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203303230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203303230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SLIDES_API203303230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SLIDES_API203303230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203303230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203303230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203303230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203303230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203303230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203303230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CUSTOM_1_1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86" name="Google Shape;86;p1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1" name="Google Shape;91;p1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5" name="Google Shape;95;p13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6" name="Google Shape;96;p1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USTOM_9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5" name="Google Shape;105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4" name="Google Shape;114;p14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4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4"/>
          <p:cNvSpPr>
            <a:spLocks noGrp="1"/>
          </p:cNvSpPr>
          <p:nvPr>
            <p:ph type="pic" idx="2"/>
          </p:nvPr>
        </p:nvSpPr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7" name="Google Shape;117;p14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bg>
      <p:bgPr>
        <a:solidFill>
          <a:schemeClr val="accent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3" name="Google Shape;133;p15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5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594B-D6C3-02D2-91A9-332462C45D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369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l-G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Recommender Systems Exercise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311700" y="4090307"/>
            <a:ext cx="8520600" cy="478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Presented by</a:t>
            </a:r>
            <a:r>
              <a:rPr lang="en-US" dirty="0"/>
              <a:t>: Anastasia Magklara</a:t>
            </a:r>
            <a:endParaRPr dirty="0"/>
          </a:p>
        </p:txBody>
      </p:sp>
      <p:pic>
        <p:nvPicPr>
          <p:cNvPr id="3" name="Εικόνα 2" descr="Εικόνα που περιέχει διάγραμμα, στιγμιότυπο οθόνης, κύκλος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BA61A12E-6042-90BD-D1B8-E6D38A62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526" y="1017800"/>
            <a:ext cx="4320948" cy="288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Movie Recommender Systems</a:t>
            </a:r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4832400" y="1198267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To identify the most critically appreciated film genres, we calculated the average rating for each genre. This approach allowed us to assess how audiences respond to different types of films on a granular level.</a:t>
            </a:r>
          </a:p>
        </p:txBody>
      </p:sp>
      <p:pic>
        <p:nvPicPr>
          <p:cNvPr id="4" name="Εικόνα 3" descr="Εικόνα που περιέχει κείμενο, στιγμιότυπο οθόνης, γραμματοσειρά, αριθμ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B17E9F31-744D-73A9-1BD3-ABB66AA8CE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700" y="1198267"/>
            <a:ext cx="4260300" cy="3159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Top-5 Movie Genres Based on Average Ratings</a:t>
            </a:r>
            <a:endParaRPr/>
          </a:p>
        </p:txBody>
      </p:sp>
      <p:pic>
        <p:nvPicPr>
          <p:cNvPr id="156" name="Google Shape;156;p1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76" y="828850"/>
            <a:ext cx="3476400" cy="3476400"/>
          </a:xfrm>
          <a:prstGeom prst="snip1Rect">
            <a:avLst>
              <a:gd name="adj" fmla="val 0"/>
            </a:avLst>
          </a:prstGeom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Analysis of Movie Genres: The analysis of average movie ratings reveals the following top-5 genres: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Drama</a:t>
            </a:r>
            <a:r>
              <a:rPr lang="en-GB"/>
              <a:t>: Average Rating: 8.2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Action</a:t>
            </a:r>
            <a:r>
              <a:rPr lang="en-GB"/>
              <a:t>: Average Rating: 7.9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Comedy</a:t>
            </a:r>
            <a:r>
              <a:rPr lang="en-GB"/>
              <a:t>: Average Rating: 7.5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Thriller</a:t>
            </a:r>
            <a:r>
              <a:rPr lang="en-GB"/>
              <a:t>: Average Rating: 7.4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Animation</a:t>
            </a:r>
            <a:r>
              <a:rPr lang="en-GB"/>
              <a:t>: Average Rating: 7.3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Suggested Movies for New Users</a:t>
            </a:r>
            <a:endParaRPr/>
          </a:p>
        </p:txBody>
      </p:sp>
      <p:pic>
        <p:nvPicPr>
          <p:cNvPr id="163" name="Google Shape;163;p1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76" y="1180353"/>
            <a:ext cx="3476400" cy="2773500"/>
          </a:xfrm>
          <a:prstGeom prst="snip1Rect">
            <a:avLst>
              <a:gd name="adj" fmla="val 16667"/>
            </a:avLst>
          </a:prstGeom>
        </p:spPr>
      </p:pic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Curated Movie Recommendations: Here are five movie recommendations for a new user, chosen based on genre popularity, critical acclaim, and user preferences:</a:t>
            </a:r>
            <a:endParaRPr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The Shawshank Redemption (Drama)</a:t>
            </a:r>
            <a:r>
              <a:rPr lang="en-GB"/>
              <a:t>: High ratings and a compelling narrative about hope and friendship.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Inception (Action)</a:t>
            </a:r>
            <a:r>
              <a:rPr lang="en-GB"/>
              <a:t>: Acclaimed for its innovative storyline and visual effects, appealing to action enthusiasts.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The Grand Budapest Hotel (Comedy)</a:t>
            </a:r>
            <a:r>
              <a:rPr lang="en-GB"/>
              <a:t>: A critically acclaimed film known for its humor and unique visual style.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Se7en (Thriller)</a:t>
            </a:r>
            <a:r>
              <a:rPr lang="en-GB"/>
              <a:t>: A gripping thriller that explores dark themes, perfect for fans of suspense.</a:t>
            </a:r>
            <a:endParaRPr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Spirited Away (Animation)</a:t>
            </a:r>
            <a:r>
              <a:rPr lang="en-GB"/>
              <a:t>: An award-winning animated film that captivates audiences with its storytelling and artistry.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Data Analysis and ID Generation</a:t>
            </a:r>
            <a:endParaRPr/>
          </a:p>
        </p:txBody>
      </p:sp>
      <p:pic>
        <p:nvPicPr>
          <p:cNvPr id="170" name="Google Shape;170;p2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25" y="1417665"/>
            <a:ext cx="3476400" cy="2298900"/>
          </a:xfrm>
          <a:prstGeom prst="snip1Rect">
            <a:avLst>
              <a:gd name="adj" fmla="val 16667"/>
            </a:avLst>
          </a:prstGeom>
        </p:spPr>
      </p:pic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for UserID Management: To manage user data effectively, the following steps are taken to find the maximum UserID and prepare for a new user entry:</a:t>
            </a:r>
            <a:endParaRPr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Finding Maximum UserID</a:t>
            </a:r>
            <a:r>
              <a:rPr lang="en-GB"/>
              <a:t>: Query the ratings table to identify the highest UserID currently in use. Example SQL Query: SELECT MAX(UserID) FROM Ratings;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Generating New UserID</a:t>
            </a:r>
            <a:r>
              <a:rPr lang="en-GB"/>
              <a:t>: Increment the maximum UserID by one to create a unique identifier for the new user. New UserID = Maximum UserID + 1</a:t>
            </a:r>
            <a:endParaRPr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Example: If the maximum UserID is 100, the new UserID will be 101.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Future Work</a:t>
            </a:r>
            <a:endParaRPr/>
          </a:p>
        </p:txBody>
      </p:sp>
      <p:pic>
        <p:nvPicPr>
          <p:cNvPr id="177" name="Google Shape;177;p2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25" y="828850"/>
            <a:ext cx="3476400" cy="3476400"/>
          </a:xfrm>
          <a:prstGeom prst="snip1Rect">
            <a:avLst>
              <a:gd name="adj" fmla="val 926"/>
            </a:avLst>
          </a:prstGeom>
        </p:spPr>
      </p:pic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of Key Findings: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Closing Remarks: The movie recommender system is a powerful tool that can significantly enhance user experience by providing personalized content, and continued improvements will further optimize its effectiveness.</a:t>
            </a:r>
            <a:endParaRPr lang="en-US" dirty="0"/>
          </a:p>
        </p:txBody>
      </p:sp>
      <p:sp>
        <p:nvSpPr>
          <p:cNvPr id="2" name="Google Shape;144;p16">
            <a:extLst>
              <a:ext uri="{FF2B5EF4-FFF2-40B4-BE49-F238E27FC236}">
                <a16:creationId xmlns:a16="http://schemas.microsoft.com/office/drawing/2014/main" id="{029F8382-801F-4D7A-97A6-1022BDAC7ABD}"/>
              </a:ext>
            </a:extLst>
          </p:cNvPr>
          <p:cNvSpPr txBox="1">
            <a:spLocks/>
          </p:cNvSpPr>
          <p:nvPr/>
        </p:nvSpPr>
        <p:spPr>
          <a:xfrm>
            <a:off x="4734875" y="4444399"/>
            <a:ext cx="4097600" cy="5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5600" dirty="0"/>
              <a:t>The images was generated using ChatGPT, a generative AI tool.</a:t>
            </a:r>
          </a:p>
          <a:p>
            <a:pPr marL="0" indent="0" algn="ctr">
              <a:buFont typeface="Roboto"/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387</Words>
  <Application>Microsoft Office PowerPoint</Application>
  <PresentationFormat>Προβολή στην οθόνη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DM Sans</vt:lpstr>
      <vt:lpstr>Geometric</vt:lpstr>
      <vt:lpstr>Recommender Systems Exercise</vt:lpstr>
      <vt:lpstr>Introduction to Movie Recommender Systems</vt:lpstr>
      <vt:lpstr>Top-5 Movie Genres Based on Average Ratings</vt:lpstr>
      <vt:lpstr>Suggested Movies for New Users</vt:lpstr>
      <vt:lpstr>User Data Analysis and ID Generation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MAGKLARA, ANASTASIA (Allianz Greece)</cp:lastModifiedBy>
  <cp:revision>8</cp:revision>
  <dcterms:modified xsi:type="dcterms:W3CDTF">2025-04-04T13:09:33Z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2025-04-04T08:52:31Z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b8643c88-99b9-47ea-9f43-e12727a477c0</vt:lpwstr>
  </property>
  <property fmtid="{D5CDD505-2E9C-101B-9397-08002B2CF9AE}" pid="8" name="MSIP_Label_863bc15e-e7bf-41c1-bdb3-03882d8a2e2c_ContentBits">
    <vt:lpwstr>1</vt:lpwstr>
  </property>
  <property fmtid="{D5CDD505-2E9C-101B-9397-08002B2CF9AE}" pid="9" name="MSIP_Label_863bc15e-e7bf-41c1-bdb3-03882d8a2e2c_Tag">
    <vt:lpwstr>10, 0, 1, 1</vt:lpwstr>
  </property>
  <property fmtid="{D5CDD505-2E9C-101B-9397-08002B2CF9AE}" pid="10" name="ClassificationContentMarkingHeaderLocations">
    <vt:lpwstr>Geometric:3</vt:lpwstr>
  </property>
  <property fmtid="{D5CDD505-2E9C-101B-9397-08002B2CF9AE}" pid="11" name="ClassificationContentMarkingHeaderText">
    <vt:lpwstr>Internal</vt:lpwstr>
  </property>
</Properties>
</file>