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46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26-Nov-16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26-Nov-16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26-Nov-16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26-Nov-16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26-Nov-16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26-Nov-16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26-Nov-16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26-Nov-16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26-Nov-16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26-Nov-16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26-Nov-16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26-Nov-16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Dengue Hotspots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</a:t>
            </a:r>
            <a:r>
              <a:rPr lang="en-US" dirty="0"/>
              <a:t>y the </a:t>
            </a:r>
            <a:r>
              <a:rPr lang="en-US" dirty="0" smtClean="0"/>
              <a:t>Team Stream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0" b="22186"/>
          <a:stretch/>
        </p:blipFill>
        <p:spPr>
          <a:xfrm>
            <a:off x="1219200" y="4953000"/>
            <a:ext cx="6564727" cy="133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6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 smtClean="0"/>
              <a:t>TeamStream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 err="1"/>
              <a:t>Ciprian</a:t>
            </a:r>
            <a:r>
              <a:rPr lang="en-US" sz="1600" b="1" dirty="0"/>
              <a:t> </a:t>
            </a:r>
            <a:r>
              <a:rPr lang="en-US" sz="1600" b="1" dirty="0" err="1" smtClean="0"/>
              <a:t>Iamandi</a:t>
            </a:r>
            <a:r>
              <a:rPr lang="en-US" sz="1600" b="1" dirty="0" smtClean="0"/>
              <a:t> - ciprian.iamandi@gmail.com</a:t>
            </a:r>
          </a:p>
          <a:p>
            <a:r>
              <a:rPr lang="en-US" sz="1600" b="1" dirty="0" smtClean="0"/>
              <a:t>Sabrina </a:t>
            </a:r>
            <a:r>
              <a:rPr lang="en-US" sz="1600" b="1" dirty="0" err="1" smtClean="0"/>
              <a:t>Trifi</a:t>
            </a:r>
            <a:r>
              <a:rPr lang="en-US" sz="1600" b="1" dirty="0" smtClean="0"/>
              <a:t> - sabtri@hotmail.com</a:t>
            </a:r>
          </a:p>
          <a:p>
            <a:r>
              <a:rPr lang="en-US" sz="1600" b="1" dirty="0" smtClean="0"/>
              <a:t>Laurent </a:t>
            </a:r>
            <a:r>
              <a:rPr lang="en-US" sz="1600" b="1" dirty="0" err="1" smtClean="0"/>
              <a:t>Exsteens</a:t>
            </a:r>
            <a:r>
              <a:rPr lang="en-US" sz="1600" b="1" dirty="0" smtClean="0"/>
              <a:t> </a:t>
            </a:r>
          </a:p>
          <a:p>
            <a:r>
              <a:rPr lang="en-US" sz="1600" b="1" dirty="0" smtClean="0"/>
              <a:t>Laszlo </a:t>
            </a:r>
            <a:r>
              <a:rPr lang="en-US" sz="1600" b="1" dirty="0" err="1" smtClean="0"/>
              <a:t>Kupcsik</a:t>
            </a:r>
            <a:r>
              <a:rPr lang="en-US" sz="1600" b="1" dirty="0" smtClean="0"/>
              <a:t> - koopac@gmail.com</a:t>
            </a:r>
          </a:p>
          <a:p>
            <a:r>
              <a:rPr lang="en-US" sz="1600" b="1" dirty="0" smtClean="0"/>
              <a:t>Hannah Pinson</a:t>
            </a:r>
          </a:p>
          <a:p>
            <a:endParaRPr lang="en-US" sz="1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2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066800"/>
          </a:xfrm>
        </p:spPr>
        <p:txBody>
          <a:bodyPr>
            <a:noAutofit/>
          </a:bodyPr>
          <a:lstStyle/>
          <a:p>
            <a:r>
              <a:rPr lang="de-DE" dirty="0" smtClean="0"/>
              <a:t>The Benefits of real time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7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895350"/>
            <a:ext cx="7766344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28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Personal experience tweets 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68501"/>
            <a:ext cx="8762999" cy="492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8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8230813" cy="5202238"/>
          </a:xfrm>
        </p:spPr>
      </p:pic>
    </p:spTree>
    <p:extLst>
      <p:ext uri="{BB962C8B-B14F-4D97-AF65-F5344CB8AC3E}">
        <p14:creationId xmlns:p14="http://schemas.microsoft.com/office/powerpoint/2010/main" val="351745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05000"/>
            <a:ext cx="3657600" cy="3657600"/>
          </a:xfrm>
        </p:spPr>
      </p:pic>
      <p:sp>
        <p:nvSpPr>
          <p:cNvPr id="5" name="TextBox 4"/>
          <p:cNvSpPr txBox="1"/>
          <p:nvPr/>
        </p:nvSpPr>
        <p:spPr>
          <a:xfrm>
            <a:off x="685800" y="838200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Demo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6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Further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22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</TotalTime>
  <Words>38</Words>
  <Application>Microsoft Office PowerPoint</Application>
  <PresentationFormat>On-screen Show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Dengue Hotspots  </vt:lpstr>
      <vt:lpstr>#TeamStream</vt:lpstr>
      <vt:lpstr>The Benefits of real time monitoring</vt:lpstr>
      <vt:lpstr>PowerPoint Presentation</vt:lpstr>
      <vt:lpstr>Personal experience tweets examples</vt:lpstr>
      <vt:lpstr>PowerPoint Presentation</vt:lpstr>
      <vt:lpstr>PowerPoint Presentation</vt:lpstr>
      <vt:lpstr>Further applications</vt:lpstr>
    </vt:vector>
  </TitlesOfParts>
  <Company>Teradata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Redmann, Marta</dc:creator>
  <cp:lastModifiedBy>Redmann, Marta</cp:lastModifiedBy>
  <cp:revision>9</cp:revision>
  <dcterms:created xsi:type="dcterms:W3CDTF">2016-11-26T16:51:40Z</dcterms:created>
  <dcterms:modified xsi:type="dcterms:W3CDTF">2016-11-26T17:18:21Z</dcterms:modified>
</cp:coreProperties>
</file>