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3"/>
    <p:sldMasterId id="2147483658" r:id="rId4"/>
    <p:sldMasterId id="2147483692" r:id="rId5"/>
  </p:sldMasterIdLst>
  <p:notesMasterIdLst>
    <p:notesMasterId r:id="rId7"/>
  </p:notesMasterIdLst>
  <p:sldIdLst>
    <p:sldId id="256" r:id="rId6"/>
    <p:sldId id="257" r:id="rId8"/>
    <p:sldId id="258" r:id="rId9"/>
    <p:sldId id="259" r:id="rId10"/>
    <p:sldId id="471" r:id="rId11"/>
    <p:sldId id="472" r:id="rId12"/>
    <p:sldId id="487" r:id="rId13"/>
    <p:sldId id="488" r:id="rId14"/>
    <p:sldId id="473" r:id="rId15"/>
    <p:sldId id="474" r:id="rId16"/>
    <p:sldId id="491" r:id="rId17"/>
    <p:sldId id="489" r:id="rId18"/>
    <p:sldId id="475" r:id="rId19"/>
    <p:sldId id="476" r:id="rId20"/>
    <p:sldId id="479" r:id="rId21"/>
    <p:sldId id="480" r:id="rId22"/>
    <p:sldId id="494" r:id="rId23"/>
    <p:sldId id="495" r:id="rId24"/>
    <p:sldId id="496" r:id="rId25"/>
    <p:sldId id="499" r:id="rId26"/>
    <p:sldId id="497" r:id="rId27"/>
    <p:sldId id="498" r:id="rId28"/>
    <p:sldId id="501" r:id="rId29"/>
    <p:sldId id="500" r:id="rId30"/>
    <p:sldId id="477" r:id="rId31"/>
    <p:sldId id="478" r:id="rId32"/>
    <p:sldId id="504" r:id="rId33"/>
    <p:sldId id="503" r:id="rId34"/>
    <p:sldId id="485" r:id="rId35"/>
    <p:sldId id="486" r:id="rId36"/>
    <p:sldId id="516" r:id="rId37"/>
    <p:sldId id="518" r:id="rId38"/>
    <p:sldId id="517" r:id="rId39"/>
    <p:sldId id="519" r:id="rId40"/>
    <p:sldId id="481" r:id="rId41"/>
    <p:sldId id="482" r:id="rId42"/>
    <p:sldId id="505" r:id="rId43"/>
    <p:sldId id="509" r:id="rId44"/>
    <p:sldId id="506" r:id="rId45"/>
    <p:sldId id="510" r:id="rId46"/>
    <p:sldId id="507" r:id="rId47"/>
    <p:sldId id="511" r:id="rId48"/>
    <p:sldId id="512" r:id="rId49"/>
    <p:sldId id="513" r:id="rId50"/>
    <p:sldId id="483" r:id="rId51"/>
    <p:sldId id="484" r:id="rId52"/>
    <p:sldId id="514" r:id="rId53"/>
    <p:sldId id="515" r:id="rId54"/>
    <p:sldId id="470" r:id="rId55"/>
  </p:sldIdLst>
  <p:sldSz cx="12192000" cy="6858000"/>
  <p:notesSz cx="6858000" cy="9144000"/>
  <p:embeddedFontLst>
    <p:embeddedFont>
      <p:font typeface="Lato" panose="020F0502020204030203"/>
      <p:regular r:id="rId59"/>
      <p:bold r:id="rId60"/>
    </p:embeddedFont>
    <p:embeddedFont>
      <p:font typeface="Calibri" panose="020F0502020204030204"/>
      <p:regular r:id="rId61"/>
      <p:bold r:id="rId62"/>
      <p:italic r:id="rId63"/>
      <p:boldItalic r:id="rId64"/>
    </p:embeddedFont>
    <p:embeddedFont>
      <p:font typeface="Raleway Light"/>
      <p:regular r:id="rId65"/>
      <p:boldItalic r:id="rId66"/>
    </p:embeddedFont>
    <p:embeddedFont>
      <p:font typeface="Raleway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>
        <p:guide orient="horz" pos="1026"/>
        <p:guide pos="3659"/>
        <p:guide orient="horz" pos="2772"/>
        <p:guide pos="6176"/>
        <p:guide orient="horz" pos="3770"/>
        <p:guide pos="7262"/>
        <p:guide pos="72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0" Type="http://schemas.openxmlformats.org/officeDocument/2006/relationships/font" Target="fonts/font12.fntdata"/><Relationship Id="rId7" Type="http://schemas.openxmlformats.org/officeDocument/2006/relationships/notesMaster" Target="notesMasters/notesMaster1.xml"/><Relationship Id="rId69" Type="http://schemas.openxmlformats.org/officeDocument/2006/relationships/font" Target="fonts/font11.fntdata"/><Relationship Id="rId68" Type="http://schemas.openxmlformats.org/officeDocument/2006/relationships/font" Target="fonts/font10.fntdata"/><Relationship Id="rId67" Type="http://schemas.openxmlformats.org/officeDocument/2006/relationships/font" Target="fonts/font9.fntdata"/><Relationship Id="rId66" Type="http://schemas.openxmlformats.org/officeDocument/2006/relationships/font" Target="fonts/font8.fntdata"/><Relationship Id="rId65" Type="http://schemas.openxmlformats.org/officeDocument/2006/relationships/font" Target="fonts/font7.fntdata"/><Relationship Id="rId64" Type="http://schemas.openxmlformats.org/officeDocument/2006/relationships/font" Target="fonts/font6.fntdata"/><Relationship Id="rId63" Type="http://schemas.openxmlformats.org/officeDocument/2006/relationships/font" Target="fonts/font5.fntdata"/><Relationship Id="rId62" Type="http://schemas.openxmlformats.org/officeDocument/2006/relationships/font" Target="fonts/font4.fntdata"/><Relationship Id="rId61" Type="http://schemas.openxmlformats.org/officeDocument/2006/relationships/font" Target="fonts/font3.fntdata"/><Relationship Id="rId60" Type="http://schemas.openxmlformats.org/officeDocument/2006/relationships/font" Target="fonts/font2.fntdata"/><Relationship Id="rId6" Type="http://schemas.openxmlformats.org/officeDocument/2006/relationships/slide" Target="slides/slide1.xml"/><Relationship Id="rId59" Type="http://schemas.openxmlformats.org/officeDocument/2006/relationships/font" Target="fonts/font1.fntdata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p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1" name="Google Shape;4061;p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2" name="Google Shape;4062;p2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7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217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6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p226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p226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7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1" name="Google Shape;51;p227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227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8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228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6" name="Google Shape;56;p228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9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0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1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2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3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4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234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5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Google Shape;72;p235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23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8" name="Google Shape;78;p23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79" name="Google Shape;79;p237" descr="New Macbook Silv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7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8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3" name="Google Shape;83;p238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grpSp>
        <p:nvGrpSpPr>
          <p:cNvPr id="84" name="Google Shape;84;p238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5" name="Google Shape;85;p238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38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33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7" name="Google Shape;87;p238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0" name="Google Shape;90;p23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1" name="Google Shape;91;p239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4" name="Google Shape;94;p24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5" name="Google Shape;95;p240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1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8" name="Google Shape;98;p241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9" name="Google Shape;99;p241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2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2" name="Google Shape;102;p242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3" name="Google Shape;103;p242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3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6" name="Google Shape;106;p243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7" name="Google Shape;107;p243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8" name="Google Shape;108;p243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9" name="Google Shape;109;p243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4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2" name="Google Shape;112;p244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3" name="Google Shape;113;p244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4" name="Google Shape;114;p244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7" name="Google Shape;117;p24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8" name="Google Shape;118;p245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9" name="Google Shape;119;p245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0" name="Google Shape;120;p245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4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224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3" name="Google Shape;123;p24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4" name="Google Shape;124;p246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5" name="Google Shape;125;p246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6" name="Google Shape;126;p246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7" name="Google Shape;127;p246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0" name="Google Shape;130;p24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1" name="Google Shape;131;p247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2" name="Google Shape;132;p247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3" name="Google Shape;133;p247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4" name="Google Shape;134;p247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5" name="Google Shape;135;p247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8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8" name="Google Shape;138;p248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9" name="Google Shape;139;p248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0" name="Google Shape;140;p248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1" name="Google Shape;141;p248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2" name="Google Shape;142;p248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9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5" name="Google Shape;145;p249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6" name="Google Shape;146;p249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7" name="Google Shape;147;p249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8" name="Google Shape;148;p249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9" name="Google Shape;149;p249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0" name="Google Shape;150;p249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1" name="Google Shape;151;p249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2" name="Google Shape;152;p249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3" name="Google Shape;153;p249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4" name="Google Shape;154;p249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5" name="Google Shape;155;p249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6" name="Google Shape;156;p249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7" name="Google Shape;157;p249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8" name="Google Shape;158;p249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9" name="Google Shape;159;p249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60" name="Google Shape;160;p249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1" name="Google Shape;161;p249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0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4" name="Google Shape;164;p250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5" name="Google Shape;165;p250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250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50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8" name="Google Shape;168;p250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9" name="Google Shape;169;p250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250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250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2" name="Google Shape;172;p250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3" name="Google Shape;173;p250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250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250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6" name="Google Shape;176;p250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7" name="Google Shape;177;p250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250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" name="Google Shape;179;p250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0" name="Google Shape;180;p250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1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3" name="Google Shape;183;p251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2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6" name="Google Shape;186;p252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7" name="Google Shape;187;p252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3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0" name="Google Shape;190;p253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1" name="Google Shape;191;p253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4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4" name="Google Shape;194;p254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5" name="Google Shape;195;p254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5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8" name="Google Shape;198;p255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9" name="Google Shape;199;p255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21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2" name="Google Shape;202;p25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3" name="Google Shape;203;p256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" name="Google Shape;204;p256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256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256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7" name="Google Shape;207;p256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8" name="Google Shape;208;p256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9" name="Google Shape;209;p256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0" name="Google Shape;210;p256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1" name="Google Shape;211;p256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2" name="Google Shape;212;p256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7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5" name="Google Shape;215;p257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6" name="Google Shape;216;p257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7" name="Google Shape;217;p257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8" name="Google Shape;218;p257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9" name="Google Shape;219;p257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20" name="Google Shape;220;p257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257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Google Shape;222;p257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3" name="Google Shape;223;p257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4" name="Google Shape;224;p257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5" name="Google Shape;225;p257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6" name="Google Shape;226;p257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5077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27" name="Google Shape;227;p257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57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9" name="Google Shape;229;p257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0" name="Google Shape;230;p257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1" name="Google Shape;231;p257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2" name="Google Shape;232;p257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3" name="Google Shape;233;p257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234" name="Google Shape;234;p257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257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6" name="Google Shape;236;p257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7" name="Google Shape;237;p257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8" name="Google Shape;238;p257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9" name="Google Shape;239;p257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0" name="Google Shape;240;p257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1" name="Google Shape;241;p257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2" name="Google Shape;242;p257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3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0" name="Google Shape;250;p263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1" name="Google Shape;251;p263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2">
  <p:cSld name="Graphic with title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4"/>
          <p:cNvSpPr>
            <a:spLocks noGrp="1"/>
          </p:cNvSpPr>
          <p:nvPr>
            <p:ph type="pic" idx="2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4" name="Google Shape;254;p264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5" name="Google Shape;255;p264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3">
  <p:cSld name="Graphic with title 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5"/>
          <p:cNvSpPr>
            <a:spLocks noGrp="1"/>
          </p:cNvSpPr>
          <p:nvPr>
            <p:ph type="pic" idx="2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8" name="Google Shape;258;p265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9" name="Google Shape;259;p265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4">
  <p:cSld name="Graphic with title 4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6"/>
          <p:cNvSpPr>
            <a:spLocks noGrp="1"/>
          </p:cNvSpPr>
          <p:nvPr>
            <p:ph type="pic" idx="2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2" name="Google Shape;262;p266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3" name="Google Shape;263;p266"/>
          <p:cNvSpPr txBox="1">
            <a:spLocks noGrp="1"/>
          </p:cNvSpPr>
          <p:nvPr>
            <p:ph type="body" idx="3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1">
  <p:cSld name="Concept graphic 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7"/>
          <p:cNvSpPr>
            <a:spLocks noGrp="1"/>
          </p:cNvSpPr>
          <p:nvPr>
            <p:ph type="pic" idx="2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2">
  <p:cSld name="Concept graphic 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8"/>
          <p:cNvSpPr>
            <a:spLocks noGrp="1"/>
          </p:cNvSpPr>
          <p:nvPr>
            <p:ph type="pic" idx="2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3">
  <p:cSld name="Concept graphic 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9"/>
          <p:cNvSpPr>
            <a:spLocks noGrp="1"/>
          </p:cNvSpPr>
          <p:nvPr>
            <p:ph type="pic" idx="2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0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220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4">
  <p:cSld name="Concept graphic 4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0"/>
          <p:cNvSpPr>
            <a:spLocks noGrp="1"/>
          </p:cNvSpPr>
          <p:nvPr>
            <p:ph type="pic" idx="2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graphic 5">
  <p:cSld name="Concept graphic 5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1"/>
          <p:cNvSpPr>
            <a:spLocks noGrp="1"/>
          </p:cNvSpPr>
          <p:nvPr>
            <p:ph type="pic" idx="2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2"/>
          <p:cNvSpPr txBox="1">
            <a:spLocks noGrp="1"/>
          </p:cNvSpPr>
          <p:nvPr>
            <p:ph type="body" idx="1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6" name="Google Shape;276;p272"/>
          <p:cNvSpPr txBox="1">
            <a:spLocks noGrp="1"/>
          </p:cNvSpPr>
          <p:nvPr>
            <p:ph type="body" idx="2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3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9" name="Google Shape;279;p273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">
  <p:cSld name="Top center 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2" name="Google Shape;282;p27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op center title">
  <p:cSld name="13_Top center titl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5" name="Google Shape;285;p27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286" name="Google Shape;286;p275" descr="New Macbook Silv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5"/>
          <p:cNvSpPr>
            <a:spLocks noGrp="1"/>
          </p:cNvSpPr>
          <p:nvPr>
            <p:ph type="pic" idx="3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left title">
  <p:cSld name="1_Top left title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6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0" name="Google Shape;290;p276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grpSp>
        <p:nvGrpSpPr>
          <p:cNvPr id="291" name="Google Shape;291;p276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292" name="Google Shape;292;p27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76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33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4" name="Google Shape;294;p276"/>
          <p:cNvSpPr>
            <a:spLocks noGrp="1"/>
          </p:cNvSpPr>
          <p:nvPr>
            <p:ph type="pic" idx="3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op center title">
  <p:cSld name="12_Top center title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7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7" name="Google Shape;297;p277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8" name="Google Shape;298;p277"/>
          <p:cNvSpPr>
            <a:spLocks noGrp="1"/>
          </p:cNvSpPr>
          <p:nvPr>
            <p:ph type="pic" idx="3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op center title">
  <p:cSld name="14_Top center title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8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1" name="Google Shape;301;p278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2" name="Google Shape;302;p278"/>
          <p:cNvSpPr>
            <a:spLocks noGrp="1"/>
          </p:cNvSpPr>
          <p:nvPr>
            <p:ph type="pic" idx="3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9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5" name="Google Shape;305;p279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6" name="Google Shape;306;p279"/>
          <p:cNvSpPr>
            <a:spLocks noGrp="1"/>
          </p:cNvSpPr>
          <p:nvPr>
            <p:ph type="pic" idx="3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op center title">
  <p:cSld name="6_Top center title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0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9" name="Google Shape;309;p280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0" name="Google Shape;310;p280"/>
          <p:cNvSpPr>
            <a:spLocks noGrp="1"/>
          </p:cNvSpPr>
          <p:nvPr>
            <p:ph type="pic" idx="3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1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3" name="Google Shape;313;p281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4" name="Google Shape;314;p281"/>
          <p:cNvSpPr>
            <a:spLocks noGrp="1"/>
          </p:cNvSpPr>
          <p:nvPr>
            <p:ph type="pic" idx="3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5" name="Google Shape;315;p281"/>
          <p:cNvSpPr>
            <a:spLocks noGrp="1"/>
          </p:cNvSpPr>
          <p:nvPr>
            <p:ph type="pic" idx="4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6" name="Google Shape;316;p281"/>
          <p:cNvSpPr>
            <a:spLocks noGrp="1"/>
          </p:cNvSpPr>
          <p:nvPr>
            <p:ph type="pic" idx="5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2"/>
          <p:cNvSpPr txBox="1">
            <a:spLocks noGrp="1"/>
          </p:cNvSpPr>
          <p:nvPr>
            <p:ph type="body" idx="1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9" name="Google Shape;319;p282"/>
          <p:cNvSpPr txBox="1">
            <a:spLocks noGrp="1"/>
          </p:cNvSpPr>
          <p:nvPr>
            <p:ph type="body" idx="2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0" name="Google Shape;320;p282"/>
          <p:cNvSpPr>
            <a:spLocks noGrp="1"/>
          </p:cNvSpPr>
          <p:nvPr>
            <p:ph type="pic" idx="3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1" name="Google Shape;321;p282"/>
          <p:cNvSpPr>
            <a:spLocks noGrp="1"/>
          </p:cNvSpPr>
          <p:nvPr>
            <p:ph type="pic" idx="4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3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4" name="Google Shape;324;p283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5" name="Google Shape;325;p283"/>
          <p:cNvSpPr>
            <a:spLocks noGrp="1"/>
          </p:cNvSpPr>
          <p:nvPr>
            <p:ph type="pic" idx="3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6" name="Google Shape;326;p283"/>
          <p:cNvSpPr>
            <a:spLocks noGrp="1"/>
          </p:cNvSpPr>
          <p:nvPr>
            <p:ph type="pic" idx="4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7" name="Google Shape;327;p283"/>
          <p:cNvSpPr>
            <a:spLocks noGrp="1"/>
          </p:cNvSpPr>
          <p:nvPr>
            <p:ph type="pic" idx="5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0" name="Google Shape;330;p28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1" name="Google Shape;331;p284"/>
          <p:cNvSpPr>
            <a:spLocks noGrp="1"/>
          </p:cNvSpPr>
          <p:nvPr>
            <p:ph type="pic" idx="3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2" name="Google Shape;332;p284"/>
          <p:cNvSpPr>
            <a:spLocks noGrp="1"/>
          </p:cNvSpPr>
          <p:nvPr>
            <p:ph type="pic" idx="4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3" name="Google Shape;333;p284"/>
          <p:cNvSpPr>
            <a:spLocks noGrp="1"/>
          </p:cNvSpPr>
          <p:nvPr>
            <p:ph type="pic" idx="5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4" name="Google Shape;334;p284"/>
          <p:cNvSpPr>
            <a:spLocks noGrp="1"/>
          </p:cNvSpPr>
          <p:nvPr>
            <p:ph type="pic" idx="6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5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7" name="Google Shape;337;p285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8" name="Google Shape;338;p285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9" name="Google Shape;339;p285"/>
          <p:cNvSpPr>
            <a:spLocks noGrp="1"/>
          </p:cNvSpPr>
          <p:nvPr>
            <p:ph type="pic" idx="4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0" name="Google Shape;340;p285"/>
          <p:cNvSpPr>
            <a:spLocks noGrp="1"/>
          </p:cNvSpPr>
          <p:nvPr>
            <p:ph type="pic" idx="5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1" name="Google Shape;341;p285"/>
          <p:cNvSpPr>
            <a:spLocks noGrp="1"/>
          </p:cNvSpPr>
          <p:nvPr>
            <p:ph type="pic" idx="6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2" name="Google Shape;342;p285"/>
          <p:cNvSpPr>
            <a:spLocks noGrp="1"/>
          </p:cNvSpPr>
          <p:nvPr>
            <p:ph type="pic" idx="7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6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5" name="Google Shape;345;p286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6" name="Google Shape;346;p286"/>
          <p:cNvSpPr>
            <a:spLocks noGrp="1"/>
          </p:cNvSpPr>
          <p:nvPr>
            <p:ph type="pic" idx="3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7" name="Google Shape;347;p286"/>
          <p:cNvSpPr>
            <a:spLocks noGrp="1"/>
          </p:cNvSpPr>
          <p:nvPr>
            <p:ph type="pic" idx="4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8" name="Google Shape;348;p286"/>
          <p:cNvSpPr>
            <a:spLocks noGrp="1"/>
          </p:cNvSpPr>
          <p:nvPr>
            <p:ph type="pic" idx="5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9" name="Google Shape;349;p286"/>
          <p:cNvSpPr>
            <a:spLocks noGrp="1"/>
          </p:cNvSpPr>
          <p:nvPr>
            <p:ph type="pic" idx="6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7"/>
          <p:cNvSpPr txBox="1">
            <a:spLocks noGrp="1"/>
          </p:cNvSpPr>
          <p:nvPr>
            <p:ph type="body" idx="1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2" name="Google Shape;352;p287"/>
          <p:cNvSpPr txBox="1">
            <a:spLocks noGrp="1"/>
          </p:cNvSpPr>
          <p:nvPr>
            <p:ph type="body" idx="2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3" name="Google Shape;353;p287"/>
          <p:cNvSpPr txBox="1">
            <a:spLocks noGrp="1"/>
          </p:cNvSpPr>
          <p:nvPr>
            <p:ph type="body" idx="3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4" name="Google Shape;354;p287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5" name="Google Shape;355;p287"/>
          <p:cNvSpPr txBox="1">
            <a:spLocks noGrp="1"/>
          </p:cNvSpPr>
          <p:nvPr>
            <p:ph type="body" idx="4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6" name="Google Shape;356;p287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7" name="Google Shape;357;p287"/>
          <p:cNvSpPr txBox="1">
            <a:spLocks noGrp="1"/>
          </p:cNvSpPr>
          <p:nvPr>
            <p:ph type="body" idx="5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8" name="Google Shape;358;p287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59" name="Google Shape;359;p287"/>
          <p:cNvSpPr txBox="1">
            <a:spLocks noGrp="1"/>
          </p:cNvSpPr>
          <p:nvPr>
            <p:ph type="body" idx="6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0" name="Google Shape;360;p287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1" name="Google Shape;361;p287"/>
          <p:cNvSpPr txBox="1">
            <a:spLocks noGrp="1"/>
          </p:cNvSpPr>
          <p:nvPr>
            <p:ph type="body" idx="7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2" name="Google Shape;362;p287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3" name="Google Shape;363;p287"/>
          <p:cNvSpPr txBox="1">
            <a:spLocks noGrp="1"/>
          </p:cNvSpPr>
          <p:nvPr>
            <p:ph type="body" idx="8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4" name="Google Shape;364;p287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5" name="Google Shape;365;p287"/>
          <p:cNvSpPr txBox="1">
            <a:spLocks noGrp="1"/>
          </p:cNvSpPr>
          <p:nvPr>
            <p:ph type="body" idx="9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6" name="Google Shape;366;p287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67" name="Google Shape;367;p287"/>
          <p:cNvSpPr txBox="1">
            <a:spLocks noGrp="1"/>
          </p:cNvSpPr>
          <p:nvPr>
            <p:ph type="body" idx="13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8" name="Google Shape;368;p287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35" b="1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op center title">
  <p:cSld name="3_Top center titl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8"/>
          <p:cNvSpPr txBox="1">
            <a:spLocks noGrp="1"/>
          </p:cNvSpPr>
          <p:nvPr>
            <p:ph type="body" idx="1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1" name="Google Shape;371;p288"/>
          <p:cNvSpPr txBox="1">
            <a:spLocks noGrp="1"/>
          </p:cNvSpPr>
          <p:nvPr>
            <p:ph type="body" idx="2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2" name="Google Shape;372;p288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3" name="Google Shape;373;p288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4" name="Google Shape;374;p288"/>
          <p:cNvSpPr txBox="1">
            <a:spLocks noGrp="1"/>
          </p:cNvSpPr>
          <p:nvPr>
            <p:ph type="body" idx="3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5" name="Google Shape;375;p288"/>
          <p:cNvSpPr>
            <a:spLocks noGrp="1"/>
          </p:cNvSpPr>
          <p:nvPr>
            <p:ph type="pic" idx="4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6" name="Google Shape;376;p288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3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7" name="Google Shape;377;p288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p288"/>
          <p:cNvSpPr txBox="1">
            <a:spLocks noGrp="1"/>
          </p:cNvSpPr>
          <p:nvPr>
            <p:ph type="body" idx="5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9" name="Google Shape;379;p288"/>
          <p:cNvSpPr>
            <a:spLocks noGrp="1"/>
          </p:cNvSpPr>
          <p:nvPr>
            <p:ph type="pic" idx="6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0" name="Google Shape;380;p288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4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1" name="Google Shape;381;p288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Google Shape;382;p288"/>
          <p:cNvSpPr txBox="1">
            <a:spLocks noGrp="1"/>
          </p:cNvSpPr>
          <p:nvPr>
            <p:ph type="body" idx="7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3" name="Google Shape;383;p288"/>
          <p:cNvSpPr>
            <a:spLocks noGrp="1"/>
          </p:cNvSpPr>
          <p:nvPr>
            <p:ph type="pic" idx="8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4" name="Google Shape;384;p288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name="adj1" fmla="val 11622373"/>
              <a:gd name="adj2" fmla="val 10303517"/>
            </a:avLst>
          </a:prstGeom>
          <a:noFill/>
          <a:ln w="127000" cap="sq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5" name="Google Shape;385;p288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6" name="Google Shape;386;p288"/>
          <p:cNvSpPr txBox="1">
            <a:spLocks noGrp="1"/>
          </p:cNvSpPr>
          <p:nvPr>
            <p:ph type="body" idx="9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7" name="Google Shape;387;p288"/>
          <p:cNvSpPr>
            <a:spLocks noGrp="1"/>
          </p:cNvSpPr>
          <p:nvPr>
            <p:ph type="pic" idx="13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op title">
  <p:cSld name="Right top title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9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0" name="Google Shape;390;p289"/>
          <p:cNvSpPr txBox="1">
            <a:spLocks noGrp="1"/>
          </p:cNvSpPr>
          <p:nvPr>
            <p:ph type="body" idx="2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with title 1">
  <p:cSld name="Graphic with title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9"/>
          <p:cNvSpPr>
            <a:spLocks noGrp="1"/>
          </p:cNvSpPr>
          <p:nvPr>
            <p:ph type="pic" idx="2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1" name="Google Shape;31;p259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Google Shape;32;p259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eghts">
  <p:cSld name="Streghts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0"/>
          <p:cNvSpPr>
            <a:spLocks noGrp="1"/>
          </p:cNvSpPr>
          <p:nvPr>
            <p:ph type="pic" idx="2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3" name="Google Shape;393;p290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4" name="Google Shape;394;p290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acknesses">
  <p:cSld name="Weacknesse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1"/>
          <p:cNvSpPr>
            <a:spLocks noGrp="1"/>
          </p:cNvSpPr>
          <p:nvPr>
            <p:ph type="pic" idx="2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7" name="Google Shape;397;p291"/>
          <p:cNvSpPr txBox="1">
            <a:spLocks noGrp="1"/>
          </p:cNvSpPr>
          <p:nvPr>
            <p:ph type="body" idx="1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8" name="Google Shape;398;p291"/>
          <p:cNvSpPr txBox="1">
            <a:spLocks noGrp="1"/>
          </p:cNvSpPr>
          <p:nvPr>
            <p:ph type="body" idx="3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ortunities">
  <p:cSld name="Oportunities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2"/>
          <p:cNvSpPr>
            <a:spLocks noGrp="1"/>
          </p:cNvSpPr>
          <p:nvPr>
            <p:ph type="pic" idx="2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1" name="Google Shape;401;p292"/>
          <p:cNvSpPr txBox="1">
            <a:spLocks noGrp="1"/>
          </p:cNvSpPr>
          <p:nvPr>
            <p:ph type="body" idx="1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2" name="Google Shape;402;p292"/>
          <p:cNvSpPr txBox="1">
            <a:spLocks noGrp="1"/>
          </p:cNvSpPr>
          <p:nvPr>
            <p:ph type="body" idx="3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ats">
  <p:cSld name="Threats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3"/>
          <p:cNvSpPr>
            <a:spLocks noGrp="1"/>
          </p:cNvSpPr>
          <p:nvPr>
            <p:ph type="pic" idx="2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5" name="Google Shape;405;p293"/>
          <p:cNvSpPr txBox="1">
            <a:spLocks noGrp="1"/>
          </p:cNvSpPr>
          <p:nvPr>
            <p:ph type="body" idx="1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6" name="Google Shape;406;p293"/>
          <p:cNvSpPr txBox="1">
            <a:spLocks noGrp="1"/>
          </p:cNvSpPr>
          <p:nvPr>
            <p:ph type="body" idx="3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4"/>
          <p:cNvSpPr txBox="1">
            <a:spLocks noGrp="1"/>
          </p:cNvSpPr>
          <p:nvPr>
            <p:ph type="body" idx="1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9" name="Google Shape;409;p294"/>
          <p:cNvSpPr txBox="1">
            <a:spLocks noGrp="1"/>
          </p:cNvSpPr>
          <p:nvPr>
            <p:ph type="body" idx="2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0" name="Google Shape;410;p294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1" name="Google Shape;411;p294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2" name="Google Shape;412;p294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w="3810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" name="Google Shape;413;p294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4" name="Google Shape;414;p294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5" name="Google Shape;415;p294"/>
          <p:cNvSpPr>
            <a:spLocks noGrp="1"/>
          </p:cNvSpPr>
          <p:nvPr>
            <p:ph type="pic" idx="3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6" name="Google Shape;416;p294"/>
          <p:cNvSpPr>
            <a:spLocks noGrp="1"/>
          </p:cNvSpPr>
          <p:nvPr>
            <p:ph type="pic" idx="4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7" name="Google Shape;417;p294"/>
          <p:cNvSpPr>
            <a:spLocks noGrp="1"/>
          </p:cNvSpPr>
          <p:nvPr>
            <p:ph type="pic" idx="5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8" name="Google Shape;418;p294"/>
          <p:cNvSpPr txBox="1">
            <a:spLocks noGrp="1"/>
          </p:cNvSpPr>
          <p:nvPr>
            <p:ph type="body" idx="6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9" name="Google Shape;419;p294"/>
          <p:cNvSpPr txBox="1">
            <a:spLocks noGrp="1"/>
          </p:cNvSpPr>
          <p:nvPr>
            <p:ph type="body" idx="7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 panose="020B0604020202020204"/>
              <a:buNone/>
              <a:defRPr sz="2665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5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2" name="Google Shape;422;p295"/>
          <p:cNvSpPr>
            <a:spLocks noGrp="1"/>
          </p:cNvSpPr>
          <p:nvPr>
            <p:ph type="pic" idx="2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3" name="Google Shape;423;p295"/>
          <p:cNvSpPr txBox="1">
            <a:spLocks noGrp="1"/>
          </p:cNvSpPr>
          <p:nvPr>
            <p:ph type="body" idx="1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4" name="Google Shape;424;p295"/>
          <p:cNvSpPr txBox="1">
            <a:spLocks noGrp="1"/>
          </p:cNvSpPr>
          <p:nvPr>
            <p:ph type="body" idx="3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5" name="Google Shape;425;p295"/>
          <p:cNvSpPr txBox="1">
            <a:spLocks noGrp="1"/>
          </p:cNvSpPr>
          <p:nvPr>
            <p:ph type="body" idx="4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6" name="Google Shape;426;p295"/>
          <p:cNvSpPr txBox="1">
            <a:spLocks noGrp="1"/>
          </p:cNvSpPr>
          <p:nvPr>
            <p:ph type="body" idx="5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27" name="Google Shape;427;p295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295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9" name="Google Shape;429;p295"/>
          <p:cNvSpPr>
            <a:spLocks noGrp="1"/>
          </p:cNvSpPr>
          <p:nvPr>
            <p:ph type="pic" idx="6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0" name="Google Shape;430;p295"/>
          <p:cNvSpPr txBox="1">
            <a:spLocks noGrp="1"/>
          </p:cNvSpPr>
          <p:nvPr>
            <p:ph type="body" idx="7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1" name="Google Shape;431;p295"/>
          <p:cNvSpPr txBox="1">
            <a:spLocks noGrp="1"/>
          </p:cNvSpPr>
          <p:nvPr>
            <p:ph type="body" idx="8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2" name="Google Shape;432;p295"/>
          <p:cNvSpPr txBox="1">
            <a:spLocks noGrp="1"/>
          </p:cNvSpPr>
          <p:nvPr>
            <p:ph type="body" idx="9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3" name="Google Shape;433;p295"/>
          <p:cNvSpPr txBox="1">
            <a:spLocks noGrp="1"/>
          </p:cNvSpPr>
          <p:nvPr>
            <p:ph type="body" idx="13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50771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34" name="Google Shape;434;p295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p295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6" name="Google Shape;436;p295"/>
          <p:cNvSpPr>
            <a:spLocks noGrp="1"/>
          </p:cNvSpPr>
          <p:nvPr>
            <p:ph type="pic" idx="14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7" name="Google Shape;437;p295"/>
          <p:cNvSpPr txBox="1">
            <a:spLocks noGrp="1"/>
          </p:cNvSpPr>
          <p:nvPr>
            <p:ph type="body" idx="15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8" name="Google Shape;438;p295"/>
          <p:cNvSpPr txBox="1">
            <a:spLocks noGrp="1"/>
          </p:cNvSpPr>
          <p:nvPr>
            <p:ph type="body" idx="16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9" name="Google Shape;439;p295"/>
          <p:cNvSpPr txBox="1">
            <a:spLocks noGrp="1"/>
          </p:cNvSpPr>
          <p:nvPr>
            <p:ph type="body" idx="17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0" name="Google Shape;440;p295"/>
          <p:cNvSpPr txBox="1">
            <a:spLocks noGrp="1"/>
          </p:cNvSpPr>
          <p:nvPr>
            <p:ph type="body" idx="18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cxnSp>
        <p:nvCxnSpPr>
          <p:cNvPr id="441" name="Google Shape;441;p295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295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w="381000" cap="rnd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3" name="Google Shape;443;p295"/>
          <p:cNvSpPr>
            <a:spLocks noGrp="1"/>
          </p:cNvSpPr>
          <p:nvPr>
            <p:ph type="pic" idx="19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4" name="Google Shape;444;p295"/>
          <p:cNvSpPr txBox="1">
            <a:spLocks noGrp="1"/>
          </p:cNvSpPr>
          <p:nvPr>
            <p:ph type="body" idx="20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 panose="020B0604020202020204"/>
              <a:buNone/>
              <a:defRPr sz="2135" b="0" i="0" u="none" strike="noStrike" cap="non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5" name="Google Shape;445;p295"/>
          <p:cNvSpPr txBox="1">
            <a:spLocks noGrp="1"/>
          </p:cNvSpPr>
          <p:nvPr>
            <p:ph type="body" idx="21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6" name="Google Shape;446;p295"/>
          <p:cNvSpPr txBox="1">
            <a:spLocks noGrp="1"/>
          </p:cNvSpPr>
          <p:nvPr>
            <p:ph type="body" idx="22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7" name="Google Shape;447;p295"/>
          <p:cNvSpPr txBox="1">
            <a:spLocks noGrp="1"/>
          </p:cNvSpPr>
          <p:nvPr>
            <p:ph type="body" idx="23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875" rIns="0" bIns="1038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 panose="020B0604020202020204"/>
              <a:buNone/>
              <a:defRPr sz="3335" b="1" i="0" u="none" strike="noStrike" cap="none">
                <a:solidFill>
                  <a:srgbClr val="BFBF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98145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8" name="Google Shape;448;p295"/>
          <p:cNvSpPr txBox="1">
            <a:spLocks noGrp="1"/>
          </p:cNvSpPr>
          <p:nvPr>
            <p:ph type="body" idx="24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9" name="Google Shape;449;p295"/>
          <p:cNvSpPr txBox="1">
            <a:spLocks noGrp="1"/>
          </p:cNvSpPr>
          <p:nvPr>
            <p:ph type="body" idx="25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left title">
  <p:cSld name="Top left 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0"/>
          <p:cNvSpPr txBox="1">
            <a:spLocks noGrp="1"/>
          </p:cNvSpPr>
          <p:nvPr>
            <p:ph type="body" idx="1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260"/>
          <p:cNvSpPr txBox="1">
            <a:spLocks noGrp="1"/>
          </p:cNvSpPr>
          <p:nvPr>
            <p:ph type="body" idx="2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 panose="020B0604020202020204"/>
              <a:buNone/>
              <a:defRPr sz="1335" b="1" i="0" u="none" strike="noStrike" cap="non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 panose="020B0604020202020204"/>
              <a:buNone/>
              <a:defRPr sz="5335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r">
  <p:cSld name="Clea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5" Type="http://schemas.openxmlformats.org/officeDocument/2006/relationships/theme" Target="../theme/theme3.xml"/><Relationship Id="rId34" Type="http://schemas.openxmlformats.org/officeDocument/2006/relationships/image" Target="../media/image1.jpeg"/><Relationship Id="rId33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6" Type="http://schemas.openxmlformats.org/officeDocument/2006/relationships/theme" Target="../theme/theme4.xml"/><Relationship Id="rId35" Type="http://schemas.openxmlformats.org/officeDocument/2006/relationships/image" Target="../media/image1.jpeg"/><Relationship Id="rId34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6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Google Shape;11;p2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27381" y="117421"/>
            <a:ext cx="2272908" cy="7923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96644" y="156750"/>
            <a:ext cx="2220469" cy="7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8"/>
          <p:cNvSpPr/>
          <p:nvPr/>
        </p:nvSpPr>
        <p:spPr>
          <a:xfrm>
            <a:off x="8782521" y="6450660"/>
            <a:ext cx="33888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21"/>
          <p:cNvPicPr preferRelativeResize="0"/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2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Copyright Intellipaat. All rights reserved. </a:t>
            </a:r>
            <a:endParaRPr sz="1465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9" name="Google Shape;39;p22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61"/>
          <p:cNvPicPr preferRelativeResize="0"/>
          <p:nvPr/>
        </p:nvPicPr>
        <p:blipFill rotWithShape="1">
          <a:blip r:embed="rId35"/>
          <a:srcRect/>
          <a:stretch>
            <a:fillRect/>
          </a:stretch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1"/>
          <p:cNvSpPr/>
          <p:nvPr/>
        </p:nvSpPr>
        <p:spPr>
          <a:xfrm>
            <a:off x="8782521" y="6450660"/>
            <a:ext cx="3359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Copyright Intellipaat. All rights reserved. </a:t>
            </a:r>
            <a:endParaRPr sz="1465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46" name="Google Shape;246;p261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32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4956" y="682529"/>
            <a:ext cx="3134817" cy="109277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"/>
          <p:cNvSpPr/>
          <p:nvPr/>
        </p:nvSpPr>
        <p:spPr>
          <a:xfrm>
            <a:off x="9206669" y="0"/>
            <a:ext cx="2985331" cy="1291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8" name="Google Shape;458;p1"/>
          <p:cNvSpPr txBox="1">
            <a:spLocks noGrp="1"/>
          </p:cNvSpPr>
          <p:nvPr>
            <p:ph type="body" idx="1"/>
          </p:nvPr>
        </p:nvSpPr>
        <p:spPr>
          <a:xfrm>
            <a:off x="242184" y="2647217"/>
            <a:ext cx="5695556" cy="210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Inferential Statistics</a:t>
            </a:r>
            <a:endParaRPr dirty="0"/>
          </a:p>
        </p:txBody>
      </p:sp>
      <p:pic>
        <p:nvPicPr>
          <p:cNvPr id="460" name="Google Shape;460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36753" y="1153204"/>
            <a:ext cx="4551592" cy="4551592"/>
          </a:xfrm>
          <a:prstGeom prst="rect">
            <a:avLst/>
          </a:prstGeom>
          <a:noFill/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Hypothesis Testing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914400" y="1802722"/>
            <a:ext cx="5411972" cy="38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Hypothesis testing is the analysis where the plausibility of an assumption for a population parameter is tested on the sample, and statistical evidence is used to verify the hypothesis.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046" y="2085657"/>
            <a:ext cx="3645087" cy="3283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Steps involved in Hypothesis Testing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7206" y="2085657"/>
            <a:ext cx="3645087" cy="3283119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1162670" y="1786266"/>
            <a:ext cx="6818659" cy="785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Formulate Two Hypothesis for analysis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162670" y="2849522"/>
            <a:ext cx="6818659" cy="785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 samples from population for analysis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162670" y="3912778"/>
            <a:ext cx="6818659" cy="785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 appropriate statistical test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1162670" y="4976034"/>
            <a:ext cx="6818659" cy="785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Accept or reject hypothesis based on evidence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Google Shape;473;p2"/>
          <p:cNvSpPr/>
          <p:nvPr/>
        </p:nvSpPr>
        <p:spPr>
          <a:xfrm>
            <a:off x="628076" y="1871331"/>
            <a:ext cx="715620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dirty="0"/>
          </a:p>
        </p:txBody>
      </p:sp>
      <p:sp>
        <p:nvSpPr>
          <p:cNvPr id="10" name="Google Shape;473;p2"/>
          <p:cNvSpPr/>
          <p:nvPr/>
        </p:nvSpPr>
        <p:spPr>
          <a:xfrm>
            <a:off x="628076" y="3999519"/>
            <a:ext cx="715620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dirty="0"/>
          </a:p>
        </p:txBody>
      </p:sp>
      <p:sp>
        <p:nvSpPr>
          <p:cNvPr id="11" name="Google Shape;473;p2"/>
          <p:cNvSpPr/>
          <p:nvPr/>
        </p:nvSpPr>
        <p:spPr>
          <a:xfrm>
            <a:off x="628076" y="2934759"/>
            <a:ext cx="715620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dirty="0"/>
          </a:p>
        </p:txBody>
      </p:sp>
      <p:sp>
        <p:nvSpPr>
          <p:cNvPr id="14" name="Google Shape;473;p2"/>
          <p:cNvSpPr/>
          <p:nvPr/>
        </p:nvSpPr>
        <p:spPr>
          <a:xfrm>
            <a:off x="628076" y="5062775"/>
            <a:ext cx="715620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Hypothesis Testing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914400" y="1786267"/>
            <a:ext cx="4455041" cy="38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 states that there is no effect on the population mean.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6822559" y="1786267"/>
            <a:ext cx="4455041" cy="38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 states that there is effect on the population mean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473;p2"/>
          <p:cNvSpPr/>
          <p:nvPr/>
        </p:nvSpPr>
        <p:spPr>
          <a:xfrm>
            <a:off x="1935502" y="1298339"/>
            <a:ext cx="2412836" cy="975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Null Hypothesis</a:t>
            </a:r>
            <a:endParaRPr dirty="0"/>
          </a:p>
        </p:txBody>
      </p:sp>
      <p:sp>
        <p:nvSpPr>
          <p:cNvPr id="10" name="Google Shape;473;p2"/>
          <p:cNvSpPr/>
          <p:nvPr/>
        </p:nvSpPr>
        <p:spPr>
          <a:xfrm>
            <a:off x="7843661" y="1298339"/>
            <a:ext cx="2412836" cy="9758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Alternate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Hypothesis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Errors in Hypothesis Testing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Errors in Hypothesis Testing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914400" y="1786267"/>
            <a:ext cx="4455041" cy="38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Type 1 error is the false positive error where we have rejected the null hypothesis but it is actually true. 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6822559" y="1786267"/>
            <a:ext cx="4455041" cy="38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2 error is a false negative conclusion where we have not rejected the null hypothesis but it is actually false.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Google Shape;473;p2"/>
          <p:cNvSpPr/>
          <p:nvPr/>
        </p:nvSpPr>
        <p:spPr>
          <a:xfrm>
            <a:off x="1935502" y="1480267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Type 1 Error</a:t>
            </a:r>
            <a:endParaRPr dirty="0"/>
          </a:p>
        </p:txBody>
      </p:sp>
      <p:sp>
        <p:nvSpPr>
          <p:cNvPr id="5" name="Google Shape;473;p2"/>
          <p:cNvSpPr/>
          <p:nvPr/>
        </p:nvSpPr>
        <p:spPr>
          <a:xfrm>
            <a:off x="7843661" y="1480267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Type 2 Error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T-Test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T-Test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95655" y="1249057"/>
            <a:ext cx="10732770" cy="16427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T-test is a parametric test, that compares the means of the two samples. Ideally, a sample for t-test should have less than 30 values. There are a few other assumptions that are taken before we can conduct a t-test.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Google Shape;473;p2"/>
          <p:cNvSpPr/>
          <p:nvPr/>
        </p:nvSpPr>
        <p:spPr>
          <a:xfrm>
            <a:off x="552472" y="3123000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endParaRPr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552472" y="3966210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The samples are independent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52472" y="4792771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Homogeneity in sample variances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52472" y="5639583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The Data is assumed to be normally distributed.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Types of t-test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20089" y="1797695"/>
            <a:ext cx="3131822" cy="3951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comparing the sample against a standard value.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Google Shape;473;p2"/>
          <p:cNvSpPr/>
          <p:nvPr/>
        </p:nvSpPr>
        <p:spPr>
          <a:xfrm>
            <a:off x="1033862" y="1491695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One-sample</a:t>
            </a:r>
            <a:endParaRPr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613898" y="1797695"/>
            <a:ext cx="3131822" cy="3951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both the samples are taken from two different populations.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507707" y="1797695"/>
            <a:ext cx="3131822" cy="3951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samples are taken from the same population.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473;p2"/>
          <p:cNvSpPr/>
          <p:nvPr/>
        </p:nvSpPr>
        <p:spPr>
          <a:xfrm>
            <a:off x="4927671" y="1491695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Two-sample</a:t>
            </a:r>
            <a:endParaRPr dirty="0"/>
          </a:p>
        </p:txBody>
      </p:sp>
      <p:sp>
        <p:nvSpPr>
          <p:cNvPr id="8" name="Google Shape;473;p2"/>
          <p:cNvSpPr/>
          <p:nvPr/>
        </p:nvSpPr>
        <p:spPr>
          <a:xfrm>
            <a:off x="8821480" y="1491695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aired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One-Tailed vs Two-Tailed T-Test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914400" y="1786267"/>
            <a:ext cx="4455041" cy="38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want to check whether the population means are greater than or smaller than, we will use one-tailed test.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6822559" y="1786267"/>
            <a:ext cx="4455041" cy="38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want to check whether the population means differ significantly, we will use a two tailed test.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Google Shape;473;p2"/>
          <p:cNvSpPr/>
          <p:nvPr/>
        </p:nvSpPr>
        <p:spPr>
          <a:xfrm>
            <a:off x="1935502" y="1480267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One-tailed</a:t>
            </a:r>
            <a:endParaRPr dirty="0"/>
          </a:p>
        </p:txBody>
      </p:sp>
      <p:sp>
        <p:nvSpPr>
          <p:cNvPr id="5" name="Google Shape;473;p2"/>
          <p:cNvSpPr/>
          <p:nvPr/>
        </p:nvSpPr>
        <p:spPr>
          <a:xfrm>
            <a:off x="7843661" y="1480267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Two-tailed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 Sample t-test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476153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average height of Indian adult males is 165cm. 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39972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average height is 165cm.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average height is not 165cm.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"/>
          <p:cNvSpPr txBox="1">
            <a:spLocks noGrp="1"/>
          </p:cNvSpPr>
          <p:nvPr>
            <p:ph type="body" idx="1"/>
          </p:nvPr>
        </p:nvSpPr>
        <p:spPr>
          <a:xfrm>
            <a:off x="3329431" y="4298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Agenda</a:t>
            </a:r>
            <a:endParaRPr lang="en-US"/>
          </a:p>
        </p:txBody>
      </p:sp>
      <p:grpSp>
        <p:nvGrpSpPr>
          <p:cNvPr id="2" name="Google Shape;466;p2"/>
          <p:cNvGrpSpPr/>
          <p:nvPr/>
        </p:nvGrpSpPr>
        <p:grpSpPr>
          <a:xfrm>
            <a:off x="1079970" y="2927692"/>
            <a:ext cx="4016236" cy="612000"/>
            <a:chOff x="1705166" y="1581736"/>
            <a:chExt cx="4016236" cy="612000"/>
          </a:xfrm>
        </p:grpSpPr>
        <p:sp>
          <p:nvSpPr>
            <p:cNvPr id="3" name="Google Shape;467;p2"/>
            <p:cNvSpPr/>
            <p:nvPr/>
          </p:nvSpPr>
          <p:spPr>
            <a:xfrm>
              <a:off x="1705166" y="1581736"/>
              <a:ext cx="715620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dirty="0"/>
            </a:p>
          </p:txBody>
        </p:sp>
        <p:sp>
          <p:nvSpPr>
            <p:cNvPr id="4" name="Google Shape;468;p2"/>
            <p:cNvSpPr txBox="1"/>
            <p:nvPr/>
          </p:nvSpPr>
          <p:spPr>
            <a:xfrm>
              <a:off x="2445637" y="1681652"/>
              <a:ext cx="32757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Confidence Interval</a:t>
              </a:r>
              <a:endParaRPr dirty="0"/>
            </a:p>
          </p:txBody>
        </p:sp>
      </p:grpSp>
      <p:grpSp>
        <p:nvGrpSpPr>
          <p:cNvPr id="5" name="Google Shape;469;p2"/>
          <p:cNvGrpSpPr/>
          <p:nvPr/>
        </p:nvGrpSpPr>
        <p:grpSpPr>
          <a:xfrm>
            <a:off x="1079970" y="3754166"/>
            <a:ext cx="3743134" cy="612000"/>
            <a:chOff x="1705166" y="2436571"/>
            <a:chExt cx="3743134" cy="612000"/>
          </a:xfrm>
        </p:grpSpPr>
        <p:sp>
          <p:nvSpPr>
            <p:cNvPr id="6" name="Google Shape;470;p2"/>
            <p:cNvSpPr/>
            <p:nvPr/>
          </p:nvSpPr>
          <p:spPr>
            <a:xfrm>
              <a:off x="1705166" y="2436571"/>
              <a:ext cx="715620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 dirty="0"/>
            </a:p>
          </p:txBody>
        </p:sp>
        <p:sp>
          <p:nvSpPr>
            <p:cNvPr id="7" name="Google Shape;471;p2"/>
            <p:cNvSpPr txBox="1"/>
            <p:nvPr/>
          </p:nvSpPr>
          <p:spPr>
            <a:xfrm>
              <a:off x="2420786" y="2542516"/>
              <a:ext cx="30275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Hypothesis Testing</a:t>
              </a:r>
              <a:endParaRPr dirty="0"/>
            </a:p>
          </p:txBody>
        </p:sp>
      </p:grpSp>
      <p:grpSp>
        <p:nvGrpSpPr>
          <p:cNvPr id="8" name="Google Shape;472;p2"/>
          <p:cNvGrpSpPr/>
          <p:nvPr/>
        </p:nvGrpSpPr>
        <p:grpSpPr>
          <a:xfrm>
            <a:off x="1079970" y="2101218"/>
            <a:ext cx="5437787" cy="612000"/>
            <a:chOff x="1705166" y="1570500"/>
            <a:chExt cx="5437787" cy="612000"/>
          </a:xfrm>
        </p:grpSpPr>
        <p:sp>
          <p:nvSpPr>
            <p:cNvPr id="9" name="Google Shape;473;p2"/>
            <p:cNvSpPr/>
            <p:nvPr/>
          </p:nvSpPr>
          <p:spPr>
            <a:xfrm>
              <a:off x="1705166" y="1570500"/>
              <a:ext cx="715620" cy="61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dirty="0"/>
            </a:p>
          </p:txBody>
        </p:sp>
        <p:sp>
          <p:nvSpPr>
            <p:cNvPr id="10" name="Google Shape;474;p2"/>
            <p:cNvSpPr txBox="1"/>
            <p:nvPr/>
          </p:nvSpPr>
          <p:spPr>
            <a:xfrm>
              <a:off x="2445636" y="1708807"/>
              <a:ext cx="469731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7F7F7F"/>
                  </a:solidFill>
                  <a:latin typeface="Raleway"/>
                  <a:sym typeface="Raleway"/>
                </a:rPr>
                <a:t>What is Inferential Statistics?</a:t>
              </a:r>
              <a:endParaRPr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9970" y="4536901"/>
            <a:ext cx="4523388" cy="612000"/>
            <a:chOff x="1112626" y="4536901"/>
            <a:chExt cx="4523388" cy="612000"/>
          </a:xfrm>
        </p:grpSpPr>
        <p:sp>
          <p:nvSpPr>
            <p:cNvPr id="12" name="Google Shape;477;p2"/>
            <p:cNvSpPr/>
            <p:nvPr/>
          </p:nvSpPr>
          <p:spPr>
            <a:xfrm>
              <a:off x="1112626" y="4536901"/>
              <a:ext cx="715620" cy="612000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04</a:t>
              </a:r>
              <a:endParaRPr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" name="Google Shape;478;p2"/>
            <p:cNvSpPr txBox="1"/>
            <p:nvPr/>
          </p:nvSpPr>
          <p:spPr>
            <a:xfrm>
              <a:off x="1820441" y="4633566"/>
              <a:ext cx="38155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Errors in Hypothesis Testing</a:t>
              </a:r>
              <a:endParaRPr dirty="0"/>
            </a:p>
          </p:txBody>
        </p:sp>
      </p:grpSp>
      <p:grpSp>
        <p:nvGrpSpPr>
          <p:cNvPr id="14" name="Google Shape;466;p2"/>
          <p:cNvGrpSpPr/>
          <p:nvPr/>
        </p:nvGrpSpPr>
        <p:grpSpPr>
          <a:xfrm>
            <a:off x="6619013" y="2895795"/>
            <a:ext cx="4016236" cy="612000"/>
            <a:chOff x="1705166" y="1581736"/>
            <a:chExt cx="4016236" cy="612000"/>
          </a:xfrm>
        </p:grpSpPr>
        <p:sp>
          <p:nvSpPr>
            <p:cNvPr id="15" name="Google Shape;467;p2"/>
            <p:cNvSpPr/>
            <p:nvPr/>
          </p:nvSpPr>
          <p:spPr>
            <a:xfrm>
              <a:off x="1705166" y="1581736"/>
              <a:ext cx="715620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06</a:t>
              </a:r>
              <a:endParaRPr dirty="0"/>
            </a:p>
          </p:txBody>
        </p:sp>
        <p:sp>
          <p:nvSpPr>
            <p:cNvPr id="16" name="Google Shape;468;p2"/>
            <p:cNvSpPr txBox="1"/>
            <p:nvPr/>
          </p:nvSpPr>
          <p:spPr>
            <a:xfrm>
              <a:off x="2445637" y="1681652"/>
              <a:ext cx="3275765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7F7F7F"/>
                  </a:solidFill>
                  <a:latin typeface="Raleway"/>
                  <a:sym typeface="Raleway"/>
                </a:rPr>
                <a:t>f-test</a:t>
              </a:r>
              <a:endParaRPr dirty="0"/>
            </a:p>
          </p:txBody>
        </p:sp>
      </p:grpSp>
      <p:grpSp>
        <p:nvGrpSpPr>
          <p:cNvPr id="17" name="Google Shape;469;p2"/>
          <p:cNvGrpSpPr/>
          <p:nvPr/>
        </p:nvGrpSpPr>
        <p:grpSpPr>
          <a:xfrm>
            <a:off x="6619013" y="3722269"/>
            <a:ext cx="3743134" cy="612000"/>
            <a:chOff x="1705166" y="2436571"/>
            <a:chExt cx="3743134" cy="612000"/>
          </a:xfrm>
        </p:grpSpPr>
        <p:sp>
          <p:nvSpPr>
            <p:cNvPr id="18" name="Google Shape;470;p2"/>
            <p:cNvSpPr/>
            <p:nvPr/>
          </p:nvSpPr>
          <p:spPr>
            <a:xfrm>
              <a:off x="1705166" y="2436571"/>
              <a:ext cx="715620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07</a:t>
              </a:r>
              <a:endParaRPr dirty="0"/>
            </a:p>
          </p:txBody>
        </p:sp>
        <p:sp>
          <p:nvSpPr>
            <p:cNvPr id="19" name="Google Shape;471;p2"/>
            <p:cNvSpPr txBox="1"/>
            <p:nvPr/>
          </p:nvSpPr>
          <p:spPr>
            <a:xfrm>
              <a:off x="2420786" y="2542516"/>
              <a:ext cx="302751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z-test</a:t>
              </a:r>
              <a:endParaRPr dirty="0"/>
            </a:p>
          </p:txBody>
        </p:sp>
      </p:grpSp>
      <p:grpSp>
        <p:nvGrpSpPr>
          <p:cNvPr id="20" name="Google Shape;472;p2"/>
          <p:cNvGrpSpPr/>
          <p:nvPr/>
        </p:nvGrpSpPr>
        <p:grpSpPr>
          <a:xfrm>
            <a:off x="6619013" y="2066580"/>
            <a:ext cx="5437787" cy="612000"/>
            <a:chOff x="1705166" y="1581736"/>
            <a:chExt cx="5437787" cy="612000"/>
          </a:xfrm>
        </p:grpSpPr>
        <p:sp>
          <p:nvSpPr>
            <p:cNvPr id="21" name="Google Shape;473;p2"/>
            <p:cNvSpPr/>
            <p:nvPr/>
          </p:nvSpPr>
          <p:spPr>
            <a:xfrm>
              <a:off x="1705166" y="1581736"/>
              <a:ext cx="715620" cy="61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05</a:t>
              </a:r>
              <a:endParaRPr dirty="0"/>
            </a:p>
          </p:txBody>
        </p:sp>
        <p:sp>
          <p:nvSpPr>
            <p:cNvPr id="22" name="Google Shape;474;p2"/>
            <p:cNvSpPr txBox="1"/>
            <p:nvPr/>
          </p:nvSpPr>
          <p:spPr>
            <a:xfrm>
              <a:off x="2445636" y="1708807"/>
              <a:ext cx="469731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7F7F7F"/>
                  </a:solidFill>
                  <a:latin typeface="Raleway"/>
                  <a:sym typeface="Raleway"/>
                </a:rPr>
                <a:t>t-Test</a:t>
              </a:r>
              <a:endParaRPr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19013" y="4528446"/>
            <a:ext cx="4523388" cy="612000"/>
            <a:chOff x="1112626" y="4536901"/>
            <a:chExt cx="4523388" cy="612000"/>
          </a:xfrm>
        </p:grpSpPr>
        <p:sp>
          <p:nvSpPr>
            <p:cNvPr id="24" name="Google Shape;477;p2"/>
            <p:cNvSpPr/>
            <p:nvPr/>
          </p:nvSpPr>
          <p:spPr>
            <a:xfrm>
              <a:off x="1112626" y="4536901"/>
              <a:ext cx="715620" cy="612000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08</a:t>
              </a:r>
              <a:endParaRPr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" name="Google Shape;478;p2"/>
            <p:cNvSpPr txBox="1"/>
            <p:nvPr/>
          </p:nvSpPr>
          <p:spPr>
            <a:xfrm>
              <a:off x="1820441" y="4633566"/>
              <a:ext cx="38155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7F7F7F"/>
                  </a:solidFill>
                  <a:latin typeface="Raleway"/>
                  <a:ea typeface="Raleway"/>
                  <a:cs typeface="Raleway"/>
                  <a:sym typeface="Raleway"/>
                </a:rPr>
                <a:t>Chi-Square Test &amp; ANOVA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 Sample t-test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10609" y="1198818"/>
            <a:ext cx="11027735" cy="1392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use python programming to perform a one sample test on a random sample taken from adult Indian males, where each of the 30 samples have their heights in cm.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894739"/>
            <a:ext cx="7988645" cy="348479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885607" y="2894739"/>
            <a:ext cx="2852737" cy="3169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Since the p-value is less than 0.05, we can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Two Sample t-test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to check whether the mean height of adult males in both the schools is same or not.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means are equal.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means are not equal.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Two-Sample t-test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10609" y="1198818"/>
            <a:ext cx="11027735" cy="1392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check the variances of each groups and then perform a two-sample t-test for equal variances, otherwise a Welch’s t-test will be conducted by not taking into consideration – the unequal population variances. 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885607" y="2894739"/>
            <a:ext cx="2852737" cy="3169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insufficient evidence to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019" y="2817085"/>
            <a:ext cx="6586855" cy="3744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Two Sample t-test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to check if the mean of heights of males and females are same in the school?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means are equal.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means are not equal.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Paired t-test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10609" y="1198818"/>
            <a:ext cx="11027735" cy="1392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use the paired sample t-test for the groups because the samples come from the same population.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885607" y="2894739"/>
            <a:ext cx="2852737" cy="3169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sufficient evidence to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713" y="3104164"/>
            <a:ext cx="8359975" cy="2765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F-Test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F-Test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95655" y="1249057"/>
            <a:ext cx="10732770" cy="16427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F-test is a statistical test that is used to compare the variances of two populations. There are several assumptions that are made about the data before we can begin the F-test.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Google Shape;473;p2"/>
          <p:cNvSpPr/>
          <p:nvPr/>
        </p:nvSpPr>
        <p:spPr>
          <a:xfrm>
            <a:off x="552472" y="3123000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endParaRPr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552472" y="3966210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Data is normally distributed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52472" y="4792771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The data is independent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f-test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to check if the variances of the two populations where the groups are taken from equal or not.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variances are equal.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variances are not equal.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F-test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10609" y="1178882"/>
            <a:ext cx="11027735" cy="1392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calculate the variances of the two samples and compute the f-statistic and p-value to gather statistical evidence to reject the null hypothesis.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885607" y="2894739"/>
            <a:ext cx="2852737" cy="3169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enough evidence to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817085"/>
            <a:ext cx="7963948" cy="3402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ANOVA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What is Inferential Statistics?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ANOVA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95655" y="1249057"/>
            <a:ext cx="10732770" cy="16427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ANOVA or Analysis of Variance is a statistical test that compares the means or two or more groups to find significance or either groups on one another or how different they are from each other.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Google Shape;473;p2"/>
          <p:cNvSpPr/>
          <p:nvPr/>
        </p:nvSpPr>
        <p:spPr>
          <a:xfrm>
            <a:off x="552472" y="3123000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endParaRPr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552472" y="3966210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Independent Samples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52472" y="4792771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All populations have common variance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52471" y="5619332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Samples are drawn from normally distributed population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One-Way ANOVA</a:t>
            </a:r>
            <a:endParaRPr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to check if the effect of 4 different performance enhancers on an electric vehicle is same or not?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performance averages are equal.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performance averages are not equal.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One-Way ANOVA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10609" y="1178882"/>
            <a:ext cx="11027735" cy="1392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taken 4 random samples that has performance values, we will calculate the test statistics and p-value to reject or fail to reject 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885607" y="2894739"/>
            <a:ext cx="2852737" cy="3169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P-value is less than 0.05, we can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656" y="3028022"/>
            <a:ext cx="7939801" cy="3287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Two-Way ANOVA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way ANOVA checks how two factors will affect the response variable.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There is no significance of the two factors on response variable.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There is significance of the two factors on response variable.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One-Way ANOVA</a:t>
            </a:r>
            <a:endParaRPr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8885607" y="1371601"/>
            <a:ext cx="2852737" cy="4692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no evidence to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30" y="1190886"/>
            <a:ext cx="8221585" cy="5103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Z-Test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Z-Test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95655" y="1249057"/>
            <a:ext cx="10732770" cy="16427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Z-test is a statistical test to compare the means of populations where the variances are known and sample sizes are considerably larger compared to t-test.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Google Shape;473;p2"/>
          <p:cNvSpPr/>
          <p:nvPr/>
        </p:nvSpPr>
        <p:spPr>
          <a:xfrm>
            <a:off x="552472" y="3123000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endParaRPr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552472" y="3966210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Standard Deviation and variances are known.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52472" y="4792771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Population should be 10 times as much as the sample size.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52471" y="5619332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Samples are drawn at random from the population.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 Sample z-test for Means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average weight of the high-schoolers pre pandemic was 55Kg with a standard deviation of 8. Has it changed post pandemic?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average weight is same.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average weight is not same.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 Sample z-test for Means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10609" y="1198818"/>
            <a:ext cx="11027735" cy="1392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use a one sample z-test for this problem, where we will take weights of 50 high schoolers randomly and perform the z-test using python.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885607" y="2894739"/>
            <a:ext cx="2852737" cy="3169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enough evidence to reject the null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hyptohesis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817084"/>
            <a:ext cx="7442088" cy="3392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Two</a:t>
            </a: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 Sample z-test for Means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the average height post pandemic for high schoolers going to school A and school B is same, given that the standard deviation of the populations is known.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mean difference is zero.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mean difference is not zero.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What is Inferential Statistics?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020725" y="2030816"/>
            <a:ext cx="4455041" cy="3848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descriptive statistics describes the data, inferential statistics is used to draw conclusions about the population based on statistical findings on sample analysis.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712" y="2695930"/>
            <a:ext cx="4993758" cy="2520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Two</a:t>
            </a: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 Sample z-test for Means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10609" y="1198818"/>
            <a:ext cx="11027735" cy="1392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take one sample from each of the populations with 50 individuals each. And then perform a two-sample z-test using python.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885607" y="2894739"/>
            <a:ext cx="2852737" cy="31698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enough evidence to reject the null hypothesis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31" y="2817085"/>
            <a:ext cx="7120677" cy="3711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 </a:t>
            </a:r>
            <a:r>
              <a:rPr lang="en-US" sz="3200" b="1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Sample </a:t>
            </a: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z-test for Proportion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was observed from a purchase case study, that 35% of women spend more than 10000. Is it true for our population in analysis?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proportion is same.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proportion is not same.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One Sample z-test for Proportion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495953" y="1265296"/>
            <a:ext cx="4253024" cy="498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perform a one sample z-test for proportion to check the test statistics in order to reject or fail to reject the null hypothesis. Since the p-value is less than 0.05, we can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609" y="1149322"/>
            <a:ext cx="6024312" cy="5504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Two</a:t>
            </a: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 Sample z-test for Proportion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0000"/>
                </a:solidFill>
                <a:effectLst/>
              </a:rPr>
              <a:t>Is the percentage of men who have spend more than 10000 same for the ages 18-25 and 26-35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9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The proportion is same.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The proportion is not same.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z-test for Proportion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8187069" y="1265296"/>
            <a:ext cx="3561907" cy="498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perform a two sample z-test for proportion to check the test statistics in order to reject or fail to reject the null hypothesis. Not sufficient evidence to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306" y="1265296"/>
            <a:ext cx="7568638" cy="4986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Chi-Square Test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Chi-Square Test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95655" y="1249057"/>
            <a:ext cx="10732770" cy="16427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Chi-Square test for categorical data that can be used to check the goodness of fit or test of independence.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Google Shape;473;p2"/>
          <p:cNvSpPr/>
          <p:nvPr/>
        </p:nvSpPr>
        <p:spPr>
          <a:xfrm>
            <a:off x="552472" y="3123000"/>
            <a:ext cx="2412836" cy="61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Assumptions</a:t>
            </a:r>
            <a:endParaRPr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552472" y="3966210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The features are categorical in Nature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52472" y="4792771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The samples are taken at random.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552471" y="5619332"/>
            <a:ext cx="9888855" cy="6120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Minimum of five observations expected in each group.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Chi-Square Test of Independence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532860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000000"/>
                </a:solidFill>
                <a:effectLst/>
              </a:rPr>
              <a:t>Is Purchase independent of Product_Category_1?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96678" y="3668234"/>
            <a:ext cx="10533321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hypothesis: Purchase and product_category_1 are not related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Alternate Hypothesis: Purchase and product_category_1 are related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Chi-Square Test of Independence</a:t>
            </a:r>
            <a:endParaRPr lang="en-US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8187069" y="1265296"/>
            <a:ext cx="3561907" cy="498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will perform chi-square test of independence and validate our assumptions based on statistical evidence. P-value is less than 0.05, we can reject the null hypothesis.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55" y="1147103"/>
            <a:ext cx="7604290" cy="5179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4" name="Google Shape;4064;p2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02667" y="476608"/>
            <a:ext cx="3386667" cy="118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5" name="Google Shape;4065;p215"/>
          <p:cNvGrpSpPr/>
          <p:nvPr/>
        </p:nvGrpSpPr>
        <p:grpSpPr>
          <a:xfrm>
            <a:off x="1233192" y="2207553"/>
            <a:ext cx="9697359" cy="4111463"/>
            <a:chOff x="591670" y="2090218"/>
            <a:chExt cx="10675867" cy="4526327"/>
          </a:xfrm>
        </p:grpSpPr>
        <p:pic>
          <p:nvPicPr>
            <p:cNvPr id="4066" name="Google Shape;4066;p215"/>
            <p:cNvPicPr preferRelativeResize="0"/>
            <p:nvPr/>
          </p:nvPicPr>
          <p:blipFill rotWithShape="1">
            <a:blip r:embed="rId2"/>
            <a:srcRect t="13663" b="10935"/>
            <a:stretch>
              <a:fillRect/>
            </a:stretch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7" name="Google Shape;4067;p215"/>
            <p:cNvSpPr txBox="1"/>
            <p:nvPr/>
          </p:nvSpPr>
          <p:spPr>
            <a:xfrm>
              <a:off x="6880643" y="2451478"/>
              <a:ext cx="2878665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India: +91-7847955955</a:t>
              </a:r>
              <a:endParaRPr lang="en-US" sz="1800" b="1">
                <a:solidFill>
                  <a:srgbClr val="F07F0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068" name="Google Shape;4068;p215"/>
            <p:cNvSpPr txBox="1"/>
            <p:nvPr/>
          </p:nvSpPr>
          <p:spPr>
            <a:xfrm>
              <a:off x="6880643" y="3152473"/>
              <a:ext cx="4161288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US: 1-800-216-8930 (TOLL FREE)</a:t>
              </a:r>
              <a:endParaRPr lang="en-US" sz="1800" b="1">
                <a:solidFill>
                  <a:srgbClr val="F07F0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069" name="Google Shape;4069;p215"/>
            <p:cNvSpPr txBox="1"/>
            <p:nvPr/>
          </p:nvSpPr>
          <p:spPr>
            <a:xfrm>
              <a:off x="6880642" y="4099242"/>
              <a:ext cx="3175144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671B3"/>
                  </a:solidFill>
                  <a:latin typeface="Raleway"/>
                  <a:ea typeface="Raleway"/>
                  <a:cs typeface="Raleway"/>
                  <a:sym typeface="Raleway"/>
                </a:rPr>
                <a:t>support@intellipaat.com</a:t>
              </a:r>
              <a:endParaRPr lang="en-US" sz="1800" b="1">
                <a:solidFill>
                  <a:srgbClr val="7671B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070" name="Google Shape;4070;p215"/>
            <p:cNvSpPr txBox="1"/>
            <p:nvPr/>
          </p:nvSpPr>
          <p:spPr>
            <a:xfrm>
              <a:off x="6880643" y="5486326"/>
              <a:ext cx="4386894" cy="406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C8478"/>
                  </a:solidFill>
                  <a:latin typeface="Raleway"/>
                  <a:ea typeface="Raleway"/>
                  <a:cs typeface="Raleway"/>
                  <a:sym typeface="Raleway"/>
                </a:rPr>
                <a:t>24/7 Chat with Our Course Advisor</a:t>
              </a:r>
              <a:endParaRPr lang="en-US" sz="1800" b="1">
                <a:solidFill>
                  <a:srgbClr val="3C8478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071" name="Google Shape;4071;p215"/>
          <p:cNvSpPr/>
          <p:nvPr/>
        </p:nvSpPr>
        <p:spPr>
          <a:xfrm>
            <a:off x="9668539" y="14177"/>
            <a:ext cx="2509284" cy="11655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072" name="Google Shape;4072;p2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Confidence Interval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Confidence Interval</a:t>
            </a:r>
            <a:endParaRPr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1476153" y="1392862"/>
            <a:ext cx="9239694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Confidence interval assumes certainty of population parameter falling in the given intervals i.e. 95%, 99%, etc.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839972" y="3668234"/>
            <a:ext cx="10398642" cy="1796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example: If a point estimate 10.0 from the sample statistics for the confidence interval 95% falls into 9.5 to 10.5, we can infer that there is a 95% certainty that the true or population estimate will fall in the same interval.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Confidence Interval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31" y="1299595"/>
            <a:ext cx="5379396" cy="5165000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7049386" y="1628776"/>
            <a:ext cx="4189228" cy="38363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taken a random normal sample of size 100, and calculated the lower confidence interval and upper confidence interval with interval value 95%.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06;p4"/>
          <p:cNvSpPr txBox="1"/>
          <p:nvPr/>
        </p:nvSpPr>
        <p:spPr>
          <a:xfrm>
            <a:off x="433331" y="204144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Confidence Interval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4253"/>
            <a:ext cx="10575142" cy="358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/>
          <p:cNvSpPr/>
          <p:nvPr/>
        </p:nvSpPr>
        <p:spPr>
          <a:xfrm>
            <a:off x="1316407" y="5059769"/>
            <a:ext cx="9367284" cy="10645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According to our analysis, there is 95% certainty that the population will have the mean in the given interval.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1"/>
          </p:nvPr>
        </p:nvSpPr>
        <p:spPr>
          <a:xfrm>
            <a:off x="1863627" y="2559666"/>
            <a:ext cx="8312980" cy="7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 dirty="0"/>
              <a:t>Hypothesis Testing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1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8887</Words>
  <Application>WPS Presentation</Application>
  <PresentationFormat>Widescreen</PresentationFormat>
  <Paragraphs>339</Paragraphs>
  <Slides>49</Slides>
  <Notes>49</Notes>
  <HiddenSlides>9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5" baseType="lpstr">
      <vt:lpstr>Arial</vt:lpstr>
      <vt:lpstr>SimSun</vt:lpstr>
      <vt:lpstr>Wingdings</vt:lpstr>
      <vt:lpstr>Arial</vt:lpstr>
      <vt:lpstr>Lato</vt:lpstr>
      <vt:lpstr>Calibri</vt:lpstr>
      <vt:lpstr>Raleway Light</vt:lpstr>
      <vt:lpstr>Raleway Black</vt:lpstr>
      <vt:lpstr>Segoe Print</vt:lpstr>
      <vt:lpstr>Raleway</vt:lpstr>
      <vt:lpstr>Microsoft YaHei</vt:lpstr>
      <vt:lpstr>Arial Unicode MS</vt:lpstr>
      <vt:lpstr>Diseño personalizado</vt:lpstr>
      <vt:lpstr>1_Diseño personalizado</vt:lpstr>
      <vt:lpstr>2_Diseño personalizado</vt:lpstr>
      <vt:lpstr>4_Diseño personalizado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 Borgohain</dc:creator>
  <cp:lastModifiedBy>Dell</cp:lastModifiedBy>
  <cp:revision>253</cp:revision>
  <dcterms:created xsi:type="dcterms:W3CDTF">2019-08-22T08:21:00Z</dcterms:created>
  <dcterms:modified xsi:type="dcterms:W3CDTF">2023-05-09T17:01:43Z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5C4601CD76D54B36BD3F06EF067137C7</vt:lpwstr>
  </property>
  <property fmtid="{D5CDD505-2E9C-101B-9397-08002B2CF9AE}" pid="3" name="KSOProductBuildVer">
    <vt:lpwstr>1033-11.2.0.11537</vt:lpwstr>
  </property>
</Properties>
</file>