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4CB187-3B9F-4ADF-B49F-1A2D26727711}">
          <p14:sldIdLst>
            <p14:sldId id="256"/>
            <p14:sldId id="258"/>
            <p14:sldId id="257"/>
          </p14:sldIdLst>
        </p14:section>
        <p14:section name="Part 1" id="{40D34B87-029D-48A6-A99A-DD405143D936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7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4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11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7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2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1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28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8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7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0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4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2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3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FB2D-E991-47F3-ADAE-B78D3C4EE53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15D7AA-8287-4FD0-BB0D-047D3EF5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C++ Primer – 5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err="1" smtClean="0"/>
              <a:t>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Notes – Manish 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18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Setup and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Compiler : </a:t>
            </a:r>
            <a:r>
              <a:rPr lang="en-IN" dirty="0" err="1" smtClean="0"/>
              <a:t>MinGW</a:t>
            </a:r>
            <a:r>
              <a:rPr lang="en-IN" dirty="0" smtClean="0"/>
              <a:t> C++</a:t>
            </a:r>
          </a:p>
          <a:p>
            <a:r>
              <a:rPr lang="en-IN" dirty="0" smtClean="0"/>
              <a:t>Editor : ATOM</a:t>
            </a:r>
          </a:p>
          <a:p>
            <a:r>
              <a:rPr lang="en-IN" dirty="0" smtClean="0"/>
              <a:t>Chapter layout :</a:t>
            </a:r>
          </a:p>
          <a:p>
            <a:r>
              <a:rPr lang="en-IN" dirty="0" smtClean="0"/>
              <a:t>The </a:t>
            </a:r>
            <a:r>
              <a:rPr lang="en-IN" dirty="0"/>
              <a:t>first step in mastering C++—learning the basics of the language and </a:t>
            </a:r>
            <a:r>
              <a:rPr lang="en-IN" dirty="0" smtClean="0"/>
              <a:t>library—is the </a:t>
            </a:r>
            <a:r>
              <a:rPr lang="en-IN" dirty="0"/>
              <a:t>topic of Part I. Chapter 2 covers the built-in types and looks briefly at </a:t>
            </a:r>
            <a:r>
              <a:rPr lang="en-IN" dirty="0" smtClean="0"/>
              <a:t>the mechanisms </a:t>
            </a:r>
            <a:r>
              <a:rPr lang="en-IN" dirty="0"/>
              <a:t>for defining our own new types. Chapter 3 introduces two of the </a:t>
            </a:r>
            <a:r>
              <a:rPr lang="en-IN" dirty="0" smtClean="0"/>
              <a:t>most fundamental </a:t>
            </a:r>
            <a:r>
              <a:rPr lang="en-IN" dirty="0"/>
              <a:t>library types: string and vector. That chapter also covers arrays</a:t>
            </a:r>
            <a:r>
              <a:rPr lang="en-IN" dirty="0" smtClean="0"/>
              <a:t>, which </a:t>
            </a:r>
            <a:r>
              <a:rPr lang="en-IN" dirty="0"/>
              <a:t>are a lower-level data structure built into </a:t>
            </a:r>
            <a:r>
              <a:rPr lang="en-IN" dirty="0" smtClean="0"/>
              <a:t>C++ </a:t>
            </a:r>
            <a:r>
              <a:rPr lang="en-IN" dirty="0"/>
              <a:t>and many other languages</a:t>
            </a:r>
            <a:r>
              <a:rPr lang="en-IN" dirty="0" smtClean="0"/>
              <a:t>. Chapters </a:t>
            </a:r>
            <a:r>
              <a:rPr lang="en-IN" dirty="0"/>
              <a:t>4 through 6 cover expressions, statements, and functions. This </a:t>
            </a:r>
            <a:r>
              <a:rPr lang="en-IN" dirty="0" smtClean="0"/>
              <a:t>part concludes </a:t>
            </a:r>
            <a:r>
              <a:rPr lang="en-IN" dirty="0"/>
              <a:t>in Chapter 7, which describes the basics of building our own class </a:t>
            </a:r>
            <a:r>
              <a:rPr lang="en-IN" dirty="0" smtClean="0"/>
              <a:t>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2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Hello World program</a:t>
            </a:r>
          </a:p>
          <a:p>
            <a:r>
              <a:rPr lang="en-IN" dirty="0" smtClean="0"/>
              <a:t>Input Output streams </a:t>
            </a:r>
            <a:r>
              <a:rPr lang="en-IN" dirty="0" smtClean="0">
                <a:sym typeface="Wingdings" panose="05000000000000000000" pitchFamily="2" charset="2"/>
              </a:rPr>
              <a:t> </a:t>
            </a:r>
            <a:r>
              <a:rPr lang="en-IN" dirty="0" err="1" smtClean="0">
                <a:sym typeface="Wingdings" panose="05000000000000000000" pitchFamily="2" charset="2"/>
              </a:rPr>
              <a:t>cout</a:t>
            </a:r>
            <a:r>
              <a:rPr lang="en-IN" dirty="0" smtClean="0">
                <a:sym typeface="Wingdings" panose="05000000000000000000" pitchFamily="2" charset="2"/>
              </a:rPr>
              <a:t> , </a:t>
            </a:r>
            <a:r>
              <a:rPr lang="en-IN" dirty="0" err="1" smtClean="0">
                <a:sym typeface="Wingdings" panose="05000000000000000000" pitchFamily="2" charset="2"/>
              </a:rPr>
              <a:t>cin</a:t>
            </a:r>
            <a:endParaRPr lang="en-IN" dirty="0" smtClean="0"/>
          </a:p>
          <a:p>
            <a:r>
              <a:rPr lang="en-IN" dirty="0" smtClean="0"/>
              <a:t>Comments </a:t>
            </a:r>
            <a:r>
              <a:rPr lang="en-IN" dirty="0" smtClean="0">
                <a:sym typeface="Wingdings" panose="05000000000000000000" pitchFamily="2" charset="2"/>
              </a:rPr>
              <a:t></a:t>
            </a:r>
            <a:r>
              <a:rPr lang="en-IN" dirty="0" smtClean="0"/>
              <a:t> // or /*  …  */</a:t>
            </a:r>
          </a:p>
          <a:p>
            <a:r>
              <a:rPr lang="en-IN" dirty="0" smtClean="0"/>
              <a:t>Flow of control :</a:t>
            </a:r>
          </a:p>
          <a:p>
            <a:pPr lvl="1"/>
            <a:r>
              <a:rPr lang="en-IN" dirty="0"/>
              <a:t>w</a:t>
            </a:r>
            <a:r>
              <a:rPr lang="en-IN" dirty="0" smtClean="0"/>
              <a:t>hile</a:t>
            </a:r>
          </a:p>
          <a:p>
            <a:pPr lvl="1"/>
            <a:r>
              <a:rPr lang="en-IN" dirty="0"/>
              <a:t>f</a:t>
            </a:r>
            <a:r>
              <a:rPr lang="en-IN" dirty="0" smtClean="0"/>
              <a:t>or</a:t>
            </a:r>
          </a:p>
          <a:p>
            <a:pPr lvl="1"/>
            <a:r>
              <a:rPr lang="en-IN" dirty="0" smtClean="0"/>
              <a:t>if / if-else / if-else-if</a:t>
            </a:r>
          </a:p>
          <a:p>
            <a:r>
              <a:rPr lang="en-IN" dirty="0" smtClean="0"/>
              <a:t>Classes</a:t>
            </a:r>
          </a:p>
          <a:p>
            <a:pPr lvl="1"/>
            <a:r>
              <a:rPr lang="en-IN" dirty="0" smtClean="0"/>
              <a:t>Data structure type</a:t>
            </a:r>
          </a:p>
          <a:p>
            <a:pPr lvl="1"/>
            <a:r>
              <a:rPr lang="en-IN" dirty="0" smtClean="0"/>
              <a:t>Member functions</a:t>
            </a:r>
          </a:p>
          <a:p>
            <a:r>
              <a:rPr lang="en-IN" dirty="0" smtClean="0"/>
              <a:t>The Bookstore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3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IN" dirty="0" smtClean="0"/>
              <a:t>Chapter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601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171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C++ Primer – 5th ed</vt:lpstr>
      <vt:lpstr>Setup and Tools</vt:lpstr>
      <vt:lpstr>Chapter 1</vt:lpstr>
      <vt:lpstr>Chapter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Primer – 5th ed</dc:title>
  <dc:creator>mani</dc:creator>
  <cp:lastModifiedBy>mani</cp:lastModifiedBy>
  <cp:revision>11</cp:revision>
  <dcterms:created xsi:type="dcterms:W3CDTF">2021-05-20T09:08:35Z</dcterms:created>
  <dcterms:modified xsi:type="dcterms:W3CDTF">2021-05-20T09:23:01Z</dcterms:modified>
</cp:coreProperties>
</file>