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3" r:id="rId1"/>
  </p:sldMasterIdLst>
  <p:notesMasterIdLst>
    <p:notesMasterId r:id="rId20"/>
  </p:notesMasterIdLst>
  <p:sldIdLst>
    <p:sldId id="256" r:id="rId2"/>
    <p:sldId id="257" r:id="rId3"/>
    <p:sldId id="259" r:id="rId4"/>
    <p:sldId id="261" r:id="rId5"/>
    <p:sldId id="262" r:id="rId6"/>
    <p:sldId id="266" r:id="rId7"/>
    <p:sldId id="264" r:id="rId8"/>
    <p:sldId id="267" r:id="rId9"/>
    <p:sldId id="288" r:id="rId10"/>
    <p:sldId id="289" r:id="rId11"/>
    <p:sldId id="290" r:id="rId12"/>
    <p:sldId id="286" r:id="rId13"/>
    <p:sldId id="281" r:id="rId14"/>
    <p:sldId id="284" r:id="rId15"/>
    <p:sldId id="291" r:id="rId16"/>
    <p:sldId id="292" r:id="rId17"/>
    <p:sldId id="28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dcgqorDfM/J7SlCV9oSQIwe/o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6" autoAdjust="0"/>
    <p:restoredTop sz="94605"/>
  </p:normalViewPr>
  <p:slideViewPr>
    <p:cSldViewPr snapToGrid="0">
      <p:cViewPr varScale="1">
        <p:scale>
          <a:sx n="74" d="100"/>
          <a:sy n="74" d="100"/>
        </p:scale>
        <p:origin x="97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97" name="Google Shape;1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EE70755-F53E-4C7A-8142-3DB263A79FB8}" type="datetimeFigureOut">
              <a:rPr lang="en-IN" smtClean="0"/>
              <a:t>28-12-2024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9CAB526-330F-4B82-9158-07854C278FC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548984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70755-F53E-4C7A-8142-3DB263A79FB8}"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2063967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70755-F53E-4C7A-8142-3DB263A79FB8}"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28815186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
        <p:cNvGrpSpPr/>
        <p:nvPr/>
      </p:nvGrpSpPr>
      <p:grpSpPr>
        <a:xfrm>
          <a:off x="0" y="0"/>
          <a:ext cx="0" cy="0"/>
          <a:chOff x="0" y="0"/>
          <a:chExt cx="0" cy="0"/>
        </a:xfrm>
      </p:grpSpPr>
      <p:sp>
        <p:nvSpPr>
          <p:cNvPr id="17" name="Google Shape;17;p5"/>
          <p:cNvSpPr txBox="1">
            <a:spLocks noGrp="1"/>
          </p:cNvSpPr>
          <p:nvPr>
            <p:ph type="body" idx="1"/>
          </p:nvPr>
        </p:nvSpPr>
        <p:spPr>
          <a:xfrm>
            <a:off x="838200" y="1825625"/>
            <a:ext cx="10515600" cy="4351338"/>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3724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1547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201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E70755-F53E-4C7A-8142-3DB263A79FB8}"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AB526-330F-4B82-9158-07854C278FC5}"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8713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70755-F53E-4C7A-8142-3DB263A79FB8}"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3101224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70755-F53E-4C7A-8142-3DB263A79FB8}"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6476657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70755-F53E-4C7A-8142-3DB263A79FB8}"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8052151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70755-F53E-4C7A-8142-3DB263A79FB8}"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32840919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E70755-F53E-4C7A-8142-3DB263A79FB8}"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14156783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E70755-F53E-4C7A-8142-3DB263A79FB8}"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AB526-330F-4B82-9158-07854C278FC5}" type="slidenum">
              <a:rPr lang="en-IN" smtClean="0"/>
              <a:t>‹#›</a:t>
            </a:fld>
            <a:endParaRPr lang="en-IN"/>
          </a:p>
        </p:txBody>
      </p:sp>
    </p:spTree>
    <p:extLst>
      <p:ext uri="{BB962C8B-B14F-4D97-AF65-F5344CB8AC3E}">
        <p14:creationId xmlns:p14="http://schemas.microsoft.com/office/powerpoint/2010/main" val="260680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EE70755-F53E-4C7A-8142-3DB263A79FB8}" type="datetimeFigureOut">
              <a:rPr lang="en-IN" smtClean="0"/>
              <a:t>28-12-2024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9CAB526-330F-4B82-9158-07854C278FC5}" type="slidenum">
              <a:rPr lang="en-IN" smtClean="0"/>
              <a:t>‹#›</a:t>
            </a:fld>
            <a:endParaRPr lang="en-IN"/>
          </a:p>
        </p:txBody>
      </p:sp>
    </p:spTree>
    <p:extLst>
      <p:ext uri="{BB962C8B-B14F-4D97-AF65-F5344CB8AC3E}">
        <p14:creationId xmlns:p14="http://schemas.microsoft.com/office/powerpoint/2010/main" val="7056399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free-online-resume-builder-by-geeksforgeeks-create-your-resume-now/?ref=header_ind" TargetMode="External"/><Relationship Id="rId2" Type="http://schemas.openxmlformats.org/officeDocument/2006/relationships/hyperlink" Target="https://www.w3schools.com/tags/att_input_maxlength.asp" TargetMode="External"/><Relationship Id="rId1" Type="http://schemas.openxmlformats.org/officeDocument/2006/relationships/slideLayout" Target="../slideLayouts/slideLayout2.xml"/><Relationship Id="rId4" Type="http://schemas.openxmlformats.org/officeDocument/2006/relationships/hyperlink" Target="https://www.sublimetext.com/download_thanks?target=win-x64"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Arial"/>
              <a:buNone/>
            </a:pPr>
            <a:endParaRPr sz="1200" b="0" i="0" u="none" strike="noStrike" cap="none">
              <a:solidFill>
                <a:srgbClr val="898989"/>
              </a:solidFill>
              <a:latin typeface="Times New Roman"/>
              <a:ea typeface="Times New Roman"/>
              <a:cs typeface="Times New Roman"/>
              <a:sym typeface="Times New Roman"/>
            </a:endParaRPr>
          </a:p>
        </p:txBody>
      </p:sp>
      <p:sp>
        <p:nvSpPr>
          <p:cNvPr id="186" name="Google Shape;186;p1"/>
          <p:cNvSpPr/>
          <p:nvPr/>
        </p:nvSpPr>
        <p:spPr>
          <a:xfrm rot="10800000" flipH="1">
            <a:off x="9507538" y="5940425"/>
            <a:ext cx="1290637" cy="1157288"/>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87" name="Google Shape;187;p1"/>
          <p:cNvSpPr/>
          <p:nvPr/>
        </p:nvSpPr>
        <p:spPr>
          <a:xfrm rot="10800000">
            <a:off x="188446" y="0"/>
            <a:ext cx="3376613" cy="4232275"/>
          </a:xfrm>
          <a:custGeom>
            <a:avLst/>
            <a:gdLst/>
            <a:ahLst/>
            <a:cxnLst/>
            <a:rect l="l" t="t" r="r" b="b"/>
            <a:pathLst>
              <a:path w="3080657" h="3718935" extrusionOk="0">
                <a:moveTo>
                  <a:pt x="0" y="3718935"/>
                </a:moveTo>
                <a:lnTo>
                  <a:pt x="3066149" y="0"/>
                </a:lnTo>
                <a:lnTo>
                  <a:pt x="3080657" y="2171700"/>
                </a:lnTo>
                <a:lnTo>
                  <a:pt x="1900458" y="3718935"/>
                </a:lnTo>
                <a:lnTo>
                  <a:pt x="0" y="3718935"/>
                </a:lnTo>
                <a:close/>
              </a:path>
            </a:pathLst>
          </a:custGeom>
          <a:solidFill>
            <a:schemeClr val="lt1">
              <a:alpha val="1647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88" name="Google Shape;188;p1"/>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2060"/>
              </a:buClr>
              <a:buSzPts val="1200"/>
              <a:buFont typeface="Arial"/>
              <a:buNone/>
            </a:pPr>
            <a:fld id="{00000000-1234-1234-1234-123412341234}" type="slidenum">
              <a:rPr lang="en-US" sz="1200" b="0" i="0" u="none" strike="noStrike" cap="none">
                <a:solidFill>
                  <a:srgbClr val="002060"/>
                </a:solidFill>
                <a:latin typeface="Times New Roman"/>
                <a:ea typeface="Times New Roman"/>
                <a:cs typeface="Times New Roman"/>
                <a:sym typeface="Times New Roman"/>
              </a:rPr>
              <a:t>1</a:t>
            </a:fld>
            <a:endParaRPr sz="1200" b="0" i="0" u="none" strike="noStrike" cap="none">
              <a:solidFill>
                <a:srgbClr val="002060"/>
              </a:solidFill>
              <a:latin typeface="Times New Roman"/>
              <a:ea typeface="Times New Roman"/>
              <a:cs typeface="Times New Roman"/>
              <a:sym typeface="Times New Roman"/>
            </a:endParaRPr>
          </a:p>
        </p:txBody>
      </p:sp>
      <p:sp>
        <p:nvSpPr>
          <p:cNvPr id="190" name="Google Shape;190;p1"/>
          <p:cNvSpPr txBox="1"/>
          <p:nvPr/>
        </p:nvSpPr>
        <p:spPr>
          <a:xfrm>
            <a:off x="-247291" y="-36560"/>
            <a:ext cx="10856297" cy="323828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980"/>
              </a:spcBef>
              <a:spcAft>
                <a:spcPts val="0"/>
              </a:spcAft>
              <a:buClr>
                <a:srgbClr val="000000"/>
              </a:buClr>
              <a:buSzPts val="3200"/>
              <a:buFont typeface="Arial"/>
              <a:buNone/>
            </a:pPr>
            <a:r>
              <a:rPr lang="en-US" sz="2400" b="1" u="sng" dirty="0">
                <a:solidFill>
                  <a:srgbClr val="262626"/>
                </a:solidFill>
                <a:latin typeface="Times New Roman"/>
                <a:ea typeface="Times New Roman"/>
                <a:cs typeface="Times New Roman"/>
                <a:sym typeface="Times New Roman"/>
              </a:rPr>
              <a:t>MINOR PROJECT</a:t>
            </a:r>
          </a:p>
          <a:p>
            <a:pPr marL="0" marR="0" lvl="0" indent="0" algn="ctr" rtl="0">
              <a:lnSpc>
                <a:spcPct val="90000"/>
              </a:lnSpc>
              <a:spcBef>
                <a:spcPts val="980"/>
              </a:spcBef>
              <a:spcAft>
                <a:spcPts val="0"/>
              </a:spcAft>
              <a:buClr>
                <a:srgbClr val="000000"/>
              </a:buClr>
              <a:buSzPts val="3200"/>
              <a:buFont typeface="Arial"/>
              <a:buNone/>
            </a:pPr>
            <a:endParaRPr lang="en-US" sz="2400" b="1" dirty="0">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3200"/>
              <a:buFont typeface="Arial"/>
              <a:buNone/>
            </a:pPr>
            <a:r>
              <a:rPr lang="en-US" sz="2400" b="1" dirty="0">
                <a:solidFill>
                  <a:srgbClr val="262626"/>
                </a:solidFill>
                <a:latin typeface="Times New Roman"/>
                <a:ea typeface="Times New Roman"/>
                <a:cs typeface="Times New Roman"/>
                <a:sym typeface="Times New Roman"/>
              </a:rPr>
              <a:t>Resume Builder Web Application</a:t>
            </a:r>
          </a:p>
          <a:p>
            <a:pPr marL="0" marR="0" lvl="0" indent="0" algn="ctr" rtl="0">
              <a:lnSpc>
                <a:spcPct val="90000"/>
              </a:lnSpc>
              <a:spcBef>
                <a:spcPts val="980"/>
              </a:spcBef>
              <a:spcAft>
                <a:spcPts val="0"/>
              </a:spcAft>
              <a:buClr>
                <a:srgbClr val="000000"/>
              </a:buClr>
              <a:buSzPts val="3200"/>
              <a:buFont typeface="Arial"/>
              <a:buNone/>
            </a:pPr>
            <a:r>
              <a:rPr lang="en-US" sz="2400" b="1" i="0" u="none" strike="noStrike" cap="none" dirty="0">
                <a:solidFill>
                  <a:srgbClr val="262626"/>
                </a:solidFill>
                <a:latin typeface="Times New Roman"/>
                <a:ea typeface="Times New Roman"/>
                <a:cs typeface="Times New Roman"/>
                <a:sym typeface="Times New Roman"/>
              </a:rPr>
              <a:t>By</a:t>
            </a:r>
            <a:endParaRPr sz="24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lang="en-IN" sz="24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2400" b="1" i="0" u="none" strike="noStrike" cap="none" dirty="0">
                <a:solidFill>
                  <a:srgbClr val="262626"/>
                </a:solidFill>
                <a:latin typeface="Times New Roman"/>
                <a:ea typeface="Times New Roman"/>
                <a:cs typeface="Times New Roman"/>
                <a:sym typeface="Times New Roman"/>
              </a:rPr>
              <a:t> </a:t>
            </a:r>
            <a:endParaRPr lang="en-IN" sz="2400" b="1" i="0" u="none" strike="noStrike" cap="none" dirty="0">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193" name="Google Shape;193;p1"/>
          <p:cNvSpPr txBox="1"/>
          <p:nvPr/>
        </p:nvSpPr>
        <p:spPr>
          <a:xfrm>
            <a:off x="188445" y="2571533"/>
            <a:ext cx="3580282" cy="1421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600"/>
              <a:buFont typeface="Arial"/>
              <a:buNone/>
            </a:pPr>
            <a:endParaRPr lang="en-US" sz="1600" b="1" i="0" u="none" strike="noStrike" cap="none" dirty="0">
              <a:solidFill>
                <a:srgbClr val="262626"/>
              </a:solidFill>
              <a:latin typeface="Times New Roman"/>
              <a:ea typeface="Times New Roman"/>
              <a:cs typeface="Times New Roman"/>
              <a:sym typeface="Times New Roman"/>
            </a:endParaRPr>
          </a:p>
          <a:p>
            <a:pPr marL="0" marR="0" lvl="0" indent="0" rtl="0">
              <a:lnSpc>
                <a:spcPct val="90000"/>
              </a:lnSpc>
              <a:spcBef>
                <a:spcPts val="0"/>
              </a:spcBef>
              <a:spcAft>
                <a:spcPts val="0"/>
              </a:spcAft>
              <a:buClr>
                <a:srgbClr val="000000"/>
              </a:buClr>
              <a:buSzPts val="1600"/>
              <a:buFont typeface="Arial"/>
              <a:buNone/>
            </a:pPr>
            <a:endParaRPr lang="en-US" sz="1600" b="1" i="0" u="none" strike="noStrike" cap="none" dirty="0">
              <a:solidFill>
                <a:srgbClr val="262626"/>
              </a:solidFill>
              <a:latin typeface="Times New Roman"/>
              <a:ea typeface="Times New Roman"/>
              <a:cs typeface="Times New Roman"/>
              <a:sym typeface="Times New Roman"/>
            </a:endParaRPr>
          </a:p>
          <a:p>
            <a:pPr marL="0" marR="0" lvl="0" indent="0" rtl="0">
              <a:lnSpc>
                <a:spcPct val="90000"/>
              </a:lnSpc>
              <a:spcBef>
                <a:spcPts val="0"/>
              </a:spcBef>
              <a:spcAft>
                <a:spcPts val="0"/>
              </a:spcAft>
              <a:buClr>
                <a:srgbClr val="000000"/>
              </a:buClr>
              <a:buSzPts val="1600"/>
              <a:buFont typeface="Arial"/>
              <a:buNone/>
            </a:pPr>
            <a:r>
              <a:rPr lang="en-US" sz="1600" b="1" dirty="0">
                <a:solidFill>
                  <a:srgbClr val="262626"/>
                </a:solidFill>
                <a:latin typeface="Times New Roman"/>
                <a:ea typeface="Times New Roman"/>
                <a:cs typeface="Times New Roman"/>
                <a:sym typeface="Times New Roman"/>
              </a:rPr>
              <a:t>Priti  Yadav					</a:t>
            </a:r>
          </a:p>
          <a:p>
            <a:pPr marL="0" marR="0" lvl="0" indent="0" rtl="0">
              <a:lnSpc>
                <a:spcPct val="90000"/>
              </a:lnSpc>
              <a:spcBef>
                <a:spcPts val="0"/>
              </a:spcBef>
              <a:spcAft>
                <a:spcPts val="0"/>
              </a:spcAft>
              <a:buClr>
                <a:srgbClr val="000000"/>
              </a:buClr>
              <a:buSzPts val="1600"/>
              <a:buFont typeface="Arial"/>
              <a:buNone/>
            </a:pPr>
            <a:r>
              <a:rPr lang="en-US" sz="1600" b="1" dirty="0">
                <a:solidFill>
                  <a:srgbClr val="262626"/>
                </a:solidFill>
                <a:latin typeface="Times New Roman"/>
                <a:ea typeface="Times New Roman"/>
                <a:cs typeface="Times New Roman"/>
                <a:sym typeface="Times New Roman"/>
              </a:rPr>
              <a:t>Roll No -2302250100175</a:t>
            </a:r>
          </a:p>
          <a:p>
            <a:pPr marL="0" marR="0" lvl="0" indent="0" rtl="0">
              <a:lnSpc>
                <a:spcPct val="90000"/>
              </a:lnSpc>
              <a:spcBef>
                <a:spcPts val="0"/>
              </a:spcBef>
              <a:spcAft>
                <a:spcPts val="0"/>
              </a:spcAft>
              <a:buClr>
                <a:srgbClr val="000000"/>
              </a:buClr>
              <a:buSzPts val="1600"/>
              <a:buFont typeface="Arial"/>
              <a:buNone/>
            </a:pPr>
            <a:r>
              <a:rPr lang="en-US" sz="1600" b="1" dirty="0" err="1">
                <a:solidFill>
                  <a:srgbClr val="262626"/>
                </a:solidFill>
                <a:latin typeface="Times New Roman"/>
                <a:ea typeface="Times New Roman"/>
                <a:cs typeface="Times New Roman"/>
                <a:sym typeface="Times New Roman"/>
              </a:rPr>
              <a:t>B.Tech</a:t>
            </a:r>
            <a:r>
              <a:rPr lang="en-US" sz="1600" b="1" dirty="0">
                <a:solidFill>
                  <a:srgbClr val="262626"/>
                </a:solidFill>
                <a:latin typeface="Times New Roman"/>
                <a:ea typeface="Times New Roman"/>
                <a:cs typeface="Times New Roman"/>
                <a:sym typeface="Times New Roman"/>
              </a:rPr>
              <a:t> (CSE)</a:t>
            </a:r>
          </a:p>
          <a:p>
            <a:pPr marL="0" marR="0" lvl="0" indent="0" algn="ctr" rtl="0">
              <a:lnSpc>
                <a:spcPct val="90000"/>
              </a:lnSpc>
              <a:spcBef>
                <a:spcPts val="0"/>
              </a:spcBef>
              <a:spcAft>
                <a:spcPts val="0"/>
              </a:spcAft>
              <a:buClr>
                <a:srgbClr val="000000"/>
              </a:buClr>
              <a:buSzPts val="1600"/>
              <a:buFont typeface="Arial"/>
              <a:buNone/>
            </a:pPr>
            <a:endParaRPr sz="1600" b="1" i="0" u="none" strike="noStrike" cap="none" dirty="0">
              <a:solidFill>
                <a:srgbClr val="262626"/>
              </a:solidFill>
              <a:latin typeface="Times New Roman"/>
              <a:ea typeface="Times New Roman"/>
              <a:cs typeface="Times New Roman"/>
              <a:sym typeface="Times New Roman"/>
            </a:endParaRPr>
          </a:p>
        </p:txBody>
      </p:sp>
      <p:sp>
        <p:nvSpPr>
          <p:cNvPr id="2" name="Google Shape;193;p1">
            <a:extLst>
              <a:ext uri="{FF2B5EF4-FFF2-40B4-BE49-F238E27FC236}">
                <a16:creationId xmlns:a16="http://schemas.microsoft.com/office/drawing/2014/main" id="{C4874D48-0CD5-C6B7-4725-366598D51716}"/>
              </a:ext>
            </a:extLst>
          </p:cNvPr>
          <p:cNvSpPr txBox="1"/>
          <p:nvPr/>
        </p:nvSpPr>
        <p:spPr>
          <a:xfrm>
            <a:off x="4124659" y="2387518"/>
            <a:ext cx="2635044" cy="1421887"/>
          </a:xfrm>
          <a:prstGeom prst="rect">
            <a:avLst/>
          </a:prstGeom>
          <a:noFill/>
          <a:ln>
            <a:noFill/>
          </a:ln>
        </p:spPr>
        <p:txBody>
          <a:bodyPr spcFirstLastPara="1" wrap="square" lIns="91425" tIns="45700" rIns="91425" bIns="45700" anchor="t" anchorCtr="0">
            <a:spAutoFit/>
          </a:bodyPr>
          <a:lstStyle/>
          <a:p>
            <a:pPr marL="0" marR="0" lvl="0" indent="0" rtl="0">
              <a:lnSpc>
                <a:spcPct val="90000"/>
              </a:lnSpc>
              <a:spcBef>
                <a:spcPts val="0"/>
              </a:spcBef>
              <a:spcAft>
                <a:spcPts val="0"/>
              </a:spcAft>
              <a:buClr>
                <a:srgbClr val="000000"/>
              </a:buClr>
              <a:buSzPts val="1600"/>
              <a:buFont typeface="Arial"/>
              <a:buNone/>
            </a:pPr>
            <a:r>
              <a:rPr lang="en-US" sz="1600" dirty="0">
                <a:solidFill>
                  <a:srgbClr val="262626"/>
                </a:solidFill>
                <a:latin typeface="Arial Black" panose="020B0A04020102020204" pitchFamily="34" charset="0"/>
                <a:ea typeface="Times New Roman"/>
                <a:cs typeface="Times New Roman"/>
                <a:sym typeface="Times New Roman"/>
              </a:rPr>
              <a:t> Under the Guidance </a:t>
            </a:r>
          </a:p>
          <a:p>
            <a:pPr marL="0" marR="0" lvl="0" indent="0" rtl="0">
              <a:lnSpc>
                <a:spcPct val="90000"/>
              </a:lnSpc>
              <a:spcBef>
                <a:spcPts val="0"/>
              </a:spcBef>
              <a:spcAft>
                <a:spcPts val="0"/>
              </a:spcAft>
              <a:buClr>
                <a:srgbClr val="000000"/>
              </a:buClr>
              <a:buSzPts val="1600"/>
              <a:buFont typeface="Arial"/>
              <a:buNone/>
            </a:pPr>
            <a:r>
              <a:rPr lang="en-US" sz="1600" i="0" u="none" strike="noStrike" cap="none" dirty="0">
                <a:solidFill>
                  <a:srgbClr val="262626"/>
                </a:solidFill>
                <a:latin typeface="Arial Black" panose="020B0A04020102020204" pitchFamily="34" charset="0"/>
                <a:ea typeface="Times New Roman"/>
                <a:cs typeface="Times New Roman"/>
                <a:sym typeface="Times New Roman"/>
              </a:rPr>
              <a:t>        	  Of</a:t>
            </a:r>
          </a:p>
          <a:p>
            <a:pPr marL="0" marR="0" lvl="0" indent="0" rtl="0">
              <a:lnSpc>
                <a:spcPct val="90000"/>
              </a:lnSpc>
              <a:spcBef>
                <a:spcPts val="0"/>
              </a:spcBef>
              <a:spcAft>
                <a:spcPts val="0"/>
              </a:spcAft>
              <a:buClr>
                <a:srgbClr val="000000"/>
              </a:buClr>
              <a:buSzPts val="1600"/>
              <a:buFont typeface="Arial"/>
              <a:buNone/>
            </a:pPr>
            <a:r>
              <a:rPr lang="en-US" sz="1600" dirty="0">
                <a:solidFill>
                  <a:srgbClr val="262626"/>
                </a:solidFill>
                <a:latin typeface="Arial Black" panose="020B0A04020102020204" pitchFamily="34" charset="0"/>
                <a:ea typeface="Times New Roman"/>
                <a:cs typeface="Times New Roman"/>
                <a:sym typeface="Times New Roman"/>
              </a:rPr>
              <a:t>  Mrs. Pooja Verma</a:t>
            </a:r>
            <a:endParaRPr lang="en-US" sz="1600" i="0" u="none" strike="noStrike" cap="none" dirty="0">
              <a:solidFill>
                <a:srgbClr val="262626"/>
              </a:solidFill>
              <a:latin typeface="Times New Roman"/>
              <a:ea typeface="Times New Roman"/>
              <a:cs typeface="Times New Roman"/>
              <a:sym typeface="Times New Roman"/>
            </a:endParaRPr>
          </a:p>
          <a:p>
            <a:pPr marL="0" marR="0" lvl="0" indent="0" rtl="0">
              <a:lnSpc>
                <a:spcPct val="90000"/>
              </a:lnSpc>
              <a:spcBef>
                <a:spcPts val="0"/>
              </a:spcBef>
              <a:spcAft>
                <a:spcPts val="0"/>
              </a:spcAft>
              <a:buClr>
                <a:srgbClr val="000000"/>
              </a:buClr>
              <a:buSzPts val="1600"/>
              <a:buFont typeface="Arial"/>
              <a:buNone/>
            </a:pPr>
            <a:endParaRPr lang="en-US" sz="1600" b="1" dirty="0">
              <a:solidFill>
                <a:srgbClr val="262626"/>
              </a:solidFill>
              <a:latin typeface="Times New Roman"/>
              <a:ea typeface="Times New Roman"/>
              <a:cs typeface="Times New Roman"/>
              <a:sym typeface="Times New Roman"/>
            </a:endParaRPr>
          </a:p>
          <a:p>
            <a:pPr marL="0" marR="0" lvl="0" indent="0" rtl="0">
              <a:lnSpc>
                <a:spcPct val="90000"/>
              </a:lnSpc>
              <a:spcBef>
                <a:spcPts val="0"/>
              </a:spcBef>
              <a:spcAft>
                <a:spcPts val="0"/>
              </a:spcAft>
              <a:buClr>
                <a:srgbClr val="000000"/>
              </a:buClr>
              <a:buSzPts val="1600"/>
              <a:buFont typeface="Arial"/>
              <a:buNone/>
            </a:pPr>
            <a:r>
              <a:rPr lang="en-US" sz="1600" b="1" dirty="0">
                <a:solidFill>
                  <a:srgbClr val="262626"/>
                </a:solidFill>
                <a:latin typeface="Times New Roman"/>
                <a:ea typeface="Times New Roman"/>
                <a:cs typeface="Times New Roman"/>
                <a:sym typeface="Times New Roman"/>
              </a:rPr>
              <a:t>(Asst. Professor, CSE Dept.)</a:t>
            </a:r>
            <a:endParaRPr lang="en-US" sz="1600" b="1" i="0" u="none" strike="noStrike" cap="none" dirty="0">
              <a:solidFill>
                <a:srgbClr val="262626"/>
              </a:solidFill>
              <a:latin typeface="Times New Roman"/>
              <a:ea typeface="Times New Roman"/>
              <a:cs typeface="Times New Roman"/>
              <a:sym typeface="Times New Roman"/>
            </a:endParaRPr>
          </a:p>
          <a:p>
            <a:pPr marL="0" marR="0" lvl="0" indent="0" rtl="0">
              <a:lnSpc>
                <a:spcPct val="90000"/>
              </a:lnSpc>
              <a:spcBef>
                <a:spcPts val="0"/>
              </a:spcBef>
              <a:spcAft>
                <a:spcPts val="0"/>
              </a:spcAft>
              <a:buClr>
                <a:srgbClr val="000000"/>
              </a:buClr>
              <a:buSzPts val="1600"/>
              <a:buFont typeface="Arial"/>
              <a:buNone/>
            </a:pPr>
            <a:endParaRPr sz="1600" b="1" i="0" u="none" strike="noStrike" cap="none" dirty="0">
              <a:solidFill>
                <a:srgbClr val="262626"/>
              </a:solidFill>
              <a:latin typeface="Times New Roman"/>
              <a:ea typeface="Times New Roman"/>
              <a:cs typeface="Times New Roman"/>
              <a:sym typeface="Times New Roman"/>
            </a:endParaRPr>
          </a:p>
        </p:txBody>
      </p:sp>
      <p:sp>
        <p:nvSpPr>
          <p:cNvPr id="4" name="Google Shape;193;p1">
            <a:extLst>
              <a:ext uri="{FF2B5EF4-FFF2-40B4-BE49-F238E27FC236}">
                <a16:creationId xmlns:a16="http://schemas.microsoft.com/office/drawing/2014/main" id="{7B719B8E-2C2C-2A5B-E667-54D067768E37}"/>
              </a:ext>
            </a:extLst>
          </p:cNvPr>
          <p:cNvSpPr txBox="1"/>
          <p:nvPr/>
        </p:nvSpPr>
        <p:spPr>
          <a:xfrm>
            <a:off x="9008034" y="2939655"/>
            <a:ext cx="3580282" cy="978689"/>
          </a:xfrm>
          <a:prstGeom prst="rect">
            <a:avLst/>
          </a:prstGeom>
          <a:noFill/>
          <a:ln>
            <a:noFill/>
          </a:ln>
        </p:spPr>
        <p:txBody>
          <a:bodyPr spcFirstLastPara="1" wrap="square" lIns="91425" tIns="45700" rIns="91425" bIns="45700" anchor="t" anchorCtr="0">
            <a:spAutoFit/>
          </a:bodyPr>
          <a:lstStyle/>
          <a:p>
            <a:pPr marL="0" marR="0" lvl="0" indent="0" rtl="0">
              <a:lnSpc>
                <a:spcPct val="90000"/>
              </a:lnSpc>
              <a:spcBef>
                <a:spcPts val="0"/>
              </a:spcBef>
              <a:spcAft>
                <a:spcPts val="0"/>
              </a:spcAft>
              <a:buClr>
                <a:srgbClr val="000000"/>
              </a:buClr>
              <a:buSzPts val="1600"/>
              <a:buFont typeface="Arial"/>
              <a:buNone/>
            </a:pPr>
            <a:r>
              <a:rPr lang="en-US" sz="1600" b="1" dirty="0">
                <a:solidFill>
                  <a:srgbClr val="262626"/>
                </a:solidFill>
                <a:latin typeface="Times New Roman"/>
                <a:ea typeface="Times New Roman"/>
                <a:cs typeface="Times New Roman"/>
                <a:sym typeface="Times New Roman"/>
              </a:rPr>
              <a:t>Nikita Shrivastava				</a:t>
            </a:r>
          </a:p>
          <a:p>
            <a:pPr marL="0" marR="0" lvl="0" indent="0" rtl="0">
              <a:lnSpc>
                <a:spcPct val="90000"/>
              </a:lnSpc>
              <a:spcBef>
                <a:spcPts val="0"/>
              </a:spcBef>
              <a:spcAft>
                <a:spcPts val="0"/>
              </a:spcAft>
              <a:buClr>
                <a:srgbClr val="000000"/>
              </a:buClr>
              <a:buSzPts val="1600"/>
              <a:buFont typeface="Arial"/>
              <a:buNone/>
            </a:pPr>
            <a:r>
              <a:rPr lang="en-US" sz="1600" b="1" dirty="0">
                <a:solidFill>
                  <a:srgbClr val="262626"/>
                </a:solidFill>
                <a:latin typeface="Times New Roman"/>
                <a:ea typeface="Times New Roman"/>
                <a:cs typeface="Times New Roman"/>
                <a:sym typeface="Times New Roman"/>
              </a:rPr>
              <a:t>Roll No -2302250100160</a:t>
            </a:r>
          </a:p>
          <a:p>
            <a:pPr marL="0" marR="0" lvl="0" indent="0" rtl="0">
              <a:lnSpc>
                <a:spcPct val="90000"/>
              </a:lnSpc>
              <a:spcBef>
                <a:spcPts val="0"/>
              </a:spcBef>
              <a:spcAft>
                <a:spcPts val="0"/>
              </a:spcAft>
              <a:buClr>
                <a:srgbClr val="000000"/>
              </a:buClr>
              <a:buSzPts val="1600"/>
              <a:buFont typeface="Arial"/>
              <a:buNone/>
            </a:pPr>
            <a:r>
              <a:rPr lang="en-US" sz="1600" b="1" dirty="0" err="1">
                <a:solidFill>
                  <a:srgbClr val="262626"/>
                </a:solidFill>
                <a:latin typeface="Times New Roman"/>
                <a:ea typeface="Times New Roman"/>
                <a:cs typeface="Times New Roman"/>
                <a:sym typeface="Times New Roman"/>
              </a:rPr>
              <a:t>B.Tech</a:t>
            </a:r>
            <a:r>
              <a:rPr lang="en-US" sz="1600" b="1" dirty="0">
                <a:solidFill>
                  <a:srgbClr val="262626"/>
                </a:solidFill>
                <a:latin typeface="Times New Roman"/>
                <a:ea typeface="Times New Roman"/>
                <a:cs typeface="Times New Roman"/>
                <a:sym typeface="Times New Roman"/>
              </a:rPr>
              <a:t> (CSE)</a:t>
            </a:r>
          </a:p>
          <a:p>
            <a:pPr marL="0" marR="0" lvl="0" indent="0" algn="ctr" rtl="0">
              <a:lnSpc>
                <a:spcPct val="90000"/>
              </a:lnSpc>
              <a:spcBef>
                <a:spcPts val="0"/>
              </a:spcBef>
              <a:spcAft>
                <a:spcPts val="0"/>
              </a:spcAft>
              <a:buClr>
                <a:srgbClr val="000000"/>
              </a:buClr>
              <a:buSzPts val="1600"/>
              <a:buFont typeface="Arial"/>
              <a:buNone/>
            </a:pPr>
            <a:endParaRPr sz="1600" b="1" i="0" u="none" strike="noStrike" cap="none" dirty="0">
              <a:solidFill>
                <a:srgbClr val="262626"/>
              </a:solidFill>
              <a:latin typeface="Times New Roman"/>
              <a:ea typeface="Times New Roman"/>
              <a:cs typeface="Times New Roman"/>
              <a:sym typeface="Times New Roman"/>
            </a:endParaRPr>
          </a:p>
        </p:txBody>
      </p:sp>
      <p:pic>
        <p:nvPicPr>
          <p:cNvPr id="6" name="Picture 5" descr="A document with a logo&#10;&#10;Description automatically generated with medium confidence">
            <a:extLst>
              <a:ext uri="{FF2B5EF4-FFF2-40B4-BE49-F238E27FC236}">
                <a16:creationId xmlns:a16="http://schemas.microsoft.com/office/drawing/2014/main" id="{8CA1B2E7-BB53-6E7F-9670-567AC842BC31}"/>
              </a:ext>
            </a:extLst>
          </p:cNvPr>
          <p:cNvPicPr>
            <a:picLocks noChangeAspect="1"/>
          </p:cNvPicPr>
          <p:nvPr/>
        </p:nvPicPr>
        <p:blipFill>
          <a:blip r:embed="rId3"/>
          <a:srcRect l="16519" t="52617" r="22785" b="7314"/>
          <a:stretch/>
        </p:blipFill>
        <p:spPr>
          <a:xfrm>
            <a:off x="3327163" y="3506802"/>
            <a:ext cx="3722566" cy="33560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F24DC-EC62-A6E7-12E3-E5242A796160}"/>
              </a:ext>
            </a:extLst>
          </p:cNvPr>
          <p:cNvSpPr txBox="1"/>
          <p:nvPr/>
        </p:nvSpPr>
        <p:spPr>
          <a:xfrm>
            <a:off x="1822704" y="42672"/>
            <a:ext cx="5429692" cy="6771084"/>
          </a:xfrm>
          <a:prstGeom prst="rect">
            <a:avLst/>
          </a:prstGeom>
          <a:noFill/>
        </p:spPr>
        <p:txBody>
          <a:bodyPr wrap="none" rtlCol="0">
            <a:spAutoFit/>
          </a:bodyPr>
          <a:lstStyle/>
          <a:p>
            <a:endParaRPr lang="en-IN" sz="700" dirty="0"/>
          </a:p>
          <a:p>
            <a:endParaRPr lang="en-IN" sz="700" dirty="0"/>
          </a:p>
          <a:p>
            <a:r>
              <a:rPr lang="en-IN" sz="700" dirty="0"/>
              <a:t>                  &lt;div class="container text-</a:t>
            </a:r>
            <a:r>
              <a:rPr lang="en-IN" sz="700" dirty="0" err="1"/>
              <a:t>center</a:t>
            </a:r>
            <a:r>
              <a:rPr lang="en-IN" sz="700" dirty="0"/>
              <a:t> mt-2" id="</a:t>
            </a:r>
            <a:r>
              <a:rPr lang="en-IN" sz="700" dirty="0" err="1"/>
              <a:t>aqAddButton</a:t>
            </a:r>
            <a:r>
              <a:rPr lang="en-IN" sz="700" dirty="0"/>
              <a:t>"&gt;</a:t>
            </a:r>
          </a:p>
          <a:p>
            <a:r>
              <a:rPr lang="en-IN" sz="700" dirty="0"/>
              <a:t>                    &lt;button onclick="</a:t>
            </a:r>
            <a:r>
              <a:rPr lang="en-IN" sz="700" dirty="0" err="1"/>
              <a:t>addNewEdField</a:t>
            </a:r>
            <a:r>
              <a:rPr lang="en-IN" sz="700" dirty="0"/>
              <a:t>()" class="</a:t>
            </a:r>
            <a:r>
              <a:rPr lang="en-IN" sz="700" dirty="0" err="1"/>
              <a:t>btn</a:t>
            </a:r>
            <a:r>
              <a:rPr lang="en-IN" sz="700" dirty="0"/>
              <a:t> </a:t>
            </a:r>
            <a:r>
              <a:rPr lang="en-IN" sz="700" dirty="0" err="1"/>
              <a:t>btn</a:t>
            </a:r>
            <a:r>
              <a:rPr lang="en-IN" sz="700" dirty="0"/>
              <a:t>-primary </a:t>
            </a:r>
            <a:r>
              <a:rPr lang="en-IN" sz="700" dirty="0" err="1"/>
              <a:t>btn-sm</a:t>
            </a:r>
            <a:r>
              <a:rPr lang="en-IN" sz="700" dirty="0"/>
              <a:t>"&gt;</a:t>
            </a:r>
          </a:p>
          <a:p>
            <a:r>
              <a:rPr lang="en-IN" sz="700" dirty="0"/>
              <a:t>                      Add</a:t>
            </a:r>
          </a:p>
          <a:p>
            <a:r>
              <a:rPr lang="en-IN" sz="700" dirty="0"/>
              <a:t>                    &lt;/button&gt;</a:t>
            </a:r>
          </a:p>
          <a:p>
            <a:r>
              <a:rPr lang="en-IN" sz="700" dirty="0"/>
              <a:t>                  &lt;/div&gt;</a:t>
            </a:r>
          </a:p>
          <a:p>
            <a:r>
              <a:rPr lang="en-IN" sz="700" dirty="0"/>
              <a:t>                &lt;/div&gt;</a:t>
            </a:r>
          </a:p>
          <a:p>
            <a:r>
              <a:rPr lang="en-IN" sz="700" dirty="0"/>
              <a:t>                &lt;div class="form-group mt-2" id="la"&gt;</a:t>
            </a:r>
          </a:p>
          <a:p>
            <a:r>
              <a:rPr lang="en-IN" sz="700" dirty="0"/>
              <a:t>                  &lt;label for=""&gt;languages&lt;/label&gt;</a:t>
            </a:r>
          </a:p>
          <a:p>
            <a:r>
              <a:rPr lang="en-IN" sz="700" dirty="0"/>
              <a:t>                  &lt;input placeholder="Enter here" class="form-control </a:t>
            </a:r>
            <a:r>
              <a:rPr lang="en-IN" sz="700" dirty="0" err="1"/>
              <a:t>laField</a:t>
            </a:r>
            <a:r>
              <a:rPr lang="en-IN" sz="700" dirty="0"/>
              <a:t>"&gt;&lt;/input&gt;</a:t>
            </a:r>
          </a:p>
          <a:p>
            <a:endParaRPr lang="en-IN" sz="700" dirty="0"/>
          </a:p>
          <a:p>
            <a:r>
              <a:rPr lang="en-IN" sz="700" dirty="0"/>
              <a:t>                  &lt;div class="container text-</a:t>
            </a:r>
            <a:r>
              <a:rPr lang="en-IN" sz="700" dirty="0" err="1"/>
              <a:t>center</a:t>
            </a:r>
            <a:r>
              <a:rPr lang="en-IN" sz="700" dirty="0"/>
              <a:t> mt-2" id="</a:t>
            </a:r>
            <a:r>
              <a:rPr lang="en-IN" sz="700" dirty="0" err="1"/>
              <a:t>laAddButton</a:t>
            </a:r>
            <a:r>
              <a:rPr lang="en-IN" sz="700" dirty="0"/>
              <a:t>"&gt;</a:t>
            </a:r>
          </a:p>
          <a:p>
            <a:r>
              <a:rPr lang="en-IN" sz="700" dirty="0"/>
              <a:t>                    &lt;button onclick="</a:t>
            </a:r>
            <a:r>
              <a:rPr lang="en-IN" sz="700" dirty="0" err="1"/>
              <a:t>addNewLanField</a:t>
            </a:r>
            <a:r>
              <a:rPr lang="en-IN" sz="700" dirty="0"/>
              <a:t>()" class="</a:t>
            </a:r>
            <a:r>
              <a:rPr lang="en-IN" sz="700" dirty="0" err="1"/>
              <a:t>btn</a:t>
            </a:r>
            <a:r>
              <a:rPr lang="en-IN" sz="700" dirty="0"/>
              <a:t> </a:t>
            </a:r>
            <a:r>
              <a:rPr lang="en-IN" sz="700" dirty="0" err="1"/>
              <a:t>btn</a:t>
            </a:r>
            <a:r>
              <a:rPr lang="en-IN" sz="700" dirty="0"/>
              <a:t>-primary </a:t>
            </a:r>
            <a:r>
              <a:rPr lang="en-IN" sz="700" dirty="0" err="1"/>
              <a:t>btn-sm</a:t>
            </a:r>
            <a:r>
              <a:rPr lang="en-IN" sz="700" dirty="0"/>
              <a:t>"&gt;</a:t>
            </a:r>
          </a:p>
          <a:p>
            <a:r>
              <a:rPr lang="en-IN" sz="700" dirty="0"/>
              <a:t>                      Add</a:t>
            </a:r>
          </a:p>
          <a:p>
            <a:r>
              <a:rPr lang="en-IN" sz="700" dirty="0"/>
              <a:t>                    &lt;/button&gt;</a:t>
            </a:r>
          </a:p>
          <a:p>
            <a:r>
              <a:rPr lang="en-IN" sz="700" dirty="0"/>
              <a:t>                  &lt;/div&gt;</a:t>
            </a:r>
          </a:p>
          <a:p>
            <a:r>
              <a:rPr lang="en-IN" sz="700" dirty="0"/>
              <a:t>                &lt;/div&gt;</a:t>
            </a:r>
          </a:p>
          <a:p>
            <a:endParaRPr lang="en-IN" sz="700" dirty="0"/>
          </a:p>
          <a:p>
            <a:r>
              <a:rPr lang="en-IN" sz="700" dirty="0"/>
              <a:t>              &lt;/div&gt;</a:t>
            </a:r>
          </a:p>
          <a:p>
            <a:r>
              <a:rPr lang="en-IN" sz="700" dirty="0"/>
              <a:t>            &lt;/div&gt;</a:t>
            </a:r>
          </a:p>
          <a:p>
            <a:r>
              <a:rPr lang="en-IN" sz="700" dirty="0"/>
              <a:t>            &lt;div class="col-md-6"&gt;</a:t>
            </a:r>
          </a:p>
          <a:p>
            <a:r>
              <a:rPr lang="en-IN" sz="700" dirty="0"/>
              <a:t>              &lt;!-- second col --&gt;</a:t>
            </a:r>
          </a:p>
          <a:p>
            <a:endParaRPr lang="en-IN" sz="700" dirty="0"/>
          </a:p>
          <a:p>
            <a:r>
              <a:rPr lang="en-IN" sz="700" dirty="0"/>
              <a:t>              &lt;h3&gt;Professional Information&lt;/h3&gt;</a:t>
            </a:r>
          </a:p>
          <a:p>
            <a:r>
              <a:rPr lang="en-IN" sz="700" dirty="0"/>
              <a:t>              &lt;div class="form-group mt-2"&gt;</a:t>
            </a:r>
          </a:p>
          <a:p>
            <a:r>
              <a:rPr lang="en-IN" sz="700" dirty="0"/>
              <a:t>                &lt;label for=""&gt;Objective&lt;/label&gt;</a:t>
            </a:r>
          </a:p>
          <a:p>
            <a:r>
              <a:rPr lang="en-IN" sz="700" dirty="0"/>
              <a:t>                &lt;</a:t>
            </a:r>
            <a:r>
              <a:rPr lang="en-IN" sz="700" dirty="0" err="1"/>
              <a:t>textarea</a:t>
            </a:r>
            <a:r>
              <a:rPr lang="en-IN" sz="700" dirty="0"/>
              <a:t> id="</a:t>
            </a:r>
            <a:r>
              <a:rPr lang="en-IN" sz="700" dirty="0" err="1"/>
              <a:t>objectiveField</a:t>
            </a:r>
            <a:r>
              <a:rPr lang="en-IN" sz="700" dirty="0"/>
              <a:t>" rows="5" placeholder="Enter here" </a:t>
            </a:r>
            <a:r>
              <a:rPr lang="en-IN" sz="700" dirty="0" err="1"/>
              <a:t>maxlength</a:t>
            </a:r>
            <a:r>
              <a:rPr lang="en-IN" sz="700" dirty="0"/>
              <a:t>="500" class="form-control"&gt;&lt;/</a:t>
            </a:r>
            <a:r>
              <a:rPr lang="en-IN" sz="700" dirty="0" err="1"/>
              <a:t>textarea</a:t>
            </a:r>
            <a:r>
              <a:rPr lang="en-IN" sz="700" dirty="0"/>
              <a:t>&gt;</a:t>
            </a:r>
          </a:p>
          <a:p>
            <a:r>
              <a:rPr lang="en-IN" sz="700" dirty="0"/>
              <a:t>              &lt;/div&gt;</a:t>
            </a:r>
          </a:p>
          <a:p>
            <a:endParaRPr lang="en-IN" sz="700" dirty="0"/>
          </a:p>
          <a:p>
            <a:r>
              <a:rPr lang="en-IN" sz="700" dirty="0"/>
              <a:t>              &lt;div class="form-group mt-2" id="we"&gt;</a:t>
            </a:r>
          </a:p>
          <a:p>
            <a:r>
              <a:rPr lang="en-IN" sz="700" dirty="0"/>
              <a:t>                &lt;label for=""&gt;Work Experience&lt;/label&gt;</a:t>
            </a:r>
          </a:p>
          <a:p>
            <a:r>
              <a:rPr lang="en-IN" sz="700" dirty="0"/>
              <a:t>                &lt;!-- &lt;div class="form-group mt-2" id="</a:t>
            </a:r>
            <a:r>
              <a:rPr lang="en-IN" sz="700" dirty="0" err="1"/>
              <a:t>ti</a:t>
            </a:r>
            <a:r>
              <a:rPr lang="en-IN" sz="700" dirty="0"/>
              <a:t>"&gt;</a:t>
            </a:r>
          </a:p>
          <a:p>
            <a:r>
              <a:rPr lang="en-IN" sz="700" dirty="0"/>
              <a:t>                                  &lt;label for=""&gt;Title&lt;/label&gt;</a:t>
            </a:r>
          </a:p>
          <a:p>
            <a:r>
              <a:rPr lang="en-IN" sz="700" dirty="0"/>
              <a:t>                                  &lt;input placeholder="Enter here" class="form-control </a:t>
            </a:r>
            <a:r>
              <a:rPr lang="en-IN" sz="700" dirty="0" err="1"/>
              <a:t>tiField</a:t>
            </a:r>
            <a:r>
              <a:rPr lang="en-IN" sz="700" dirty="0"/>
              <a:t>"&gt;&lt;/input&gt;</a:t>
            </a:r>
          </a:p>
          <a:p>
            <a:r>
              <a:rPr lang="en-IN" sz="700" dirty="0"/>
              <a:t>                              &lt;/div&gt; --&gt;</a:t>
            </a:r>
          </a:p>
          <a:p>
            <a:r>
              <a:rPr lang="en-IN" sz="700" dirty="0"/>
              <a:t>                &lt;div class="form-group mt-2"&gt;</a:t>
            </a:r>
          </a:p>
          <a:p>
            <a:r>
              <a:rPr lang="en-IN" sz="700" dirty="0"/>
              <a:t>                  &lt;label for=""&gt; Your Experience &lt;/label&gt;</a:t>
            </a:r>
          </a:p>
          <a:p>
            <a:r>
              <a:rPr lang="en-IN" sz="700" dirty="0"/>
              <a:t>                  &lt;</a:t>
            </a:r>
            <a:r>
              <a:rPr lang="en-IN" sz="700" dirty="0" err="1"/>
              <a:t>textarea</a:t>
            </a:r>
            <a:r>
              <a:rPr lang="en-IN" sz="700" dirty="0"/>
              <a:t> placeholder="Enter Experience" class="form-control </a:t>
            </a:r>
            <a:r>
              <a:rPr lang="en-IN" sz="700" dirty="0" err="1"/>
              <a:t>weField</a:t>
            </a:r>
            <a:r>
              <a:rPr lang="en-IN" sz="700" dirty="0"/>
              <a:t>" </a:t>
            </a:r>
            <a:r>
              <a:rPr lang="en-IN" sz="700" dirty="0" err="1"/>
              <a:t>maxlength</a:t>
            </a:r>
            <a:r>
              <a:rPr lang="en-IN" sz="700" dirty="0"/>
              <a:t>="500" rows="3"&gt;&lt;/</a:t>
            </a:r>
            <a:r>
              <a:rPr lang="en-IN" sz="700" dirty="0" err="1"/>
              <a:t>textarea</a:t>
            </a:r>
            <a:r>
              <a:rPr lang="en-IN" sz="700" dirty="0"/>
              <a:t>&gt;</a:t>
            </a:r>
          </a:p>
          <a:p>
            <a:r>
              <a:rPr lang="en-IN" sz="700" dirty="0"/>
              <a:t>                &lt;/div&gt;</a:t>
            </a:r>
          </a:p>
          <a:p>
            <a:r>
              <a:rPr lang="en-IN" sz="700" dirty="0"/>
              <a:t>                &lt;!-- new </a:t>
            </a:r>
            <a:r>
              <a:rPr lang="en-IN" sz="700" dirty="0" err="1"/>
              <a:t>textarea</a:t>
            </a:r>
            <a:r>
              <a:rPr lang="en-IN" sz="700" dirty="0"/>
              <a:t> --&gt;</a:t>
            </a:r>
          </a:p>
          <a:p>
            <a:endParaRPr lang="en-IN" sz="700" dirty="0"/>
          </a:p>
          <a:p>
            <a:r>
              <a:rPr lang="en-IN" sz="700" dirty="0"/>
              <a:t>                &lt;div class="container text-</a:t>
            </a:r>
            <a:r>
              <a:rPr lang="en-IN" sz="700" dirty="0" err="1"/>
              <a:t>center</a:t>
            </a:r>
            <a:r>
              <a:rPr lang="en-IN" sz="700" dirty="0"/>
              <a:t> mt-2" id="</a:t>
            </a:r>
            <a:r>
              <a:rPr lang="en-IN" sz="700" dirty="0" err="1"/>
              <a:t>weAddButton</a:t>
            </a:r>
            <a:r>
              <a:rPr lang="en-IN" sz="700" dirty="0"/>
              <a:t>"&gt;</a:t>
            </a:r>
          </a:p>
          <a:p>
            <a:r>
              <a:rPr lang="en-IN" sz="700" dirty="0"/>
              <a:t>                  &lt;button onclick="</a:t>
            </a:r>
            <a:r>
              <a:rPr lang="en-IN" sz="700" dirty="0" err="1"/>
              <a:t>addNewWEField</a:t>
            </a:r>
            <a:r>
              <a:rPr lang="en-IN" sz="700" dirty="0"/>
              <a:t>()" class="</a:t>
            </a:r>
            <a:r>
              <a:rPr lang="en-IN" sz="700" dirty="0" err="1"/>
              <a:t>btn</a:t>
            </a:r>
            <a:r>
              <a:rPr lang="en-IN" sz="700" dirty="0"/>
              <a:t> </a:t>
            </a:r>
            <a:r>
              <a:rPr lang="en-IN" sz="700" dirty="0" err="1"/>
              <a:t>btn</a:t>
            </a:r>
            <a:r>
              <a:rPr lang="en-IN" sz="700" dirty="0"/>
              <a:t>-primary </a:t>
            </a:r>
            <a:r>
              <a:rPr lang="en-IN" sz="700" dirty="0" err="1"/>
              <a:t>btn-sm</a:t>
            </a:r>
            <a:r>
              <a:rPr lang="en-IN" sz="700" dirty="0"/>
              <a:t>"&gt;</a:t>
            </a:r>
          </a:p>
          <a:p>
            <a:r>
              <a:rPr lang="en-IN" sz="700" dirty="0"/>
              <a:t>                    Add</a:t>
            </a:r>
          </a:p>
          <a:p>
            <a:r>
              <a:rPr lang="en-IN" sz="700" dirty="0"/>
              <a:t>                  &lt;/button&gt;</a:t>
            </a:r>
          </a:p>
          <a:p>
            <a:r>
              <a:rPr lang="en-IN" sz="700" dirty="0"/>
              <a:t>                &lt;/div&gt;</a:t>
            </a:r>
          </a:p>
          <a:p>
            <a:r>
              <a:rPr lang="en-IN" sz="700" dirty="0"/>
              <a:t>              &lt;/div&gt;</a:t>
            </a:r>
          </a:p>
          <a:p>
            <a:endParaRPr lang="en-IN" sz="700" dirty="0"/>
          </a:p>
          <a:p>
            <a:r>
              <a:rPr lang="en-IN" sz="700" dirty="0"/>
              <a:t>              &lt;div class="form-group mt-2" id="</a:t>
            </a:r>
            <a:r>
              <a:rPr lang="en-IN" sz="700" dirty="0" err="1"/>
              <a:t>sk</a:t>
            </a:r>
            <a:r>
              <a:rPr lang="en-IN" sz="700" dirty="0"/>
              <a:t>"&gt;</a:t>
            </a:r>
          </a:p>
          <a:p>
            <a:r>
              <a:rPr lang="en-IN" sz="700" dirty="0"/>
              <a:t>                &lt;label for=""&gt;PROFESSINAL SKILLS&lt;/label&gt;</a:t>
            </a:r>
          </a:p>
          <a:p>
            <a:r>
              <a:rPr lang="en-IN" sz="700" dirty="0"/>
              <a:t>                &lt;input placeholder="Enter here" class="form-control </a:t>
            </a:r>
            <a:r>
              <a:rPr lang="en-IN" sz="700" dirty="0" err="1"/>
              <a:t>skField</a:t>
            </a:r>
            <a:r>
              <a:rPr lang="en-IN" sz="700" dirty="0"/>
              <a:t>" rows="3"&gt;&lt;/input&gt;</a:t>
            </a:r>
          </a:p>
          <a:p>
            <a:endParaRPr lang="en-IN" sz="700" dirty="0"/>
          </a:p>
          <a:p>
            <a:r>
              <a:rPr lang="en-IN" sz="700" dirty="0"/>
              <a:t>                &lt;div class="container text-</a:t>
            </a:r>
            <a:r>
              <a:rPr lang="en-IN" sz="700" dirty="0" err="1"/>
              <a:t>center</a:t>
            </a:r>
            <a:r>
              <a:rPr lang="en-IN" sz="700" dirty="0"/>
              <a:t> mt-2" id="</a:t>
            </a:r>
            <a:r>
              <a:rPr lang="en-IN" sz="700" dirty="0" err="1"/>
              <a:t>skAddButton</a:t>
            </a:r>
            <a:r>
              <a:rPr lang="en-IN" sz="700" dirty="0"/>
              <a:t>"&gt;</a:t>
            </a:r>
          </a:p>
          <a:p>
            <a:r>
              <a:rPr lang="en-IN" sz="700" dirty="0"/>
              <a:t>                  &lt;button onclick="</a:t>
            </a:r>
            <a:r>
              <a:rPr lang="en-IN" sz="700" dirty="0" err="1"/>
              <a:t>addNewAQField</a:t>
            </a:r>
            <a:r>
              <a:rPr lang="en-IN" sz="700" dirty="0"/>
              <a:t>()" class="</a:t>
            </a:r>
            <a:r>
              <a:rPr lang="en-IN" sz="700" dirty="0" err="1"/>
              <a:t>btn</a:t>
            </a:r>
            <a:r>
              <a:rPr lang="en-IN" sz="700" dirty="0"/>
              <a:t> </a:t>
            </a:r>
            <a:r>
              <a:rPr lang="en-IN" sz="700" dirty="0" err="1"/>
              <a:t>btn</a:t>
            </a:r>
            <a:r>
              <a:rPr lang="en-IN" sz="700" dirty="0"/>
              <a:t>-primary </a:t>
            </a:r>
            <a:r>
              <a:rPr lang="en-IN" sz="700" dirty="0" err="1"/>
              <a:t>btn-sm</a:t>
            </a:r>
            <a:r>
              <a:rPr lang="en-IN" sz="700" dirty="0"/>
              <a:t>"&gt;</a:t>
            </a:r>
          </a:p>
          <a:p>
            <a:r>
              <a:rPr lang="en-IN" sz="700" dirty="0"/>
              <a:t>                    Add</a:t>
            </a:r>
          </a:p>
          <a:p>
            <a:r>
              <a:rPr lang="en-IN" sz="700" dirty="0"/>
              <a:t>                  &lt;/button&gt;</a:t>
            </a:r>
          </a:p>
          <a:p>
            <a:r>
              <a:rPr lang="en-IN" sz="700" dirty="0"/>
              <a:t>                &lt;/div&gt;</a:t>
            </a:r>
          </a:p>
          <a:p>
            <a:r>
              <a:rPr lang="en-IN" sz="700" dirty="0"/>
              <a:t>              &lt;/div&gt;</a:t>
            </a:r>
          </a:p>
          <a:p>
            <a:r>
              <a:rPr lang="en-IN" sz="700" dirty="0"/>
              <a:t>              &lt;!--&lt;div class="form-group mt-2" id="</a:t>
            </a:r>
            <a:r>
              <a:rPr lang="en-IN" sz="700" dirty="0" err="1"/>
              <a:t>cr</a:t>
            </a:r>
            <a:r>
              <a:rPr lang="en-IN" sz="700" dirty="0"/>
              <a:t>"&gt;</a:t>
            </a:r>
          </a:p>
          <a:p>
            <a:r>
              <a:rPr lang="en-IN" sz="700" dirty="0"/>
              <a:t>                &lt;label for=""&gt;CERTIFICATIONS&lt;/label&gt;</a:t>
            </a:r>
          </a:p>
          <a:p>
            <a:r>
              <a:rPr lang="en-IN" sz="700" dirty="0"/>
              <a:t>                &lt;input placeholder="Enter here" class="form-control </a:t>
            </a:r>
            <a:r>
              <a:rPr lang="en-IN" sz="700" dirty="0" err="1"/>
              <a:t>skField</a:t>
            </a:r>
            <a:r>
              <a:rPr lang="en-IN" sz="700" dirty="0"/>
              <a:t>" rows="3"&gt;&lt;/input&gt;</a:t>
            </a:r>
          </a:p>
        </p:txBody>
      </p:sp>
    </p:spTree>
    <p:extLst>
      <p:ext uri="{BB962C8B-B14F-4D97-AF65-F5344CB8AC3E}">
        <p14:creationId xmlns:p14="http://schemas.microsoft.com/office/powerpoint/2010/main" val="185392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800D7-897A-8C4C-1595-8477936C5B0B}"/>
              </a:ext>
            </a:extLst>
          </p:cNvPr>
          <p:cNvSpPr txBox="1"/>
          <p:nvPr/>
        </p:nvSpPr>
        <p:spPr>
          <a:xfrm>
            <a:off x="1408176" y="33528"/>
            <a:ext cx="7863840" cy="6878806"/>
          </a:xfrm>
          <a:prstGeom prst="rect">
            <a:avLst/>
          </a:prstGeom>
          <a:noFill/>
        </p:spPr>
        <p:txBody>
          <a:bodyPr wrap="square" rtlCol="0">
            <a:spAutoFit/>
          </a:bodyPr>
          <a:lstStyle/>
          <a:p>
            <a:endParaRPr lang="en-IN" sz="700" dirty="0"/>
          </a:p>
          <a:p>
            <a:endParaRPr lang="en-IN" sz="700" dirty="0"/>
          </a:p>
          <a:p>
            <a:r>
              <a:rPr lang="en-IN" sz="700" dirty="0"/>
              <a:t>                &lt;div class="container text-</a:t>
            </a:r>
            <a:r>
              <a:rPr lang="en-IN" sz="700" dirty="0" err="1"/>
              <a:t>center</a:t>
            </a:r>
            <a:r>
              <a:rPr lang="en-IN" sz="700" dirty="0"/>
              <a:t> mt-2" id="</a:t>
            </a:r>
            <a:r>
              <a:rPr lang="en-IN" sz="700" dirty="0" err="1"/>
              <a:t>crAddButton</a:t>
            </a:r>
            <a:r>
              <a:rPr lang="en-IN" sz="700" dirty="0"/>
              <a:t>"&gt;</a:t>
            </a:r>
          </a:p>
          <a:p>
            <a:r>
              <a:rPr lang="en-IN" sz="700" dirty="0"/>
              <a:t>                  &lt;button onclick="</a:t>
            </a:r>
            <a:r>
              <a:rPr lang="en-IN" sz="700" dirty="0" err="1"/>
              <a:t>addNewAQFieldcr</a:t>
            </a:r>
            <a:r>
              <a:rPr lang="en-IN" sz="700" dirty="0"/>
              <a:t>()" class="</a:t>
            </a:r>
            <a:r>
              <a:rPr lang="en-IN" sz="700" dirty="0" err="1"/>
              <a:t>btn</a:t>
            </a:r>
            <a:r>
              <a:rPr lang="en-IN" sz="700" dirty="0"/>
              <a:t> </a:t>
            </a:r>
            <a:r>
              <a:rPr lang="en-IN" sz="700" dirty="0" err="1"/>
              <a:t>btn</a:t>
            </a:r>
            <a:r>
              <a:rPr lang="en-IN" sz="700" dirty="0"/>
              <a:t>-primary </a:t>
            </a:r>
            <a:r>
              <a:rPr lang="en-IN" sz="700" dirty="0" err="1"/>
              <a:t>btn-sm</a:t>
            </a:r>
            <a:r>
              <a:rPr lang="en-IN" sz="700" dirty="0"/>
              <a:t>"&gt;</a:t>
            </a:r>
          </a:p>
          <a:p>
            <a:r>
              <a:rPr lang="en-IN" sz="700" dirty="0"/>
              <a:t>                    Add</a:t>
            </a:r>
          </a:p>
          <a:p>
            <a:r>
              <a:rPr lang="en-IN" sz="700" dirty="0"/>
              <a:t>                  &lt;/button&gt;</a:t>
            </a:r>
          </a:p>
          <a:p>
            <a:r>
              <a:rPr lang="en-IN" sz="700" dirty="0"/>
              <a:t>                &lt;/div&gt;</a:t>
            </a:r>
          </a:p>
          <a:p>
            <a:r>
              <a:rPr lang="en-IN" sz="700" dirty="0"/>
              <a:t>              &lt;/div&gt;--&gt;</a:t>
            </a:r>
          </a:p>
          <a:p>
            <a:r>
              <a:rPr lang="en-IN" sz="700" dirty="0"/>
              <a:t>            &lt;/div&gt;</a:t>
            </a:r>
          </a:p>
          <a:p>
            <a:r>
              <a:rPr lang="en-IN" sz="700" dirty="0"/>
              <a:t>          &lt;/div&gt;</a:t>
            </a:r>
          </a:p>
          <a:p>
            <a:r>
              <a:rPr lang="en-IN" sz="700" dirty="0"/>
              <a:t>        &lt;/div&gt;</a:t>
            </a:r>
          </a:p>
          <a:p>
            <a:r>
              <a:rPr lang="en-IN" sz="700" dirty="0"/>
              <a:t>      &lt;/div&gt;</a:t>
            </a:r>
          </a:p>
          <a:p>
            <a:endParaRPr lang="en-IN" sz="700" dirty="0"/>
          </a:p>
          <a:p>
            <a:r>
              <a:rPr lang="en-IN" sz="700" dirty="0"/>
              <a:t>      &lt;div class="container text-</a:t>
            </a:r>
            <a:r>
              <a:rPr lang="en-IN" sz="700" dirty="0" err="1"/>
              <a:t>center</a:t>
            </a:r>
            <a:r>
              <a:rPr lang="en-IN" sz="700" dirty="0"/>
              <a:t>"&gt;</a:t>
            </a:r>
          </a:p>
          <a:p>
            <a:r>
              <a:rPr lang="en-IN" sz="700" dirty="0"/>
              <a:t>        &lt;button onclick="</a:t>
            </a:r>
            <a:r>
              <a:rPr lang="en-IN" sz="700" dirty="0" err="1"/>
              <a:t>generateCV</a:t>
            </a:r>
            <a:r>
              <a:rPr lang="en-IN" sz="700" dirty="0"/>
              <a:t>()" class="</a:t>
            </a:r>
            <a:r>
              <a:rPr lang="en-IN" sz="700" dirty="0" err="1"/>
              <a:t>btn</a:t>
            </a:r>
            <a:r>
              <a:rPr lang="en-IN" sz="700" dirty="0"/>
              <a:t> </a:t>
            </a:r>
            <a:r>
              <a:rPr lang="en-IN" sz="700" dirty="0" err="1"/>
              <a:t>btn</a:t>
            </a:r>
            <a:r>
              <a:rPr lang="en-IN" sz="700" dirty="0"/>
              <a:t>-primary </a:t>
            </a:r>
            <a:r>
              <a:rPr lang="en-IN" sz="700" dirty="0" err="1"/>
              <a:t>btn-lg</a:t>
            </a:r>
            <a:r>
              <a:rPr lang="en-IN" sz="700" dirty="0"/>
              <a:t>"&gt;</a:t>
            </a:r>
          </a:p>
          <a:p>
            <a:r>
              <a:rPr lang="en-IN" sz="700" dirty="0"/>
              <a:t>          Generate cv</a:t>
            </a:r>
          </a:p>
          <a:p>
            <a:r>
              <a:rPr lang="en-IN" sz="700" dirty="0"/>
              <a:t>        &lt;/button&gt;</a:t>
            </a:r>
          </a:p>
          <a:p>
            <a:r>
              <a:rPr lang="en-IN" sz="700" dirty="0"/>
              <a:t>      &lt;/div&gt;</a:t>
            </a:r>
          </a:p>
          <a:p>
            <a:r>
              <a:rPr lang="en-IN" sz="700" dirty="0"/>
              <a:t>    &lt;/div&gt;</a:t>
            </a:r>
          </a:p>
          <a:p>
            <a:r>
              <a:rPr lang="en-IN" sz="700" dirty="0"/>
              <a:t>  &lt;/div&gt;</a:t>
            </a:r>
          </a:p>
          <a:p>
            <a:r>
              <a:rPr lang="en-IN" sz="700" dirty="0"/>
              <a:t>  &lt;!-- end </a:t>
            </a:r>
            <a:r>
              <a:rPr lang="en-IN" sz="700" dirty="0" err="1"/>
              <a:t>Dashbord</a:t>
            </a:r>
            <a:r>
              <a:rPr lang="en-IN" sz="700" dirty="0"/>
              <a:t> --&gt;</a:t>
            </a:r>
          </a:p>
          <a:p>
            <a:r>
              <a:rPr lang="en-IN" sz="700" dirty="0"/>
              <a:t>&lt;!-- start cv  --&gt;</a:t>
            </a:r>
          </a:p>
          <a:p>
            <a:r>
              <a:rPr lang="en-IN" sz="700" dirty="0"/>
              <a:t>  &lt;div class="cv" id="cv-template"&gt;</a:t>
            </a:r>
          </a:p>
          <a:p>
            <a:r>
              <a:rPr lang="en-IN" sz="700" dirty="0"/>
              <a:t>    &lt;div class="container"&gt;</a:t>
            </a:r>
          </a:p>
          <a:p>
            <a:r>
              <a:rPr lang="en-IN" sz="700" dirty="0"/>
              <a:t>      &lt;div class="left"&gt;</a:t>
            </a:r>
          </a:p>
          <a:p>
            <a:r>
              <a:rPr lang="en-IN" sz="700" dirty="0"/>
              <a:t>        &lt;div class="text"&gt;</a:t>
            </a:r>
          </a:p>
          <a:p>
            <a:r>
              <a:rPr lang="en-IN" sz="700" dirty="0"/>
              <a:t>          &lt;div class="pic"&gt;</a:t>
            </a:r>
          </a:p>
          <a:p>
            <a:r>
              <a:rPr lang="en-IN" sz="700" dirty="0"/>
              <a:t>            &lt;</a:t>
            </a:r>
            <a:r>
              <a:rPr lang="en-IN" sz="700" dirty="0" err="1"/>
              <a:t>img</a:t>
            </a:r>
            <a:r>
              <a:rPr lang="en-IN" sz="700" dirty="0"/>
              <a:t> id="</a:t>
            </a:r>
            <a:r>
              <a:rPr lang="en-IN" sz="700" dirty="0" err="1"/>
              <a:t>imgTemplate</a:t>
            </a:r>
            <a:r>
              <a:rPr lang="en-IN" sz="700" dirty="0"/>
              <a:t>" </a:t>
            </a:r>
            <a:r>
              <a:rPr lang="en-IN" sz="700" dirty="0" err="1"/>
              <a:t>src</a:t>
            </a:r>
            <a:r>
              <a:rPr lang="en-IN" sz="700" dirty="0"/>
              <a:t>="" alt="" class="</a:t>
            </a:r>
            <a:r>
              <a:rPr lang="en-IN" sz="700" dirty="0" err="1"/>
              <a:t>img</a:t>
            </a:r>
            <a:r>
              <a:rPr lang="en-IN" sz="700" dirty="0"/>
              <a:t>-fluid </a:t>
            </a:r>
            <a:r>
              <a:rPr lang="en-IN" sz="700" dirty="0" err="1"/>
              <a:t>myimg</a:t>
            </a:r>
            <a:r>
              <a:rPr lang="en-IN" sz="700" dirty="0"/>
              <a:t>" /&gt;</a:t>
            </a:r>
          </a:p>
          <a:p>
            <a:r>
              <a:rPr lang="en-IN" sz="700" dirty="0"/>
              <a:t>          &lt;/div&gt;</a:t>
            </a:r>
          </a:p>
          <a:p>
            <a:r>
              <a:rPr lang="en-IN" sz="700" dirty="0"/>
              <a:t>          &lt;h2 id="</a:t>
            </a:r>
            <a:r>
              <a:rPr lang="en-IN" sz="700" dirty="0" err="1"/>
              <a:t>nName</a:t>
            </a:r>
            <a:r>
              <a:rPr lang="en-IN" sz="700" dirty="0"/>
              <a:t>"&gt; &lt;/h2&gt;</a:t>
            </a:r>
          </a:p>
          <a:p>
            <a:r>
              <a:rPr lang="en-IN" sz="700" dirty="0"/>
              <a:t>          &lt;span id="</a:t>
            </a:r>
            <a:r>
              <a:rPr lang="en-IN" sz="700" dirty="0" err="1"/>
              <a:t>jJob</a:t>
            </a:r>
            <a:r>
              <a:rPr lang="en-IN" sz="700" dirty="0"/>
              <a:t>" style="text-align: </a:t>
            </a:r>
            <a:r>
              <a:rPr lang="en-IN" sz="700" dirty="0" err="1"/>
              <a:t>center</a:t>
            </a:r>
            <a:r>
              <a:rPr lang="en-IN" sz="700" dirty="0"/>
              <a:t>;"&gt; &lt;/span&gt;</a:t>
            </a:r>
          </a:p>
          <a:p>
            <a:r>
              <a:rPr lang="en-IN" sz="700" dirty="0"/>
              <a:t>        &lt;/div&gt;</a:t>
            </a:r>
          </a:p>
          <a:p>
            <a:r>
              <a:rPr lang="en-IN" sz="700" dirty="0"/>
              <a:t>        &lt;div class="info"&gt;</a:t>
            </a:r>
          </a:p>
          <a:p>
            <a:r>
              <a:rPr lang="en-IN" sz="700" dirty="0"/>
              <a:t>          &lt;h3 class="title"&gt;contact info&lt;/h3&gt;</a:t>
            </a:r>
          </a:p>
          <a:p>
            <a:r>
              <a:rPr lang="en-IN" sz="700" dirty="0"/>
              <a:t>          &lt;</a:t>
            </a:r>
            <a:r>
              <a:rPr lang="en-IN" sz="700" dirty="0" err="1"/>
              <a:t>ul</a:t>
            </a:r>
            <a:r>
              <a:rPr lang="en-IN" sz="700" dirty="0"/>
              <a:t>&gt;</a:t>
            </a:r>
          </a:p>
          <a:p>
            <a:r>
              <a:rPr lang="en-IN" sz="700" dirty="0"/>
              <a:t>            &lt;li&gt;              &lt;span class="icon"&gt;&lt;</a:t>
            </a:r>
            <a:r>
              <a:rPr lang="en-IN" sz="700" dirty="0" err="1"/>
              <a:t>i</a:t>
            </a:r>
            <a:r>
              <a:rPr lang="en-IN" sz="700" dirty="0"/>
              <a:t> class="fa fa-phone" aria-hidden="true"&gt;&lt;/</a:t>
            </a:r>
            <a:r>
              <a:rPr lang="en-IN" sz="700" dirty="0" err="1"/>
              <a:t>i</a:t>
            </a:r>
            <a:r>
              <a:rPr lang="en-IN" sz="700" dirty="0"/>
              <a:t>&gt;&lt;/span&gt;</a:t>
            </a:r>
          </a:p>
          <a:p>
            <a:r>
              <a:rPr lang="en-IN" sz="700" dirty="0"/>
              <a:t>              &lt;span id="</a:t>
            </a:r>
            <a:r>
              <a:rPr lang="en-IN" sz="700" dirty="0" err="1"/>
              <a:t>cContact</a:t>
            </a:r>
            <a:r>
              <a:rPr lang="en-IN" sz="700" dirty="0"/>
              <a:t>"&gt;Phone&lt;/p&gt;</a:t>
            </a:r>
          </a:p>
          <a:p>
            <a:r>
              <a:rPr lang="en-IN" sz="700" dirty="0"/>
              <a:t>            &lt;/li&gt;</a:t>
            </a:r>
          </a:p>
          <a:p>
            <a:r>
              <a:rPr lang="en-IN" sz="700" dirty="0"/>
              <a:t>            &lt;li&gt;</a:t>
            </a:r>
          </a:p>
          <a:p>
            <a:r>
              <a:rPr lang="en-IN" sz="700" dirty="0"/>
              <a:t>              &lt;span class=" icon"&gt;&lt;</a:t>
            </a:r>
            <a:r>
              <a:rPr lang="en-IN" sz="700" dirty="0" err="1"/>
              <a:t>i</a:t>
            </a:r>
            <a:r>
              <a:rPr lang="en-IN" sz="700" dirty="0"/>
              <a:t> class="fa fa-envelope" aria-hidden="true"&gt;&lt;/</a:t>
            </a:r>
            <a:r>
              <a:rPr lang="en-IN" sz="700" dirty="0" err="1"/>
              <a:t>i</a:t>
            </a:r>
            <a:r>
              <a:rPr lang="en-IN" sz="700" dirty="0"/>
              <a:t>&gt;&lt;/span&gt;</a:t>
            </a:r>
          </a:p>
          <a:p>
            <a:r>
              <a:rPr lang="en-IN" sz="700" dirty="0"/>
              <a:t>              &lt;span id="</a:t>
            </a:r>
            <a:r>
              <a:rPr lang="en-IN" sz="700" dirty="0" err="1"/>
              <a:t>gGmail</a:t>
            </a:r>
            <a:r>
              <a:rPr lang="en-IN" sz="700" dirty="0"/>
              <a:t>"&gt;Gmail&lt;/span&gt;</a:t>
            </a:r>
          </a:p>
          <a:p>
            <a:r>
              <a:rPr lang="en-IN" sz="700" dirty="0"/>
              <a:t>            &lt;/li&gt;</a:t>
            </a:r>
          </a:p>
          <a:p>
            <a:r>
              <a:rPr lang="en-IN" sz="700" dirty="0"/>
              <a:t>            &lt;li&gt;</a:t>
            </a:r>
          </a:p>
          <a:p>
            <a:r>
              <a:rPr lang="en-IN" sz="700" dirty="0"/>
              <a:t>              &lt;span class="icon"&gt;&lt;</a:t>
            </a:r>
            <a:r>
              <a:rPr lang="en-IN" sz="700" dirty="0" err="1"/>
              <a:t>i</a:t>
            </a:r>
            <a:r>
              <a:rPr lang="en-IN" sz="700" dirty="0"/>
              <a:t> class="fa fa-map-marker" aria-hidden="true"&gt;&lt;/</a:t>
            </a:r>
            <a:r>
              <a:rPr lang="en-IN" sz="700" dirty="0" err="1"/>
              <a:t>i</a:t>
            </a:r>
            <a:r>
              <a:rPr lang="en-IN" sz="700" dirty="0"/>
              <a:t>&gt;&lt;/span&gt;</a:t>
            </a:r>
          </a:p>
          <a:p>
            <a:r>
              <a:rPr lang="en-IN" sz="700" dirty="0"/>
              <a:t>              &lt;span id="</a:t>
            </a:r>
            <a:r>
              <a:rPr lang="en-IN" sz="700" dirty="0" err="1"/>
              <a:t>fFacebook</a:t>
            </a:r>
            <a:r>
              <a:rPr lang="en-IN" sz="700" dirty="0"/>
              <a:t>" </a:t>
            </a:r>
            <a:r>
              <a:rPr lang="en-IN" sz="700" dirty="0" err="1"/>
              <a:t>href</a:t>
            </a:r>
            <a:r>
              <a:rPr lang="en-IN" sz="700" dirty="0"/>
              <a:t>=""&gt;Address&lt;/span&gt;</a:t>
            </a:r>
          </a:p>
          <a:p>
            <a:r>
              <a:rPr lang="en-IN" sz="700" dirty="0"/>
              <a:t>            &lt;/li&gt;</a:t>
            </a:r>
          </a:p>
          <a:p>
            <a:r>
              <a:rPr lang="en-IN" sz="700" dirty="0"/>
              <a:t>            &lt;li&gt;&lt;span class="icon"&gt;&lt;</a:t>
            </a:r>
            <a:r>
              <a:rPr lang="en-IN" sz="700" dirty="0" err="1"/>
              <a:t>i</a:t>
            </a:r>
            <a:r>
              <a:rPr lang="en-IN" sz="700" dirty="0"/>
              <a:t> class="fa fa-calendar" aria-hidden="true"&gt;&lt;/</a:t>
            </a:r>
            <a:r>
              <a:rPr lang="en-IN" sz="700" dirty="0" err="1"/>
              <a:t>i</a:t>
            </a:r>
            <a:r>
              <a:rPr lang="en-IN" sz="700" dirty="0"/>
              <a:t>&gt;&lt;/span&gt;</a:t>
            </a:r>
          </a:p>
          <a:p>
            <a:r>
              <a:rPr lang="en-IN" sz="700" dirty="0"/>
              <a:t>              &lt;span id="</a:t>
            </a:r>
            <a:r>
              <a:rPr lang="en-IN" sz="700" dirty="0" err="1"/>
              <a:t>lLinkedin</a:t>
            </a:r>
            <a:r>
              <a:rPr lang="en-IN" sz="700" dirty="0"/>
              <a:t>" </a:t>
            </a:r>
            <a:r>
              <a:rPr lang="en-IN" sz="700" dirty="0" err="1"/>
              <a:t>href</a:t>
            </a:r>
            <a:r>
              <a:rPr lang="en-IN" sz="700" dirty="0"/>
              <a:t>=""&gt;Birth Day &lt;/span&gt;</a:t>
            </a:r>
          </a:p>
          <a:p>
            <a:r>
              <a:rPr lang="en-IN" sz="700" dirty="0"/>
              <a:t>            &lt;/li&gt;</a:t>
            </a:r>
          </a:p>
          <a:p>
            <a:r>
              <a:rPr lang="en-IN" sz="700" dirty="0"/>
              <a:t>          &lt;/</a:t>
            </a:r>
            <a:r>
              <a:rPr lang="en-IN" sz="700" dirty="0" err="1"/>
              <a:t>ul</a:t>
            </a:r>
            <a:r>
              <a:rPr lang="en-IN" sz="700" dirty="0"/>
              <a:t>&gt;</a:t>
            </a:r>
          </a:p>
          <a:p>
            <a:r>
              <a:rPr lang="en-IN" sz="700" dirty="0"/>
              <a:t>        &lt;/div&gt;</a:t>
            </a:r>
          </a:p>
          <a:p>
            <a:r>
              <a:rPr lang="en-IN" sz="700" dirty="0"/>
              <a:t>        &lt;div class="</a:t>
            </a:r>
            <a:r>
              <a:rPr lang="en-IN" sz="700" dirty="0" err="1"/>
              <a:t>edu</a:t>
            </a:r>
            <a:r>
              <a:rPr lang="en-IN" sz="700" dirty="0"/>
              <a:t>"&gt;</a:t>
            </a:r>
          </a:p>
          <a:p>
            <a:r>
              <a:rPr lang="en-IN" sz="700" dirty="0"/>
              <a:t>          &lt;h3 class="title"&gt;Education&lt;/h3&gt;</a:t>
            </a:r>
          </a:p>
          <a:p>
            <a:r>
              <a:rPr lang="en-IN" sz="700" dirty="0"/>
              <a:t>          &lt;</a:t>
            </a:r>
            <a:r>
              <a:rPr lang="en-IN" sz="700" dirty="0" err="1"/>
              <a:t>ul</a:t>
            </a:r>
            <a:r>
              <a:rPr lang="en-IN" sz="700" dirty="0"/>
              <a:t> id="</a:t>
            </a:r>
            <a:r>
              <a:rPr lang="en-IN" sz="700" dirty="0" err="1"/>
              <a:t>edu</a:t>
            </a:r>
            <a:r>
              <a:rPr lang="en-IN" sz="700" dirty="0"/>
              <a:t>"&gt;</a:t>
            </a:r>
          </a:p>
          <a:p>
            <a:endParaRPr lang="en-IN" sz="700" dirty="0"/>
          </a:p>
          <a:p>
            <a:r>
              <a:rPr lang="en-IN" sz="700" dirty="0"/>
              <a:t>          &lt;/</a:t>
            </a:r>
            <a:r>
              <a:rPr lang="en-IN" sz="700" dirty="0" err="1"/>
              <a:t>ul</a:t>
            </a:r>
            <a:r>
              <a:rPr lang="en-IN" sz="700" dirty="0"/>
              <a:t>&gt;</a:t>
            </a:r>
          </a:p>
          <a:p>
            <a:r>
              <a:rPr lang="en-IN" sz="700" dirty="0"/>
              <a:t>        &lt;/div&gt;</a:t>
            </a:r>
          </a:p>
          <a:p>
            <a:r>
              <a:rPr lang="en-IN" sz="700" dirty="0"/>
              <a:t>        &lt;div class="lang"&gt;</a:t>
            </a:r>
          </a:p>
          <a:p>
            <a:r>
              <a:rPr lang="en-IN" sz="700" dirty="0"/>
              <a:t>          &lt;h3 class="title"&gt;languages&lt;/h3&gt;</a:t>
            </a:r>
          </a:p>
          <a:p>
            <a:r>
              <a:rPr lang="en-IN" sz="700" dirty="0"/>
              <a:t>          &lt;</a:t>
            </a:r>
            <a:r>
              <a:rPr lang="en-IN" sz="700" dirty="0" err="1"/>
              <a:t>ul</a:t>
            </a:r>
            <a:r>
              <a:rPr lang="en-IN" sz="700" dirty="0"/>
              <a:t> id="</a:t>
            </a:r>
            <a:r>
              <a:rPr lang="en-IN" sz="700" dirty="0" err="1"/>
              <a:t>lan</a:t>
            </a:r>
            <a:r>
              <a:rPr lang="en-IN" sz="700" dirty="0"/>
              <a:t>"&gt;</a:t>
            </a:r>
          </a:p>
          <a:p>
            <a:r>
              <a:rPr lang="en-IN" sz="700" dirty="0"/>
              <a:t>          &lt;/</a:t>
            </a:r>
            <a:r>
              <a:rPr lang="en-IN" sz="700" dirty="0" err="1"/>
              <a:t>ul</a:t>
            </a:r>
            <a:r>
              <a:rPr lang="en-IN" sz="700" dirty="0"/>
              <a:t>&gt;</a:t>
            </a:r>
          </a:p>
          <a:p>
            <a:r>
              <a:rPr lang="en-IN" sz="700" dirty="0"/>
              <a:t>        &lt;/div&gt;</a:t>
            </a:r>
          </a:p>
          <a:p>
            <a:r>
              <a:rPr lang="en-IN" sz="700" dirty="0"/>
              <a:t>      &lt;/div&gt;</a:t>
            </a:r>
          </a:p>
        </p:txBody>
      </p:sp>
    </p:spTree>
    <p:extLst>
      <p:ext uri="{BB962C8B-B14F-4D97-AF65-F5344CB8AC3E}">
        <p14:creationId xmlns:p14="http://schemas.microsoft.com/office/powerpoint/2010/main" val="25499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39CF52-F123-3D43-B0D7-D498CA5D765D}"/>
              </a:ext>
            </a:extLst>
          </p:cNvPr>
          <p:cNvSpPr txBox="1">
            <a:spLocks/>
          </p:cNvSpPr>
          <p:nvPr/>
        </p:nvSpPr>
        <p:spPr>
          <a:xfrm>
            <a:off x="1333927" y="205483"/>
            <a:ext cx="5385371" cy="70591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IN" b="1" u="sng" dirty="0"/>
              <a:t>Project Snapshot</a:t>
            </a:r>
          </a:p>
        </p:txBody>
      </p:sp>
      <p:pic>
        <p:nvPicPr>
          <p:cNvPr id="7" name="Picture 6">
            <a:extLst>
              <a:ext uri="{FF2B5EF4-FFF2-40B4-BE49-F238E27FC236}">
                <a16:creationId xmlns:a16="http://schemas.microsoft.com/office/drawing/2014/main" id="{32A5C0CA-3C91-3DE1-3E72-BA0329717E59}"/>
              </a:ext>
            </a:extLst>
          </p:cNvPr>
          <p:cNvPicPr>
            <a:picLocks noChangeAspect="1"/>
          </p:cNvPicPr>
          <p:nvPr/>
        </p:nvPicPr>
        <p:blipFill>
          <a:blip r:embed="rId2"/>
          <a:stretch>
            <a:fillRect/>
          </a:stretch>
        </p:blipFill>
        <p:spPr>
          <a:xfrm>
            <a:off x="1849582" y="1016156"/>
            <a:ext cx="7614453" cy="5841844"/>
          </a:xfrm>
          <a:prstGeom prst="rect">
            <a:avLst/>
          </a:prstGeom>
        </p:spPr>
      </p:pic>
    </p:spTree>
    <p:extLst>
      <p:ext uri="{BB962C8B-B14F-4D97-AF65-F5344CB8AC3E}">
        <p14:creationId xmlns:p14="http://schemas.microsoft.com/office/powerpoint/2010/main" val="354567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620E-92B4-A607-9A20-AED241581E90}"/>
              </a:ext>
            </a:extLst>
          </p:cNvPr>
          <p:cNvSpPr>
            <a:spLocks noGrp="1"/>
          </p:cNvSpPr>
          <p:nvPr>
            <p:ph type="title"/>
          </p:nvPr>
        </p:nvSpPr>
        <p:spPr>
          <a:xfrm>
            <a:off x="1273907" y="426019"/>
            <a:ext cx="9644185" cy="913609"/>
          </a:xfrm>
        </p:spPr>
        <p:txBody>
          <a:bodyPr/>
          <a:lstStyle/>
          <a:p>
            <a:r>
              <a:rPr lang="en-GB" b="1" u="sng" dirty="0"/>
              <a:t>Output:</a:t>
            </a:r>
            <a:endParaRPr lang="en-IN" b="1" u="sng" dirty="0"/>
          </a:p>
        </p:txBody>
      </p:sp>
      <p:pic>
        <p:nvPicPr>
          <p:cNvPr id="6" name="Picture 5">
            <a:extLst>
              <a:ext uri="{FF2B5EF4-FFF2-40B4-BE49-F238E27FC236}">
                <a16:creationId xmlns:a16="http://schemas.microsoft.com/office/drawing/2014/main" id="{18CB364E-3BDB-5618-AE01-4A64FE2508CE}"/>
              </a:ext>
            </a:extLst>
          </p:cNvPr>
          <p:cNvPicPr>
            <a:picLocks noChangeAspect="1"/>
          </p:cNvPicPr>
          <p:nvPr/>
        </p:nvPicPr>
        <p:blipFill>
          <a:blip r:embed="rId2"/>
          <a:stretch>
            <a:fillRect/>
          </a:stretch>
        </p:blipFill>
        <p:spPr>
          <a:xfrm>
            <a:off x="3208149" y="1339628"/>
            <a:ext cx="5006774" cy="5334462"/>
          </a:xfrm>
          <a:prstGeom prst="rect">
            <a:avLst/>
          </a:prstGeom>
        </p:spPr>
      </p:pic>
    </p:spTree>
    <p:extLst>
      <p:ext uri="{BB962C8B-B14F-4D97-AF65-F5344CB8AC3E}">
        <p14:creationId xmlns:p14="http://schemas.microsoft.com/office/powerpoint/2010/main" val="79196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7285-5DEA-7CFA-C230-E7DDB70B49C7}"/>
              </a:ext>
            </a:extLst>
          </p:cNvPr>
          <p:cNvSpPr>
            <a:spLocks noGrp="1"/>
          </p:cNvSpPr>
          <p:nvPr>
            <p:ph type="title"/>
          </p:nvPr>
        </p:nvSpPr>
        <p:spPr>
          <a:xfrm>
            <a:off x="594052" y="267128"/>
            <a:ext cx="3659449" cy="807744"/>
          </a:xfrm>
        </p:spPr>
        <p:txBody>
          <a:bodyPr/>
          <a:lstStyle/>
          <a:p>
            <a:r>
              <a:rPr lang="en-IN" b="1" u="sng" dirty="0"/>
              <a:t>Advantages</a:t>
            </a:r>
          </a:p>
        </p:txBody>
      </p:sp>
      <p:sp>
        <p:nvSpPr>
          <p:cNvPr id="3" name="Text Placeholder 2">
            <a:extLst>
              <a:ext uri="{FF2B5EF4-FFF2-40B4-BE49-F238E27FC236}">
                <a16:creationId xmlns:a16="http://schemas.microsoft.com/office/drawing/2014/main" id="{488AF3A4-0B14-CB56-3AD3-DF45A7112B05}"/>
              </a:ext>
            </a:extLst>
          </p:cNvPr>
          <p:cNvSpPr>
            <a:spLocks noGrp="1"/>
          </p:cNvSpPr>
          <p:nvPr>
            <p:ph idx="1"/>
          </p:nvPr>
        </p:nvSpPr>
        <p:spPr>
          <a:xfrm>
            <a:off x="341941" y="1239264"/>
            <a:ext cx="4887605" cy="4379472"/>
          </a:xfrm>
        </p:spPr>
        <p:txBody>
          <a:bodyPr>
            <a:normAutofit fontScale="92500"/>
          </a:bodyPr>
          <a:lstStyle/>
          <a:p>
            <a:pPr algn="just"/>
            <a:r>
              <a:rPr lang="en-GB" sz="2400" dirty="0">
                <a:latin typeface="Times New Roman" panose="02020603050405020304" pitchFamily="18" charset="0"/>
                <a:cs typeface="Times New Roman" panose="02020603050405020304" pitchFamily="18" charset="0"/>
              </a:rPr>
              <a:t>Provides instant resume to individuals.</a:t>
            </a:r>
          </a:p>
          <a:p>
            <a:pPr algn="just"/>
            <a:r>
              <a:rPr lang="en-GB" sz="2400" dirty="0">
                <a:latin typeface="Times New Roman" panose="02020603050405020304" pitchFamily="18" charset="0"/>
                <a:cs typeface="Times New Roman" panose="02020603050405020304" pitchFamily="18" charset="0"/>
              </a:rPr>
              <a:t>There are choices available for resume format for users as per their qualification and requirements.</a:t>
            </a:r>
          </a:p>
          <a:p>
            <a:pPr algn="just"/>
            <a:r>
              <a:rPr lang="en-GB" sz="2400" dirty="0">
                <a:latin typeface="Times New Roman" panose="02020603050405020304" pitchFamily="18" charset="0"/>
                <a:cs typeface="Times New Roman" panose="02020603050405020304" pitchFamily="18" charset="0"/>
              </a:rPr>
              <a:t>Reduces tedious work in thinking and creating resume and is </a:t>
            </a:r>
          </a:p>
          <a:p>
            <a:pPr algn="just"/>
            <a:r>
              <a:rPr lang="en-GB" sz="2400" dirty="0">
                <a:latin typeface="Times New Roman" panose="02020603050405020304" pitchFamily="18" charset="0"/>
                <a:cs typeface="Times New Roman" panose="02020603050405020304" pitchFamily="18" charset="0"/>
              </a:rPr>
              <a:t>Convenient for users.</a:t>
            </a:r>
          </a:p>
          <a:p>
            <a:pPr algn="just"/>
            <a:r>
              <a:rPr lang="en-GB" sz="2400" dirty="0">
                <a:latin typeface="Times New Roman" panose="02020603050405020304" pitchFamily="18" charset="0"/>
                <a:cs typeface="Times New Roman" panose="02020603050405020304" pitchFamily="18" charset="0"/>
              </a:rPr>
              <a:t>Provides quick access and is affordable.</a:t>
            </a:r>
          </a:p>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system saves time and reduces human efforts.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8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BDCB-F98E-DC86-876D-B1321BF644E1}"/>
              </a:ext>
            </a:extLst>
          </p:cNvPr>
          <p:cNvSpPr>
            <a:spLocks noGrp="1"/>
          </p:cNvSpPr>
          <p:nvPr>
            <p:ph type="title"/>
          </p:nvPr>
        </p:nvSpPr>
        <p:spPr>
          <a:xfrm>
            <a:off x="713232" y="-396294"/>
            <a:ext cx="9692640" cy="1325562"/>
          </a:xfrm>
        </p:spPr>
        <p:txBody>
          <a:bodyPr/>
          <a:lstStyle/>
          <a:p>
            <a:pPr algn="ctr"/>
            <a:r>
              <a:rPr lang="en-IN" dirty="0"/>
              <a:t>Methodology        </a:t>
            </a:r>
          </a:p>
        </p:txBody>
      </p:sp>
      <p:sp>
        <p:nvSpPr>
          <p:cNvPr id="3" name="Content Placeholder 2">
            <a:extLst>
              <a:ext uri="{FF2B5EF4-FFF2-40B4-BE49-F238E27FC236}">
                <a16:creationId xmlns:a16="http://schemas.microsoft.com/office/drawing/2014/main" id="{162D4FC1-B664-7B64-1BF1-F7A38CF9999B}"/>
              </a:ext>
            </a:extLst>
          </p:cNvPr>
          <p:cNvSpPr>
            <a:spLocks noGrp="1"/>
          </p:cNvSpPr>
          <p:nvPr>
            <p:ph idx="1"/>
          </p:nvPr>
        </p:nvSpPr>
        <p:spPr>
          <a:xfrm>
            <a:off x="1261872" y="1297858"/>
            <a:ext cx="9144000" cy="5663381"/>
          </a:xfrm>
        </p:spPr>
        <p:txBody>
          <a:bodyPr>
            <a:normAutofit fontScale="92500" lnSpcReduction="20000"/>
          </a:bodyPr>
          <a:lstStyle/>
          <a:p>
            <a:pPr marL="342900" indent="-342900">
              <a:buFont typeface="+mj-lt"/>
              <a:buAutoNum type="arabicPeriod"/>
            </a:pPr>
            <a:r>
              <a:rPr lang="en-IN" dirty="0"/>
              <a:t> </a:t>
            </a:r>
            <a:r>
              <a:rPr lang="en-IN" b="1" dirty="0"/>
              <a:t>Requirements Analysis</a:t>
            </a:r>
            <a:r>
              <a:rPr lang="en-IN" dirty="0"/>
              <a:t> :   </a:t>
            </a:r>
            <a:r>
              <a:rPr lang="en-IN" dirty="0" err="1"/>
              <a:t>Identitfy</a:t>
            </a:r>
            <a:r>
              <a:rPr lang="en-IN" dirty="0"/>
              <a:t> user needs and desired features like t                                                                                                       </a:t>
            </a:r>
            <a:r>
              <a:rPr lang="en-IN" dirty="0" err="1"/>
              <a:t>emplates</a:t>
            </a:r>
            <a:r>
              <a:rPr lang="en-IN" dirty="0"/>
              <a:t> ,</a:t>
            </a:r>
            <a:r>
              <a:rPr lang="en-IN" dirty="0" err="1"/>
              <a:t>formatting,and</a:t>
            </a:r>
            <a:r>
              <a:rPr lang="en-IN" dirty="0"/>
              <a:t> export options .</a:t>
            </a:r>
          </a:p>
          <a:p>
            <a:pPr marL="342900" indent="-342900">
              <a:buFont typeface="+mj-lt"/>
              <a:buAutoNum type="arabicPeriod"/>
            </a:pPr>
            <a:r>
              <a:rPr lang="en-IN" b="1" dirty="0" err="1"/>
              <a:t>Planing</a:t>
            </a:r>
            <a:r>
              <a:rPr lang="en-IN" b="1" dirty="0"/>
              <a:t> and  Design</a:t>
            </a:r>
            <a:r>
              <a:rPr lang="en-IN" dirty="0"/>
              <a:t> : create a  user-friendly interface and  decide on the  application type web mobile or desktop. </a:t>
            </a:r>
          </a:p>
          <a:p>
            <a:pPr marL="342900" indent="-342900">
              <a:buFont typeface="+mj-lt"/>
              <a:buAutoNum type="arabicPeriod"/>
            </a:pPr>
            <a:r>
              <a:rPr lang="en-IN" dirty="0"/>
              <a:t> </a:t>
            </a:r>
            <a:r>
              <a:rPr lang="en-IN" b="1" dirty="0"/>
              <a:t>Technology selection</a:t>
            </a:r>
            <a:r>
              <a:rPr lang="en-IN" dirty="0"/>
              <a:t> :  choose tools and  frameworks for  fronted  </a:t>
            </a:r>
            <a:r>
              <a:rPr lang="en-IN" dirty="0" err="1"/>
              <a:t>backened</a:t>
            </a:r>
            <a:r>
              <a:rPr lang="en-IN" dirty="0"/>
              <a:t> database and PDF generation.</a:t>
            </a:r>
          </a:p>
          <a:p>
            <a:pPr marL="342900" indent="-342900">
              <a:buFont typeface="+mj-lt"/>
              <a:buAutoNum type="arabicPeriod"/>
            </a:pPr>
            <a:r>
              <a:rPr lang="en-IN" b="1" dirty="0"/>
              <a:t>Development</a:t>
            </a:r>
            <a:r>
              <a:rPr lang="en-IN" dirty="0"/>
              <a:t>: build features like  templates selection </a:t>
            </a:r>
            <a:r>
              <a:rPr lang="en-IN" dirty="0" err="1"/>
              <a:t>realtime</a:t>
            </a:r>
            <a:r>
              <a:rPr lang="en-IN" dirty="0"/>
              <a:t> preview and export </a:t>
            </a:r>
            <a:r>
              <a:rPr lang="en-IN" dirty="0" err="1"/>
              <a:t>functoionally</a:t>
            </a:r>
            <a:r>
              <a:rPr lang="en-IN" dirty="0"/>
              <a:t>.</a:t>
            </a:r>
          </a:p>
          <a:p>
            <a:pPr marL="342900" indent="-342900">
              <a:buFont typeface="+mj-lt"/>
              <a:buAutoNum type="arabicPeriod"/>
            </a:pPr>
            <a:r>
              <a:rPr lang="en-IN" dirty="0"/>
              <a:t> </a:t>
            </a:r>
            <a:r>
              <a:rPr lang="en-IN" b="1" dirty="0"/>
              <a:t>Testing</a:t>
            </a:r>
            <a:r>
              <a:rPr lang="en-IN" dirty="0"/>
              <a:t>: Performance unit integration and user acceptance testing to ensure reliability and compatibility.</a:t>
            </a:r>
          </a:p>
          <a:p>
            <a:pPr marL="342900" indent="-342900">
              <a:buFont typeface="+mj-lt"/>
              <a:buAutoNum type="arabicPeriod"/>
            </a:pPr>
            <a:r>
              <a:rPr lang="en-IN" b="1" dirty="0"/>
              <a:t>Development</a:t>
            </a:r>
            <a:r>
              <a:rPr lang="en-IN" dirty="0"/>
              <a:t> : host the  application on a suitable  platform and setup version control.</a:t>
            </a:r>
          </a:p>
          <a:p>
            <a:pPr marL="342900" indent="-342900">
              <a:buFont typeface="+mj-lt"/>
              <a:buAutoNum type="arabicPeriod"/>
            </a:pPr>
            <a:r>
              <a:rPr lang="en-IN" dirty="0"/>
              <a:t> </a:t>
            </a:r>
            <a:r>
              <a:rPr lang="en-IN" b="1" dirty="0"/>
              <a:t>Maintenance</a:t>
            </a:r>
            <a:r>
              <a:rPr lang="en-IN" dirty="0"/>
              <a:t>: continuously improved based  on user feedback and apply regular updates.</a:t>
            </a:r>
          </a:p>
          <a:p>
            <a:pPr marL="342900" indent="-342900">
              <a:buFont typeface="+mj-lt"/>
              <a:buAutoNum type="arabicPeriod"/>
            </a:pPr>
            <a:r>
              <a:rPr lang="en-IN" dirty="0"/>
              <a:t> </a:t>
            </a:r>
            <a:r>
              <a:rPr lang="en-IN" b="1" dirty="0"/>
              <a:t>Documentation</a:t>
            </a:r>
            <a:r>
              <a:rPr lang="en-IN" dirty="0"/>
              <a:t> : create user manuals and technical  </a:t>
            </a:r>
            <a:r>
              <a:rPr lang="en-IN" dirty="0" err="1"/>
              <a:t>guiidelines</a:t>
            </a:r>
            <a:r>
              <a:rPr lang="en-IN" dirty="0"/>
              <a:t> for reference.</a:t>
            </a:r>
          </a:p>
          <a:p>
            <a:pPr marL="0" indent="0">
              <a:buNone/>
            </a:pPr>
            <a:endParaRPr lang="en-IN" dirty="0"/>
          </a:p>
          <a:p>
            <a:pPr marL="0" indent="0">
              <a:buNone/>
            </a:pPr>
            <a:r>
              <a:rPr lang="en-IN" dirty="0"/>
              <a:t>  </a:t>
            </a:r>
          </a:p>
          <a:p>
            <a:pPr marL="0" indent="0" algn="just">
              <a:buNone/>
            </a:pPr>
            <a:endParaRPr lang="en-IN" sz="1400" dirty="0"/>
          </a:p>
          <a:p>
            <a:pPr marL="0" indent="0">
              <a:buNone/>
            </a:pPr>
            <a:endParaRPr lang="en-IN" dirty="0"/>
          </a:p>
        </p:txBody>
      </p:sp>
    </p:spTree>
    <p:extLst>
      <p:ext uri="{BB962C8B-B14F-4D97-AF65-F5344CB8AC3E}">
        <p14:creationId xmlns:p14="http://schemas.microsoft.com/office/powerpoint/2010/main" val="297030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707E-BB5A-ABA6-A71E-DBF61F1E296B}"/>
              </a:ext>
            </a:extLst>
          </p:cNvPr>
          <p:cNvSpPr>
            <a:spLocks noGrp="1"/>
          </p:cNvSpPr>
          <p:nvPr>
            <p:ph type="title"/>
          </p:nvPr>
        </p:nvSpPr>
        <p:spPr>
          <a:xfrm>
            <a:off x="3938212" y="139618"/>
            <a:ext cx="3242679" cy="1325562"/>
          </a:xfrm>
        </p:spPr>
        <p:txBody>
          <a:bodyPr/>
          <a:lstStyle/>
          <a:p>
            <a:r>
              <a:rPr lang="en-IN" dirty="0"/>
              <a:t>Conclusion</a:t>
            </a:r>
          </a:p>
        </p:txBody>
      </p:sp>
      <p:sp>
        <p:nvSpPr>
          <p:cNvPr id="5" name="TextBox 4">
            <a:extLst>
              <a:ext uri="{FF2B5EF4-FFF2-40B4-BE49-F238E27FC236}">
                <a16:creationId xmlns:a16="http://schemas.microsoft.com/office/drawing/2014/main" id="{8079173C-284D-3931-7FBD-47AD33C25E41}"/>
              </a:ext>
            </a:extLst>
          </p:cNvPr>
          <p:cNvSpPr txBox="1"/>
          <p:nvPr/>
        </p:nvSpPr>
        <p:spPr>
          <a:xfrm>
            <a:off x="786579" y="1997839"/>
            <a:ext cx="10304207" cy="2862322"/>
          </a:xfrm>
          <a:prstGeom prst="rect">
            <a:avLst/>
          </a:prstGeom>
          <a:noFill/>
        </p:spPr>
        <p:txBody>
          <a:bodyPr wrap="square" rtlCol="0">
            <a:spAutoFit/>
          </a:bodyPr>
          <a:lstStyle/>
          <a:p>
            <a:r>
              <a:rPr lang="en-IN" dirty="0"/>
              <a:t>The online resume builder is one of the most fantastic system for the people who are either </a:t>
            </a:r>
          </a:p>
          <a:p>
            <a:r>
              <a:rPr lang="en-IN" dirty="0"/>
              <a:t>recently graduated students in their domain or if they don’t have enough idea about the </a:t>
            </a:r>
          </a:p>
          <a:p>
            <a:r>
              <a:rPr lang="en-IN" dirty="0"/>
              <a:t>Resume or don’t have enough time to create the resume of good design and patterns, then </a:t>
            </a:r>
          </a:p>
          <a:p>
            <a:r>
              <a:rPr lang="en-IN" dirty="0"/>
              <a:t>This platform is very productive place for them. Resume builder will analysis and give the </a:t>
            </a:r>
          </a:p>
          <a:p>
            <a:r>
              <a:rPr lang="en-IN" dirty="0"/>
              <a:t>Required output of top trending technologies with proper proof of data, graphics and static.</a:t>
            </a:r>
          </a:p>
          <a:p>
            <a:r>
              <a:rPr lang="en-IN" dirty="0"/>
              <a:t>Thus students can analysis the material and course opt for which will be more useful to them</a:t>
            </a:r>
          </a:p>
          <a:p>
            <a:r>
              <a:rPr lang="en-IN" dirty="0"/>
              <a:t>In their placement and future.</a:t>
            </a:r>
          </a:p>
          <a:p>
            <a:r>
              <a:rPr lang="en-IN" dirty="0"/>
              <a:t>It will be clear path and guide which will make their decision much more easy and affective.</a:t>
            </a:r>
          </a:p>
          <a:p>
            <a:r>
              <a:rPr lang="en-IN" dirty="0"/>
              <a:t>Their will be a less chance regrating and wasting their time on different courses which are </a:t>
            </a:r>
          </a:p>
          <a:p>
            <a:r>
              <a:rPr lang="en-IN" dirty="0"/>
              <a:t>not worth.</a:t>
            </a:r>
          </a:p>
        </p:txBody>
      </p:sp>
    </p:spTree>
    <p:extLst>
      <p:ext uri="{BB962C8B-B14F-4D97-AF65-F5344CB8AC3E}">
        <p14:creationId xmlns:p14="http://schemas.microsoft.com/office/powerpoint/2010/main" val="34551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F79CB3-E312-0750-2FE7-0B3EC464B9D9}"/>
              </a:ext>
            </a:extLst>
          </p:cNvPr>
          <p:cNvSpPr txBox="1"/>
          <p:nvPr/>
        </p:nvSpPr>
        <p:spPr>
          <a:xfrm>
            <a:off x="1474839" y="796413"/>
            <a:ext cx="2052100"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References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hlinkClick r:id="rId2"/>
            <a:extLst>
              <a:ext uri="{FF2B5EF4-FFF2-40B4-BE49-F238E27FC236}">
                <a16:creationId xmlns:a16="http://schemas.microsoft.com/office/drawing/2014/main" id="{FFF07FD9-5787-FBCF-FD5B-6F423C399715}"/>
              </a:ext>
            </a:extLst>
          </p:cNvPr>
          <p:cNvSpPr txBox="1"/>
          <p:nvPr/>
        </p:nvSpPr>
        <p:spPr>
          <a:xfrm>
            <a:off x="648929" y="2054909"/>
            <a:ext cx="6362639" cy="369332"/>
          </a:xfrm>
          <a:prstGeom prst="rect">
            <a:avLst/>
          </a:prstGeom>
          <a:noFill/>
        </p:spPr>
        <p:txBody>
          <a:bodyPr wrap="none" rtlCol="0">
            <a:spAutoFit/>
          </a:bodyPr>
          <a:lstStyle/>
          <a:p>
            <a:r>
              <a:rPr lang="en-IN" dirty="0">
                <a:hlinkClick r:id="rId2"/>
              </a:rPr>
              <a:t>https://www.w3schools.com/tags/att_input_maxlength.asp</a:t>
            </a:r>
            <a:endParaRPr lang="en-IN" dirty="0"/>
          </a:p>
        </p:txBody>
      </p:sp>
      <p:sp>
        <p:nvSpPr>
          <p:cNvPr id="6" name="TextBox 5">
            <a:extLst>
              <a:ext uri="{FF2B5EF4-FFF2-40B4-BE49-F238E27FC236}">
                <a16:creationId xmlns:a16="http://schemas.microsoft.com/office/drawing/2014/main" id="{D3FDCD8D-7612-8A64-38D1-AEF73D025963}"/>
              </a:ext>
            </a:extLst>
          </p:cNvPr>
          <p:cNvSpPr txBox="1"/>
          <p:nvPr/>
        </p:nvSpPr>
        <p:spPr>
          <a:xfrm>
            <a:off x="648929" y="2511122"/>
            <a:ext cx="7364361" cy="646331"/>
          </a:xfrm>
          <a:prstGeom prst="rect">
            <a:avLst/>
          </a:prstGeom>
          <a:noFill/>
        </p:spPr>
        <p:txBody>
          <a:bodyPr wrap="square" rtlCol="0">
            <a:spAutoFit/>
          </a:bodyPr>
          <a:lstStyle/>
          <a:p>
            <a:r>
              <a:rPr lang="en-IN" dirty="0">
                <a:hlinkClick r:id="rId3"/>
              </a:rPr>
              <a:t>https://www.geeksforgeeks.org/free-online-resume-builder-by-geeksforgeeks-create-your-resume-now/?ref=header_ind</a:t>
            </a:r>
            <a:endParaRPr lang="en-IN" dirty="0"/>
          </a:p>
        </p:txBody>
      </p:sp>
      <p:sp>
        <p:nvSpPr>
          <p:cNvPr id="7" name="TextBox 6">
            <a:extLst>
              <a:ext uri="{FF2B5EF4-FFF2-40B4-BE49-F238E27FC236}">
                <a16:creationId xmlns:a16="http://schemas.microsoft.com/office/drawing/2014/main" id="{8743E1ED-31AB-FFC4-5024-5695BF8ED611}"/>
              </a:ext>
            </a:extLst>
          </p:cNvPr>
          <p:cNvSpPr txBox="1"/>
          <p:nvPr/>
        </p:nvSpPr>
        <p:spPr>
          <a:xfrm>
            <a:off x="648929" y="3244334"/>
            <a:ext cx="6970178" cy="369332"/>
          </a:xfrm>
          <a:prstGeom prst="rect">
            <a:avLst/>
          </a:prstGeom>
          <a:noFill/>
        </p:spPr>
        <p:txBody>
          <a:bodyPr wrap="none" rtlCol="0">
            <a:spAutoFit/>
          </a:bodyPr>
          <a:lstStyle/>
          <a:p>
            <a:r>
              <a:rPr lang="en-IN" dirty="0">
                <a:hlinkClick r:id="rId4"/>
              </a:rPr>
              <a:t>https://www.sublimetext.com/download_thanks?target=win-x64</a:t>
            </a:r>
            <a:endParaRPr lang="en-IN" dirty="0"/>
          </a:p>
        </p:txBody>
      </p:sp>
    </p:spTree>
    <p:extLst>
      <p:ext uri="{BB962C8B-B14F-4D97-AF65-F5344CB8AC3E}">
        <p14:creationId xmlns:p14="http://schemas.microsoft.com/office/powerpoint/2010/main" val="20626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
          <p:cNvSpPr/>
          <p:nvPr/>
        </p:nvSpPr>
        <p:spPr>
          <a:xfrm>
            <a:off x="0" y="0"/>
            <a:ext cx="11324492"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800" b="0" i="0" u="none" strike="noStrike" cap="none">
              <a:solidFill>
                <a:srgbClr val="FFFFFF"/>
              </a:solidFill>
              <a:latin typeface="Calibri"/>
              <a:ea typeface="Calibri"/>
              <a:cs typeface="Calibri"/>
              <a:sym typeface="Calibri"/>
            </a:endParaRPr>
          </a:p>
        </p:txBody>
      </p:sp>
      <p:cxnSp>
        <p:nvCxnSpPr>
          <p:cNvPr id="208" name="Google Shape;208;p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09" name="Google Shape;209;p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10" name="Google Shape;210;p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11" name="Google Shape;211;p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12" name="Google Shape;212;p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8000" b="0" i="0" u="none" strike="noStrike" cap="none">
              <a:solidFill>
                <a:srgbClr val="FFFFFF"/>
              </a:solidFill>
              <a:latin typeface="Arial"/>
              <a:ea typeface="Arial"/>
              <a:cs typeface="Arial"/>
              <a:sym typeface="Arial"/>
            </a:endParaRPr>
          </a:p>
        </p:txBody>
      </p:sp>
      <p:sp>
        <p:nvSpPr>
          <p:cNvPr id="213" name="Google Shape;213;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4" name="Google Shape;214;p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a:extLst>
              <a:ext uri="{FF2B5EF4-FFF2-40B4-BE49-F238E27FC236}">
                <a16:creationId xmlns:a16="http://schemas.microsoft.com/office/drawing/2014/main" id="{C8BC9ACE-43E5-452A-BAEA-58885B56105A}"/>
              </a:ext>
            </a:extLst>
          </p:cNvPr>
          <p:cNvSpPr>
            <a:spLocks noGrp="1"/>
          </p:cNvSpPr>
          <p:nvPr>
            <p:ph type="title"/>
          </p:nvPr>
        </p:nvSpPr>
        <p:spPr>
          <a:xfrm>
            <a:off x="1596103" y="499049"/>
            <a:ext cx="9646217" cy="1081722"/>
          </a:xfrm>
        </p:spPr>
        <p:txBody>
          <a:bodyPr/>
          <a:lstStyle/>
          <a:p>
            <a:r>
              <a:rPr lang="en-IN" b="1" u="sng" dirty="0">
                <a:latin typeface="Times New Roman" panose="02020603050405020304" pitchFamily="18" charset="0"/>
                <a:cs typeface="Times New Roman" panose="02020603050405020304" pitchFamily="18" charset="0"/>
              </a:rPr>
              <a:t>Presentation Outline</a:t>
            </a:r>
          </a:p>
        </p:txBody>
      </p:sp>
      <p:sp>
        <p:nvSpPr>
          <p:cNvPr id="8" name="Google Shape;201;p2">
            <a:extLst>
              <a:ext uri="{FF2B5EF4-FFF2-40B4-BE49-F238E27FC236}">
                <a16:creationId xmlns:a16="http://schemas.microsoft.com/office/drawing/2014/main" id="{EAB3486C-A8DE-4F42-8C6D-BB4F73848BD2}"/>
              </a:ext>
            </a:extLst>
          </p:cNvPr>
          <p:cNvSpPr txBox="1">
            <a:spLocks noGrp="1"/>
          </p:cNvSpPr>
          <p:nvPr>
            <p:ph idx="1"/>
          </p:nvPr>
        </p:nvSpPr>
        <p:spPr>
          <a:xfrm>
            <a:off x="1596103" y="2265895"/>
            <a:ext cx="8594725" cy="3476182"/>
          </a:xfrm>
          <a:prstGeom prst="rect">
            <a:avLst/>
          </a:prstGeom>
          <a:noFill/>
          <a:ln w="9525" cap="flat" cmpd="sng">
            <a:solidFill>
              <a:schemeClr val="bg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sz="2000" dirty="0">
                <a:latin typeface="Times New Roman"/>
                <a:ea typeface="Times New Roman"/>
                <a:cs typeface="Times New Roman"/>
                <a:sym typeface="Times New Roman"/>
              </a:rPr>
              <a:t>Introduction to Project </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000" dirty="0">
                <a:latin typeface="Times New Roman"/>
                <a:ea typeface="Times New Roman"/>
                <a:cs typeface="Times New Roman"/>
                <a:sym typeface="Times New Roman"/>
              </a:rPr>
              <a:t>Technology Used</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000" dirty="0">
                <a:latin typeface="Times New Roman"/>
                <a:ea typeface="Times New Roman"/>
                <a:cs typeface="Times New Roman"/>
                <a:sym typeface="Times New Roman"/>
              </a:rPr>
              <a:t>Existing Gaps &amp; Project Features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000" dirty="0">
                <a:latin typeface="Times New Roman"/>
                <a:ea typeface="Times New Roman"/>
                <a:cs typeface="Times New Roman"/>
                <a:sym typeface="Times New Roman"/>
              </a:rPr>
              <a:t>Objectives</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000" dirty="0">
                <a:latin typeface="Times New Roman"/>
                <a:ea typeface="Times New Roman"/>
                <a:cs typeface="Times New Roman"/>
                <a:sym typeface="Times New Roman"/>
              </a:rPr>
              <a:t>Scope/Relevance</a:t>
            </a:r>
            <a:endParaRPr sz="2000" dirty="0">
              <a:latin typeface="Times New Roman"/>
              <a:ea typeface="Times New Roman"/>
              <a:cs typeface="Times New Roman"/>
              <a:sym typeface="Times New Roman"/>
            </a:endParaRPr>
          </a:p>
          <a:p>
            <a:pPr>
              <a:lnSpc>
                <a:spcPct val="90000"/>
              </a:lnSpc>
              <a:spcBef>
                <a:spcPts val="1000"/>
              </a:spcBef>
              <a:spcAft>
                <a:spcPts val="0"/>
              </a:spcAft>
              <a:buClr>
                <a:schemeClr val="dk1"/>
              </a:buClr>
              <a:buSzPct val="100000"/>
            </a:pPr>
            <a:r>
              <a:rPr lang="en-US" sz="2000" dirty="0">
                <a:latin typeface="Times New Roman"/>
                <a:ea typeface="Times New Roman"/>
                <a:cs typeface="Times New Roman"/>
                <a:sym typeface="Times New Roman"/>
              </a:rPr>
              <a:t>Project snapshot</a:t>
            </a:r>
          </a:p>
          <a:p>
            <a:pPr>
              <a:lnSpc>
                <a:spcPct val="90000"/>
              </a:lnSpc>
              <a:spcBef>
                <a:spcPts val="1000"/>
              </a:spcBef>
              <a:spcAft>
                <a:spcPts val="0"/>
              </a:spcAft>
              <a:buClr>
                <a:schemeClr val="dk1"/>
              </a:buClr>
              <a:buSzPct val="100000"/>
            </a:pPr>
            <a:r>
              <a:rPr lang="en-US" sz="2000" dirty="0">
                <a:latin typeface="Times New Roman"/>
                <a:ea typeface="Times New Roman"/>
                <a:cs typeface="Times New Roman"/>
                <a:sym typeface="Times New Roman"/>
              </a:rPr>
              <a:t>Output</a:t>
            </a:r>
            <a:endParaRPr sz="20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000" dirty="0">
                <a:latin typeface="Times New Roman"/>
                <a:ea typeface="Times New Roman"/>
                <a:cs typeface="Times New Roman"/>
                <a:sym typeface="Times New Roman"/>
              </a:rPr>
              <a:t>Conclusion &amp; Future Aspects</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GB"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lang="en-IN"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2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09C3-299E-C5F8-AC41-558B0AF4E909}"/>
              </a:ext>
            </a:extLst>
          </p:cNvPr>
          <p:cNvSpPr>
            <a:spLocks noGrp="1"/>
          </p:cNvSpPr>
          <p:nvPr>
            <p:ph type="title"/>
          </p:nvPr>
        </p:nvSpPr>
        <p:spPr>
          <a:xfrm>
            <a:off x="1273995" y="958500"/>
            <a:ext cx="3157933" cy="705914"/>
          </a:xfrm>
        </p:spPr>
        <p:txBody>
          <a:bodyPr/>
          <a:lstStyle/>
          <a:p>
            <a:r>
              <a:rPr lang="en-US" sz="4400" b="1" u="sng" dirty="0">
                <a:latin typeface="Times New Roman"/>
                <a:ea typeface="Times New Roman"/>
                <a:cs typeface="Times New Roman"/>
                <a:sym typeface="Times New Roman"/>
              </a:rPr>
              <a:t>Introduction</a:t>
            </a:r>
            <a:endParaRPr lang="en-IN" b="1" u="sng" dirty="0"/>
          </a:p>
        </p:txBody>
      </p:sp>
      <p:sp>
        <p:nvSpPr>
          <p:cNvPr id="3" name="Text Placeholder 2">
            <a:extLst>
              <a:ext uri="{FF2B5EF4-FFF2-40B4-BE49-F238E27FC236}">
                <a16:creationId xmlns:a16="http://schemas.microsoft.com/office/drawing/2014/main" id="{F717B026-6D73-4261-A267-2EFFD6D076B9}"/>
              </a:ext>
            </a:extLst>
          </p:cNvPr>
          <p:cNvSpPr>
            <a:spLocks noGrp="1"/>
          </p:cNvSpPr>
          <p:nvPr>
            <p:ph idx="1"/>
          </p:nvPr>
        </p:nvSpPr>
        <p:spPr>
          <a:xfrm>
            <a:off x="1064924" y="2140903"/>
            <a:ext cx="8595360" cy="4351337"/>
          </a:xfrm>
        </p:spPr>
        <p:txBody>
          <a:bodyPr>
            <a:normAutofit/>
          </a:bodyPr>
          <a:lstStyle/>
          <a:p>
            <a:pPr marL="114300" indent="0">
              <a:buNone/>
            </a:pPr>
            <a:r>
              <a:rPr lang="en-GB" sz="2000" dirty="0">
                <a:latin typeface="Times New Roman" panose="02020603050405020304" pitchFamily="18" charset="0"/>
                <a:cs typeface="Times New Roman" panose="02020603050405020304" pitchFamily="18" charset="0"/>
              </a:rPr>
              <a:t>Creating a resume is a bit tedious task for any working professional from any industry. One has to keep it short, simple, with the latest work experience and constantly update it over a while. It is an application that simplifies the task of creating a resume for individuals. The system is flexible to be used and reduces the need of thinking and designing an appropriate resume according to qualifications. The system is developed to provide an easy means for creating a professional looking resume. Individuals just have to fill up a form that specifies questions from all required fields such as personal questions, educational, qualities, interest, skills and so on. The answers provided by the users are stored and the system automatically generates a well - structured resume. Users have option to create resume in any format and file</a:t>
            </a:r>
            <a:r>
              <a:rPr lang="en-GB" dirty="0"/>
              <a:t>.</a:t>
            </a:r>
            <a:endParaRPr lang="en-IN" dirty="0"/>
          </a:p>
        </p:txBody>
      </p:sp>
    </p:spTree>
    <p:extLst>
      <p:ext uri="{BB962C8B-B14F-4D97-AF65-F5344CB8AC3E}">
        <p14:creationId xmlns:p14="http://schemas.microsoft.com/office/powerpoint/2010/main" val="212315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942E-C077-E17F-2973-2BBF42AA26AD}"/>
              </a:ext>
            </a:extLst>
          </p:cNvPr>
          <p:cNvSpPr>
            <a:spLocks noGrp="1"/>
          </p:cNvSpPr>
          <p:nvPr>
            <p:ph type="title"/>
          </p:nvPr>
        </p:nvSpPr>
        <p:spPr>
          <a:xfrm>
            <a:off x="1580213" y="667820"/>
            <a:ext cx="6782951" cy="904126"/>
          </a:xfrm>
        </p:spPr>
        <p:txBody>
          <a:bodyPr>
            <a:normAutofit fontScale="90000"/>
          </a:bodyPr>
          <a:lstStyle/>
          <a:p>
            <a:br>
              <a:rPr lang="en-US" dirty="0">
                <a:latin typeface="Times New Roman"/>
                <a:ea typeface="Times New Roman"/>
                <a:cs typeface="Times New Roman"/>
                <a:sym typeface="Times New Roman"/>
              </a:rPr>
            </a:br>
            <a:r>
              <a:rPr lang="en-US" b="1" u="sng" dirty="0">
                <a:latin typeface="Times New Roman"/>
                <a:ea typeface="Times New Roman"/>
                <a:cs typeface="Times New Roman"/>
                <a:sym typeface="Times New Roman"/>
              </a:rPr>
              <a:t>Technology Used</a:t>
            </a:r>
            <a:endParaRPr lang="en-IN" dirty="0"/>
          </a:p>
        </p:txBody>
      </p:sp>
      <p:sp>
        <p:nvSpPr>
          <p:cNvPr id="3" name="Text Placeholder 2">
            <a:extLst>
              <a:ext uri="{FF2B5EF4-FFF2-40B4-BE49-F238E27FC236}">
                <a16:creationId xmlns:a16="http://schemas.microsoft.com/office/drawing/2014/main" id="{EE994605-6214-49F6-9A73-52E62A236ACB}"/>
              </a:ext>
            </a:extLst>
          </p:cNvPr>
          <p:cNvSpPr>
            <a:spLocks noGrp="1"/>
          </p:cNvSpPr>
          <p:nvPr>
            <p:ph idx="1"/>
          </p:nvPr>
        </p:nvSpPr>
        <p:spPr>
          <a:xfrm>
            <a:off x="1580213" y="2013504"/>
            <a:ext cx="8595360" cy="4351337"/>
          </a:xfrm>
        </p:spPr>
        <p:txBody>
          <a:bodyPr/>
          <a:lstStyle/>
          <a:p>
            <a:r>
              <a:rPr lang="en-GB" sz="3200" dirty="0">
                <a:latin typeface="Times New Roman" panose="02020603050405020304" pitchFamily="18" charset="0"/>
                <a:cs typeface="Times New Roman" panose="02020603050405020304" pitchFamily="18" charset="0"/>
              </a:rPr>
              <a:t>Html</a:t>
            </a:r>
          </a:p>
          <a:p>
            <a:r>
              <a:rPr lang="en-GB" sz="3200" dirty="0">
                <a:latin typeface="Times New Roman" panose="02020603050405020304" pitchFamily="18" charset="0"/>
                <a:cs typeface="Times New Roman" panose="02020603050405020304" pitchFamily="18" charset="0"/>
              </a:rPr>
              <a:t>CSS</a:t>
            </a:r>
          </a:p>
          <a:p>
            <a:r>
              <a:rPr lang="en-GB" sz="3200" dirty="0">
                <a:latin typeface="Times New Roman" panose="02020603050405020304" pitchFamily="18" charset="0"/>
                <a:cs typeface="Times New Roman" panose="02020603050405020304" pitchFamily="18" charset="0"/>
              </a:rPr>
              <a:t>JavaScript</a:t>
            </a:r>
          </a:p>
          <a:p>
            <a:endParaRPr lang="en-IN" dirty="0"/>
          </a:p>
        </p:txBody>
      </p:sp>
    </p:spTree>
    <p:extLst>
      <p:ext uri="{BB962C8B-B14F-4D97-AF65-F5344CB8AC3E}">
        <p14:creationId xmlns:p14="http://schemas.microsoft.com/office/powerpoint/2010/main" val="368449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E0A4-56B3-CE5F-A88C-0D288364CA57}"/>
              </a:ext>
            </a:extLst>
          </p:cNvPr>
          <p:cNvSpPr>
            <a:spLocks noGrp="1"/>
          </p:cNvSpPr>
          <p:nvPr>
            <p:ph type="title"/>
          </p:nvPr>
        </p:nvSpPr>
        <p:spPr>
          <a:xfrm>
            <a:off x="3953281" y="482884"/>
            <a:ext cx="3908717" cy="615903"/>
          </a:xfrm>
        </p:spPr>
        <p:txBody>
          <a:bodyPr>
            <a:normAutofit fontScale="90000"/>
          </a:bodyPr>
          <a:lstStyle/>
          <a:p>
            <a:br>
              <a:rPr lang="en-US" dirty="0">
                <a:latin typeface="Times New Roman"/>
                <a:ea typeface="Times New Roman"/>
                <a:cs typeface="Times New Roman"/>
                <a:sym typeface="Times New Roman"/>
              </a:rPr>
            </a:br>
            <a:r>
              <a:rPr lang="en-US" b="1" u="sng" dirty="0">
                <a:latin typeface="Times New Roman"/>
                <a:ea typeface="Times New Roman"/>
                <a:cs typeface="Times New Roman"/>
                <a:sym typeface="Times New Roman"/>
              </a:rPr>
              <a:t> Project Features</a:t>
            </a:r>
            <a:endParaRPr lang="en-IN" dirty="0"/>
          </a:p>
        </p:txBody>
      </p:sp>
      <p:sp>
        <p:nvSpPr>
          <p:cNvPr id="3" name="Text Placeholder 2">
            <a:extLst>
              <a:ext uri="{FF2B5EF4-FFF2-40B4-BE49-F238E27FC236}">
                <a16:creationId xmlns:a16="http://schemas.microsoft.com/office/drawing/2014/main" id="{0B439B12-221E-7BEA-F021-CD9DA455A64F}"/>
              </a:ext>
            </a:extLst>
          </p:cNvPr>
          <p:cNvSpPr>
            <a:spLocks noGrp="1"/>
          </p:cNvSpPr>
          <p:nvPr>
            <p:ph idx="1"/>
          </p:nvPr>
        </p:nvSpPr>
        <p:spPr>
          <a:xfrm>
            <a:off x="617761" y="1490068"/>
            <a:ext cx="5289879" cy="4351337"/>
          </a:xfrm>
        </p:spPr>
        <p:txBody>
          <a:bodyPr>
            <a:normAutofit/>
          </a:bodyPr>
          <a:lstStyle/>
          <a:p>
            <a:r>
              <a:rPr lang="en-GB" sz="2400" dirty="0">
                <a:latin typeface="Times New Roman" panose="02020603050405020304" pitchFamily="18" charset="0"/>
                <a:cs typeface="Times New Roman" panose="02020603050405020304" pitchFamily="18" charset="0"/>
              </a:rPr>
              <a:t>Flexible text editor</a:t>
            </a:r>
          </a:p>
          <a:p>
            <a:r>
              <a:rPr lang="en-GB" sz="2400" dirty="0">
                <a:latin typeface="Times New Roman" panose="02020603050405020304" pitchFamily="18" charset="0"/>
                <a:cs typeface="Times New Roman" panose="02020603050405020304" pitchFamily="18" charset="0"/>
              </a:rPr>
              <a:t> Easy-to-use interface</a:t>
            </a:r>
          </a:p>
          <a:p>
            <a:r>
              <a:rPr lang="en-GB" sz="2400" dirty="0">
                <a:latin typeface="Times New Roman" panose="02020603050405020304" pitchFamily="18" charset="0"/>
                <a:cs typeface="Times New Roman" panose="02020603050405020304" pitchFamily="18" charset="0"/>
              </a:rPr>
              <a:t> Highly customizable</a:t>
            </a:r>
          </a:p>
          <a:p>
            <a:r>
              <a:rPr lang="en-GB" sz="2400" dirty="0">
                <a:latin typeface="Times New Roman" panose="02020603050405020304" pitchFamily="18" charset="0"/>
                <a:cs typeface="Times New Roman" panose="02020603050405020304" pitchFamily="18" charset="0"/>
              </a:rPr>
              <a:t> Unlimited printing and downloads</a:t>
            </a:r>
          </a:p>
          <a:p>
            <a:r>
              <a:rPr lang="en-GB" sz="2400" dirty="0">
                <a:latin typeface="Times New Roman" panose="02020603050405020304" pitchFamily="18" charset="0"/>
                <a:cs typeface="Times New Roman" panose="02020603050405020304" pitchFamily="18" charset="0"/>
              </a:rPr>
              <a:t>PDF resumes</a:t>
            </a:r>
          </a:p>
          <a:p>
            <a:r>
              <a:rPr lang="en-GB" sz="2400" dirty="0">
                <a:latin typeface="Times New Roman" panose="02020603050405020304" pitchFamily="18" charset="0"/>
                <a:cs typeface="Times New Roman" panose="02020603050405020304" pitchFamily="18" charset="0"/>
              </a:rPr>
              <a:t>Easy to share</a:t>
            </a:r>
          </a:p>
          <a:p>
            <a:r>
              <a:rPr lang="en-GB" sz="2400" dirty="0">
                <a:latin typeface="Times New Roman" panose="02020603050405020304" pitchFamily="18" charset="0"/>
                <a:cs typeface="Times New Roman" panose="02020603050405020304" pitchFamily="18" charset="0"/>
              </a:rPr>
              <a:t>Unlimited PDF downloads</a:t>
            </a:r>
          </a:p>
          <a:p>
            <a:endParaRPr lang="en-GB" sz="2400"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928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8856-FD70-E9F4-FC53-5FEDE508A7C5}"/>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Analysis and feature</a:t>
            </a:r>
          </a:p>
        </p:txBody>
      </p:sp>
      <p:sp>
        <p:nvSpPr>
          <p:cNvPr id="3" name="Text Placeholder 2">
            <a:extLst>
              <a:ext uri="{FF2B5EF4-FFF2-40B4-BE49-F238E27FC236}">
                <a16:creationId xmlns:a16="http://schemas.microsoft.com/office/drawing/2014/main" id="{D58B43F3-8D91-A507-497D-DBD9EEC34C9F}"/>
              </a:ext>
            </a:extLst>
          </p:cNvPr>
          <p:cNvSpPr>
            <a:spLocks noGrp="1"/>
          </p:cNvSpPr>
          <p:nvPr>
            <p:ph idx="1"/>
          </p:nvPr>
        </p:nvSpPr>
        <p:spPr>
          <a:xfrm>
            <a:off x="1261872" y="1969477"/>
            <a:ext cx="8595360" cy="4351337"/>
          </a:xfrm>
        </p:spPr>
        <p:txBody>
          <a:bodyPr/>
          <a:lstStyle/>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It is an application that simplifies the task of creating a resume for individuals. The system is flexible to be used and reduces the need of thinking and designing an appropriate resume according to qualifications. The system is developed to provide an easy means for creating a professional looking resume. Individuals just have to fill up a form that specifies questions from all required fields such as personal questions, educational, qualities, interest, skills and so on. The answers provided by the users are stored and the system automatically generates a well structured resume. Users have option to create resume in any format and file.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526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F894-2333-ADAF-8584-56BDD595260A}"/>
              </a:ext>
            </a:extLst>
          </p:cNvPr>
          <p:cNvSpPr>
            <a:spLocks noGrp="1"/>
          </p:cNvSpPr>
          <p:nvPr>
            <p:ph type="title"/>
          </p:nvPr>
        </p:nvSpPr>
        <p:spPr>
          <a:xfrm>
            <a:off x="696795" y="400692"/>
            <a:ext cx="2416276" cy="685074"/>
          </a:xfrm>
        </p:spPr>
        <p:txBody>
          <a:bodyPr>
            <a:normAutofit fontScale="90000"/>
          </a:bodyPr>
          <a:lstStyle/>
          <a:p>
            <a:br>
              <a:rPr lang="en-US" sz="4400" dirty="0">
                <a:latin typeface="Times New Roman"/>
                <a:ea typeface="Times New Roman"/>
                <a:cs typeface="Times New Roman"/>
                <a:sym typeface="Times New Roman"/>
              </a:rPr>
            </a:br>
            <a:r>
              <a:rPr lang="en-US" sz="4400" u="sng" dirty="0">
                <a:latin typeface="Times New Roman"/>
                <a:ea typeface="Times New Roman"/>
                <a:cs typeface="Times New Roman"/>
                <a:sym typeface="Times New Roman"/>
              </a:rPr>
              <a:t>Object</a:t>
            </a:r>
            <a:r>
              <a:rPr lang="en-US" u="sng" dirty="0">
                <a:latin typeface="Times New Roman"/>
                <a:ea typeface="Times New Roman"/>
                <a:cs typeface="Times New Roman"/>
                <a:sym typeface="Times New Roman"/>
              </a:rPr>
              <a:t>ives</a:t>
            </a:r>
            <a:endParaRPr lang="en-IN" dirty="0"/>
          </a:p>
        </p:txBody>
      </p:sp>
      <p:sp>
        <p:nvSpPr>
          <p:cNvPr id="3" name="Text Placeholder 2">
            <a:extLst>
              <a:ext uri="{FF2B5EF4-FFF2-40B4-BE49-F238E27FC236}">
                <a16:creationId xmlns:a16="http://schemas.microsoft.com/office/drawing/2014/main" id="{E53DAF18-2DD1-DCD1-D575-756D47844E90}"/>
              </a:ext>
            </a:extLst>
          </p:cNvPr>
          <p:cNvSpPr>
            <a:spLocks noGrp="1"/>
          </p:cNvSpPr>
          <p:nvPr>
            <p:ph idx="1"/>
          </p:nvPr>
        </p:nvSpPr>
        <p:spPr>
          <a:xfrm>
            <a:off x="582038" y="1185929"/>
            <a:ext cx="10627067" cy="5512822"/>
          </a:xfrm>
        </p:spPr>
        <p:txBody>
          <a:bodyPr>
            <a:normAutofit fontScale="25000" lnSpcReduction="20000"/>
          </a:bodyPr>
          <a:lstStyle/>
          <a:p>
            <a:pPr marL="457200" indent="-342900"/>
            <a:r>
              <a:rPr lang="en-US" sz="8000" dirty="0">
                <a:latin typeface="Times New Roman" panose="02020603050405020304" pitchFamily="18" charset="0"/>
                <a:cs typeface="Times New Roman" panose="02020603050405020304" pitchFamily="18" charset="0"/>
              </a:rPr>
              <a:t>h1. **Objective**:  </a:t>
            </a:r>
          </a:p>
          <a:p>
            <a:pPr marL="457200" indent="-342900"/>
            <a:r>
              <a:rPr lang="en-US" sz="8000" dirty="0">
                <a:latin typeface="Times New Roman" panose="02020603050405020304" pitchFamily="18" charset="0"/>
                <a:cs typeface="Times New Roman" panose="02020603050405020304" pitchFamily="18" charset="0"/>
              </a:rPr>
              <a:t>   - Manage details of resumes, jobs, individuals, skills, and qualifications.</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2. **Functionality**:  </a:t>
            </a:r>
          </a:p>
          <a:p>
            <a:pPr marL="457200" indent="-342900"/>
            <a:r>
              <a:rPr lang="en-US" sz="8000" dirty="0">
                <a:latin typeface="Times New Roman" panose="02020603050405020304" pitchFamily="18" charset="0"/>
                <a:cs typeface="Times New Roman" panose="02020603050405020304" pitchFamily="18" charset="0"/>
              </a:rPr>
              <a:t>   - Handles all information about resumes, job seekers, and qualifications.  </a:t>
            </a:r>
          </a:p>
          <a:p>
            <a:pPr marL="457200" indent="-342900"/>
            <a:r>
              <a:rPr lang="en-US" sz="8000" dirty="0">
                <a:latin typeface="Times New Roman" panose="02020603050405020304" pitchFamily="18" charset="0"/>
                <a:cs typeface="Times New Roman" panose="02020603050405020304" pitchFamily="18" charset="0"/>
              </a:rPr>
              <a:t>   - Designed primarily for administrative use, with restricted access for administrators.</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3. **Application Purpose**:  </a:t>
            </a:r>
          </a:p>
          <a:p>
            <a:pPr marL="457200" indent="-342900"/>
            <a:r>
              <a:rPr lang="en-US" sz="8000" dirty="0">
                <a:latin typeface="Times New Roman" panose="02020603050405020304" pitchFamily="18" charset="0"/>
                <a:cs typeface="Times New Roman" panose="02020603050405020304" pitchFamily="18" charset="0"/>
              </a:rPr>
              <a:t>   - Simplifies the process of creating resumes.  </a:t>
            </a:r>
          </a:p>
          <a:p>
            <a:pPr marL="457200" indent="-342900"/>
            <a:r>
              <a:rPr lang="en-US" sz="8000" dirty="0">
                <a:latin typeface="Times New Roman" panose="02020603050405020304" pitchFamily="18" charset="0"/>
                <a:cs typeface="Times New Roman" panose="02020603050405020304" pitchFamily="18" charset="0"/>
              </a:rPr>
              <a:t>   - Enables professionals to generate concise, updated, and formatted resumes effortlessly.</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4. **Technology Used**:  </a:t>
            </a:r>
          </a:p>
          <a:p>
            <a:pPr marL="457200" indent="-342900"/>
            <a:r>
              <a:rPr lang="en-US" sz="8000" dirty="0">
                <a:latin typeface="Times New Roman" panose="02020603050405020304" pitchFamily="18" charset="0"/>
                <a:cs typeface="Times New Roman" panose="02020603050405020304" pitchFamily="18" charset="0"/>
              </a:rPr>
              <a:t>   - Built using ReactJS and NodeJS.</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5. **Features**:  </a:t>
            </a:r>
          </a:p>
          <a:p>
            <a:pPr marL="457200" indent="-342900"/>
            <a:r>
              <a:rPr lang="en-US" sz="8000" dirty="0">
                <a:latin typeface="Times New Roman" panose="02020603050405020304" pitchFamily="18" charset="0"/>
                <a:cs typeface="Times New Roman" panose="02020603050405020304" pitchFamily="18" charset="0"/>
              </a:rPr>
              <a:t>   - Auto-generates professionally formatted resumes based on user-inputted information.  </a:t>
            </a:r>
          </a:p>
          <a:p>
            <a:pPr marL="457200" indent="-342900"/>
            <a:r>
              <a:rPr lang="en-US" sz="8000" dirty="0">
                <a:latin typeface="Times New Roman" panose="02020603050405020304" pitchFamily="18" charset="0"/>
                <a:cs typeface="Times New Roman" panose="02020603050405020304" pitchFamily="18" charset="0"/>
              </a:rPr>
              <a:t>   - Reduces manual effort in thinking and designing resumes.  </a:t>
            </a:r>
          </a:p>
          <a:p>
            <a:pPr marL="457200" indent="-342900"/>
            <a:r>
              <a:rPr lang="en-US" sz="8000" dirty="0">
                <a:latin typeface="Times New Roman" panose="02020603050405020304" pitchFamily="18" charset="0"/>
                <a:cs typeface="Times New Roman" panose="02020603050405020304" pitchFamily="18" charset="0"/>
              </a:rPr>
              <a:t>   - Provides flexibility to create resumes in various formats.</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6. **Process**:  </a:t>
            </a:r>
          </a:p>
          <a:p>
            <a:pPr marL="457200" indent="-342900"/>
            <a:r>
              <a:rPr lang="en-US" sz="8000" dirty="0">
                <a:latin typeface="Times New Roman" panose="02020603050405020304" pitchFamily="18" charset="0"/>
                <a:cs typeface="Times New Roman" panose="02020603050405020304" pitchFamily="18" charset="0"/>
              </a:rPr>
              <a:t>   - Users fill out a form with personal, educational, and professional details, along with skills and interests.  </a:t>
            </a:r>
          </a:p>
          <a:p>
            <a:pPr marL="457200" indent="-342900"/>
            <a:r>
              <a:rPr lang="en-US" sz="8000" dirty="0">
                <a:latin typeface="Times New Roman" panose="02020603050405020304" pitchFamily="18" charset="0"/>
                <a:cs typeface="Times New Roman" panose="02020603050405020304" pitchFamily="18" charset="0"/>
              </a:rPr>
              <a:t>   - Data is stored, and the system generates a structured and visually appealing resume.</a:t>
            </a:r>
          </a:p>
          <a:p>
            <a:pPr marL="457200" indent="-342900"/>
            <a:endParaRPr lang="en-US" sz="8000" dirty="0">
              <a:latin typeface="Times New Roman" panose="02020603050405020304" pitchFamily="18" charset="0"/>
              <a:cs typeface="Times New Roman" panose="02020603050405020304" pitchFamily="18" charset="0"/>
            </a:endParaRPr>
          </a:p>
          <a:p>
            <a:pPr marL="457200" indent="-342900"/>
            <a:r>
              <a:rPr lang="en-US" sz="8000" dirty="0">
                <a:latin typeface="Times New Roman" panose="02020603050405020304" pitchFamily="18" charset="0"/>
                <a:cs typeface="Times New Roman" panose="02020603050405020304" pitchFamily="18" charset="0"/>
              </a:rPr>
              <a:t>7. **Advantages**:  </a:t>
            </a:r>
          </a:p>
          <a:p>
            <a:pPr marL="457200" indent="-342900"/>
            <a:r>
              <a:rPr lang="en-US" sz="8000" dirty="0">
                <a:latin typeface="Times New Roman" panose="02020603050405020304" pitchFamily="18" charset="0"/>
                <a:cs typeface="Times New Roman" panose="02020603050405020304" pitchFamily="18" charset="0"/>
              </a:rPr>
              <a:t>   - Eases the tedious task of resume creation for working professionals.  </a:t>
            </a:r>
          </a:p>
          <a:p>
            <a:pPr marL="457200" indent="-342900"/>
            <a:r>
              <a:rPr lang="en-US" sz="8000" dirty="0">
                <a:latin typeface="Times New Roman" panose="02020603050405020304" pitchFamily="18" charset="0"/>
                <a:cs typeface="Times New Roman" panose="02020603050405020304" pitchFamily="18" charset="0"/>
              </a:rPr>
              <a:t>   - Keeps resumes concise and updated with the latest work experience.  </a:t>
            </a:r>
          </a:p>
          <a:p>
            <a:pPr marL="457200" indent="-342900"/>
            <a:r>
              <a:rPr lang="en-US" sz="8000" dirty="0">
                <a:latin typeface="Times New Roman" panose="02020603050405020304" pitchFamily="18" charset="0"/>
                <a:cs typeface="Times New Roman" panose="02020603050405020304" pitchFamily="18" charset="0"/>
              </a:rPr>
              <a:t>   - Offers satisfaction in creating resumes independently.  </a:t>
            </a:r>
          </a:p>
          <a:p>
            <a:pPr marL="457200" indent="-342900"/>
            <a:r>
              <a:rPr lang="en-US" sz="8000" dirty="0">
                <a:latin typeface="Times New Roman" panose="02020603050405020304" pitchFamily="18" charset="0"/>
                <a:cs typeface="Times New Roman" panose="02020603050405020304" pitchFamily="18" charset="0"/>
              </a:rPr>
              <a:t>   - Delivers a professional layout with minimal effort.</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71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080B-D59B-055E-374B-100570B92F7C}"/>
              </a:ext>
            </a:extLst>
          </p:cNvPr>
          <p:cNvSpPr>
            <a:spLocks noGrp="1"/>
          </p:cNvSpPr>
          <p:nvPr>
            <p:ph type="title"/>
          </p:nvPr>
        </p:nvSpPr>
        <p:spPr>
          <a:xfrm>
            <a:off x="1261872" y="1109608"/>
            <a:ext cx="1676537" cy="581713"/>
          </a:xfrm>
        </p:spPr>
        <p:txBody>
          <a:bodyPr>
            <a:normAutofit fontScale="90000"/>
          </a:bodyPr>
          <a:lstStyle/>
          <a:p>
            <a:br>
              <a:rPr lang="en-US" sz="4400" dirty="0">
                <a:latin typeface="Times New Roman"/>
                <a:ea typeface="Times New Roman"/>
                <a:cs typeface="Times New Roman"/>
                <a:sym typeface="Times New Roman"/>
              </a:rPr>
            </a:br>
            <a:br>
              <a:rPr lang="en-US" sz="4400" dirty="0">
                <a:latin typeface="Times New Roman"/>
                <a:ea typeface="Times New Roman"/>
                <a:cs typeface="Times New Roman"/>
                <a:sym typeface="Times New Roman"/>
              </a:rPr>
            </a:br>
            <a:br>
              <a:rPr lang="en-US" sz="4400" b="1" u="sng" dirty="0">
                <a:latin typeface="Times New Roman"/>
                <a:ea typeface="Times New Roman"/>
                <a:cs typeface="Times New Roman"/>
                <a:sym typeface="Times New Roman"/>
              </a:rPr>
            </a:br>
            <a:br>
              <a:rPr lang="en-US" sz="4400" b="1" u="sng" dirty="0">
                <a:latin typeface="Times New Roman"/>
                <a:ea typeface="Times New Roman"/>
                <a:cs typeface="Times New Roman"/>
                <a:sym typeface="Times New Roman"/>
              </a:rPr>
            </a:br>
            <a:br>
              <a:rPr lang="en-US" sz="4400" b="1" u="sng" dirty="0">
                <a:latin typeface="Times New Roman"/>
                <a:ea typeface="Times New Roman"/>
                <a:cs typeface="Times New Roman"/>
                <a:sym typeface="Times New Roman"/>
              </a:rPr>
            </a:br>
            <a:r>
              <a:rPr lang="en-US" sz="4400" b="1" u="sng" dirty="0">
                <a:latin typeface="Times New Roman"/>
                <a:ea typeface="Times New Roman"/>
                <a:cs typeface="Times New Roman"/>
                <a:sym typeface="Times New Roman"/>
              </a:rPr>
              <a:t>Scope</a:t>
            </a:r>
            <a:endParaRPr lang="en-IN" dirty="0"/>
          </a:p>
        </p:txBody>
      </p:sp>
      <p:sp>
        <p:nvSpPr>
          <p:cNvPr id="3" name="Text Placeholder 2">
            <a:extLst>
              <a:ext uri="{FF2B5EF4-FFF2-40B4-BE49-F238E27FC236}">
                <a16:creationId xmlns:a16="http://schemas.microsoft.com/office/drawing/2014/main" id="{58F310D1-9871-C6DA-83D4-DE12CB479558}"/>
              </a:ext>
            </a:extLst>
          </p:cNvPr>
          <p:cNvSpPr>
            <a:spLocks noGrp="1"/>
          </p:cNvSpPr>
          <p:nvPr>
            <p:ph idx="1"/>
          </p:nvPr>
        </p:nvSpPr>
        <p:spPr>
          <a:xfrm>
            <a:off x="1050857" y="2045628"/>
            <a:ext cx="8595360" cy="4351337"/>
          </a:xfrm>
        </p:spPr>
        <p:txBody>
          <a:bodyPr/>
          <a:lstStyle/>
          <a:p>
            <a:r>
              <a:rPr lang="en-GB" sz="2400" dirty="0">
                <a:latin typeface="Times New Roman" panose="02020603050405020304" pitchFamily="18" charset="0"/>
                <a:cs typeface="Times New Roman" panose="02020603050405020304" pitchFamily="18" charset="0"/>
              </a:rPr>
              <a:t>Resumes can also be classified according to different branches and for specific companies.</a:t>
            </a:r>
          </a:p>
          <a:p>
            <a:pPr marL="114300" indent="0">
              <a:buNone/>
            </a:pPr>
            <a:r>
              <a:rPr lang="en-GB" sz="2400" dirty="0">
                <a:latin typeface="Times New Roman" panose="02020603050405020304" pitchFamily="18" charset="0"/>
                <a:cs typeface="Times New Roman" panose="02020603050405020304" pitchFamily="18" charset="0"/>
              </a:rPr>
              <a:t> For example:- </a:t>
            </a:r>
          </a:p>
          <a:p>
            <a:pPr marL="114300" indent="0">
              <a:buNone/>
            </a:pPr>
            <a:r>
              <a:rPr lang="en-GB" sz="2400" dirty="0">
                <a:latin typeface="Times New Roman" panose="02020603050405020304" pitchFamily="18" charset="0"/>
                <a:cs typeface="Times New Roman" panose="02020603050405020304" pitchFamily="18" charset="0"/>
              </a:rPr>
              <a:t>If someone has more practical experience and less CGPA/Percentage and resume should emphasize on project of the person more.</a:t>
            </a:r>
          </a:p>
          <a:p>
            <a:pPr marL="114300" indent="0">
              <a:buNone/>
            </a:pPr>
            <a:endParaRPr lang="en-GB" dirty="0"/>
          </a:p>
          <a:p>
            <a:pPr marL="114300" indent="0">
              <a:buNone/>
            </a:pPr>
            <a:endParaRPr lang="en-GB" dirty="0"/>
          </a:p>
          <a:p>
            <a:pPr marL="114300" indent="0">
              <a:buNone/>
            </a:pPr>
            <a:endParaRPr lang="en-IN" dirty="0"/>
          </a:p>
        </p:txBody>
      </p:sp>
    </p:spTree>
    <p:extLst>
      <p:ext uri="{BB962C8B-B14F-4D97-AF65-F5344CB8AC3E}">
        <p14:creationId xmlns:p14="http://schemas.microsoft.com/office/powerpoint/2010/main" val="307323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FF482D-DC15-AD21-4A2A-07FC517EE976}"/>
              </a:ext>
            </a:extLst>
          </p:cNvPr>
          <p:cNvSpPr txBox="1"/>
          <p:nvPr/>
        </p:nvSpPr>
        <p:spPr>
          <a:xfrm>
            <a:off x="2576051" y="196646"/>
            <a:ext cx="5275922" cy="6555641"/>
          </a:xfrm>
          <a:prstGeom prst="rect">
            <a:avLst/>
          </a:prstGeom>
          <a:noFill/>
        </p:spPr>
        <p:txBody>
          <a:bodyPr wrap="square" rtlCol="0">
            <a:spAutoFit/>
          </a:bodyPr>
          <a:lstStyle/>
          <a:p>
            <a:r>
              <a:rPr lang="en-IN" sz="600" dirty="0"/>
              <a:t>&lt;!DOCTYPE html&gt;</a:t>
            </a:r>
          </a:p>
          <a:p>
            <a:r>
              <a:rPr lang="en-IN" sz="600" dirty="0"/>
              <a:t>&lt;html lang="</a:t>
            </a:r>
            <a:r>
              <a:rPr lang="en-IN" sz="600" dirty="0" err="1"/>
              <a:t>en</a:t>
            </a:r>
            <a:r>
              <a:rPr lang="en-IN" sz="600" dirty="0"/>
              <a:t>"&gt;</a:t>
            </a:r>
          </a:p>
          <a:p>
            <a:endParaRPr lang="en-IN" sz="600" dirty="0"/>
          </a:p>
          <a:p>
            <a:r>
              <a:rPr lang="en-IN" sz="600" dirty="0"/>
              <a:t>&lt;head&gt;</a:t>
            </a:r>
          </a:p>
          <a:p>
            <a:r>
              <a:rPr lang="en-IN" sz="600" dirty="0"/>
              <a:t>  &lt;meta charset="UTF-8" /&gt;</a:t>
            </a:r>
          </a:p>
          <a:p>
            <a:r>
              <a:rPr lang="en-IN" sz="600" dirty="0"/>
              <a:t>  &lt;meta http-</a:t>
            </a:r>
            <a:r>
              <a:rPr lang="en-IN" sz="600" dirty="0" err="1"/>
              <a:t>equiv</a:t>
            </a:r>
            <a:r>
              <a:rPr lang="en-IN" sz="600" dirty="0"/>
              <a:t>="X-UA-Compatible" content="IE=edge" /&gt;</a:t>
            </a:r>
          </a:p>
          <a:p>
            <a:r>
              <a:rPr lang="en-IN" sz="600" dirty="0"/>
              <a:t>  &lt;meta name="viewport" content="width=device-width, initial-scale=1.0" /&gt;</a:t>
            </a:r>
          </a:p>
          <a:p>
            <a:r>
              <a:rPr lang="en-IN" sz="600" dirty="0"/>
              <a:t>  &lt;title&gt;Resume Generator&lt;/title&gt;</a:t>
            </a:r>
          </a:p>
          <a:p>
            <a:r>
              <a:rPr lang="en-IN" sz="600" dirty="0"/>
              <a:t>  &lt;link </a:t>
            </a:r>
            <a:r>
              <a:rPr lang="en-IN" sz="600" dirty="0" err="1"/>
              <a:t>href</a:t>
            </a:r>
            <a:r>
              <a:rPr lang="en-IN" sz="600" dirty="0"/>
              <a:t>="https://cdn.jsdelivr.net/</a:t>
            </a:r>
            <a:r>
              <a:rPr lang="en-IN" sz="600" dirty="0" err="1"/>
              <a:t>npm</a:t>
            </a:r>
            <a:r>
              <a:rPr lang="en-IN" sz="600" dirty="0"/>
              <a:t>/bootstrap@5.0.0-beta2/</a:t>
            </a:r>
            <a:r>
              <a:rPr lang="en-IN" sz="600" dirty="0" err="1"/>
              <a:t>dist</a:t>
            </a:r>
            <a:r>
              <a:rPr lang="en-IN" sz="600" dirty="0"/>
              <a:t>/</a:t>
            </a:r>
            <a:r>
              <a:rPr lang="en-IN" sz="600" dirty="0" err="1"/>
              <a:t>css</a:t>
            </a:r>
            <a:r>
              <a:rPr lang="en-IN" sz="600" dirty="0"/>
              <a:t>/bootstrap.min.css" </a:t>
            </a:r>
            <a:r>
              <a:rPr lang="en-IN" sz="600" dirty="0" err="1"/>
              <a:t>rel</a:t>
            </a:r>
            <a:r>
              <a:rPr lang="en-IN" sz="600" dirty="0"/>
              <a:t>="stylesheet"</a:t>
            </a:r>
          </a:p>
          <a:p>
            <a:r>
              <a:rPr lang="en-IN" sz="600" dirty="0"/>
              <a:t>    integrity="sha384-BmbxuPwQa2lc/FVzBcNJ7UAyJxM6wuqIj61tLrc4wSX0szH/</a:t>
            </a:r>
            <a:r>
              <a:rPr lang="en-IN" sz="600" dirty="0" err="1"/>
              <a:t>Ev+nYRRuWlolflfl</a:t>
            </a:r>
            <a:r>
              <a:rPr lang="en-IN" sz="600" dirty="0"/>
              <a:t>" </a:t>
            </a:r>
            <a:r>
              <a:rPr lang="en-IN" sz="600" dirty="0" err="1"/>
              <a:t>crossorigin</a:t>
            </a:r>
            <a:r>
              <a:rPr lang="en-IN" sz="600" dirty="0"/>
              <a:t>="anonymous" /&gt;</a:t>
            </a:r>
          </a:p>
          <a:p>
            <a:r>
              <a:rPr lang="en-IN" sz="600" dirty="0"/>
              <a:t>  &lt;link </a:t>
            </a:r>
            <a:r>
              <a:rPr lang="en-IN" sz="600" dirty="0" err="1"/>
              <a:t>rel</a:t>
            </a:r>
            <a:r>
              <a:rPr lang="en-IN" sz="600" dirty="0"/>
              <a:t>="stylesheet" </a:t>
            </a:r>
            <a:r>
              <a:rPr lang="en-IN" sz="600" dirty="0" err="1"/>
              <a:t>href</a:t>
            </a:r>
            <a:r>
              <a:rPr lang="en-IN" sz="600" dirty="0"/>
              <a:t>="https://cdnjs.cloudflare.com/ajax/libs/font-awesome/4.7.0/</a:t>
            </a:r>
            <a:r>
              <a:rPr lang="en-IN" sz="600" dirty="0" err="1"/>
              <a:t>css</a:t>
            </a:r>
            <a:r>
              <a:rPr lang="en-IN" sz="600" dirty="0"/>
              <a:t>/font-awesome.css"</a:t>
            </a:r>
          </a:p>
          <a:p>
            <a:r>
              <a:rPr lang="en-IN" sz="600" dirty="0"/>
              <a:t>    integrity="sha512-5A8nwdMOWrSz20fDsjczgUidUBR8liPYU+WymTZP1lmY9G6Oc7HlZv156XqnsgNUzTyMefFTcsFH/</a:t>
            </a:r>
            <a:r>
              <a:rPr lang="en-IN" sz="600" dirty="0" err="1"/>
              <a:t>tnJE</a:t>
            </a:r>
            <a:r>
              <a:rPr lang="en-IN" sz="600" dirty="0"/>
              <a:t>/+</a:t>
            </a:r>
            <a:r>
              <a:rPr lang="en-IN" sz="600" dirty="0" err="1"/>
              <a:t>xBg</a:t>
            </a:r>
            <a:r>
              <a:rPr lang="en-IN" sz="600" dirty="0"/>
              <a:t>=="</a:t>
            </a:r>
          </a:p>
          <a:p>
            <a:r>
              <a:rPr lang="en-IN" sz="600" dirty="0"/>
              <a:t>    </a:t>
            </a:r>
            <a:r>
              <a:rPr lang="en-IN" sz="600" dirty="0" err="1"/>
              <a:t>crossorigin</a:t>
            </a:r>
            <a:r>
              <a:rPr lang="en-IN" sz="600" dirty="0"/>
              <a:t>="anonymous" </a:t>
            </a:r>
            <a:r>
              <a:rPr lang="en-IN" sz="600" dirty="0" err="1"/>
              <a:t>referrerpolicy</a:t>
            </a:r>
            <a:r>
              <a:rPr lang="en-IN" sz="600" dirty="0"/>
              <a:t>="no-referrer" /&gt;</a:t>
            </a:r>
          </a:p>
          <a:p>
            <a:r>
              <a:rPr lang="en-IN" sz="600" dirty="0"/>
              <a:t>  &lt;link </a:t>
            </a:r>
            <a:r>
              <a:rPr lang="en-IN" sz="600" dirty="0" err="1"/>
              <a:t>rel</a:t>
            </a:r>
            <a:r>
              <a:rPr lang="en-IN" sz="600" dirty="0"/>
              <a:t>="stylesheet" </a:t>
            </a:r>
            <a:r>
              <a:rPr lang="en-IN" sz="600" dirty="0" err="1"/>
              <a:t>href</a:t>
            </a:r>
            <a:r>
              <a:rPr lang="en-IN" sz="600" dirty="0"/>
              <a:t>="style.css" /&gt;</a:t>
            </a:r>
          </a:p>
          <a:p>
            <a:r>
              <a:rPr lang="en-IN" sz="600" dirty="0"/>
              <a:t>&lt;/head&gt;</a:t>
            </a:r>
          </a:p>
          <a:p>
            <a:endParaRPr lang="en-IN" sz="600" dirty="0"/>
          </a:p>
          <a:p>
            <a:r>
              <a:rPr lang="en-IN" sz="600" dirty="0"/>
              <a:t>&lt;body&gt;</a:t>
            </a:r>
          </a:p>
          <a:p>
            <a:r>
              <a:rPr lang="en-IN" sz="600" dirty="0"/>
              <a:t>  &lt;!-- </a:t>
            </a:r>
            <a:r>
              <a:rPr lang="en-IN" sz="600" dirty="0" err="1"/>
              <a:t>DashBord</a:t>
            </a:r>
            <a:r>
              <a:rPr lang="en-IN" sz="600" dirty="0"/>
              <a:t> --&gt;</a:t>
            </a:r>
          </a:p>
          <a:p>
            <a:r>
              <a:rPr lang="en-IN" sz="600" dirty="0"/>
              <a:t>  &lt;div class="card mx-5 mt-3" id="cv-form"&gt;</a:t>
            </a:r>
          </a:p>
          <a:p>
            <a:r>
              <a:rPr lang="en-IN" sz="600" dirty="0"/>
              <a:t>    &lt;div class="container"&gt;</a:t>
            </a:r>
          </a:p>
          <a:p>
            <a:r>
              <a:rPr lang="en-IN" sz="600" dirty="0"/>
              <a:t>      &lt;div class="card-header"&gt;</a:t>
            </a:r>
          </a:p>
          <a:p>
            <a:r>
              <a:rPr lang="en-IN" sz="600" dirty="0"/>
              <a:t>        &lt;h1 class="text-</a:t>
            </a:r>
            <a:r>
              <a:rPr lang="en-IN" sz="600" dirty="0" err="1"/>
              <a:t>center</a:t>
            </a:r>
            <a:r>
              <a:rPr lang="en-IN" sz="600" dirty="0"/>
              <a:t> my-2"&gt;Resume Builder&lt;/h1&gt;</a:t>
            </a:r>
          </a:p>
          <a:p>
            <a:r>
              <a:rPr lang="en-IN" sz="600" dirty="0"/>
              <a:t>      &lt;/div&gt;</a:t>
            </a:r>
          </a:p>
          <a:p>
            <a:r>
              <a:rPr lang="en-IN" sz="600" dirty="0"/>
              <a:t>      &lt;div class="card-body"&gt;</a:t>
            </a:r>
          </a:p>
          <a:p>
            <a:r>
              <a:rPr lang="en-IN" sz="600" dirty="0"/>
              <a:t>        &lt;div class="contain"&gt;</a:t>
            </a:r>
          </a:p>
          <a:p>
            <a:r>
              <a:rPr lang="en-IN" sz="600" dirty="0"/>
              <a:t>          &lt;div class="row"&gt;</a:t>
            </a:r>
          </a:p>
          <a:p>
            <a:r>
              <a:rPr lang="en-IN" sz="600" dirty="0"/>
              <a:t>            &lt;div class="col-md-6"&gt;</a:t>
            </a:r>
          </a:p>
          <a:p>
            <a:r>
              <a:rPr lang="en-IN" sz="600" dirty="0"/>
              <a:t>              &lt;!-- first col --&gt;</a:t>
            </a:r>
          </a:p>
          <a:p>
            <a:r>
              <a:rPr lang="en-IN" sz="600" dirty="0"/>
              <a:t>              &lt;h3&gt;Personal Information&lt;/h3&gt;</a:t>
            </a:r>
          </a:p>
          <a:p>
            <a:endParaRPr lang="en-IN" sz="600" dirty="0"/>
          </a:p>
          <a:p>
            <a:r>
              <a:rPr lang="en-IN" sz="600" dirty="0"/>
              <a:t>              &lt;div class="form-group"&gt;</a:t>
            </a:r>
          </a:p>
          <a:p>
            <a:r>
              <a:rPr lang="en-IN" sz="600" dirty="0"/>
              <a:t>                &lt;label for="</a:t>
            </a:r>
            <a:r>
              <a:rPr lang="en-IN" sz="600" dirty="0" err="1"/>
              <a:t>nameField</a:t>
            </a:r>
            <a:r>
              <a:rPr lang="en-IN" sz="600" dirty="0"/>
              <a:t>"&gt;Your Name&lt;/label&gt;</a:t>
            </a:r>
          </a:p>
          <a:p>
            <a:r>
              <a:rPr lang="en-IN" sz="600" dirty="0"/>
              <a:t>                &lt;input type="text" id="</a:t>
            </a:r>
            <a:r>
              <a:rPr lang="en-IN" sz="600" dirty="0" err="1"/>
              <a:t>nameField</a:t>
            </a:r>
            <a:r>
              <a:rPr lang="en-IN" sz="600" dirty="0"/>
              <a:t>" placeholder="Enter here" </a:t>
            </a:r>
            <a:r>
              <a:rPr lang="en-IN" sz="600" dirty="0" err="1"/>
              <a:t>maxlength</a:t>
            </a:r>
            <a:r>
              <a:rPr lang="en-IN" sz="600" dirty="0"/>
              <a:t>="20" class="form-control" /&gt;</a:t>
            </a:r>
          </a:p>
          <a:p>
            <a:r>
              <a:rPr lang="en-IN" sz="600" dirty="0"/>
              <a:t>              &lt;/div&gt;</a:t>
            </a:r>
          </a:p>
          <a:p>
            <a:endParaRPr lang="en-IN" sz="600" dirty="0"/>
          </a:p>
          <a:p>
            <a:r>
              <a:rPr lang="en-IN" sz="600" dirty="0"/>
              <a:t>              &lt;div class="form-group mt-2"&gt;</a:t>
            </a:r>
          </a:p>
          <a:p>
            <a:r>
              <a:rPr lang="en-IN" sz="600" dirty="0"/>
              <a:t>                &lt;label for="</a:t>
            </a:r>
            <a:r>
              <a:rPr lang="en-IN" sz="600" dirty="0" err="1"/>
              <a:t>jobFiled</a:t>
            </a:r>
            <a:r>
              <a:rPr lang="en-IN" sz="600" dirty="0"/>
              <a:t>"&gt;Your Job title &lt;/label&gt;</a:t>
            </a:r>
          </a:p>
          <a:p>
            <a:r>
              <a:rPr lang="en-IN" sz="600" dirty="0"/>
              <a:t>                &lt;input type="text" id="</a:t>
            </a:r>
            <a:r>
              <a:rPr lang="en-IN" sz="600" dirty="0" err="1"/>
              <a:t>jobFiled</a:t>
            </a:r>
            <a:r>
              <a:rPr lang="en-IN" sz="600" dirty="0"/>
              <a:t>" placeholder="Enter here" </a:t>
            </a:r>
            <a:r>
              <a:rPr lang="en-IN" sz="600" dirty="0" err="1"/>
              <a:t>maxlength</a:t>
            </a:r>
            <a:r>
              <a:rPr lang="en-IN" sz="600" dirty="0"/>
              <a:t>="20" class="form-control" /&gt;</a:t>
            </a:r>
          </a:p>
          <a:p>
            <a:r>
              <a:rPr lang="en-IN" sz="600" dirty="0"/>
              <a:t>              &lt;/div&gt;</a:t>
            </a:r>
          </a:p>
          <a:p>
            <a:endParaRPr lang="en-IN" sz="600" dirty="0"/>
          </a:p>
          <a:p>
            <a:r>
              <a:rPr lang="en-IN" sz="600" dirty="0"/>
              <a:t>              &lt;div class="form-group mt-2"&gt;</a:t>
            </a:r>
          </a:p>
          <a:p>
            <a:r>
              <a:rPr lang="en-IN" sz="600" dirty="0"/>
              <a:t>                &lt;label for="</a:t>
            </a:r>
            <a:r>
              <a:rPr lang="en-IN" sz="600" dirty="0" err="1"/>
              <a:t>contactField</a:t>
            </a:r>
            <a:r>
              <a:rPr lang="en-IN" sz="600" dirty="0"/>
              <a:t>"&gt;Your Contact&lt;/label&gt;</a:t>
            </a:r>
          </a:p>
          <a:p>
            <a:r>
              <a:rPr lang="en-IN" sz="600" dirty="0"/>
              <a:t>                &lt;input type="text" id="</a:t>
            </a:r>
            <a:r>
              <a:rPr lang="en-IN" sz="600" dirty="0" err="1"/>
              <a:t>contactField</a:t>
            </a:r>
            <a:r>
              <a:rPr lang="en-IN" sz="600" dirty="0"/>
              <a:t>" placeholder="Enter here" </a:t>
            </a:r>
            <a:r>
              <a:rPr lang="en-IN" sz="600" dirty="0" err="1"/>
              <a:t>maxlength</a:t>
            </a:r>
            <a:r>
              <a:rPr lang="en-IN" sz="600" dirty="0"/>
              <a:t>="10" class="form-control" /&gt;</a:t>
            </a:r>
          </a:p>
          <a:p>
            <a:r>
              <a:rPr lang="en-IN" sz="600" dirty="0"/>
              <a:t>              &lt;/div&gt;</a:t>
            </a:r>
          </a:p>
          <a:p>
            <a:endParaRPr lang="en-IN" sz="600" dirty="0"/>
          </a:p>
          <a:p>
            <a:r>
              <a:rPr lang="en-IN" sz="600" dirty="0"/>
              <a:t>              &lt;div class="form-group mt-2"&gt;</a:t>
            </a:r>
          </a:p>
          <a:p>
            <a:r>
              <a:rPr lang="en-IN" sz="600" dirty="0"/>
              <a:t>                &lt;label for="</a:t>
            </a:r>
            <a:r>
              <a:rPr lang="en-IN" sz="600" dirty="0" err="1"/>
              <a:t>gmailFiled</a:t>
            </a:r>
            <a:r>
              <a:rPr lang="en-IN" sz="600" dirty="0"/>
              <a:t>"&gt;Your </a:t>
            </a:r>
            <a:r>
              <a:rPr lang="en-IN" sz="600" dirty="0" err="1"/>
              <a:t>gmail</a:t>
            </a:r>
            <a:r>
              <a:rPr lang="en-IN" sz="600" dirty="0"/>
              <a:t>&lt;/label&gt;</a:t>
            </a:r>
          </a:p>
          <a:p>
            <a:r>
              <a:rPr lang="en-IN" sz="600" dirty="0"/>
              <a:t>                &lt;input id="</a:t>
            </a:r>
            <a:r>
              <a:rPr lang="en-IN" sz="600" dirty="0" err="1"/>
              <a:t>gmailFiled</a:t>
            </a:r>
            <a:r>
              <a:rPr lang="en-IN" sz="600" dirty="0"/>
              <a:t>" placeholder="Enter here" </a:t>
            </a:r>
            <a:r>
              <a:rPr lang="en-IN" sz="600" dirty="0" err="1"/>
              <a:t>maxlength</a:t>
            </a:r>
            <a:r>
              <a:rPr lang="en-IN" sz="600" dirty="0"/>
              <a:t>="50" class="form-control"&gt;&lt;/input&gt;</a:t>
            </a:r>
          </a:p>
          <a:p>
            <a:r>
              <a:rPr lang="en-IN" sz="600" dirty="0"/>
              <a:t>              &lt;/div&gt;</a:t>
            </a:r>
          </a:p>
          <a:p>
            <a:endParaRPr lang="en-IN" sz="600" dirty="0"/>
          </a:p>
          <a:p>
            <a:r>
              <a:rPr lang="en-IN" sz="600" dirty="0"/>
              <a:t>              &lt;div class="form-group mt-3"&gt;</a:t>
            </a:r>
          </a:p>
          <a:p>
            <a:r>
              <a:rPr lang="en-IN" sz="600" dirty="0"/>
              <a:t>                &lt;label for="</a:t>
            </a:r>
            <a:r>
              <a:rPr lang="en-IN" sz="600" dirty="0" err="1"/>
              <a:t>imgField</a:t>
            </a:r>
            <a:r>
              <a:rPr lang="en-IN" sz="600" dirty="0"/>
              <a:t>"&gt;Select your photo&lt;/label&gt;</a:t>
            </a:r>
          </a:p>
          <a:p>
            <a:r>
              <a:rPr lang="en-IN" sz="600" dirty="0"/>
              <a:t>                &lt;input id="</a:t>
            </a:r>
            <a:r>
              <a:rPr lang="en-IN" sz="600" dirty="0" err="1"/>
              <a:t>imgField</a:t>
            </a:r>
            <a:r>
              <a:rPr lang="en-IN" sz="600" dirty="0"/>
              <a:t>" type="file" class="form-control" /&gt;</a:t>
            </a:r>
          </a:p>
          <a:p>
            <a:r>
              <a:rPr lang="en-IN" sz="600" dirty="0"/>
              <a:t>              &lt;/div&gt;</a:t>
            </a:r>
          </a:p>
          <a:p>
            <a:endParaRPr lang="en-IN" sz="600" dirty="0"/>
          </a:p>
          <a:p>
            <a:r>
              <a:rPr lang="en-IN" sz="600" dirty="0"/>
              <a:t>              &lt;p class="text-secondary my-3"&gt;Important Links&lt;/p&gt;</a:t>
            </a:r>
          </a:p>
          <a:p>
            <a:r>
              <a:rPr lang="en-IN" sz="600" dirty="0"/>
              <a:t>              &lt;div class="form-group mt-2" id="li"&gt;</a:t>
            </a:r>
          </a:p>
          <a:p>
            <a:r>
              <a:rPr lang="en-IN" sz="600" dirty="0"/>
              <a:t>                &lt;div class="form-group mt-2"&gt;</a:t>
            </a:r>
          </a:p>
          <a:p>
            <a:r>
              <a:rPr lang="en-IN" sz="600" dirty="0"/>
              <a:t>                  &lt;label for="</a:t>
            </a:r>
            <a:r>
              <a:rPr lang="en-IN" sz="600" dirty="0" err="1"/>
              <a:t>fbField</a:t>
            </a:r>
            <a:r>
              <a:rPr lang="en-IN" sz="600" dirty="0"/>
              <a:t>"&gt;Address &lt;/label&gt;</a:t>
            </a:r>
          </a:p>
          <a:p>
            <a:r>
              <a:rPr lang="en-IN" sz="600" dirty="0"/>
              <a:t>                  &lt;input type="text" id="</a:t>
            </a:r>
            <a:r>
              <a:rPr lang="en-IN" sz="600" dirty="0" err="1"/>
              <a:t>fbField</a:t>
            </a:r>
            <a:r>
              <a:rPr lang="en-IN" sz="600" dirty="0"/>
              <a:t>" placeholder="Enter here" </a:t>
            </a:r>
            <a:r>
              <a:rPr lang="en-IN" sz="600" dirty="0" err="1"/>
              <a:t>maxlength</a:t>
            </a:r>
            <a:r>
              <a:rPr lang="en-IN" sz="600" dirty="0"/>
              <a:t>="200" class="form-control" /&gt;</a:t>
            </a:r>
          </a:p>
          <a:p>
            <a:r>
              <a:rPr lang="en-IN" sz="600" dirty="0"/>
              <a:t>                &lt;/div&gt;</a:t>
            </a:r>
          </a:p>
          <a:p>
            <a:endParaRPr lang="en-IN" sz="600" dirty="0"/>
          </a:p>
          <a:p>
            <a:r>
              <a:rPr lang="en-IN" sz="600" dirty="0"/>
              <a:t>                &lt;div class="form-group mt-2"&gt;</a:t>
            </a:r>
          </a:p>
          <a:p>
            <a:r>
              <a:rPr lang="en-IN" sz="600" dirty="0"/>
              <a:t>                  &lt;label for="</a:t>
            </a:r>
            <a:r>
              <a:rPr lang="en-IN" sz="600" dirty="0" err="1"/>
              <a:t>linkedField</a:t>
            </a:r>
            <a:r>
              <a:rPr lang="en-IN" sz="600" dirty="0"/>
              <a:t>"&gt;Birth day&lt;/label&gt;</a:t>
            </a:r>
          </a:p>
          <a:p>
            <a:r>
              <a:rPr lang="en-IN" sz="600" dirty="0"/>
              <a:t>                  &lt;input type="date" id="</a:t>
            </a:r>
            <a:r>
              <a:rPr lang="en-IN" sz="600" dirty="0" err="1"/>
              <a:t>linkedField</a:t>
            </a:r>
            <a:r>
              <a:rPr lang="en-IN" sz="600" dirty="0"/>
              <a:t>" placeholder="Enter here" class="form-control" /&gt;</a:t>
            </a:r>
          </a:p>
          <a:p>
            <a:r>
              <a:rPr lang="en-IN" sz="600" dirty="0"/>
              <a:t>                &lt;/div&gt;</a:t>
            </a:r>
          </a:p>
          <a:p>
            <a:endParaRPr lang="en-IN" sz="600" dirty="0"/>
          </a:p>
          <a:p>
            <a:r>
              <a:rPr lang="en-IN" sz="600" dirty="0"/>
              <a:t>                &lt;div class="form-group mt-5" id="ed"&gt;</a:t>
            </a:r>
          </a:p>
          <a:p>
            <a:r>
              <a:rPr lang="en-IN" sz="600" dirty="0"/>
              <a:t>                  &lt;label for=""&gt;Education&lt;/label&gt;</a:t>
            </a:r>
          </a:p>
          <a:p>
            <a:r>
              <a:rPr lang="en-IN" sz="600" dirty="0"/>
              <a:t>                  &lt;</a:t>
            </a:r>
            <a:r>
              <a:rPr lang="en-IN" sz="600" dirty="0" err="1"/>
              <a:t>textarea</a:t>
            </a:r>
            <a:r>
              <a:rPr lang="en-IN" sz="600" dirty="0"/>
              <a:t> placeholder="Enter here" class="form-control </a:t>
            </a:r>
            <a:r>
              <a:rPr lang="en-IN" sz="600" dirty="0" err="1"/>
              <a:t>edField</a:t>
            </a:r>
            <a:r>
              <a:rPr lang="en-IN" sz="600" dirty="0"/>
              <a:t>" rows="3"&gt;&lt;/</a:t>
            </a:r>
            <a:r>
              <a:rPr lang="en-IN" sz="600" dirty="0" err="1"/>
              <a:t>textarea</a:t>
            </a:r>
            <a:r>
              <a:rPr lang="en-IN" sz="600" dirty="0"/>
              <a:t>&gt;</a:t>
            </a:r>
          </a:p>
        </p:txBody>
      </p:sp>
    </p:spTree>
    <p:extLst>
      <p:ext uri="{BB962C8B-B14F-4D97-AF65-F5344CB8AC3E}">
        <p14:creationId xmlns:p14="http://schemas.microsoft.com/office/powerpoint/2010/main" val="33083398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405</TotalTime>
  <Words>2633</Words>
  <Application>Microsoft Office PowerPoint</Application>
  <PresentationFormat>Widescreen</PresentationFormat>
  <Paragraphs>318</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Schoolbook</vt:lpstr>
      <vt:lpstr>Times New Roman</vt:lpstr>
      <vt:lpstr>Wingdings 2</vt:lpstr>
      <vt:lpstr>View</vt:lpstr>
      <vt:lpstr>PowerPoint Presentation</vt:lpstr>
      <vt:lpstr>Presentation Outline</vt:lpstr>
      <vt:lpstr>Introduction</vt:lpstr>
      <vt:lpstr> Technology Used</vt:lpstr>
      <vt:lpstr>  Project Features</vt:lpstr>
      <vt:lpstr>Analysis and feature</vt:lpstr>
      <vt:lpstr> Objectives</vt:lpstr>
      <vt:lpstr>     Scope</vt:lpstr>
      <vt:lpstr>PowerPoint Presentation</vt:lpstr>
      <vt:lpstr>PowerPoint Presentation</vt:lpstr>
      <vt:lpstr>PowerPoint Presentation</vt:lpstr>
      <vt:lpstr>PowerPoint Presentation</vt:lpstr>
      <vt:lpstr>Output:</vt:lpstr>
      <vt:lpstr>Advantages</vt:lpstr>
      <vt:lpstr>Methodology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 Tomar</dc:creator>
  <cp:lastModifiedBy>Dinesh Kumar</cp:lastModifiedBy>
  <cp:revision>34</cp:revision>
  <dcterms:created xsi:type="dcterms:W3CDTF">2022-02-08T16:48:04Z</dcterms:created>
  <dcterms:modified xsi:type="dcterms:W3CDTF">2024-12-28T04:29:26Z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1033-11.2.0.10463</vt:lpwstr>
  </property>
</Properties>
</file>