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64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61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38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591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896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946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38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700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3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93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20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2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51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40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8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28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1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85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3994" y="1160813"/>
            <a:ext cx="11260099" cy="3329581"/>
          </a:xfrm>
        </p:spPr>
        <p:txBody>
          <a:bodyPr/>
          <a:lstStyle/>
          <a:p>
            <a:r>
              <a:rPr lang="ru-RU" dirty="0"/>
              <a:t>Проект "Навык-Путеводитель"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Автор: Масальский Леонид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FE692-8C5E-4A86-88FC-02C92FC7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770C3-C04B-464D-9EA1-D49B384C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4510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2600" dirty="0"/>
              <a:t>Идея заключается в создании навыка для голосового помощника Алиса, который позволит ориентироваться на местности и узнавать, как добраться из одного места в другое. Это было бы очень полезно, например, когда вы не знаете, как добраться до другого города, например, когда вы едете в отпуск.</a:t>
            </a:r>
          </a:p>
        </p:txBody>
      </p:sp>
    </p:spTree>
    <p:extLst>
      <p:ext uri="{BB962C8B-B14F-4D97-AF65-F5344CB8AC3E}">
        <p14:creationId xmlns:p14="http://schemas.microsoft.com/office/powerpoint/2010/main" val="184246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AC41A-1CA8-4588-BD4E-C213BDE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63926-A88E-48A2-95E8-4B7773E5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7178"/>
            <a:ext cx="8946541" cy="46012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При создании были использованы следующие классы ошибок:</a:t>
            </a:r>
          </a:p>
          <a:p>
            <a:r>
              <a:rPr lang="ru-RU" dirty="0" err="1"/>
              <a:t>ResponseError</a:t>
            </a:r>
            <a:r>
              <a:rPr lang="ru-RU" dirty="0"/>
              <a:t> (ошибка запроса), </a:t>
            </a:r>
            <a:r>
              <a:rPr lang="ru-RU" dirty="0" err="1"/>
              <a:t>ErrorTillDoingRequest</a:t>
            </a:r>
            <a:r>
              <a:rPr lang="ru-RU" dirty="0"/>
              <a:t> (ошибка во время выполнения), </a:t>
            </a:r>
            <a:r>
              <a:rPr lang="ru-RU" dirty="0" err="1"/>
              <a:t>DoingResponseNotAble</a:t>
            </a:r>
            <a:r>
              <a:rPr lang="ru-RU" dirty="0"/>
              <a:t> (невозможно сделать запрос корректно)</a:t>
            </a:r>
          </a:p>
          <a:p>
            <a:pPr>
              <a:buFont typeface="Arial" charset="2"/>
              <a:buChar char="•"/>
            </a:pPr>
            <a:r>
              <a:rPr lang="ru-RU" dirty="0"/>
              <a:t>Также были использованы функции:</a:t>
            </a:r>
          </a:p>
          <a:p>
            <a:pPr>
              <a:buFont typeface="Arial" charset="2"/>
              <a:buChar char="•"/>
            </a:pPr>
            <a:r>
              <a:rPr lang="ru-RU" dirty="0"/>
              <a:t>Функции работа со сторонними API: </a:t>
            </a:r>
            <a:r>
              <a:rPr lang="ru-RU" dirty="0" err="1"/>
              <a:t>search_town</a:t>
            </a:r>
            <a:r>
              <a:rPr lang="ru-RU" dirty="0"/>
              <a:t> (поиск ближайшего города), </a:t>
            </a:r>
            <a:r>
              <a:rPr lang="ru-RU" dirty="0" err="1"/>
              <a:t>get_city</a:t>
            </a:r>
            <a:r>
              <a:rPr lang="ru-RU" dirty="0"/>
              <a:t> (поиск названия города в сообщении), </a:t>
            </a:r>
            <a:r>
              <a:rPr lang="ru-RU" dirty="0" err="1"/>
              <a:t>search_pace</a:t>
            </a:r>
            <a:r>
              <a:rPr lang="ru-RU" dirty="0"/>
              <a:t> (поиск места), </a:t>
            </a:r>
            <a:r>
              <a:rPr lang="ru-RU" dirty="0" err="1"/>
              <a:t>check_exist</a:t>
            </a:r>
            <a:r>
              <a:rPr lang="ru-RU" dirty="0"/>
              <a:t> (проверка существования города)</a:t>
            </a:r>
          </a:p>
          <a:p>
            <a:pPr>
              <a:buFont typeface="Arial" charset="2"/>
              <a:buChar char="•"/>
            </a:pPr>
            <a:r>
              <a:rPr lang="ru-RU" dirty="0"/>
              <a:t>Для работы с Алисой были созданы функции: </a:t>
            </a:r>
            <a:r>
              <a:rPr lang="ru-RU" dirty="0" err="1"/>
              <a:t>handle_dialog</a:t>
            </a:r>
            <a:r>
              <a:rPr lang="ru-RU" dirty="0"/>
              <a:t>, </a:t>
            </a:r>
            <a:r>
              <a:rPr lang="ru-RU" dirty="0" err="1"/>
              <a:t>main</a:t>
            </a:r>
            <a:r>
              <a:rPr lang="ru-RU" dirty="0"/>
              <a:t>, </a:t>
            </a:r>
            <a:r>
              <a:rPr lang="ru-RU" dirty="0" err="1"/>
              <a:t>end_session</a:t>
            </a:r>
            <a:r>
              <a:rPr lang="ru-RU" dirty="0"/>
              <a:t> (конец сессии), </a:t>
            </a:r>
            <a:r>
              <a:rPr lang="ru-RU" dirty="0" err="1"/>
              <a:t>create_answer</a:t>
            </a:r>
            <a:r>
              <a:rPr lang="ru-RU" dirty="0"/>
              <a:t> (создать ответ), </a:t>
            </a:r>
            <a:r>
              <a:rPr lang="ru-RU" dirty="0" err="1"/>
              <a:t>get_date</a:t>
            </a:r>
            <a:r>
              <a:rPr lang="ru-RU" dirty="0"/>
              <a:t> (поиск даты в сообщении)</a:t>
            </a:r>
          </a:p>
        </p:txBody>
      </p:sp>
    </p:spTree>
    <p:extLst>
      <p:ext uri="{BB962C8B-B14F-4D97-AF65-F5344CB8AC3E}">
        <p14:creationId xmlns:p14="http://schemas.microsoft.com/office/powerpoint/2010/main" val="160928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D1933-0503-437D-8F62-CB6AE6C7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96D08-BDD7-4359-8863-4356A2A9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charset="2"/>
              <a:buChar char="•"/>
            </a:pPr>
            <a:r>
              <a:rPr lang="ru-RU" dirty="0"/>
              <a:t>Для работы было использовано 3 сторонних API: API </a:t>
            </a:r>
            <a:r>
              <a:rPr lang="ru-RU" dirty="0" err="1"/>
              <a:t>Геокодера</a:t>
            </a:r>
            <a:r>
              <a:rPr lang="ru-RU" dirty="0"/>
              <a:t>, API Поиска мест и API Расписаний</a:t>
            </a:r>
            <a:endParaRPr lang="ru-RU"/>
          </a:p>
          <a:p>
            <a:pPr algn="just">
              <a:buFont typeface="Arial" charset="2"/>
              <a:buChar char="•"/>
            </a:pPr>
            <a:r>
              <a:rPr lang="ru-RU" dirty="0"/>
              <a:t>Для корректной обработки ошибок были созданы соответствующие классы, указанные на предыдущем слайде</a:t>
            </a:r>
          </a:p>
          <a:p>
            <a:pPr algn="just">
              <a:buFont typeface="Arial" charset="2"/>
              <a:buChar char="•"/>
            </a:pPr>
            <a:r>
              <a:rPr lang="ru-RU" dirty="0"/>
              <a:t>Для корректной обработки дат отъезда были созданы специальные словари, а также функция, которая позволяет не только найти дату в сообщении, но и отреагировать на запрос сегодня при помощи </a:t>
            </a:r>
            <a:r>
              <a:rPr lang="ru-RU" dirty="0" err="1"/>
              <a:t>молул</a:t>
            </a:r>
            <a:r>
              <a:rPr lang="ru-RU" dirty="0"/>
              <a:t> </a:t>
            </a:r>
            <a:r>
              <a:rPr lang="ru-RU" dirty="0" err="1"/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78009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92CE7-6E54-4B2C-9D1E-B0AD6DBA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D227C-666B-431F-AD03-C0C5B2C5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ru-RU" dirty="0"/>
              <a:t>В заключении стоит отметить, что проект можно расширить. В частности я бы добавил следующее:</a:t>
            </a:r>
          </a:p>
          <a:p>
            <a:pPr>
              <a:buFont typeface="Arial" charset="2"/>
              <a:buChar char="•"/>
            </a:pPr>
            <a:r>
              <a:rPr lang="ru-RU" dirty="0"/>
              <a:t>Возможность изменить стартовый город во время сессии</a:t>
            </a:r>
          </a:p>
          <a:p>
            <a:pPr>
              <a:buFont typeface="Arial" charset="2"/>
              <a:buChar char="•"/>
            </a:pPr>
            <a:r>
              <a:rPr lang="ru-RU" dirty="0"/>
              <a:t>Возможность узнать минимальную стоимость </a:t>
            </a:r>
            <a:r>
              <a:rPr lang="ru-RU" dirty="0" err="1"/>
              <a:t>Яндекс.Такси</a:t>
            </a:r>
            <a:r>
              <a:rPr lang="ru-RU" dirty="0"/>
              <a:t> в регионе в случае выбора этой графы</a:t>
            </a:r>
          </a:p>
          <a:p>
            <a:pPr>
              <a:buFont typeface="Arial" charset="2"/>
              <a:buChar char="•"/>
            </a:pPr>
            <a:r>
              <a:rPr lang="ru-RU" dirty="0"/>
              <a:t>Возможность показать маршрут на авто от точки отправления до точки прибытия в случае выбора соответствующей графы.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896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Ион</vt:lpstr>
      <vt:lpstr>Проект "Навык-Путеводитель"</vt:lpstr>
      <vt:lpstr>Идея</vt:lpstr>
      <vt:lpstr>Классы и функции</vt:lpstr>
      <vt:lpstr>Технологии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218</cp:revision>
  <dcterms:created xsi:type="dcterms:W3CDTF">2012-07-30T23:42:41Z</dcterms:created>
  <dcterms:modified xsi:type="dcterms:W3CDTF">2019-04-26T19:27:21Z</dcterms:modified>
</cp:coreProperties>
</file>