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53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98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958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693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35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700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799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704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1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36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0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86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2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76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8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88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8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628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3164" y="1378528"/>
            <a:ext cx="10468410" cy="2320178"/>
          </a:xfrm>
        </p:spPr>
        <p:txBody>
          <a:bodyPr/>
          <a:lstStyle/>
          <a:p>
            <a:r>
              <a:rPr lang="ru-RU">
                <a:cs typeface="Calibri Light"/>
              </a:rPr>
              <a:t>Проект "Яндекс Лицей. Магнитогорск"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9974" y="5511986"/>
            <a:ext cx="9144000" cy="824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>
                <a:cs typeface="Calibri" panose="020F0502020204030204"/>
              </a:rPr>
              <a:t>Автор: Масальский Леонид Станиславович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B4614-FB94-4121-898F-9E82126E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Идея</a:t>
            </a:r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711C11C-35F2-4627-BE8D-C0046366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>
                <a:cs typeface="Calibri"/>
              </a:rPr>
              <a:t>Идея проекта заключается в создании веб-сервиса местного (Магнитогорского Яндекс.Лицея), где ученики могли бы узнавать новости Магнитогорского отделения Яндекс.Лицея и тренироваться в решении задач. Также на сайт для удобства добавлена полезная информация о Лицее: расписание, преподаватели, куратор, информация для поступающих. </a:t>
            </a:r>
          </a:p>
        </p:txBody>
      </p:sp>
    </p:spTree>
    <p:extLst>
      <p:ext uri="{BB962C8B-B14F-4D97-AF65-F5344CB8AC3E}">
        <p14:creationId xmlns:p14="http://schemas.microsoft.com/office/powerpoint/2010/main" val="30922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1711D-125E-472C-BE25-1C08882E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408E6-8725-4212-991B-7D90829C3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Для создания были использованы следующие классы:</a:t>
            </a:r>
          </a:p>
          <a:p>
            <a:pPr>
              <a:buFont typeface="Arial" charset="2"/>
              <a:buChar char="•"/>
            </a:pPr>
            <a:r>
              <a:rPr lang="ru-RU"/>
              <a:t>Классы форм: LoginForm (форма авторизации), RegisterForm (форма регистрации), TaskForm (форма отправки задачи)</a:t>
            </a:r>
          </a:p>
          <a:p>
            <a:pPr>
              <a:buFont typeface="Arial" charset="2"/>
              <a:buChar char="•"/>
            </a:pPr>
            <a:r>
              <a:rPr lang="ru-RU"/>
              <a:t>Классы сущностей (объектов базы данных): Student (объект пользователя), Task (объект задачи), Solution (объект решения) и Article (объект </a:t>
            </a:r>
            <a:r>
              <a:rPr lang="ru-RU" dirty="0"/>
              <a:t>новости)</a:t>
            </a:r>
          </a:p>
          <a:p>
            <a:pPr>
              <a:buFont typeface="Arial" charset="2"/>
              <a:buChar char="•"/>
            </a:pPr>
            <a:r>
              <a:rPr lang="ru-RU"/>
              <a:t>Для контроля за тестом был создан класс Tester, который сохраняет ответы и сверяет 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28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2B864-5A23-4A8B-8AD0-C5B1072D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127C8D-9D8F-4ABB-A176-2FDADE1D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Пользователи разделяются на учителей и учеников, для них страница при входе в систему отображается различно: ученик видит список задач и результат, а учитель видит непроверенные решения, которые может зачесть или нет.</a:t>
            </a:r>
          </a:p>
          <a:p>
            <a:r>
              <a:rPr lang="ru-RU"/>
              <a:t>Помимо ручной проверки есть задачи с автоматической проверкой. Они проверяются программой при помощи тестов, хранящихся в отдельном файле.</a:t>
            </a:r>
          </a:p>
          <a:p>
            <a:r>
              <a:rPr lang="ru-RU"/>
              <a:t>Для абитуриентов был создан тест, который позволяет оценить свой уровень знаний.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458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BD4D9-DF9B-45B5-88BE-A231DA97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13D35-4104-46D3-8075-288F90D5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Главный недостаток сайта - малое количество возможностей. На сайте стоило бы реализовать: </a:t>
            </a:r>
          </a:p>
          <a:p>
            <a:pPr>
              <a:buFont typeface="Arial"/>
              <a:buChar char="•"/>
            </a:pPr>
            <a:r>
              <a:rPr lang="ru-RU"/>
              <a:t>Комментарии к новостям</a:t>
            </a:r>
          </a:p>
          <a:p>
            <a:pPr>
              <a:buFont typeface="Arial"/>
              <a:buChar char="•"/>
            </a:pPr>
            <a:r>
              <a:rPr lang="ru-RU"/>
              <a:t>Увеличение полномочий учителя (например, добавление новостей и задач)</a:t>
            </a:r>
          </a:p>
          <a:p>
            <a:pPr>
              <a:buFont typeface="Arial"/>
              <a:buChar char="•"/>
            </a:pPr>
            <a:r>
              <a:rPr lang="ru-RU"/>
              <a:t>Мини-форум для Лицеистов</a:t>
            </a:r>
          </a:p>
          <a:p>
            <a:r>
              <a:rPr lang="ru-RU"/>
              <a:t>Также сайту стоило бы улучшить внешний вид, графический интерфейс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097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Ион</vt:lpstr>
      <vt:lpstr>Проект "Яндекс Лицей. Магнитогорск"</vt:lpstr>
      <vt:lpstr>Идея</vt:lpstr>
      <vt:lpstr>Классы</vt:lpstr>
      <vt:lpstr>Технологии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212</cp:revision>
  <dcterms:created xsi:type="dcterms:W3CDTF">2012-07-30T23:42:41Z</dcterms:created>
  <dcterms:modified xsi:type="dcterms:W3CDTF">2019-04-02T16:24:14Z</dcterms:modified>
</cp:coreProperties>
</file>