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4" r:id="rId2"/>
  </p:sldMasterIdLst>
  <p:notesMasterIdLst>
    <p:notesMasterId r:id="rId11"/>
  </p:notesMasterIdLst>
  <p:sldIdLst>
    <p:sldId id="256" r:id="rId3"/>
    <p:sldId id="1410" r:id="rId4"/>
    <p:sldId id="1445" r:id="rId5"/>
    <p:sldId id="1441" r:id="rId6"/>
    <p:sldId id="1442" r:id="rId7"/>
    <p:sldId id="1443" r:id="rId8"/>
    <p:sldId id="1444" r:id="rId9"/>
    <p:sldId id="1439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Open Sans Light" panose="020B0306030504020204" pitchFamily="34" charset="0"/>
      <p:regular r:id="rId20"/>
      <p:bold r:id="rId21"/>
      <p:italic r:id="rId22"/>
      <p:boldItalic r:id="rId23"/>
    </p:embeddedFont>
    <p:embeddedFont>
      <p:font typeface="Raleway" pitchFamily="2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74C2CF8-5AFE-4EF4-8367-DB1E6C2C9DE9}">
          <p14:sldIdLst>
            <p14:sldId id="256"/>
            <p14:sldId id="1410"/>
            <p14:sldId id="1445"/>
            <p14:sldId id="1441"/>
            <p14:sldId id="1442"/>
            <p14:sldId id="1443"/>
            <p14:sldId id="1444"/>
            <p14:sldId id="14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3E2"/>
    <a:srgbClr val="F07167"/>
    <a:srgbClr val="0099A1"/>
    <a:srgbClr val="5E91CC"/>
    <a:srgbClr val="23A7AE"/>
    <a:srgbClr val="54EEA8"/>
    <a:srgbClr val="FF0033"/>
    <a:srgbClr val="36C0DC"/>
    <a:srgbClr val="FFD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3D4F38-D976-449A-A0E3-46E5F473CAF5}">
  <a:tblStyle styleId="{943D4F38-D976-449A-A0E3-46E5F473CAF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6F8"/>
          </a:solidFill>
        </a:fill>
      </a:tcStyle>
    </a:wholeTbl>
    <a:band1H>
      <a:tcTxStyle b="off" i="off"/>
      <a:tcStyle>
        <a:tcBdr/>
        <a:fill>
          <a:solidFill>
            <a:srgbClr val="CAECF0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ECF0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33"/>
  </p:normalViewPr>
  <p:slideViewPr>
    <p:cSldViewPr snapToGrid="0">
      <p:cViewPr varScale="1">
        <p:scale>
          <a:sx n="105" d="100"/>
          <a:sy n="105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7E8916-A5BD-4255-B64D-57C3A426618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028A73-39B5-4D01-9FC3-7329A7AF9438}">
      <dgm:prSet/>
      <dgm:spPr/>
      <dgm:t>
        <a:bodyPr/>
        <a:lstStyle/>
        <a:p>
          <a:pPr algn="just"/>
          <a:r>
            <a:rPr lang="en-US" b="0" i="0">
              <a:solidFill>
                <a:schemeClr val="bg2"/>
              </a:solidFill>
            </a:rPr>
            <a:t>Each pod get’s own IP</a:t>
          </a:r>
          <a:endParaRPr lang="en-US">
            <a:solidFill>
              <a:schemeClr val="bg2"/>
            </a:solidFill>
          </a:endParaRPr>
        </a:p>
      </dgm:t>
    </dgm:pt>
    <dgm:pt modelId="{5BC9D8F1-6E91-4B13-BA8A-B2791C87A4DB}" type="parTrans" cxnId="{7B200D83-1A30-47F7-8972-96F117E752BB}">
      <dgm:prSet/>
      <dgm:spPr/>
      <dgm:t>
        <a:bodyPr/>
        <a:lstStyle/>
        <a:p>
          <a:pPr algn="just"/>
          <a:endParaRPr lang="en-US">
            <a:solidFill>
              <a:schemeClr val="bg2"/>
            </a:solidFill>
          </a:endParaRPr>
        </a:p>
      </dgm:t>
    </dgm:pt>
    <dgm:pt modelId="{6507585E-65DB-4DFF-BBB3-B3D4D087FEE2}" type="sibTrans" cxnId="{7B200D83-1A30-47F7-8972-96F117E752BB}">
      <dgm:prSet/>
      <dgm:spPr/>
      <dgm:t>
        <a:bodyPr/>
        <a:lstStyle/>
        <a:p>
          <a:pPr algn="just"/>
          <a:endParaRPr lang="en-US">
            <a:solidFill>
              <a:schemeClr val="bg2"/>
            </a:solidFill>
          </a:endParaRPr>
        </a:p>
      </dgm:t>
    </dgm:pt>
    <dgm:pt modelId="{C9F13BB8-53A7-4BD8-AB4C-35B4DFA30FE8}">
      <dgm:prSet/>
      <dgm:spPr/>
      <dgm:t>
        <a:bodyPr/>
        <a:lstStyle/>
        <a:p>
          <a:pPr algn="just"/>
          <a:r>
            <a:rPr lang="en-US" b="0" i="0">
              <a:solidFill>
                <a:schemeClr val="bg2"/>
              </a:solidFill>
            </a:rPr>
            <a:t>All pods communicate with all other pod</a:t>
          </a:r>
          <a:endParaRPr lang="en-US">
            <a:solidFill>
              <a:schemeClr val="bg2"/>
            </a:solidFill>
          </a:endParaRPr>
        </a:p>
      </dgm:t>
    </dgm:pt>
    <dgm:pt modelId="{8E72C652-9C06-4D52-9866-05B3A826F47E}" type="parTrans" cxnId="{FED19E90-596C-4237-BB6F-F816123CF020}">
      <dgm:prSet/>
      <dgm:spPr/>
      <dgm:t>
        <a:bodyPr/>
        <a:lstStyle/>
        <a:p>
          <a:pPr algn="just"/>
          <a:endParaRPr lang="en-US">
            <a:solidFill>
              <a:schemeClr val="bg2"/>
            </a:solidFill>
          </a:endParaRPr>
        </a:p>
      </dgm:t>
    </dgm:pt>
    <dgm:pt modelId="{5275AF55-8F28-45E7-9269-78B76ADFF2B7}" type="sibTrans" cxnId="{FED19E90-596C-4237-BB6F-F816123CF020}">
      <dgm:prSet/>
      <dgm:spPr/>
      <dgm:t>
        <a:bodyPr/>
        <a:lstStyle/>
        <a:p>
          <a:pPr algn="just"/>
          <a:endParaRPr lang="en-US">
            <a:solidFill>
              <a:schemeClr val="bg2"/>
            </a:solidFill>
          </a:endParaRPr>
        </a:p>
      </dgm:t>
    </dgm:pt>
    <dgm:pt modelId="{DFBFF967-4CCC-41E3-8AAB-2E1F7752573B}">
      <dgm:prSet/>
      <dgm:spPr/>
      <dgm:t>
        <a:bodyPr/>
        <a:lstStyle/>
        <a:p>
          <a:pPr algn="just"/>
          <a:r>
            <a:rPr lang="en-US" b="0" i="0">
              <a:solidFill>
                <a:schemeClr val="bg2"/>
              </a:solidFill>
            </a:rPr>
            <a:t>All nodes can communicate with all pods</a:t>
          </a:r>
          <a:endParaRPr lang="en-US">
            <a:solidFill>
              <a:schemeClr val="bg2"/>
            </a:solidFill>
          </a:endParaRPr>
        </a:p>
      </dgm:t>
    </dgm:pt>
    <dgm:pt modelId="{3B3F527B-4458-457F-92B2-CA137D2A8FBA}" type="parTrans" cxnId="{30C1C8AC-6459-4C59-BEC8-4A2B545E6968}">
      <dgm:prSet/>
      <dgm:spPr/>
      <dgm:t>
        <a:bodyPr/>
        <a:lstStyle/>
        <a:p>
          <a:pPr algn="just"/>
          <a:endParaRPr lang="en-US">
            <a:solidFill>
              <a:schemeClr val="bg2"/>
            </a:solidFill>
          </a:endParaRPr>
        </a:p>
      </dgm:t>
    </dgm:pt>
    <dgm:pt modelId="{08A83C6B-71C7-4B4D-AD84-C7C37C8F28A8}" type="sibTrans" cxnId="{30C1C8AC-6459-4C59-BEC8-4A2B545E6968}">
      <dgm:prSet/>
      <dgm:spPr/>
      <dgm:t>
        <a:bodyPr/>
        <a:lstStyle/>
        <a:p>
          <a:pPr algn="just"/>
          <a:endParaRPr lang="en-US">
            <a:solidFill>
              <a:schemeClr val="bg2"/>
            </a:solidFill>
          </a:endParaRPr>
        </a:p>
      </dgm:t>
    </dgm:pt>
    <dgm:pt modelId="{A3A20F5A-91FF-43E5-9437-5D3BA4439968}">
      <dgm:prSet/>
      <dgm:spPr/>
      <dgm:t>
        <a:bodyPr/>
        <a:lstStyle/>
        <a:p>
          <a:pPr algn="just"/>
          <a:r>
            <a:rPr lang="en-US" b="0" i="0">
              <a:solidFill>
                <a:schemeClr val="bg2"/>
              </a:solidFill>
            </a:rPr>
            <a:t>Pod Ip is same through out the cluster</a:t>
          </a:r>
          <a:endParaRPr lang="en-US">
            <a:solidFill>
              <a:schemeClr val="bg2"/>
            </a:solidFill>
          </a:endParaRPr>
        </a:p>
      </dgm:t>
    </dgm:pt>
    <dgm:pt modelId="{19FF3888-DA83-4617-A934-FDA3F1DF3765}" type="parTrans" cxnId="{D3459BF8-02FB-4422-AE6D-C586FA0F5BB2}">
      <dgm:prSet/>
      <dgm:spPr/>
      <dgm:t>
        <a:bodyPr/>
        <a:lstStyle/>
        <a:p>
          <a:pPr algn="just"/>
          <a:endParaRPr lang="en-US">
            <a:solidFill>
              <a:schemeClr val="bg2"/>
            </a:solidFill>
          </a:endParaRPr>
        </a:p>
      </dgm:t>
    </dgm:pt>
    <dgm:pt modelId="{9870FF69-5387-4F0F-969A-B3C79073F2B1}" type="sibTrans" cxnId="{D3459BF8-02FB-4422-AE6D-C586FA0F5BB2}">
      <dgm:prSet/>
      <dgm:spPr/>
      <dgm:t>
        <a:bodyPr/>
        <a:lstStyle/>
        <a:p>
          <a:pPr algn="just"/>
          <a:endParaRPr lang="en-US">
            <a:solidFill>
              <a:schemeClr val="bg2"/>
            </a:solidFill>
          </a:endParaRPr>
        </a:p>
      </dgm:t>
    </dgm:pt>
    <dgm:pt modelId="{C952A784-3D92-4519-BC63-E7222D9EF28A}" type="pres">
      <dgm:prSet presAssocID="{1C7E8916-A5BD-4255-B64D-57C3A4266189}" presName="vert0" presStyleCnt="0">
        <dgm:presLayoutVars>
          <dgm:dir/>
          <dgm:animOne val="branch"/>
          <dgm:animLvl val="lvl"/>
        </dgm:presLayoutVars>
      </dgm:prSet>
      <dgm:spPr/>
    </dgm:pt>
    <dgm:pt modelId="{37B10D6F-F8AC-4F8F-A4DE-298B093FF1C7}" type="pres">
      <dgm:prSet presAssocID="{C1028A73-39B5-4D01-9FC3-7329A7AF9438}" presName="thickLine" presStyleLbl="alignNode1" presStyleIdx="0" presStyleCnt="4"/>
      <dgm:spPr/>
    </dgm:pt>
    <dgm:pt modelId="{BE03AA1B-8DEE-43DF-A4CE-7166BB8172BA}" type="pres">
      <dgm:prSet presAssocID="{C1028A73-39B5-4D01-9FC3-7329A7AF9438}" presName="horz1" presStyleCnt="0"/>
      <dgm:spPr/>
    </dgm:pt>
    <dgm:pt modelId="{06E4BD38-4A1B-4C86-974D-7B3DC57F04B3}" type="pres">
      <dgm:prSet presAssocID="{C1028A73-39B5-4D01-9FC3-7329A7AF9438}" presName="tx1" presStyleLbl="revTx" presStyleIdx="0" presStyleCnt="4"/>
      <dgm:spPr/>
    </dgm:pt>
    <dgm:pt modelId="{0E1D0E1F-7319-4165-8799-B277D898EA6C}" type="pres">
      <dgm:prSet presAssocID="{C1028A73-39B5-4D01-9FC3-7329A7AF9438}" presName="vert1" presStyleCnt="0"/>
      <dgm:spPr/>
    </dgm:pt>
    <dgm:pt modelId="{203D9F6D-6450-45F3-AFCD-7C3463EA1C83}" type="pres">
      <dgm:prSet presAssocID="{C9F13BB8-53A7-4BD8-AB4C-35B4DFA30FE8}" presName="thickLine" presStyleLbl="alignNode1" presStyleIdx="1" presStyleCnt="4"/>
      <dgm:spPr/>
    </dgm:pt>
    <dgm:pt modelId="{B48C5017-3CC9-44EF-8E7D-EFFD0B8BBDA9}" type="pres">
      <dgm:prSet presAssocID="{C9F13BB8-53A7-4BD8-AB4C-35B4DFA30FE8}" presName="horz1" presStyleCnt="0"/>
      <dgm:spPr/>
    </dgm:pt>
    <dgm:pt modelId="{B938BBE6-54E2-4162-BFAB-0D5D6667A7BD}" type="pres">
      <dgm:prSet presAssocID="{C9F13BB8-53A7-4BD8-AB4C-35B4DFA30FE8}" presName="tx1" presStyleLbl="revTx" presStyleIdx="1" presStyleCnt="4"/>
      <dgm:spPr/>
    </dgm:pt>
    <dgm:pt modelId="{FC949E4E-8ED2-4C88-81A9-A897022691A1}" type="pres">
      <dgm:prSet presAssocID="{C9F13BB8-53A7-4BD8-AB4C-35B4DFA30FE8}" presName="vert1" presStyleCnt="0"/>
      <dgm:spPr/>
    </dgm:pt>
    <dgm:pt modelId="{0DDA2B17-D9AC-486A-837E-1452D49FA95D}" type="pres">
      <dgm:prSet presAssocID="{DFBFF967-4CCC-41E3-8AAB-2E1F7752573B}" presName="thickLine" presStyleLbl="alignNode1" presStyleIdx="2" presStyleCnt="4"/>
      <dgm:spPr/>
    </dgm:pt>
    <dgm:pt modelId="{9147218A-BAA2-4EAC-9D17-423F54255C3D}" type="pres">
      <dgm:prSet presAssocID="{DFBFF967-4CCC-41E3-8AAB-2E1F7752573B}" presName="horz1" presStyleCnt="0"/>
      <dgm:spPr/>
    </dgm:pt>
    <dgm:pt modelId="{244213BB-7B73-43C5-BC34-4277BE317598}" type="pres">
      <dgm:prSet presAssocID="{DFBFF967-4CCC-41E3-8AAB-2E1F7752573B}" presName="tx1" presStyleLbl="revTx" presStyleIdx="2" presStyleCnt="4"/>
      <dgm:spPr/>
    </dgm:pt>
    <dgm:pt modelId="{E54217CB-3D7D-44DC-96A6-6EB19C0486A4}" type="pres">
      <dgm:prSet presAssocID="{DFBFF967-4CCC-41E3-8AAB-2E1F7752573B}" presName="vert1" presStyleCnt="0"/>
      <dgm:spPr/>
    </dgm:pt>
    <dgm:pt modelId="{5A7567B7-6A4B-427B-B1CA-42C5770F3D14}" type="pres">
      <dgm:prSet presAssocID="{A3A20F5A-91FF-43E5-9437-5D3BA4439968}" presName="thickLine" presStyleLbl="alignNode1" presStyleIdx="3" presStyleCnt="4"/>
      <dgm:spPr/>
    </dgm:pt>
    <dgm:pt modelId="{1BEFB859-E427-40D1-A821-50F77BED4950}" type="pres">
      <dgm:prSet presAssocID="{A3A20F5A-91FF-43E5-9437-5D3BA4439968}" presName="horz1" presStyleCnt="0"/>
      <dgm:spPr/>
    </dgm:pt>
    <dgm:pt modelId="{0675611C-62A3-490C-875E-C1BBB36DD8B7}" type="pres">
      <dgm:prSet presAssocID="{A3A20F5A-91FF-43E5-9437-5D3BA4439968}" presName="tx1" presStyleLbl="revTx" presStyleIdx="3" presStyleCnt="4"/>
      <dgm:spPr/>
    </dgm:pt>
    <dgm:pt modelId="{C296FA48-6980-467D-91EC-53A72421818B}" type="pres">
      <dgm:prSet presAssocID="{A3A20F5A-91FF-43E5-9437-5D3BA4439968}" presName="vert1" presStyleCnt="0"/>
      <dgm:spPr/>
    </dgm:pt>
  </dgm:ptLst>
  <dgm:cxnLst>
    <dgm:cxn modelId="{DBECEC11-D365-48E0-AAAA-C861753A2D85}" type="presOf" srcId="{DFBFF967-4CCC-41E3-8AAB-2E1F7752573B}" destId="{244213BB-7B73-43C5-BC34-4277BE317598}" srcOrd="0" destOrd="0" presId="urn:microsoft.com/office/officeart/2008/layout/LinedList"/>
    <dgm:cxn modelId="{E930BC55-EFAB-42FF-8020-12F5AEF003CC}" type="presOf" srcId="{1C7E8916-A5BD-4255-B64D-57C3A4266189}" destId="{C952A784-3D92-4519-BC63-E7222D9EF28A}" srcOrd="0" destOrd="0" presId="urn:microsoft.com/office/officeart/2008/layout/LinedList"/>
    <dgm:cxn modelId="{57B3837F-6AFD-403B-8ADE-53B9219B18A9}" type="presOf" srcId="{C1028A73-39B5-4D01-9FC3-7329A7AF9438}" destId="{06E4BD38-4A1B-4C86-974D-7B3DC57F04B3}" srcOrd="0" destOrd="0" presId="urn:microsoft.com/office/officeart/2008/layout/LinedList"/>
    <dgm:cxn modelId="{ED061781-5B45-4EBB-AF93-7151713FC223}" type="presOf" srcId="{C9F13BB8-53A7-4BD8-AB4C-35B4DFA30FE8}" destId="{B938BBE6-54E2-4162-BFAB-0D5D6667A7BD}" srcOrd="0" destOrd="0" presId="urn:microsoft.com/office/officeart/2008/layout/LinedList"/>
    <dgm:cxn modelId="{7B200D83-1A30-47F7-8972-96F117E752BB}" srcId="{1C7E8916-A5BD-4255-B64D-57C3A4266189}" destId="{C1028A73-39B5-4D01-9FC3-7329A7AF9438}" srcOrd="0" destOrd="0" parTransId="{5BC9D8F1-6E91-4B13-BA8A-B2791C87A4DB}" sibTransId="{6507585E-65DB-4DFF-BBB3-B3D4D087FEE2}"/>
    <dgm:cxn modelId="{FED19E90-596C-4237-BB6F-F816123CF020}" srcId="{1C7E8916-A5BD-4255-B64D-57C3A4266189}" destId="{C9F13BB8-53A7-4BD8-AB4C-35B4DFA30FE8}" srcOrd="1" destOrd="0" parTransId="{8E72C652-9C06-4D52-9866-05B3A826F47E}" sibTransId="{5275AF55-8F28-45E7-9269-78B76ADFF2B7}"/>
    <dgm:cxn modelId="{96190FA2-F584-4E0F-B12E-0A662A6BD131}" type="presOf" srcId="{A3A20F5A-91FF-43E5-9437-5D3BA4439968}" destId="{0675611C-62A3-490C-875E-C1BBB36DD8B7}" srcOrd="0" destOrd="0" presId="urn:microsoft.com/office/officeart/2008/layout/LinedList"/>
    <dgm:cxn modelId="{30C1C8AC-6459-4C59-BEC8-4A2B545E6968}" srcId="{1C7E8916-A5BD-4255-B64D-57C3A4266189}" destId="{DFBFF967-4CCC-41E3-8AAB-2E1F7752573B}" srcOrd="2" destOrd="0" parTransId="{3B3F527B-4458-457F-92B2-CA137D2A8FBA}" sibTransId="{08A83C6B-71C7-4B4D-AD84-C7C37C8F28A8}"/>
    <dgm:cxn modelId="{D3459BF8-02FB-4422-AE6D-C586FA0F5BB2}" srcId="{1C7E8916-A5BD-4255-B64D-57C3A4266189}" destId="{A3A20F5A-91FF-43E5-9437-5D3BA4439968}" srcOrd="3" destOrd="0" parTransId="{19FF3888-DA83-4617-A934-FDA3F1DF3765}" sibTransId="{9870FF69-5387-4F0F-969A-B3C79073F2B1}"/>
    <dgm:cxn modelId="{5D2ACA48-9671-41A8-ACBC-868978C87B4D}" type="presParOf" srcId="{C952A784-3D92-4519-BC63-E7222D9EF28A}" destId="{37B10D6F-F8AC-4F8F-A4DE-298B093FF1C7}" srcOrd="0" destOrd="0" presId="urn:microsoft.com/office/officeart/2008/layout/LinedList"/>
    <dgm:cxn modelId="{23AB2B8D-18B2-4031-A4E4-105C6CB1CE0C}" type="presParOf" srcId="{C952A784-3D92-4519-BC63-E7222D9EF28A}" destId="{BE03AA1B-8DEE-43DF-A4CE-7166BB8172BA}" srcOrd="1" destOrd="0" presId="urn:microsoft.com/office/officeart/2008/layout/LinedList"/>
    <dgm:cxn modelId="{DF0A0125-AD54-417B-8F42-8036FB36BA35}" type="presParOf" srcId="{BE03AA1B-8DEE-43DF-A4CE-7166BB8172BA}" destId="{06E4BD38-4A1B-4C86-974D-7B3DC57F04B3}" srcOrd="0" destOrd="0" presId="urn:microsoft.com/office/officeart/2008/layout/LinedList"/>
    <dgm:cxn modelId="{9B51A279-E5C0-4FAC-A926-B175541031FF}" type="presParOf" srcId="{BE03AA1B-8DEE-43DF-A4CE-7166BB8172BA}" destId="{0E1D0E1F-7319-4165-8799-B277D898EA6C}" srcOrd="1" destOrd="0" presId="urn:microsoft.com/office/officeart/2008/layout/LinedList"/>
    <dgm:cxn modelId="{9BA6491A-6D1E-4923-9FE1-1CEFCAE5B77E}" type="presParOf" srcId="{C952A784-3D92-4519-BC63-E7222D9EF28A}" destId="{203D9F6D-6450-45F3-AFCD-7C3463EA1C83}" srcOrd="2" destOrd="0" presId="urn:microsoft.com/office/officeart/2008/layout/LinedList"/>
    <dgm:cxn modelId="{A8D32D24-B469-4881-8FAC-8B181A462884}" type="presParOf" srcId="{C952A784-3D92-4519-BC63-E7222D9EF28A}" destId="{B48C5017-3CC9-44EF-8E7D-EFFD0B8BBDA9}" srcOrd="3" destOrd="0" presId="urn:microsoft.com/office/officeart/2008/layout/LinedList"/>
    <dgm:cxn modelId="{D0BFB366-EF5D-4858-8251-5419102BABF4}" type="presParOf" srcId="{B48C5017-3CC9-44EF-8E7D-EFFD0B8BBDA9}" destId="{B938BBE6-54E2-4162-BFAB-0D5D6667A7BD}" srcOrd="0" destOrd="0" presId="urn:microsoft.com/office/officeart/2008/layout/LinedList"/>
    <dgm:cxn modelId="{B5C6833C-418A-4B9F-866C-DADC30A61747}" type="presParOf" srcId="{B48C5017-3CC9-44EF-8E7D-EFFD0B8BBDA9}" destId="{FC949E4E-8ED2-4C88-81A9-A897022691A1}" srcOrd="1" destOrd="0" presId="urn:microsoft.com/office/officeart/2008/layout/LinedList"/>
    <dgm:cxn modelId="{DBD8E75D-FEB0-4E46-9567-5621ADFA9D2F}" type="presParOf" srcId="{C952A784-3D92-4519-BC63-E7222D9EF28A}" destId="{0DDA2B17-D9AC-486A-837E-1452D49FA95D}" srcOrd="4" destOrd="0" presId="urn:microsoft.com/office/officeart/2008/layout/LinedList"/>
    <dgm:cxn modelId="{9AFCFDDF-A901-4051-90B7-D5A695F5C27E}" type="presParOf" srcId="{C952A784-3D92-4519-BC63-E7222D9EF28A}" destId="{9147218A-BAA2-4EAC-9D17-423F54255C3D}" srcOrd="5" destOrd="0" presId="urn:microsoft.com/office/officeart/2008/layout/LinedList"/>
    <dgm:cxn modelId="{452DE6FD-184F-4BBC-A651-EAA71F9664D6}" type="presParOf" srcId="{9147218A-BAA2-4EAC-9D17-423F54255C3D}" destId="{244213BB-7B73-43C5-BC34-4277BE317598}" srcOrd="0" destOrd="0" presId="urn:microsoft.com/office/officeart/2008/layout/LinedList"/>
    <dgm:cxn modelId="{5EA92D76-BFEA-4EEC-A26A-D5D6660C008E}" type="presParOf" srcId="{9147218A-BAA2-4EAC-9D17-423F54255C3D}" destId="{E54217CB-3D7D-44DC-96A6-6EB19C0486A4}" srcOrd="1" destOrd="0" presId="urn:microsoft.com/office/officeart/2008/layout/LinedList"/>
    <dgm:cxn modelId="{8ADCF5C2-BBD5-4960-A135-CFE0D38333CD}" type="presParOf" srcId="{C952A784-3D92-4519-BC63-E7222D9EF28A}" destId="{5A7567B7-6A4B-427B-B1CA-42C5770F3D14}" srcOrd="6" destOrd="0" presId="urn:microsoft.com/office/officeart/2008/layout/LinedList"/>
    <dgm:cxn modelId="{BA1FA783-3499-4C15-8B7F-F75195A92CEF}" type="presParOf" srcId="{C952A784-3D92-4519-BC63-E7222D9EF28A}" destId="{1BEFB859-E427-40D1-A821-50F77BED4950}" srcOrd="7" destOrd="0" presId="urn:microsoft.com/office/officeart/2008/layout/LinedList"/>
    <dgm:cxn modelId="{6F071AD1-891B-4BD6-ADCB-9F11CDF8F7B4}" type="presParOf" srcId="{1BEFB859-E427-40D1-A821-50F77BED4950}" destId="{0675611C-62A3-490C-875E-C1BBB36DD8B7}" srcOrd="0" destOrd="0" presId="urn:microsoft.com/office/officeart/2008/layout/LinedList"/>
    <dgm:cxn modelId="{19876E92-D207-4653-9711-4E12F92392EC}" type="presParOf" srcId="{1BEFB859-E427-40D1-A821-50F77BED4950}" destId="{C296FA48-6980-467D-91EC-53A72421818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578D35-24D8-40E3-8548-173C9C5EEC9E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FD8491A-D6DB-4953-9566-E862075C283C}">
      <dgm:prSet/>
      <dgm:spPr/>
      <dgm:t>
        <a:bodyPr/>
        <a:lstStyle/>
        <a:p>
          <a:r>
            <a:rPr lang="en-US" b="0" i="0"/>
            <a:t>Every pods has label</a:t>
          </a:r>
          <a:endParaRPr lang="en-US"/>
        </a:p>
      </dgm:t>
    </dgm:pt>
    <dgm:pt modelId="{5C91A33C-909F-443B-AFD4-EB494C4A6CC1}" type="parTrans" cxnId="{20A1D400-5F89-4A31-91BC-4D1A63DD5638}">
      <dgm:prSet/>
      <dgm:spPr/>
      <dgm:t>
        <a:bodyPr/>
        <a:lstStyle/>
        <a:p>
          <a:endParaRPr lang="en-US"/>
        </a:p>
      </dgm:t>
    </dgm:pt>
    <dgm:pt modelId="{562EB92D-681C-48FC-B00A-559EC4CD6ECB}" type="sibTrans" cxnId="{20A1D400-5F89-4A31-91BC-4D1A63DD5638}">
      <dgm:prSet/>
      <dgm:spPr/>
      <dgm:t>
        <a:bodyPr/>
        <a:lstStyle/>
        <a:p>
          <a:endParaRPr lang="en-US"/>
        </a:p>
      </dgm:t>
    </dgm:pt>
    <dgm:pt modelId="{12680C82-B2F7-4E34-8B96-E58EB367530E}">
      <dgm:prSet/>
      <dgm:spPr/>
      <dgm:t>
        <a:bodyPr/>
        <a:lstStyle/>
        <a:p>
          <a:r>
            <a:rPr lang="en-US" b="0" i="0"/>
            <a:t>A pod may have multiple labels</a:t>
          </a:r>
          <a:endParaRPr lang="en-US"/>
        </a:p>
      </dgm:t>
    </dgm:pt>
    <dgm:pt modelId="{12C08866-FB31-45ED-A3E8-DC298705A25E}" type="parTrans" cxnId="{06F4E2F2-9210-4B88-BD00-64C16D4BE1B0}">
      <dgm:prSet/>
      <dgm:spPr/>
      <dgm:t>
        <a:bodyPr/>
        <a:lstStyle/>
        <a:p>
          <a:endParaRPr lang="en-US"/>
        </a:p>
      </dgm:t>
    </dgm:pt>
    <dgm:pt modelId="{8ED81AC8-F720-48A3-889D-19E7B5F6F8CE}" type="sibTrans" cxnId="{06F4E2F2-9210-4B88-BD00-64C16D4BE1B0}">
      <dgm:prSet/>
      <dgm:spPr/>
      <dgm:t>
        <a:bodyPr/>
        <a:lstStyle/>
        <a:p>
          <a:endParaRPr lang="en-US"/>
        </a:p>
      </dgm:t>
    </dgm:pt>
    <dgm:pt modelId="{AF9558F2-EA60-414C-99A0-B07D08A2A162}">
      <dgm:prSet/>
      <dgm:spPr/>
      <dgm:t>
        <a:bodyPr/>
        <a:lstStyle/>
        <a:p>
          <a:r>
            <a:rPr lang="en-US" b="0" i="0"/>
            <a:t>Service select pod based on label on pod</a:t>
          </a:r>
          <a:endParaRPr lang="en-US"/>
        </a:p>
      </dgm:t>
    </dgm:pt>
    <dgm:pt modelId="{11415AB9-AFEB-4974-8971-FC8CEA0B72C8}" type="parTrans" cxnId="{04215036-0C7F-4E82-B957-52958B6C427B}">
      <dgm:prSet/>
      <dgm:spPr/>
      <dgm:t>
        <a:bodyPr/>
        <a:lstStyle/>
        <a:p>
          <a:endParaRPr lang="en-US"/>
        </a:p>
      </dgm:t>
    </dgm:pt>
    <dgm:pt modelId="{70DDE46F-52AF-4E47-BC2C-A7DA645789CC}" type="sibTrans" cxnId="{04215036-0C7F-4E82-B957-52958B6C427B}">
      <dgm:prSet/>
      <dgm:spPr/>
      <dgm:t>
        <a:bodyPr/>
        <a:lstStyle/>
        <a:p>
          <a:endParaRPr lang="en-US"/>
        </a:p>
      </dgm:t>
    </dgm:pt>
    <dgm:pt modelId="{E5BFE4E8-F668-46A8-8AE9-24FADD2E727C}" type="pres">
      <dgm:prSet presAssocID="{E2578D35-24D8-40E3-8548-173C9C5EEC9E}" presName="Name0" presStyleCnt="0">
        <dgm:presLayoutVars>
          <dgm:dir/>
          <dgm:animLvl val="lvl"/>
          <dgm:resizeHandles val="exact"/>
        </dgm:presLayoutVars>
      </dgm:prSet>
      <dgm:spPr/>
    </dgm:pt>
    <dgm:pt modelId="{17E79CBB-BF76-4BF8-A1D9-ECADB376ACA6}" type="pres">
      <dgm:prSet presAssocID="{5FD8491A-D6DB-4953-9566-E862075C283C}" presName="linNode" presStyleCnt="0"/>
      <dgm:spPr/>
    </dgm:pt>
    <dgm:pt modelId="{16988CA9-843B-47BF-9ACF-E0514A7CCAAF}" type="pres">
      <dgm:prSet presAssocID="{5FD8491A-D6DB-4953-9566-E862075C283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DEA13B1-4161-4821-B92F-7F093522BE7A}" type="pres">
      <dgm:prSet presAssocID="{562EB92D-681C-48FC-B00A-559EC4CD6ECB}" presName="sp" presStyleCnt="0"/>
      <dgm:spPr/>
    </dgm:pt>
    <dgm:pt modelId="{3EEE9E77-58AB-4765-8837-D804F4B8B992}" type="pres">
      <dgm:prSet presAssocID="{12680C82-B2F7-4E34-8B96-E58EB367530E}" presName="linNode" presStyleCnt="0"/>
      <dgm:spPr/>
    </dgm:pt>
    <dgm:pt modelId="{DD145DF3-BE54-4F85-A051-26C486458080}" type="pres">
      <dgm:prSet presAssocID="{12680C82-B2F7-4E34-8B96-E58EB367530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307AD3F-2A7E-436F-BEA2-E1CFFD1F14D6}" type="pres">
      <dgm:prSet presAssocID="{8ED81AC8-F720-48A3-889D-19E7B5F6F8CE}" presName="sp" presStyleCnt="0"/>
      <dgm:spPr/>
    </dgm:pt>
    <dgm:pt modelId="{9B4C6B32-19D1-4C55-920B-8E55CBE68159}" type="pres">
      <dgm:prSet presAssocID="{AF9558F2-EA60-414C-99A0-B07D08A2A162}" presName="linNode" presStyleCnt="0"/>
      <dgm:spPr/>
    </dgm:pt>
    <dgm:pt modelId="{D9661099-2359-4E8D-9974-AEF1288F799C}" type="pres">
      <dgm:prSet presAssocID="{AF9558F2-EA60-414C-99A0-B07D08A2A16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20A1D400-5F89-4A31-91BC-4D1A63DD5638}" srcId="{E2578D35-24D8-40E3-8548-173C9C5EEC9E}" destId="{5FD8491A-D6DB-4953-9566-E862075C283C}" srcOrd="0" destOrd="0" parTransId="{5C91A33C-909F-443B-AFD4-EB494C4A6CC1}" sibTransId="{562EB92D-681C-48FC-B00A-559EC4CD6ECB}"/>
    <dgm:cxn modelId="{86848127-84A0-42F5-B75D-63B9B32D63D3}" type="presOf" srcId="{E2578D35-24D8-40E3-8548-173C9C5EEC9E}" destId="{E5BFE4E8-F668-46A8-8AE9-24FADD2E727C}" srcOrd="0" destOrd="0" presId="urn:microsoft.com/office/officeart/2005/8/layout/vList5"/>
    <dgm:cxn modelId="{94DA452D-1748-4C7B-8B4D-F3C1884807C8}" type="presOf" srcId="{AF9558F2-EA60-414C-99A0-B07D08A2A162}" destId="{D9661099-2359-4E8D-9974-AEF1288F799C}" srcOrd="0" destOrd="0" presId="urn:microsoft.com/office/officeart/2005/8/layout/vList5"/>
    <dgm:cxn modelId="{04215036-0C7F-4E82-B957-52958B6C427B}" srcId="{E2578D35-24D8-40E3-8548-173C9C5EEC9E}" destId="{AF9558F2-EA60-414C-99A0-B07D08A2A162}" srcOrd="2" destOrd="0" parTransId="{11415AB9-AFEB-4974-8971-FC8CEA0B72C8}" sibTransId="{70DDE46F-52AF-4E47-BC2C-A7DA645789CC}"/>
    <dgm:cxn modelId="{4CCED453-D63F-4513-A6FA-94D5507DF9A0}" type="presOf" srcId="{12680C82-B2F7-4E34-8B96-E58EB367530E}" destId="{DD145DF3-BE54-4F85-A051-26C486458080}" srcOrd="0" destOrd="0" presId="urn:microsoft.com/office/officeart/2005/8/layout/vList5"/>
    <dgm:cxn modelId="{B6EB68B8-6751-4188-9F98-BE5F5547B682}" type="presOf" srcId="{5FD8491A-D6DB-4953-9566-E862075C283C}" destId="{16988CA9-843B-47BF-9ACF-E0514A7CCAAF}" srcOrd="0" destOrd="0" presId="urn:microsoft.com/office/officeart/2005/8/layout/vList5"/>
    <dgm:cxn modelId="{06F4E2F2-9210-4B88-BD00-64C16D4BE1B0}" srcId="{E2578D35-24D8-40E3-8548-173C9C5EEC9E}" destId="{12680C82-B2F7-4E34-8B96-E58EB367530E}" srcOrd="1" destOrd="0" parTransId="{12C08866-FB31-45ED-A3E8-DC298705A25E}" sibTransId="{8ED81AC8-F720-48A3-889D-19E7B5F6F8CE}"/>
    <dgm:cxn modelId="{B9ABF2BA-9CF2-4983-A954-0D69E945C176}" type="presParOf" srcId="{E5BFE4E8-F668-46A8-8AE9-24FADD2E727C}" destId="{17E79CBB-BF76-4BF8-A1D9-ECADB376ACA6}" srcOrd="0" destOrd="0" presId="urn:microsoft.com/office/officeart/2005/8/layout/vList5"/>
    <dgm:cxn modelId="{748DAC53-4921-4944-8C59-5DF5933D75D0}" type="presParOf" srcId="{17E79CBB-BF76-4BF8-A1D9-ECADB376ACA6}" destId="{16988CA9-843B-47BF-9ACF-E0514A7CCAAF}" srcOrd="0" destOrd="0" presId="urn:microsoft.com/office/officeart/2005/8/layout/vList5"/>
    <dgm:cxn modelId="{D31557D1-0ED9-40E7-8B86-927DD8017942}" type="presParOf" srcId="{E5BFE4E8-F668-46A8-8AE9-24FADD2E727C}" destId="{2DEA13B1-4161-4821-B92F-7F093522BE7A}" srcOrd="1" destOrd="0" presId="urn:microsoft.com/office/officeart/2005/8/layout/vList5"/>
    <dgm:cxn modelId="{2820F75E-B203-415A-ACBC-892708C5F815}" type="presParOf" srcId="{E5BFE4E8-F668-46A8-8AE9-24FADD2E727C}" destId="{3EEE9E77-58AB-4765-8837-D804F4B8B992}" srcOrd="2" destOrd="0" presId="urn:microsoft.com/office/officeart/2005/8/layout/vList5"/>
    <dgm:cxn modelId="{C83F60C0-7724-41EE-A7DB-3F719F952BCB}" type="presParOf" srcId="{3EEE9E77-58AB-4765-8837-D804F4B8B992}" destId="{DD145DF3-BE54-4F85-A051-26C486458080}" srcOrd="0" destOrd="0" presId="urn:microsoft.com/office/officeart/2005/8/layout/vList5"/>
    <dgm:cxn modelId="{E3942DCB-0768-4B93-9725-8792BD149F6F}" type="presParOf" srcId="{E5BFE4E8-F668-46A8-8AE9-24FADD2E727C}" destId="{2307AD3F-2A7E-436F-BEA2-E1CFFD1F14D6}" srcOrd="3" destOrd="0" presId="urn:microsoft.com/office/officeart/2005/8/layout/vList5"/>
    <dgm:cxn modelId="{E4B847C9-3E85-4BA9-8F4E-EFFBC264F2AA}" type="presParOf" srcId="{E5BFE4E8-F668-46A8-8AE9-24FADD2E727C}" destId="{9B4C6B32-19D1-4C55-920B-8E55CBE68159}" srcOrd="4" destOrd="0" presId="urn:microsoft.com/office/officeart/2005/8/layout/vList5"/>
    <dgm:cxn modelId="{79B5C086-686A-45FA-9B55-07A1F067082E}" type="presParOf" srcId="{9B4C6B32-19D1-4C55-920B-8E55CBE68159}" destId="{D9661099-2359-4E8D-9974-AEF1288F799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D95D9F-2655-4ED4-AC50-1C76047208C9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4C3108-22FD-4010-B7E7-260D14B8138E}">
      <dgm:prSet/>
      <dgm:spPr/>
      <dgm:t>
        <a:bodyPr/>
        <a:lstStyle/>
        <a:p>
          <a:r>
            <a:rPr lang="en-US" b="0" i="0" dirty="0"/>
            <a:t>External users communicate with service</a:t>
          </a:r>
          <a:endParaRPr lang="en-US" dirty="0"/>
        </a:p>
      </dgm:t>
    </dgm:pt>
    <dgm:pt modelId="{FC735CCF-E893-417D-8D8D-64AFDA5C5BB8}" type="parTrans" cxnId="{51360E56-21FA-46E8-A28E-DFB6E4D6C819}">
      <dgm:prSet/>
      <dgm:spPr/>
      <dgm:t>
        <a:bodyPr/>
        <a:lstStyle/>
        <a:p>
          <a:endParaRPr lang="en-US"/>
        </a:p>
      </dgm:t>
    </dgm:pt>
    <dgm:pt modelId="{901251AC-714B-452F-A29B-C0A89298524E}" type="sibTrans" cxnId="{51360E56-21FA-46E8-A28E-DFB6E4D6C819}">
      <dgm:prSet/>
      <dgm:spPr/>
      <dgm:t>
        <a:bodyPr/>
        <a:lstStyle/>
        <a:p>
          <a:endParaRPr lang="en-US"/>
        </a:p>
      </dgm:t>
    </dgm:pt>
    <dgm:pt modelId="{33AE6CEC-2F60-47EE-AEB3-DB4E200F4862}">
      <dgm:prSet/>
      <dgm:spPr/>
      <dgm:t>
        <a:bodyPr/>
        <a:lstStyle/>
        <a:p>
          <a:r>
            <a:rPr lang="en-US" b="0" i="0"/>
            <a:t>Service communicates with pods</a:t>
          </a:r>
          <a:endParaRPr lang="en-US"/>
        </a:p>
      </dgm:t>
    </dgm:pt>
    <dgm:pt modelId="{7F501797-0921-4187-A3AC-503D1DF42428}" type="parTrans" cxnId="{67141674-5403-4E23-B204-68AB4BC4367A}">
      <dgm:prSet/>
      <dgm:spPr/>
      <dgm:t>
        <a:bodyPr/>
        <a:lstStyle/>
        <a:p>
          <a:endParaRPr lang="en-US"/>
        </a:p>
      </dgm:t>
    </dgm:pt>
    <dgm:pt modelId="{E892536B-9C6A-479C-A82A-4AF22826B755}" type="sibTrans" cxnId="{67141674-5403-4E23-B204-68AB4BC4367A}">
      <dgm:prSet/>
      <dgm:spPr/>
      <dgm:t>
        <a:bodyPr/>
        <a:lstStyle/>
        <a:p>
          <a:endParaRPr lang="en-US"/>
        </a:p>
      </dgm:t>
    </dgm:pt>
    <dgm:pt modelId="{655F062C-6D98-4EB6-B93B-12C007E3EA5F}">
      <dgm:prSet/>
      <dgm:spPr/>
      <dgm:t>
        <a:bodyPr/>
        <a:lstStyle/>
        <a:p>
          <a:r>
            <a:rPr lang="en-US" b="0" i="0"/>
            <a:t>Pods get selected according to their match labels</a:t>
          </a:r>
          <a:endParaRPr lang="en-US"/>
        </a:p>
      </dgm:t>
    </dgm:pt>
    <dgm:pt modelId="{D3D50AEC-4C8F-4704-BC17-4BC9653F8D38}" type="parTrans" cxnId="{D01718A6-BB9B-4A91-B9AE-C68C1C8E871F}">
      <dgm:prSet/>
      <dgm:spPr/>
      <dgm:t>
        <a:bodyPr/>
        <a:lstStyle/>
        <a:p>
          <a:endParaRPr lang="en-US"/>
        </a:p>
      </dgm:t>
    </dgm:pt>
    <dgm:pt modelId="{781092C9-5889-4E00-B9FB-EDAB3A5E23A3}" type="sibTrans" cxnId="{D01718A6-BB9B-4A91-B9AE-C68C1C8E871F}">
      <dgm:prSet/>
      <dgm:spPr/>
      <dgm:t>
        <a:bodyPr/>
        <a:lstStyle/>
        <a:p>
          <a:endParaRPr lang="en-US"/>
        </a:p>
      </dgm:t>
    </dgm:pt>
    <dgm:pt modelId="{1177DF6D-2F18-46DD-91CB-E7E52F969267}" type="pres">
      <dgm:prSet presAssocID="{8AD95D9F-2655-4ED4-AC50-1C76047208C9}" presName="diagram" presStyleCnt="0">
        <dgm:presLayoutVars>
          <dgm:dir/>
          <dgm:resizeHandles val="exact"/>
        </dgm:presLayoutVars>
      </dgm:prSet>
      <dgm:spPr/>
    </dgm:pt>
    <dgm:pt modelId="{CDB64E86-2E7D-4852-BB26-AB819C57270A}" type="pres">
      <dgm:prSet presAssocID="{944C3108-22FD-4010-B7E7-260D14B8138E}" presName="node" presStyleLbl="node1" presStyleIdx="0" presStyleCnt="3">
        <dgm:presLayoutVars>
          <dgm:bulletEnabled val="1"/>
        </dgm:presLayoutVars>
      </dgm:prSet>
      <dgm:spPr/>
    </dgm:pt>
    <dgm:pt modelId="{10573CFE-D76F-4EA8-97F3-83850688C85F}" type="pres">
      <dgm:prSet presAssocID="{901251AC-714B-452F-A29B-C0A89298524E}" presName="sibTrans" presStyleCnt="0"/>
      <dgm:spPr/>
    </dgm:pt>
    <dgm:pt modelId="{6F494BC4-336F-43AD-A4D3-3152ED2560CE}" type="pres">
      <dgm:prSet presAssocID="{33AE6CEC-2F60-47EE-AEB3-DB4E200F4862}" presName="node" presStyleLbl="node1" presStyleIdx="1" presStyleCnt="3">
        <dgm:presLayoutVars>
          <dgm:bulletEnabled val="1"/>
        </dgm:presLayoutVars>
      </dgm:prSet>
      <dgm:spPr/>
    </dgm:pt>
    <dgm:pt modelId="{6EEA5B8B-7898-4704-86DA-121DBDC71287}" type="pres">
      <dgm:prSet presAssocID="{E892536B-9C6A-479C-A82A-4AF22826B755}" presName="sibTrans" presStyleCnt="0"/>
      <dgm:spPr/>
    </dgm:pt>
    <dgm:pt modelId="{89D1ED69-BA74-4DEF-A9EC-B758C490E044}" type="pres">
      <dgm:prSet presAssocID="{655F062C-6D98-4EB6-B93B-12C007E3EA5F}" presName="node" presStyleLbl="node1" presStyleIdx="2" presStyleCnt="3">
        <dgm:presLayoutVars>
          <dgm:bulletEnabled val="1"/>
        </dgm:presLayoutVars>
      </dgm:prSet>
      <dgm:spPr/>
    </dgm:pt>
  </dgm:ptLst>
  <dgm:cxnLst>
    <dgm:cxn modelId="{67141674-5403-4E23-B204-68AB4BC4367A}" srcId="{8AD95D9F-2655-4ED4-AC50-1C76047208C9}" destId="{33AE6CEC-2F60-47EE-AEB3-DB4E200F4862}" srcOrd="1" destOrd="0" parTransId="{7F501797-0921-4187-A3AC-503D1DF42428}" sibTransId="{E892536B-9C6A-479C-A82A-4AF22826B755}"/>
    <dgm:cxn modelId="{51360E56-21FA-46E8-A28E-DFB6E4D6C819}" srcId="{8AD95D9F-2655-4ED4-AC50-1C76047208C9}" destId="{944C3108-22FD-4010-B7E7-260D14B8138E}" srcOrd="0" destOrd="0" parTransId="{FC735CCF-E893-417D-8D8D-64AFDA5C5BB8}" sibTransId="{901251AC-714B-452F-A29B-C0A89298524E}"/>
    <dgm:cxn modelId="{D1B03878-242B-4926-A496-4C5D67CEE95C}" type="presOf" srcId="{33AE6CEC-2F60-47EE-AEB3-DB4E200F4862}" destId="{6F494BC4-336F-43AD-A4D3-3152ED2560CE}" srcOrd="0" destOrd="0" presId="urn:microsoft.com/office/officeart/2005/8/layout/default"/>
    <dgm:cxn modelId="{C61C088E-ABD6-48D0-AB33-3F4D313E6C0B}" type="presOf" srcId="{8AD95D9F-2655-4ED4-AC50-1C76047208C9}" destId="{1177DF6D-2F18-46DD-91CB-E7E52F969267}" srcOrd="0" destOrd="0" presId="urn:microsoft.com/office/officeart/2005/8/layout/default"/>
    <dgm:cxn modelId="{D01718A6-BB9B-4A91-B9AE-C68C1C8E871F}" srcId="{8AD95D9F-2655-4ED4-AC50-1C76047208C9}" destId="{655F062C-6D98-4EB6-B93B-12C007E3EA5F}" srcOrd="2" destOrd="0" parTransId="{D3D50AEC-4C8F-4704-BC17-4BC9653F8D38}" sibTransId="{781092C9-5889-4E00-B9FB-EDAB3A5E23A3}"/>
    <dgm:cxn modelId="{87138CBE-567F-4A7F-993E-0404EF2F6663}" type="presOf" srcId="{655F062C-6D98-4EB6-B93B-12C007E3EA5F}" destId="{89D1ED69-BA74-4DEF-A9EC-B758C490E044}" srcOrd="0" destOrd="0" presId="urn:microsoft.com/office/officeart/2005/8/layout/default"/>
    <dgm:cxn modelId="{904EBAD6-DD42-41D5-8732-DB8370BD4934}" type="presOf" srcId="{944C3108-22FD-4010-B7E7-260D14B8138E}" destId="{CDB64E86-2E7D-4852-BB26-AB819C57270A}" srcOrd="0" destOrd="0" presId="urn:microsoft.com/office/officeart/2005/8/layout/default"/>
    <dgm:cxn modelId="{B560C667-7FB8-40AB-9847-D5846E6FF1D2}" type="presParOf" srcId="{1177DF6D-2F18-46DD-91CB-E7E52F969267}" destId="{CDB64E86-2E7D-4852-BB26-AB819C57270A}" srcOrd="0" destOrd="0" presId="urn:microsoft.com/office/officeart/2005/8/layout/default"/>
    <dgm:cxn modelId="{509D72B2-7F6A-4EE5-B02F-8042D37B1D85}" type="presParOf" srcId="{1177DF6D-2F18-46DD-91CB-E7E52F969267}" destId="{10573CFE-D76F-4EA8-97F3-83850688C85F}" srcOrd="1" destOrd="0" presId="urn:microsoft.com/office/officeart/2005/8/layout/default"/>
    <dgm:cxn modelId="{74A0CF6B-86A6-49F9-96E4-E95C50DF2707}" type="presParOf" srcId="{1177DF6D-2F18-46DD-91CB-E7E52F969267}" destId="{6F494BC4-336F-43AD-A4D3-3152ED2560CE}" srcOrd="2" destOrd="0" presId="urn:microsoft.com/office/officeart/2005/8/layout/default"/>
    <dgm:cxn modelId="{550ECB8C-EF48-4356-85DE-8F308280E7C1}" type="presParOf" srcId="{1177DF6D-2F18-46DD-91CB-E7E52F969267}" destId="{6EEA5B8B-7898-4704-86DA-121DBDC71287}" srcOrd="3" destOrd="0" presId="urn:microsoft.com/office/officeart/2005/8/layout/default"/>
    <dgm:cxn modelId="{EFD3E726-8739-4ABE-A1F0-ED97C8E068CA}" type="presParOf" srcId="{1177DF6D-2F18-46DD-91CB-E7E52F969267}" destId="{89D1ED69-BA74-4DEF-A9EC-B758C490E04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A08DEF-2670-4308-9D04-04165F5E02E4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227411-84CE-467D-A708-593BF8D27B25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2400" b="0" i="0" dirty="0">
              <a:solidFill>
                <a:schemeClr val="bg2"/>
              </a:solidFill>
            </a:rPr>
            <a:t>Available CNI Plugins</a:t>
          </a:r>
          <a:endParaRPr lang="en-US" sz="2400" dirty="0">
            <a:solidFill>
              <a:schemeClr val="bg2"/>
            </a:solidFill>
          </a:endParaRPr>
        </a:p>
      </dgm:t>
    </dgm:pt>
    <dgm:pt modelId="{6573F289-4137-4EDC-9C4B-E37DD359E4F1}" type="parTrans" cxnId="{18E49DBB-52E1-4FFE-A116-C2BCA2210B1B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6AA4D0A5-7F49-45AB-BDF7-1B680F137B3C}" type="sibTrans" cxnId="{18E49DBB-52E1-4FFE-A116-C2BCA2210B1B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29FD7993-2D70-408F-8937-0E99483BBB03}">
      <dgm:prSet/>
      <dgm:spPr/>
      <dgm:t>
        <a:bodyPr/>
        <a:lstStyle/>
        <a:p>
          <a:r>
            <a:rPr lang="en-US" b="0" i="0">
              <a:solidFill>
                <a:schemeClr val="bg2"/>
              </a:solidFill>
            </a:rPr>
            <a:t>Flannel</a:t>
          </a:r>
          <a:endParaRPr lang="en-US">
            <a:solidFill>
              <a:schemeClr val="bg2"/>
            </a:solidFill>
          </a:endParaRPr>
        </a:p>
      </dgm:t>
    </dgm:pt>
    <dgm:pt modelId="{19F7524F-5C75-4A8F-85E2-AF7B909752E0}" type="parTrans" cxnId="{9020B30E-862E-4D28-B6B4-AF61DA2E84D2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9A1A16A7-7EB5-45F9-ACF0-F99DC3AB9CD1}" type="sibTrans" cxnId="{9020B30E-862E-4D28-B6B4-AF61DA2E84D2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D4089A61-0683-4908-AE27-177DBC9C9A85}">
      <dgm:prSet/>
      <dgm:spPr/>
      <dgm:t>
        <a:bodyPr/>
        <a:lstStyle/>
        <a:p>
          <a:r>
            <a:rPr lang="en-US" b="0" i="0">
              <a:solidFill>
                <a:schemeClr val="bg2"/>
              </a:solidFill>
            </a:rPr>
            <a:t>Weave</a:t>
          </a:r>
          <a:endParaRPr lang="en-US">
            <a:solidFill>
              <a:schemeClr val="bg2"/>
            </a:solidFill>
          </a:endParaRPr>
        </a:p>
      </dgm:t>
    </dgm:pt>
    <dgm:pt modelId="{1825ED84-CD62-438D-9021-0892B0F4FBDE}" type="parTrans" cxnId="{04C73CC9-ECD6-4C60-9079-033C125C1CBF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29D3D4B7-369A-4BA0-BE9E-40A2B5982799}" type="sibTrans" cxnId="{04C73CC9-ECD6-4C60-9079-033C125C1CBF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FDECFF85-9DD9-4ECF-B74F-A4B602C81E9E}">
      <dgm:prSet/>
      <dgm:spPr/>
      <dgm:t>
        <a:bodyPr/>
        <a:lstStyle/>
        <a:p>
          <a:r>
            <a:rPr lang="en-US" b="0" i="0">
              <a:solidFill>
                <a:schemeClr val="bg2"/>
              </a:solidFill>
            </a:rPr>
            <a:t>Calico</a:t>
          </a:r>
          <a:endParaRPr lang="en-US">
            <a:solidFill>
              <a:schemeClr val="bg2"/>
            </a:solidFill>
          </a:endParaRPr>
        </a:p>
      </dgm:t>
    </dgm:pt>
    <dgm:pt modelId="{164A3F1D-4144-4667-A82B-A760A174A3BD}" type="parTrans" cxnId="{FD7490C2-6EF2-4023-BAB3-AB410C8FE13B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966B9C0B-3992-426F-88D8-8A14616EAF97}" type="sibTrans" cxnId="{FD7490C2-6EF2-4023-BAB3-AB410C8FE13B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8DB10338-9F60-4DB0-96E8-D0CF83BB51E7}">
      <dgm:prSet/>
      <dgm:spPr/>
      <dgm:t>
        <a:bodyPr/>
        <a:lstStyle/>
        <a:p>
          <a:r>
            <a:rPr lang="en-US" b="0" i="0">
              <a:solidFill>
                <a:schemeClr val="bg2"/>
              </a:solidFill>
            </a:rPr>
            <a:t>Cilium </a:t>
          </a:r>
          <a:endParaRPr lang="en-US">
            <a:solidFill>
              <a:schemeClr val="bg2"/>
            </a:solidFill>
          </a:endParaRPr>
        </a:p>
      </dgm:t>
    </dgm:pt>
    <dgm:pt modelId="{20D313A9-89EC-49D4-B3F9-852E5DFDD8D5}" type="parTrans" cxnId="{43EDF412-BFB3-47FF-B0AD-5C105B686025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CCDBC948-7BE5-4510-8835-53ECD8A8417B}" type="sibTrans" cxnId="{43EDF412-BFB3-47FF-B0AD-5C105B686025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FA41056-4B13-408F-AAA8-EA8D5FC7C699}">
      <dgm:prSet/>
      <dgm:spPr/>
      <dgm:t>
        <a:bodyPr/>
        <a:lstStyle/>
        <a:p>
          <a:r>
            <a:rPr lang="en-US" b="0" i="0">
              <a:solidFill>
                <a:schemeClr val="bg2"/>
              </a:solidFill>
            </a:rPr>
            <a:t>Azure CNI</a:t>
          </a:r>
          <a:endParaRPr lang="en-US">
            <a:solidFill>
              <a:schemeClr val="bg2"/>
            </a:solidFill>
          </a:endParaRPr>
        </a:p>
      </dgm:t>
    </dgm:pt>
    <dgm:pt modelId="{D94E8126-2180-4650-A78D-16262E2EA432}" type="parTrans" cxnId="{29FE248B-9108-4DC2-A6CF-08BF8AAC2817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461F5E7B-5683-4ED7-9836-E140E184946A}" type="sibTrans" cxnId="{29FE248B-9108-4DC2-A6CF-08BF8AAC2817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3DE04233-6475-4D8E-ABBD-BF4338A0FA20}">
      <dgm:prSet/>
      <dgm:spPr/>
      <dgm:t>
        <a:bodyPr/>
        <a:lstStyle/>
        <a:p>
          <a:r>
            <a:rPr lang="en-US" b="0" i="0">
              <a:solidFill>
                <a:schemeClr val="bg2"/>
              </a:solidFill>
            </a:rPr>
            <a:t>AWS VPC CNI</a:t>
          </a:r>
          <a:endParaRPr lang="en-US">
            <a:solidFill>
              <a:schemeClr val="bg2"/>
            </a:solidFill>
          </a:endParaRPr>
        </a:p>
      </dgm:t>
    </dgm:pt>
    <dgm:pt modelId="{7B532318-D7C5-435B-AC22-AE60DC7E5599}" type="parTrans" cxnId="{3A9FC494-F766-426F-8875-CFA1AF061EF6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1B6783E0-4798-4D91-B873-3AD96FF57F2F}" type="sibTrans" cxnId="{3A9FC494-F766-426F-8875-CFA1AF061EF6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4EB6D42C-ACC0-4A4A-9A9D-B5F8DC32A074}">
      <dgm:prSet/>
      <dgm:spPr/>
      <dgm:t>
        <a:bodyPr/>
        <a:lstStyle/>
        <a:p>
          <a:r>
            <a:rPr lang="en-US" b="0" i="0">
              <a:solidFill>
                <a:schemeClr val="bg2"/>
              </a:solidFill>
            </a:rPr>
            <a:t>Antrea</a:t>
          </a:r>
          <a:endParaRPr lang="en-US">
            <a:solidFill>
              <a:schemeClr val="bg2"/>
            </a:solidFill>
          </a:endParaRPr>
        </a:p>
      </dgm:t>
    </dgm:pt>
    <dgm:pt modelId="{1C23AA0A-831D-40E7-8245-F92483697CC4}" type="parTrans" cxnId="{A1146DA3-B33F-4E2A-AF3B-1691E35E3E1F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F1FAF383-5F0D-4113-856D-14C7D92CE940}" type="sibTrans" cxnId="{A1146DA3-B33F-4E2A-AF3B-1691E35E3E1F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C76EEFE9-E404-4B5F-96B4-B42642AB1619}" type="pres">
      <dgm:prSet presAssocID="{97A08DEF-2670-4308-9D04-04165F5E02E4}" presName="vert0" presStyleCnt="0">
        <dgm:presLayoutVars>
          <dgm:dir/>
          <dgm:animOne val="branch"/>
          <dgm:animLvl val="lvl"/>
        </dgm:presLayoutVars>
      </dgm:prSet>
      <dgm:spPr/>
    </dgm:pt>
    <dgm:pt modelId="{987ED17A-ECCA-4DE6-A866-9BE59896BF70}" type="pres">
      <dgm:prSet presAssocID="{DF227411-84CE-467D-A708-593BF8D27B25}" presName="thickLine" presStyleLbl="alignNode1" presStyleIdx="0" presStyleCnt="1"/>
      <dgm:spPr/>
    </dgm:pt>
    <dgm:pt modelId="{50AD86EF-3D88-4596-9229-A584DE094A3B}" type="pres">
      <dgm:prSet presAssocID="{DF227411-84CE-467D-A708-593BF8D27B25}" presName="horz1" presStyleCnt="0"/>
      <dgm:spPr/>
    </dgm:pt>
    <dgm:pt modelId="{4B17A2D9-8298-456D-AA5D-8234CACC4BF0}" type="pres">
      <dgm:prSet presAssocID="{DF227411-84CE-467D-A708-593BF8D27B25}" presName="tx1" presStyleLbl="revTx" presStyleIdx="0" presStyleCnt="8" custScaleX="253526" custScaleY="30859"/>
      <dgm:spPr/>
    </dgm:pt>
    <dgm:pt modelId="{7B395F80-BFA0-4BC0-B68B-68DB060102CC}" type="pres">
      <dgm:prSet presAssocID="{DF227411-84CE-467D-A708-593BF8D27B25}" presName="vert1" presStyleCnt="0"/>
      <dgm:spPr/>
    </dgm:pt>
    <dgm:pt modelId="{E3EB91CB-4A26-4439-B68B-55B61FD109D9}" type="pres">
      <dgm:prSet presAssocID="{29FD7993-2D70-408F-8937-0E99483BBB03}" presName="vertSpace2a" presStyleCnt="0"/>
      <dgm:spPr/>
    </dgm:pt>
    <dgm:pt modelId="{B2D6D2BE-E6C1-4A08-9137-E9B025B7F260}" type="pres">
      <dgm:prSet presAssocID="{29FD7993-2D70-408F-8937-0E99483BBB03}" presName="horz2" presStyleCnt="0"/>
      <dgm:spPr/>
    </dgm:pt>
    <dgm:pt modelId="{B083BB88-5417-446F-B7E7-35F3D8AF196B}" type="pres">
      <dgm:prSet presAssocID="{29FD7993-2D70-408F-8937-0E99483BBB03}" presName="horzSpace2" presStyleCnt="0"/>
      <dgm:spPr/>
    </dgm:pt>
    <dgm:pt modelId="{5DF15429-28D7-47CF-BE10-30DC78EADED3}" type="pres">
      <dgm:prSet presAssocID="{29FD7993-2D70-408F-8937-0E99483BBB03}" presName="tx2" presStyleLbl="revTx" presStyleIdx="1" presStyleCnt="8"/>
      <dgm:spPr/>
    </dgm:pt>
    <dgm:pt modelId="{925D8235-EFB4-41EE-B938-0262BCACD18F}" type="pres">
      <dgm:prSet presAssocID="{29FD7993-2D70-408F-8937-0E99483BBB03}" presName="vert2" presStyleCnt="0"/>
      <dgm:spPr/>
    </dgm:pt>
    <dgm:pt modelId="{1EB06ABA-F3AB-4A8B-8EFC-ABC887112A50}" type="pres">
      <dgm:prSet presAssocID="{29FD7993-2D70-408F-8937-0E99483BBB03}" presName="thinLine2b" presStyleLbl="callout" presStyleIdx="0" presStyleCnt="7"/>
      <dgm:spPr/>
    </dgm:pt>
    <dgm:pt modelId="{056AB012-9990-4E9D-B37E-7556B41C553C}" type="pres">
      <dgm:prSet presAssocID="{29FD7993-2D70-408F-8937-0E99483BBB03}" presName="vertSpace2b" presStyleCnt="0"/>
      <dgm:spPr/>
    </dgm:pt>
    <dgm:pt modelId="{4FC8C334-53A1-4423-89DA-93AA3F4A8096}" type="pres">
      <dgm:prSet presAssocID="{D4089A61-0683-4908-AE27-177DBC9C9A85}" presName="horz2" presStyleCnt="0"/>
      <dgm:spPr/>
    </dgm:pt>
    <dgm:pt modelId="{613EC7C5-74A7-4B85-A511-673E1B870FD3}" type="pres">
      <dgm:prSet presAssocID="{D4089A61-0683-4908-AE27-177DBC9C9A85}" presName="horzSpace2" presStyleCnt="0"/>
      <dgm:spPr/>
    </dgm:pt>
    <dgm:pt modelId="{BC0C6B4B-76FB-4032-A7FB-02ADAE2B6E7C}" type="pres">
      <dgm:prSet presAssocID="{D4089A61-0683-4908-AE27-177DBC9C9A85}" presName="tx2" presStyleLbl="revTx" presStyleIdx="2" presStyleCnt="8"/>
      <dgm:spPr/>
    </dgm:pt>
    <dgm:pt modelId="{638130D6-1232-48F8-9A02-B00D39AE4DDC}" type="pres">
      <dgm:prSet presAssocID="{D4089A61-0683-4908-AE27-177DBC9C9A85}" presName="vert2" presStyleCnt="0"/>
      <dgm:spPr/>
    </dgm:pt>
    <dgm:pt modelId="{13746D13-8907-4E20-BD16-2E3366223B39}" type="pres">
      <dgm:prSet presAssocID="{D4089A61-0683-4908-AE27-177DBC9C9A85}" presName="thinLine2b" presStyleLbl="callout" presStyleIdx="1" presStyleCnt="7"/>
      <dgm:spPr/>
    </dgm:pt>
    <dgm:pt modelId="{2A11AE90-F4B7-48BF-8F14-15089BC0119C}" type="pres">
      <dgm:prSet presAssocID="{D4089A61-0683-4908-AE27-177DBC9C9A85}" presName="vertSpace2b" presStyleCnt="0"/>
      <dgm:spPr/>
    </dgm:pt>
    <dgm:pt modelId="{E25E4B09-ADE4-4B16-8416-E0CB138F2A68}" type="pres">
      <dgm:prSet presAssocID="{FDECFF85-9DD9-4ECF-B74F-A4B602C81E9E}" presName="horz2" presStyleCnt="0"/>
      <dgm:spPr/>
    </dgm:pt>
    <dgm:pt modelId="{A2858B74-A16D-413A-B5F2-8EB5097E470D}" type="pres">
      <dgm:prSet presAssocID="{FDECFF85-9DD9-4ECF-B74F-A4B602C81E9E}" presName="horzSpace2" presStyleCnt="0"/>
      <dgm:spPr/>
    </dgm:pt>
    <dgm:pt modelId="{F49CD156-C47E-4538-9782-931235AF6E10}" type="pres">
      <dgm:prSet presAssocID="{FDECFF85-9DD9-4ECF-B74F-A4B602C81E9E}" presName="tx2" presStyleLbl="revTx" presStyleIdx="3" presStyleCnt="8"/>
      <dgm:spPr/>
    </dgm:pt>
    <dgm:pt modelId="{5FD39994-D2DB-4F83-A401-244610393686}" type="pres">
      <dgm:prSet presAssocID="{FDECFF85-9DD9-4ECF-B74F-A4B602C81E9E}" presName="vert2" presStyleCnt="0"/>
      <dgm:spPr/>
    </dgm:pt>
    <dgm:pt modelId="{6829DD52-7A06-44EA-A390-CDA3422EC0F2}" type="pres">
      <dgm:prSet presAssocID="{FDECFF85-9DD9-4ECF-B74F-A4B602C81E9E}" presName="thinLine2b" presStyleLbl="callout" presStyleIdx="2" presStyleCnt="7"/>
      <dgm:spPr/>
    </dgm:pt>
    <dgm:pt modelId="{958E0924-F68A-4A46-85D1-3AC7EA131F4A}" type="pres">
      <dgm:prSet presAssocID="{FDECFF85-9DD9-4ECF-B74F-A4B602C81E9E}" presName="vertSpace2b" presStyleCnt="0"/>
      <dgm:spPr/>
    </dgm:pt>
    <dgm:pt modelId="{52457285-E6B2-4AF8-9903-DEE63CF8A3ED}" type="pres">
      <dgm:prSet presAssocID="{8DB10338-9F60-4DB0-96E8-D0CF83BB51E7}" presName="horz2" presStyleCnt="0"/>
      <dgm:spPr/>
    </dgm:pt>
    <dgm:pt modelId="{B22FF85D-0693-4B65-AFD0-7C273FB333B4}" type="pres">
      <dgm:prSet presAssocID="{8DB10338-9F60-4DB0-96E8-D0CF83BB51E7}" presName="horzSpace2" presStyleCnt="0"/>
      <dgm:spPr/>
    </dgm:pt>
    <dgm:pt modelId="{DB099390-2361-48D3-8FE0-8F9F51EABC48}" type="pres">
      <dgm:prSet presAssocID="{8DB10338-9F60-4DB0-96E8-D0CF83BB51E7}" presName="tx2" presStyleLbl="revTx" presStyleIdx="4" presStyleCnt="8"/>
      <dgm:spPr/>
    </dgm:pt>
    <dgm:pt modelId="{D2D23DD4-7CC3-4FF4-A760-7EC72C0C10E9}" type="pres">
      <dgm:prSet presAssocID="{8DB10338-9F60-4DB0-96E8-D0CF83BB51E7}" presName="vert2" presStyleCnt="0"/>
      <dgm:spPr/>
    </dgm:pt>
    <dgm:pt modelId="{8B76DAB0-1597-4C7A-9937-EDF070517470}" type="pres">
      <dgm:prSet presAssocID="{8DB10338-9F60-4DB0-96E8-D0CF83BB51E7}" presName="thinLine2b" presStyleLbl="callout" presStyleIdx="3" presStyleCnt="7"/>
      <dgm:spPr/>
    </dgm:pt>
    <dgm:pt modelId="{ECA275D6-6B9C-4AC0-AA1D-8E81CD39A569}" type="pres">
      <dgm:prSet presAssocID="{8DB10338-9F60-4DB0-96E8-D0CF83BB51E7}" presName="vertSpace2b" presStyleCnt="0"/>
      <dgm:spPr/>
    </dgm:pt>
    <dgm:pt modelId="{B6963D1A-86C0-45BB-B1C8-C7A9DFCFD677}" type="pres">
      <dgm:prSet presAssocID="{AFA41056-4B13-408F-AAA8-EA8D5FC7C699}" presName="horz2" presStyleCnt="0"/>
      <dgm:spPr/>
    </dgm:pt>
    <dgm:pt modelId="{6D8DE1EF-945D-4B79-8F1A-27ECE3B4DAC7}" type="pres">
      <dgm:prSet presAssocID="{AFA41056-4B13-408F-AAA8-EA8D5FC7C699}" presName="horzSpace2" presStyleCnt="0"/>
      <dgm:spPr/>
    </dgm:pt>
    <dgm:pt modelId="{C810D6EF-7A10-40FB-BC97-A57644799F81}" type="pres">
      <dgm:prSet presAssocID="{AFA41056-4B13-408F-AAA8-EA8D5FC7C699}" presName="tx2" presStyleLbl="revTx" presStyleIdx="5" presStyleCnt="8"/>
      <dgm:spPr/>
    </dgm:pt>
    <dgm:pt modelId="{E5577470-9C4D-4C34-9B56-95E4030F0FD4}" type="pres">
      <dgm:prSet presAssocID="{AFA41056-4B13-408F-AAA8-EA8D5FC7C699}" presName="vert2" presStyleCnt="0"/>
      <dgm:spPr/>
    </dgm:pt>
    <dgm:pt modelId="{FB32E6EC-B297-4D41-9A27-D3D9CC96FCD3}" type="pres">
      <dgm:prSet presAssocID="{AFA41056-4B13-408F-AAA8-EA8D5FC7C699}" presName="thinLine2b" presStyleLbl="callout" presStyleIdx="4" presStyleCnt="7"/>
      <dgm:spPr/>
    </dgm:pt>
    <dgm:pt modelId="{C0D8CA80-9CA5-4CAB-BCCD-C7C8996FF9C3}" type="pres">
      <dgm:prSet presAssocID="{AFA41056-4B13-408F-AAA8-EA8D5FC7C699}" presName="vertSpace2b" presStyleCnt="0"/>
      <dgm:spPr/>
    </dgm:pt>
    <dgm:pt modelId="{43FE6C84-B887-4142-A62F-5305B67A7325}" type="pres">
      <dgm:prSet presAssocID="{3DE04233-6475-4D8E-ABBD-BF4338A0FA20}" presName="horz2" presStyleCnt="0"/>
      <dgm:spPr/>
    </dgm:pt>
    <dgm:pt modelId="{C0EC3188-5750-42BF-985C-D74AA05E2D95}" type="pres">
      <dgm:prSet presAssocID="{3DE04233-6475-4D8E-ABBD-BF4338A0FA20}" presName="horzSpace2" presStyleCnt="0"/>
      <dgm:spPr/>
    </dgm:pt>
    <dgm:pt modelId="{F293746A-DB78-4416-AAA8-0F00234859B9}" type="pres">
      <dgm:prSet presAssocID="{3DE04233-6475-4D8E-ABBD-BF4338A0FA20}" presName="tx2" presStyleLbl="revTx" presStyleIdx="6" presStyleCnt="8"/>
      <dgm:spPr/>
    </dgm:pt>
    <dgm:pt modelId="{484902A0-E10A-4493-829D-837C87495C51}" type="pres">
      <dgm:prSet presAssocID="{3DE04233-6475-4D8E-ABBD-BF4338A0FA20}" presName="vert2" presStyleCnt="0"/>
      <dgm:spPr/>
    </dgm:pt>
    <dgm:pt modelId="{2303E142-59E9-4B31-BAC7-9FCA7CBD1F56}" type="pres">
      <dgm:prSet presAssocID="{3DE04233-6475-4D8E-ABBD-BF4338A0FA20}" presName="thinLine2b" presStyleLbl="callout" presStyleIdx="5" presStyleCnt="7"/>
      <dgm:spPr/>
    </dgm:pt>
    <dgm:pt modelId="{0DAF193B-A064-4139-B039-6FB1739C610D}" type="pres">
      <dgm:prSet presAssocID="{3DE04233-6475-4D8E-ABBD-BF4338A0FA20}" presName="vertSpace2b" presStyleCnt="0"/>
      <dgm:spPr/>
    </dgm:pt>
    <dgm:pt modelId="{2419BCD6-DD19-43F5-9F7E-B3D8C5C33354}" type="pres">
      <dgm:prSet presAssocID="{4EB6D42C-ACC0-4A4A-9A9D-B5F8DC32A074}" presName="horz2" presStyleCnt="0"/>
      <dgm:spPr/>
    </dgm:pt>
    <dgm:pt modelId="{379029FD-0A55-4B9E-9DE3-E68DCD87BCB0}" type="pres">
      <dgm:prSet presAssocID="{4EB6D42C-ACC0-4A4A-9A9D-B5F8DC32A074}" presName="horzSpace2" presStyleCnt="0"/>
      <dgm:spPr/>
    </dgm:pt>
    <dgm:pt modelId="{9030CABB-68F2-41C5-B02D-6E4AA8762C2B}" type="pres">
      <dgm:prSet presAssocID="{4EB6D42C-ACC0-4A4A-9A9D-B5F8DC32A074}" presName="tx2" presStyleLbl="revTx" presStyleIdx="7" presStyleCnt="8"/>
      <dgm:spPr/>
    </dgm:pt>
    <dgm:pt modelId="{C23652A9-1534-46D9-B30C-FB849E757D4D}" type="pres">
      <dgm:prSet presAssocID="{4EB6D42C-ACC0-4A4A-9A9D-B5F8DC32A074}" presName="vert2" presStyleCnt="0"/>
      <dgm:spPr/>
    </dgm:pt>
    <dgm:pt modelId="{12153F32-D4A1-492A-9F99-F09100D1F9FB}" type="pres">
      <dgm:prSet presAssocID="{4EB6D42C-ACC0-4A4A-9A9D-B5F8DC32A074}" presName="thinLine2b" presStyleLbl="callout" presStyleIdx="6" presStyleCnt="7"/>
      <dgm:spPr/>
    </dgm:pt>
    <dgm:pt modelId="{096E67CD-E327-4698-84A0-E723C4AFDA53}" type="pres">
      <dgm:prSet presAssocID="{4EB6D42C-ACC0-4A4A-9A9D-B5F8DC32A074}" presName="vertSpace2b" presStyleCnt="0"/>
      <dgm:spPr/>
    </dgm:pt>
  </dgm:ptLst>
  <dgm:cxnLst>
    <dgm:cxn modelId="{2F01CF0D-7EC7-4603-AE7C-29D791327FD7}" type="presOf" srcId="{AFA41056-4B13-408F-AAA8-EA8D5FC7C699}" destId="{C810D6EF-7A10-40FB-BC97-A57644799F81}" srcOrd="0" destOrd="0" presId="urn:microsoft.com/office/officeart/2008/layout/LinedList"/>
    <dgm:cxn modelId="{9020B30E-862E-4D28-B6B4-AF61DA2E84D2}" srcId="{DF227411-84CE-467D-A708-593BF8D27B25}" destId="{29FD7993-2D70-408F-8937-0E99483BBB03}" srcOrd="0" destOrd="0" parTransId="{19F7524F-5C75-4A8F-85E2-AF7B909752E0}" sibTransId="{9A1A16A7-7EB5-45F9-ACF0-F99DC3AB9CD1}"/>
    <dgm:cxn modelId="{43EDF412-BFB3-47FF-B0AD-5C105B686025}" srcId="{DF227411-84CE-467D-A708-593BF8D27B25}" destId="{8DB10338-9F60-4DB0-96E8-D0CF83BB51E7}" srcOrd="3" destOrd="0" parTransId="{20D313A9-89EC-49D4-B3F9-852E5DFDD8D5}" sibTransId="{CCDBC948-7BE5-4510-8835-53ECD8A8417B}"/>
    <dgm:cxn modelId="{F35CF922-7BF9-4378-8C64-BA65E34CAA26}" type="presOf" srcId="{97A08DEF-2670-4308-9D04-04165F5E02E4}" destId="{C76EEFE9-E404-4B5F-96B4-B42642AB1619}" srcOrd="0" destOrd="0" presId="urn:microsoft.com/office/officeart/2008/layout/LinedList"/>
    <dgm:cxn modelId="{29FE248B-9108-4DC2-A6CF-08BF8AAC2817}" srcId="{DF227411-84CE-467D-A708-593BF8D27B25}" destId="{AFA41056-4B13-408F-AAA8-EA8D5FC7C699}" srcOrd="4" destOrd="0" parTransId="{D94E8126-2180-4650-A78D-16262E2EA432}" sibTransId="{461F5E7B-5683-4ED7-9836-E140E184946A}"/>
    <dgm:cxn modelId="{31EB578E-F7EE-464E-B4DC-06993804A722}" type="presOf" srcId="{3DE04233-6475-4D8E-ABBD-BF4338A0FA20}" destId="{F293746A-DB78-4416-AAA8-0F00234859B9}" srcOrd="0" destOrd="0" presId="urn:microsoft.com/office/officeart/2008/layout/LinedList"/>
    <dgm:cxn modelId="{47AC258F-40B2-488B-A983-1CCF95050472}" type="presOf" srcId="{FDECFF85-9DD9-4ECF-B74F-A4B602C81E9E}" destId="{F49CD156-C47E-4538-9782-931235AF6E10}" srcOrd="0" destOrd="0" presId="urn:microsoft.com/office/officeart/2008/layout/LinedList"/>
    <dgm:cxn modelId="{42C56094-A829-487F-BF29-76E2A82B03F2}" type="presOf" srcId="{DF227411-84CE-467D-A708-593BF8D27B25}" destId="{4B17A2D9-8298-456D-AA5D-8234CACC4BF0}" srcOrd="0" destOrd="0" presId="urn:microsoft.com/office/officeart/2008/layout/LinedList"/>
    <dgm:cxn modelId="{3A9FC494-F766-426F-8875-CFA1AF061EF6}" srcId="{DF227411-84CE-467D-A708-593BF8D27B25}" destId="{3DE04233-6475-4D8E-ABBD-BF4338A0FA20}" srcOrd="5" destOrd="0" parTransId="{7B532318-D7C5-435B-AC22-AE60DC7E5599}" sibTransId="{1B6783E0-4798-4D91-B873-3AD96FF57F2F}"/>
    <dgm:cxn modelId="{A1146DA3-B33F-4E2A-AF3B-1691E35E3E1F}" srcId="{DF227411-84CE-467D-A708-593BF8D27B25}" destId="{4EB6D42C-ACC0-4A4A-9A9D-B5F8DC32A074}" srcOrd="6" destOrd="0" parTransId="{1C23AA0A-831D-40E7-8245-F92483697CC4}" sibTransId="{F1FAF383-5F0D-4113-856D-14C7D92CE940}"/>
    <dgm:cxn modelId="{C41AC5AA-59A4-4C5B-9ED0-B360B2C050F4}" type="presOf" srcId="{D4089A61-0683-4908-AE27-177DBC9C9A85}" destId="{BC0C6B4B-76FB-4032-A7FB-02ADAE2B6E7C}" srcOrd="0" destOrd="0" presId="urn:microsoft.com/office/officeart/2008/layout/LinedList"/>
    <dgm:cxn modelId="{18E49DBB-52E1-4FFE-A116-C2BCA2210B1B}" srcId="{97A08DEF-2670-4308-9D04-04165F5E02E4}" destId="{DF227411-84CE-467D-A708-593BF8D27B25}" srcOrd="0" destOrd="0" parTransId="{6573F289-4137-4EDC-9C4B-E37DD359E4F1}" sibTransId="{6AA4D0A5-7F49-45AB-BDF7-1B680F137B3C}"/>
    <dgm:cxn modelId="{D90D98BE-4DBB-4CFF-A8F0-37B7A8337DF4}" type="presOf" srcId="{29FD7993-2D70-408F-8937-0E99483BBB03}" destId="{5DF15429-28D7-47CF-BE10-30DC78EADED3}" srcOrd="0" destOrd="0" presId="urn:microsoft.com/office/officeart/2008/layout/LinedList"/>
    <dgm:cxn modelId="{FD7490C2-6EF2-4023-BAB3-AB410C8FE13B}" srcId="{DF227411-84CE-467D-A708-593BF8D27B25}" destId="{FDECFF85-9DD9-4ECF-B74F-A4B602C81E9E}" srcOrd="2" destOrd="0" parTransId="{164A3F1D-4144-4667-A82B-A760A174A3BD}" sibTransId="{966B9C0B-3992-426F-88D8-8A14616EAF97}"/>
    <dgm:cxn modelId="{04C73CC9-ECD6-4C60-9079-033C125C1CBF}" srcId="{DF227411-84CE-467D-A708-593BF8D27B25}" destId="{D4089A61-0683-4908-AE27-177DBC9C9A85}" srcOrd="1" destOrd="0" parTransId="{1825ED84-CD62-438D-9021-0892B0F4FBDE}" sibTransId="{29D3D4B7-369A-4BA0-BE9E-40A2B5982799}"/>
    <dgm:cxn modelId="{137048D9-CBD4-4432-B2AF-2F8FBD0E4419}" type="presOf" srcId="{8DB10338-9F60-4DB0-96E8-D0CF83BB51E7}" destId="{DB099390-2361-48D3-8FE0-8F9F51EABC48}" srcOrd="0" destOrd="0" presId="urn:microsoft.com/office/officeart/2008/layout/LinedList"/>
    <dgm:cxn modelId="{6068AAE5-0E81-4584-B1E4-ADF3B3333EA6}" type="presOf" srcId="{4EB6D42C-ACC0-4A4A-9A9D-B5F8DC32A074}" destId="{9030CABB-68F2-41C5-B02D-6E4AA8762C2B}" srcOrd="0" destOrd="0" presId="urn:microsoft.com/office/officeart/2008/layout/LinedList"/>
    <dgm:cxn modelId="{D6964673-B982-4D18-82A8-918951ED8761}" type="presParOf" srcId="{C76EEFE9-E404-4B5F-96B4-B42642AB1619}" destId="{987ED17A-ECCA-4DE6-A866-9BE59896BF70}" srcOrd="0" destOrd="0" presId="urn:microsoft.com/office/officeart/2008/layout/LinedList"/>
    <dgm:cxn modelId="{7213702F-9877-4199-83B0-DE63CF9B7CDA}" type="presParOf" srcId="{C76EEFE9-E404-4B5F-96B4-B42642AB1619}" destId="{50AD86EF-3D88-4596-9229-A584DE094A3B}" srcOrd="1" destOrd="0" presId="urn:microsoft.com/office/officeart/2008/layout/LinedList"/>
    <dgm:cxn modelId="{18ED5D8B-1585-4B8F-B3D6-5F40D846F2DA}" type="presParOf" srcId="{50AD86EF-3D88-4596-9229-A584DE094A3B}" destId="{4B17A2D9-8298-456D-AA5D-8234CACC4BF0}" srcOrd="0" destOrd="0" presId="urn:microsoft.com/office/officeart/2008/layout/LinedList"/>
    <dgm:cxn modelId="{156BF865-660C-4659-9532-0D537454D193}" type="presParOf" srcId="{50AD86EF-3D88-4596-9229-A584DE094A3B}" destId="{7B395F80-BFA0-4BC0-B68B-68DB060102CC}" srcOrd="1" destOrd="0" presId="urn:microsoft.com/office/officeart/2008/layout/LinedList"/>
    <dgm:cxn modelId="{9E4CA746-D459-4DAB-A186-057187339DFE}" type="presParOf" srcId="{7B395F80-BFA0-4BC0-B68B-68DB060102CC}" destId="{E3EB91CB-4A26-4439-B68B-55B61FD109D9}" srcOrd="0" destOrd="0" presId="urn:microsoft.com/office/officeart/2008/layout/LinedList"/>
    <dgm:cxn modelId="{4592B13A-90D9-4CC0-BC57-BF90B3D0CA92}" type="presParOf" srcId="{7B395F80-BFA0-4BC0-B68B-68DB060102CC}" destId="{B2D6D2BE-E6C1-4A08-9137-E9B025B7F260}" srcOrd="1" destOrd="0" presId="urn:microsoft.com/office/officeart/2008/layout/LinedList"/>
    <dgm:cxn modelId="{FFD332D8-5B31-4BE9-B65B-8CC79266EB0A}" type="presParOf" srcId="{B2D6D2BE-E6C1-4A08-9137-E9B025B7F260}" destId="{B083BB88-5417-446F-B7E7-35F3D8AF196B}" srcOrd="0" destOrd="0" presId="urn:microsoft.com/office/officeart/2008/layout/LinedList"/>
    <dgm:cxn modelId="{5F2B78B8-C09F-4532-A49C-0954E4467B72}" type="presParOf" srcId="{B2D6D2BE-E6C1-4A08-9137-E9B025B7F260}" destId="{5DF15429-28D7-47CF-BE10-30DC78EADED3}" srcOrd="1" destOrd="0" presId="urn:microsoft.com/office/officeart/2008/layout/LinedList"/>
    <dgm:cxn modelId="{E6030BED-5493-410E-9D10-A4C7F47205C4}" type="presParOf" srcId="{B2D6D2BE-E6C1-4A08-9137-E9B025B7F260}" destId="{925D8235-EFB4-41EE-B938-0262BCACD18F}" srcOrd="2" destOrd="0" presId="urn:microsoft.com/office/officeart/2008/layout/LinedList"/>
    <dgm:cxn modelId="{E9B37701-5F01-4A0E-8F97-C34342EFF9FD}" type="presParOf" srcId="{7B395F80-BFA0-4BC0-B68B-68DB060102CC}" destId="{1EB06ABA-F3AB-4A8B-8EFC-ABC887112A50}" srcOrd="2" destOrd="0" presId="urn:microsoft.com/office/officeart/2008/layout/LinedList"/>
    <dgm:cxn modelId="{1340887B-3275-43B9-8D31-332F98A4D818}" type="presParOf" srcId="{7B395F80-BFA0-4BC0-B68B-68DB060102CC}" destId="{056AB012-9990-4E9D-B37E-7556B41C553C}" srcOrd="3" destOrd="0" presId="urn:microsoft.com/office/officeart/2008/layout/LinedList"/>
    <dgm:cxn modelId="{264DFA6F-06CC-48D6-B03E-678F64EB630B}" type="presParOf" srcId="{7B395F80-BFA0-4BC0-B68B-68DB060102CC}" destId="{4FC8C334-53A1-4423-89DA-93AA3F4A8096}" srcOrd="4" destOrd="0" presId="urn:microsoft.com/office/officeart/2008/layout/LinedList"/>
    <dgm:cxn modelId="{274EE0C7-02C1-4127-9FF8-C6B347DF2496}" type="presParOf" srcId="{4FC8C334-53A1-4423-89DA-93AA3F4A8096}" destId="{613EC7C5-74A7-4B85-A511-673E1B870FD3}" srcOrd="0" destOrd="0" presId="urn:microsoft.com/office/officeart/2008/layout/LinedList"/>
    <dgm:cxn modelId="{4C630E12-BBA4-46CA-A1BD-FBA167D37EA1}" type="presParOf" srcId="{4FC8C334-53A1-4423-89DA-93AA3F4A8096}" destId="{BC0C6B4B-76FB-4032-A7FB-02ADAE2B6E7C}" srcOrd="1" destOrd="0" presId="urn:microsoft.com/office/officeart/2008/layout/LinedList"/>
    <dgm:cxn modelId="{27FDB233-BBD7-4F83-9B95-E2563C1D581A}" type="presParOf" srcId="{4FC8C334-53A1-4423-89DA-93AA3F4A8096}" destId="{638130D6-1232-48F8-9A02-B00D39AE4DDC}" srcOrd="2" destOrd="0" presId="urn:microsoft.com/office/officeart/2008/layout/LinedList"/>
    <dgm:cxn modelId="{11F68A82-E387-4F6C-B089-C676BD70801C}" type="presParOf" srcId="{7B395F80-BFA0-4BC0-B68B-68DB060102CC}" destId="{13746D13-8907-4E20-BD16-2E3366223B39}" srcOrd="5" destOrd="0" presId="urn:microsoft.com/office/officeart/2008/layout/LinedList"/>
    <dgm:cxn modelId="{D50EB3A0-66A2-410D-9DC1-34D7678691BB}" type="presParOf" srcId="{7B395F80-BFA0-4BC0-B68B-68DB060102CC}" destId="{2A11AE90-F4B7-48BF-8F14-15089BC0119C}" srcOrd="6" destOrd="0" presId="urn:microsoft.com/office/officeart/2008/layout/LinedList"/>
    <dgm:cxn modelId="{6D708544-8FD4-4A80-9E14-49B1961C93C7}" type="presParOf" srcId="{7B395F80-BFA0-4BC0-B68B-68DB060102CC}" destId="{E25E4B09-ADE4-4B16-8416-E0CB138F2A68}" srcOrd="7" destOrd="0" presId="urn:microsoft.com/office/officeart/2008/layout/LinedList"/>
    <dgm:cxn modelId="{EAA191F5-60FF-4DAC-8E6D-5489FA4ABFD6}" type="presParOf" srcId="{E25E4B09-ADE4-4B16-8416-E0CB138F2A68}" destId="{A2858B74-A16D-413A-B5F2-8EB5097E470D}" srcOrd="0" destOrd="0" presId="urn:microsoft.com/office/officeart/2008/layout/LinedList"/>
    <dgm:cxn modelId="{32814E69-0862-4B25-84DF-A34C9746968A}" type="presParOf" srcId="{E25E4B09-ADE4-4B16-8416-E0CB138F2A68}" destId="{F49CD156-C47E-4538-9782-931235AF6E10}" srcOrd="1" destOrd="0" presId="urn:microsoft.com/office/officeart/2008/layout/LinedList"/>
    <dgm:cxn modelId="{C5198C7F-CDD2-45AE-ABB8-3E2C5E92F666}" type="presParOf" srcId="{E25E4B09-ADE4-4B16-8416-E0CB138F2A68}" destId="{5FD39994-D2DB-4F83-A401-244610393686}" srcOrd="2" destOrd="0" presId="urn:microsoft.com/office/officeart/2008/layout/LinedList"/>
    <dgm:cxn modelId="{886749EC-6C83-492A-AAE1-D9D7BF584D30}" type="presParOf" srcId="{7B395F80-BFA0-4BC0-B68B-68DB060102CC}" destId="{6829DD52-7A06-44EA-A390-CDA3422EC0F2}" srcOrd="8" destOrd="0" presId="urn:microsoft.com/office/officeart/2008/layout/LinedList"/>
    <dgm:cxn modelId="{2C24EE76-1C0F-4E2E-886A-11CCD52AE838}" type="presParOf" srcId="{7B395F80-BFA0-4BC0-B68B-68DB060102CC}" destId="{958E0924-F68A-4A46-85D1-3AC7EA131F4A}" srcOrd="9" destOrd="0" presId="urn:microsoft.com/office/officeart/2008/layout/LinedList"/>
    <dgm:cxn modelId="{5D87A131-ECE8-48D1-A634-111E37975366}" type="presParOf" srcId="{7B395F80-BFA0-4BC0-B68B-68DB060102CC}" destId="{52457285-E6B2-4AF8-9903-DEE63CF8A3ED}" srcOrd="10" destOrd="0" presId="urn:microsoft.com/office/officeart/2008/layout/LinedList"/>
    <dgm:cxn modelId="{B6B17C1B-5B66-416C-99D4-16116FFCA53B}" type="presParOf" srcId="{52457285-E6B2-4AF8-9903-DEE63CF8A3ED}" destId="{B22FF85D-0693-4B65-AFD0-7C273FB333B4}" srcOrd="0" destOrd="0" presId="urn:microsoft.com/office/officeart/2008/layout/LinedList"/>
    <dgm:cxn modelId="{91CE307E-3CF8-4C8E-BC5E-219879B3998A}" type="presParOf" srcId="{52457285-E6B2-4AF8-9903-DEE63CF8A3ED}" destId="{DB099390-2361-48D3-8FE0-8F9F51EABC48}" srcOrd="1" destOrd="0" presId="urn:microsoft.com/office/officeart/2008/layout/LinedList"/>
    <dgm:cxn modelId="{1CF8C436-5015-4D35-BE9F-1B3F12E48C20}" type="presParOf" srcId="{52457285-E6B2-4AF8-9903-DEE63CF8A3ED}" destId="{D2D23DD4-7CC3-4FF4-A760-7EC72C0C10E9}" srcOrd="2" destOrd="0" presId="urn:microsoft.com/office/officeart/2008/layout/LinedList"/>
    <dgm:cxn modelId="{D2D8C1FC-3731-41FD-BD2F-E37919FE4AB0}" type="presParOf" srcId="{7B395F80-BFA0-4BC0-B68B-68DB060102CC}" destId="{8B76DAB0-1597-4C7A-9937-EDF070517470}" srcOrd="11" destOrd="0" presId="urn:microsoft.com/office/officeart/2008/layout/LinedList"/>
    <dgm:cxn modelId="{DD9FA73F-7FFB-4A9B-A4EC-E0E588CDC8BF}" type="presParOf" srcId="{7B395F80-BFA0-4BC0-B68B-68DB060102CC}" destId="{ECA275D6-6B9C-4AC0-AA1D-8E81CD39A569}" srcOrd="12" destOrd="0" presId="urn:microsoft.com/office/officeart/2008/layout/LinedList"/>
    <dgm:cxn modelId="{45C4990A-C9EB-4387-8068-46D71DC861F1}" type="presParOf" srcId="{7B395F80-BFA0-4BC0-B68B-68DB060102CC}" destId="{B6963D1A-86C0-45BB-B1C8-C7A9DFCFD677}" srcOrd="13" destOrd="0" presId="urn:microsoft.com/office/officeart/2008/layout/LinedList"/>
    <dgm:cxn modelId="{63A17646-49AB-4AB4-A427-2034ACABB765}" type="presParOf" srcId="{B6963D1A-86C0-45BB-B1C8-C7A9DFCFD677}" destId="{6D8DE1EF-945D-4B79-8F1A-27ECE3B4DAC7}" srcOrd="0" destOrd="0" presId="urn:microsoft.com/office/officeart/2008/layout/LinedList"/>
    <dgm:cxn modelId="{64A145A4-B1D5-4B7A-9A65-5717BA7EDAA0}" type="presParOf" srcId="{B6963D1A-86C0-45BB-B1C8-C7A9DFCFD677}" destId="{C810D6EF-7A10-40FB-BC97-A57644799F81}" srcOrd="1" destOrd="0" presId="urn:microsoft.com/office/officeart/2008/layout/LinedList"/>
    <dgm:cxn modelId="{9F517347-4661-4B25-AA36-4D386088FC01}" type="presParOf" srcId="{B6963D1A-86C0-45BB-B1C8-C7A9DFCFD677}" destId="{E5577470-9C4D-4C34-9B56-95E4030F0FD4}" srcOrd="2" destOrd="0" presId="urn:microsoft.com/office/officeart/2008/layout/LinedList"/>
    <dgm:cxn modelId="{72E3AA24-3D37-4B24-AF43-3940CCF6465E}" type="presParOf" srcId="{7B395F80-BFA0-4BC0-B68B-68DB060102CC}" destId="{FB32E6EC-B297-4D41-9A27-D3D9CC96FCD3}" srcOrd="14" destOrd="0" presId="urn:microsoft.com/office/officeart/2008/layout/LinedList"/>
    <dgm:cxn modelId="{4F214FDD-B80F-402E-98F4-EC8E6ED8C471}" type="presParOf" srcId="{7B395F80-BFA0-4BC0-B68B-68DB060102CC}" destId="{C0D8CA80-9CA5-4CAB-BCCD-C7C8996FF9C3}" srcOrd="15" destOrd="0" presId="urn:microsoft.com/office/officeart/2008/layout/LinedList"/>
    <dgm:cxn modelId="{852DF0C8-C3EA-4BB9-80E1-D916D31D95CA}" type="presParOf" srcId="{7B395F80-BFA0-4BC0-B68B-68DB060102CC}" destId="{43FE6C84-B887-4142-A62F-5305B67A7325}" srcOrd="16" destOrd="0" presId="urn:microsoft.com/office/officeart/2008/layout/LinedList"/>
    <dgm:cxn modelId="{6BF54357-3F99-4085-B94E-44F121A66785}" type="presParOf" srcId="{43FE6C84-B887-4142-A62F-5305B67A7325}" destId="{C0EC3188-5750-42BF-985C-D74AA05E2D95}" srcOrd="0" destOrd="0" presId="urn:microsoft.com/office/officeart/2008/layout/LinedList"/>
    <dgm:cxn modelId="{2F288DFA-0D5E-4CA8-AFAE-16E709D7634E}" type="presParOf" srcId="{43FE6C84-B887-4142-A62F-5305B67A7325}" destId="{F293746A-DB78-4416-AAA8-0F00234859B9}" srcOrd="1" destOrd="0" presId="urn:microsoft.com/office/officeart/2008/layout/LinedList"/>
    <dgm:cxn modelId="{ACCF1B2A-F1DA-482A-8B09-2076281F282B}" type="presParOf" srcId="{43FE6C84-B887-4142-A62F-5305B67A7325}" destId="{484902A0-E10A-4493-829D-837C87495C51}" srcOrd="2" destOrd="0" presId="urn:microsoft.com/office/officeart/2008/layout/LinedList"/>
    <dgm:cxn modelId="{82805D13-D65A-4416-B55A-B0C8DDACF8E4}" type="presParOf" srcId="{7B395F80-BFA0-4BC0-B68B-68DB060102CC}" destId="{2303E142-59E9-4B31-BAC7-9FCA7CBD1F56}" srcOrd="17" destOrd="0" presId="urn:microsoft.com/office/officeart/2008/layout/LinedList"/>
    <dgm:cxn modelId="{5146361D-01B8-42DE-B2B1-DFAE0E3491EA}" type="presParOf" srcId="{7B395F80-BFA0-4BC0-B68B-68DB060102CC}" destId="{0DAF193B-A064-4139-B039-6FB1739C610D}" srcOrd="18" destOrd="0" presId="urn:microsoft.com/office/officeart/2008/layout/LinedList"/>
    <dgm:cxn modelId="{D90C88EE-35C8-40C7-A173-37E18AFD4709}" type="presParOf" srcId="{7B395F80-BFA0-4BC0-B68B-68DB060102CC}" destId="{2419BCD6-DD19-43F5-9F7E-B3D8C5C33354}" srcOrd="19" destOrd="0" presId="urn:microsoft.com/office/officeart/2008/layout/LinedList"/>
    <dgm:cxn modelId="{19551E15-CE81-4A3E-8A77-2018769B04A9}" type="presParOf" srcId="{2419BCD6-DD19-43F5-9F7E-B3D8C5C33354}" destId="{379029FD-0A55-4B9E-9DE3-E68DCD87BCB0}" srcOrd="0" destOrd="0" presId="urn:microsoft.com/office/officeart/2008/layout/LinedList"/>
    <dgm:cxn modelId="{D9F24D58-CEB5-4B65-B8EE-3DBCB2EDC1C6}" type="presParOf" srcId="{2419BCD6-DD19-43F5-9F7E-B3D8C5C33354}" destId="{9030CABB-68F2-41C5-B02D-6E4AA8762C2B}" srcOrd="1" destOrd="0" presId="urn:microsoft.com/office/officeart/2008/layout/LinedList"/>
    <dgm:cxn modelId="{A03FE988-1FDB-4628-A5E7-1565C154332A}" type="presParOf" srcId="{2419BCD6-DD19-43F5-9F7E-B3D8C5C33354}" destId="{C23652A9-1534-46D9-B30C-FB849E757D4D}" srcOrd="2" destOrd="0" presId="urn:microsoft.com/office/officeart/2008/layout/LinedList"/>
    <dgm:cxn modelId="{FA429014-1473-47F3-BCC0-2F0A5B3208DC}" type="presParOf" srcId="{7B395F80-BFA0-4BC0-B68B-68DB060102CC}" destId="{12153F32-D4A1-492A-9F99-F09100D1F9FB}" srcOrd="20" destOrd="0" presId="urn:microsoft.com/office/officeart/2008/layout/LinedList"/>
    <dgm:cxn modelId="{38038B14-F122-44A7-A772-9B18985F0362}" type="presParOf" srcId="{7B395F80-BFA0-4BC0-B68B-68DB060102CC}" destId="{096E67CD-E327-4698-84A0-E723C4AFDA53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10D6F-F8AC-4F8F-A4DE-298B093FF1C7}">
      <dsp:nvSpPr>
        <dsp:cNvPr id="0" name=""/>
        <dsp:cNvSpPr/>
      </dsp:nvSpPr>
      <dsp:spPr>
        <a:xfrm>
          <a:off x="0" y="0"/>
          <a:ext cx="36773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4BD38-4A1B-4C86-974D-7B3DC57F04B3}">
      <dsp:nvSpPr>
        <dsp:cNvPr id="0" name=""/>
        <dsp:cNvSpPr/>
      </dsp:nvSpPr>
      <dsp:spPr>
        <a:xfrm>
          <a:off x="0" y="0"/>
          <a:ext cx="3677312" cy="572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solidFill>
                <a:schemeClr val="bg2"/>
              </a:solidFill>
            </a:rPr>
            <a:t>Each pod get’s own IP</a:t>
          </a:r>
          <a:endParaRPr lang="en-US" sz="1600" kern="1200">
            <a:solidFill>
              <a:schemeClr val="bg2"/>
            </a:solidFill>
          </a:endParaRPr>
        </a:p>
      </dsp:txBody>
      <dsp:txXfrm>
        <a:off x="0" y="0"/>
        <a:ext cx="3677312" cy="572329"/>
      </dsp:txXfrm>
    </dsp:sp>
    <dsp:sp modelId="{203D9F6D-6450-45F3-AFCD-7C3463EA1C83}">
      <dsp:nvSpPr>
        <dsp:cNvPr id="0" name=""/>
        <dsp:cNvSpPr/>
      </dsp:nvSpPr>
      <dsp:spPr>
        <a:xfrm>
          <a:off x="0" y="572329"/>
          <a:ext cx="36773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8BBE6-54E2-4162-BFAB-0D5D6667A7BD}">
      <dsp:nvSpPr>
        <dsp:cNvPr id="0" name=""/>
        <dsp:cNvSpPr/>
      </dsp:nvSpPr>
      <dsp:spPr>
        <a:xfrm>
          <a:off x="0" y="572329"/>
          <a:ext cx="3677312" cy="572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solidFill>
                <a:schemeClr val="bg2"/>
              </a:solidFill>
            </a:rPr>
            <a:t>All pods communicate with all other pod</a:t>
          </a:r>
          <a:endParaRPr lang="en-US" sz="1600" kern="1200">
            <a:solidFill>
              <a:schemeClr val="bg2"/>
            </a:solidFill>
          </a:endParaRPr>
        </a:p>
      </dsp:txBody>
      <dsp:txXfrm>
        <a:off x="0" y="572329"/>
        <a:ext cx="3677312" cy="572329"/>
      </dsp:txXfrm>
    </dsp:sp>
    <dsp:sp modelId="{0DDA2B17-D9AC-486A-837E-1452D49FA95D}">
      <dsp:nvSpPr>
        <dsp:cNvPr id="0" name=""/>
        <dsp:cNvSpPr/>
      </dsp:nvSpPr>
      <dsp:spPr>
        <a:xfrm>
          <a:off x="0" y="1144658"/>
          <a:ext cx="36773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213BB-7B73-43C5-BC34-4277BE317598}">
      <dsp:nvSpPr>
        <dsp:cNvPr id="0" name=""/>
        <dsp:cNvSpPr/>
      </dsp:nvSpPr>
      <dsp:spPr>
        <a:xfrm>
          <a:off x="0" y="1144658"/>
          <a:ext cx="3677312" cy="572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solidFill>
                <a:schemeClr val="bg2"/>
              </a:solidFill>
            </a:rPr>
            <a:t>All nodes can communicate with all pods</a:t>
          </a:r>
          <a:endParaRPr lang="en-US" sz="1600" kern="1200">
            <a:solidFill>
              <a:schemeClr val="bg2"/>
            </a:solidFill>
          </a:endParaRPr>
        </a:p>
      </dsp:txBody>
      <dsp:txXfrm>
        <a:off x="0" y="1144658"/>
        <a:ext cx="3677312" cy="572329"/>
      </dsp:txXfrm>
    </dsp:sp>
    <dsp:sp modelId="{5A7567B7-6A4B-427B-B1CA-42C5770F3D14}">
      <dsp:nvSpPr>
        <dsp:cNvPr id="0" name=""/>
        <dsp:cNvSpPr/>
      </dsp:nvSpPr>
      <dsp:spPr>
        <a:xfrm>
          <a:off x="0" y="1716987"/>
          <a:ext cx="36773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5611C-62A3-490C-875E-C1BBB36DD8B7}">
      <dsp:nvSpPr>
        <dsp:cNvPr id="0" name=""/>
        <dsp:cNvSpPr/>
      </dsp:nvSpPr>
      <dsp:spPr>
        <a:xfrm>
          <a:off x="0" y="1716987"/>
          <a:ext cx="3677312" cy="572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solidFill>
                <a:schemeClr val="bg2"/>
              </a:solidFill>
            </a:rPr>
            <a:t>Pod Ip is same through out the cluster</a:t>
          </a:r>
          <a:endParaRPr lang="en-US" sz="1600" kern="1200">
            <a:solidFill>
              <a:schemeClr val="bg2"/>
            </a:solidFill>
          </a:endParaRPr>
        </a:p>
      </dsp:txBody>
      <dsp:txXfrm>
        <a:off x="0" y="1716987"/>
        <a:ext cx="3677312" cy="572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88CA9-843B-47BF-9ACF-E0514A7CCAAF}">
      <dsp:nvSpPr>
        <dsp:cNvPr id="0" name=""/>
        <dsp:cNvSpPr/>
      </dsp:nvSpPr>
      <dsp:spPr>
        <a:xfrm>
          <a:off x="1059308" y="1653"/>
          <a:ext cx="1191722" cy="1091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Every pods has label</a:t>
          </a:r>
          <a:endParaRPr lang="en-US" sz="1400" kern="1200"/>
        </a:p>
      </dsp:txBody>
      <dsp:txXfrm>
        <a:off x="1112594" y="54939"/>
        <a:ext cx="1085150" cy="984993"/>
      </dsp:txXfrm>
    </dsp:sp>
    <dsp:sp modelId="{DD145DF3-BE54-4F85-A051-26C486458080}">
      <dsp:nvSpPr>
        <dsp:cNvPr id="0" name=""/>
        <dsp:cNvSpPr/>
      </dsp:nvSpPr>
      <dsp:spPr>
        <a:xfrm>
          <a:off x="1059308" y="1147797"/>
          <a:ext cx="1191722" cy="1091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A pod may have multiple labels</a:t>
          </a:r>
          <a:endParaRPr lang="en-US" sz="1400" kern="1200"/>
        </a:p>
      </dsp:txBody>
      <dsp:txXfrm>
        <a:off x="1112594" y="1201083"/>
        <a:ext cx="1085150" cy="984993"/>
      </dsp:txXfrm>
    </dsp:sp>
    <dsp:sp modelId="{D9661099-2359-4E8D-9974-AEF1288F799C}">
      <dsp:nvSpPr>
        <dsp:cNvPr id="0" name=""/>
        <dsp:cNvSpPr/>
      </dsp:nvSpPr>
      <dsp:spPr>
        <a:xfrm>
          <a:off x="1059308" y="2293940"/>
          <a:ext cx="1191722" cy="1091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Service select pod based on label on pod</a:t>
          </a:r>
          <a:endParaRPr lang="en-US" sz="1400" kern="1200"/>
        </a:p>
      </dsp:txBody>
      <dsp:txXfrm>
        <a:off x="1112594" y="2347226"/>
        <a:ext cx="1085150" cy="9849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64E86-2E7D-4852-BB26-AB819C57270A}">
      <dsp:nvSpPr>
        <dsp:cNvPr id="0" name=""/>
        <dsp:cNvSpPr/>
      </dsp:nvSpPr>
      <dsp:spPr>
        <a:xfrm>
          <a:off x="411" y="128748"/>
          <a:ext cx="1606545" cy="963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External users communicate with service</a:t>
          </a:r>
          <a:endParaRPr lang="en-US" sz="1500" kern="1200" dirty="0"/>
        </a:p>
      </dsp:txBody>
      <dsp:txXfrm>
        <a:off x="411" y="128748"/>
        <a:ext cx="1606545" cy="963927"/>
      </dsp:txXfrm>
    </dsp:sp>
    <dsp:sp modelId="{6F494BC4-336F-43AD-A4D3-3152ED2560CE}">
      <dsp:nvSpPr>
        <dsp:cNvPr id="0" name=""/>
        <dsp:cNvSpPr/>
      </dsp:nvSpPr>
      <dsp:spPr>
        <a:xfrm>
          <a:off x="1767612" y="128748"/>
          <a:ext cx="1606545" cy="963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Service communicates with pods</a:t>
          </a:r>
          <a:endParaRPr lang="en-US" sz="1500" kern="1200"/>
        </a:p>
      </dsp:txBody>
      <dsp:txXfrm>
        <a:off x="1767612" y="128748"/>
        <a:ext cx="1606545" cy="963927"/>
      </dsp:txXfrm>
    </dsp:sp>
    <dsp:sp modelId="{89D1ED69-BA74-4DEF-A9EC-B758C490E044}">
      <dsp:nvSpPr>
        <dsp:cNvPr id="0" name=""/>
        <dsp:cNvSpPr/>
      </dsp:nvSpPr>
      <dsp:spPr>
        <a:xfrm>
          <a:off x="884012" y="1253330"/>
          <a:ext cx="1606545" cy="963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Pods get selected according to their match labels</a:t>
          </a:r>
          <a:endParaRPr lang="en-US" sz="1500" kern="1200"/>
        </a:p>
      </dsp:txBody>
      <dsp:txXfrm>
        <a:off x="884012" y="1253330"/>
        <a:ext cx="1606545" cy="9639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ED17A-ECCA-4DE6-A866-9BE59896BF70}">
      <dsp:nvSpPr>
        <dsp:cNvPr id="0" name=""/>
        <dsp:cNvSpPr/>
      </dsp:nvSpPr>
      <dsp:spPr>
        <a:xfrm>
          <a:off x="0" y="1734"/>
          <a:ext cx="38145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B17A2D9-8298-456D-AA5D-8234CACC4BF0}">
      <dsp:nvSpPr>
        <dsp:cNvPr id="0" name=""/>
        <dsp:cNvSpPr/>
      </dsp:nvSpPr>
      <dsp:spPr>
        <a:xfrm>
          <a:off x="0" y="1734"/>
          <a:ext cx="1478963" cy="1154034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bg2"/>
              </a:solidFill>
            </a:rPr>
            <a:t>Available CNI Plugins</a:t>
          </a:r>
          <a:endParaRPr lang="en-US" sz="2400" kern="1200" dirty="0">
            <a:solidFill>
              <a:schemeClr val="bg2"/>
            </a:solidFill>
          </a:endParaRPr>
        </a:p>
      </dsp:txBody>
      <dsp:txXfrm>
        <a:off x="0" y="1734"/>
        <a:ext cx="1478963" cy="1154034"/>
      </dsp:txXfrm>
    </dsp:sp>
    <dsp:sp modelId="{5DF15429-28D7-47CF-BE10-30DC78EADED3}">
      <dsp:nvSpPr>
        <dsp:cNvPr id="0" name=""/>
        <dsp:cNvSpPr/>
      </dsp:nvSpPr>
      <dsp:spPr>
        <a:xfrm>
          <a:off x="1522715" y="26979"/>
          <a:ext cx="2289678" cy="504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>
              <a:solidFill>
                <a:schemeClr val="bg2"/>
              </a:solidFill>
            </a:rPr>
            <a:t>Flannel</a:t>
          </a:r>
          <a:endParaRPr lang="en-US" sz="2400" kern="1200">
            <a:solidFill>
              <a:schemeClr val="bg2"/>
            </a:solidFill>
          </a:endParaRPr>
        </a:p>
      </dsp:txBody>
      <dsp:txXfrm>
        <a:off x="1522715" y="26979"/>
        <a:ext cx="2289678" cy="504896"/>
      </dsp:txXfrm>
    </dsp:sp>
    <dsp:sp modelId="{1EB06ABA-F3AB-4A8B-8EFC-ABC887112A50}">
      <dsp:nvSpPr>
        <dsp:cNvPr id="0" name=""/>
        <dsp:cNvSpPr/>
      </dsp:nvSpPr>
      <dsp:spPr>
        <a:xfrm>
          <a:off x="1478963" y="531875"/>
          <a:ext cx="23334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C0C6B4B-76FB-4032-A7FB-02ADAE2B6E7C}">
      <dsp:nvSpPr>
        <dsp:cNvPr id="0" name=""/>
        <dsp:cNvSpPr/>
      </dsp:nvSpPr>
      <dsp:spPr>
        <a:xfrm>
          <a:off x="1522715" y="557120"/>
          <a:ext cx="2289678" cy="504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>
              <a:solidFill>
                <a:schemeClr val="bg2"/>
              </a:solidFill>
            </a:rPr>
            <a:t>Weave</a:t>
          </a:r>
          <a:endParaRPr lang="en-US" sz="2400" kern="1200">
            <a:solidFill>
              <a:schemeClr val="bg2"/>
            </a:solidFill>
          </a:endParaRPr>
        </a:p>
      </dsp:txBody>
      <dsp:txXfrm>
        <a:off x="1522715" y="557120"/>
        <a:ext cx="2289678" cy="504896"/>
      </dsp:txXfrm>
    </dsp:sp>
    <dsp:sp modelId="{13746D13-8907-4E20-BD16-2E3366223B39}">
      <dsp:nvSpPr>
        <dsp:cNvPr id="0" name=""/>
        <dsp:cNvSpPr/>
      </dsp:nvSpPr>
      <dsp:spPr>
        <a:xfrm>
          <a:off x="1478963" y="1062017"/>
          <a:ext cx="23334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49CD156-C47E-4538-9782-931235AF6E10}">
      <dsp:nvSpPr>
        <dsp:cNvPr id="0" name=""/>
        <dsp:cNvSpPr/>
      </dsp:nvSpPr>
      <dsp:spPr>
        <a:xfrm>
          <a:off x="1522715" y="1087262"/>
          <a:ext cx="2289678" cy="504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>
              <a:solidFill>
                <a:schemeClr val="bg2"/>
              </a:solidFill>
            </a:rPr>
            <a:t>Calico</a:t>
          </a:r>
          <a:endParaRPr lang="en-US" sz="2400" kern="1200">
            <a:solidFill>
              <a:schemeClr val="bg2"/>
            </a:solidFill>
          </a:endParaRPr>
        </a:p>
      </dsp:txBody>
      <dsp:txXfrm>
        <a:off x="1522715" y="1087262"/>
        <a:ext cx="2289678" cy="504896"/>
      </dsp:txXfrm>
    </dsp:sp>
    <dsp:sp modelId="{6829DD52-7A06-44EA-A390-CDA3422EC0F2}">
      <dsp:nvSpPr>
        <dsp:cNvPr id="0" name=""/>
        <dsp:cNvSpPr/>
      </dsp:nvSpPr>
      <dsp:spPr>
        <a:xfrm>
          <a:off x="1478963" y="1592158"/>
          <a:ext cx="23334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B099390-2361-48D3-8FE0-8F9F51EABC48}">
      <dsp:nvSpPr>
        <dsp:cNvPr id="0" name=""/>
        <dsp:cNvSpPr/>
      </dsp:nvSpPr>
      <dsp:spPr>
        <a:xfrm>
          <a:off x="1522715" y="1617403"/>
          <a:ext cx="2289678" cy="504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>
              <a:solidFill>
                <a:schemeClr val="bg2"/>
              </a:solidFill>
            </a:rPr>
            <a:t>Cilium </a:t>
          </a:r>
          <a:endParaRPr lang="en-US" sz="2400" kern="1200">
            <a:solidFill>
              <a:schemeClr val="bg2"/>
            </a:solidFill>
          </a:endParaRPr>
        </a:p>
      </dsp:txBody>
      <dsp:txXfrm>
        <a:off x="1522715" y="1617403"/>
        <a:ext cx="2289678" cy="504896"/>
      </dsp:txXfrm>
    </dsp:sp>
    <dsp:sp modelId="{8B76DAB0-1597-4C7A-9937-EDF070517470}">
      <dsp:nvSpPr>
        <dsp:cNvPr id="0" name=""/>
        <dsp:cNvSpPr/>
      </dsp:nvSpPr>
      <dsp:spPr>
        <a:xfrm>
          <a:off x="1478963" y="2122299"/>
          <a:ext cx="23334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810D6EF-7A10-40FB-BC97-A57644799F81}">
      <dsp:nvSpPr>
        <dsp:cNvPr id="0" name=""/>
        <dsp:cNvSpPr/>
      </dsp:nvSpPr>
      <dsp:spPr>
        <a:xfrm>
          <a:off x="1522715" y="2147544"/>
          <a:ext cx="2289678" cy="504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>
              <a:solidFill>
                <a:schemeClr val="bg2"/>
              </a:solidFill>
            </a:rPr>
            <a:t>Azure CNI</a:t>
          </a:r>
          <a:endParaRPr lang="en-US" sz="2400" kern="1200">
            <a:solidFill>
              <a:schemeClr val="bg2"/>
            </a:solidFill>
          </a:endParaRPr>
        </a:p>
      </dsp:txBody>
      <dsp:txXfrm>
        <a:off x="1522715" y="2147544"/>
        <a:ext cx="2289678" cy="504896"/>
      </dsp:txXfrm>
    </dsp:sp>
    <dsp:sp modelId="{FB32E6EC-B297-4D41-9A27-D3D9CC96FCD3}">
      <dsp:nvSpPr>
        <dsp:cNvPr id="0" name=""/>
        <dsp:cNvSpPr/>
      </dsp:nvSpPr>
      <dsp:spPr>
        <a:xfrm>
          <a:off x="1478963" y="2652440"/>
          <a:ext cx="23334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293746A-DB78-4416-AAA8-0F00234859B9}">
      <dsp:nvSpPr>
        <dsp:cNvPr id="0" name=""/>
        <dsp:cNvSpPr/>
      </dsp:nvSpPr>
      <dsp:spPr>
        <a:xfrm>
          <a:off x="1522715" y="2677685"/>
          <a:ext cx="2289678" cy="504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>
              <a:solidFill>
                <a:schemeClr val="bg2"/>
              </a:solidFill>
            </a:rPr>
            <a:t>AWS VPC CNI</a:t>
          </a:r>
          <a:endParaRPr lang="en-US" sz="2400" kern="1200">
            <a:solidFill>
              <a:schemeClr val="bg2"/>
            </a:solidFill>
          </a:endParaRPr>
        </a:p>
      </dsp:txBody>
      <dsp:txXfrm>
        <a:off x="1522715" y="2677685"/>
        <a:ext cx="2289678" cy="504896"/>
      </dsp:txXfrm>
    </dsp:sp>
    <dsp:sp modelId="{2303E142-59E9-4B31-BAC7-9FCA7CBD1F56}">
      <dsp:nvSpPr>
        <dsp:cNvPr id="0" name=""/>
        <dsp:cNvSpPr/>
      </dsp:nvSpPr>
      <dsp:spPr>
        <a:xfrm>
          <a:off x="1478963" y="3182582"/>
          <a:ext cx="23334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030CABB-68F2-41C5-B02D-6E4AA8762C2B}">
      <dsp:nvSpPr>
        <dsp:cNvPr id="0" name=""/>
        <dsp:cNvSpPr/>
      </dsp:nvSpPr>
      <dsp:spPr>
        <a:xfrm>
          <a:off x="1522715" y="3207827"/>
          <a:ext cx="2289678" cy="504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>
              <a:solidFill>
                <a:schemeClr val="bg2"/>
              </a:solidFill>
            </a:rPr>
            <a:t>Antrea</a:t>
          </a:r>
          <a:endParaRPr lang="en-US" sz="2400" kern="1200">
            <a:solidFill>
              <a:schemeClr val="bg2"/>
            </a:solidFill>
          </a:endParaRPr>
        </a:p>
      </dsp:txBody>
      <dsp:txXfrm>
        <a:off x="1522715" y="3207827"/>
        <a:ext cx="2289678" cy="504896"/>
      </dsp:txXfrm>
    </dsp:sp>
    <dsp:sp modelId="{12153F32-D4A1-492A-9F99-F09100D1F9FB}">
      <dsp:nvSpPr>
        <dsp:cNvPr id="0" name=""/>
        <dsp:cNvSpPr/>
      </dsp:nvSpPr>
      <dsp:spPr>
        <a:xfrm>
          <a:off x="1478963" y="3712723"/>
          <a:ext cx="23334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25755f307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25755f307_2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endParaRPr dirty="0"/>
          </a:p>
        </p:txBody>
      </p:sp>
      <p:sp>
        <p:nvSpPr>
          <p:cNvPr id="76" name="Google Shape;76;g525755f307_2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j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25755f307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25755f307_2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endParaRPr dirty="0"/>
          </a:p>
        </p:txBody>
      </p:sp>
      <p:sp>
        <p:nvSpPr>
          <p:cNvPr id="76" name="Google Shape;76;g525755f307_2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j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0497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 Slide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244;p115"/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49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 userDrawn="1">
  <p:cSld name="1_Default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/>
          <p:nvPr/>
        </p:nvSpPr>
        <p:spPr>
          <a:xfrm>
            <a:off x="8286750" y="4690227"/>
            <a:ext cx="254794" cy="254794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 panose="020F0502020204030204" pitchFamily="34" charset="0"/>
              <a:ea typeface="Open Sans Light"/>
              <a:cs typeface="Calibri" panose="020F0502020204030204" pitchFamily="34" charset="0"/>
              <a:sym typeface="Open Sans Light"/>
            </a:endParaRPr>
          </a:p>
        </p:txBody>
      </p:sp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628650" y="248926"/>
            <a:ext cx="7886700" cy="43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5"/>
          <p:cNvSpPr txBox="1"/>
          <p:nvPr/>
        </p:nvSpPr>
        <p:spPr>
          <a:xfrm>
            <a:off x="8308775" y="4749758"/>
            <a:ext cx="202406" cy="12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ja" sz="800" b="1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Open Sans Light"/>
                <a:cs typeface="Calibri" panose="020F0502020204030204" pitchFamily="34" charset="0"/>
                <a:sym typeface="Open Sans Light"/>
              </a:rPr>
              <a:t>‹#›</a:t>
            </a:fld>
            <a:endParaRPr sz="800" b="1" i="0" u="none" strike="noStrike" cap="none">
              <a:solidFill>
                <a:schemeClr val="lt1"/>
              </a:solidFill>
              <a:latin typeface="Calibri" panose="020F0502020204030204" pitchFamily="34" charset="0"/>
              <a:ea typeface="Open Sans Light"/>
              <a:cs typeface="Calibri" panose="020F0502020204030204" pitchFamily="34" charset="0"/>
              <a:sym typeface="Open Sans Light"/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628650" y="695817"/>
            <a:ext cx="7886700" cy="16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sz="14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7" name="Google Shape;57;p15"/>
          <p:cNvCxnSpPr/>
          <p:nvPr/>
        </p:nvCxnSpPr>
        <p:spPr>
          <a:xfrm rot="10800000">
            <a:off x="1464617" y="4817624"/>
            <a:ext cx="66522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" name="Google Shape;58;p15"/>
          <p:cNvSpPr txBox="1"/>
          <p:nvPr/>
        </p:nvSpPr>
        <p:spPr>
          <a:xfrm>
            <a:off x="629838" y="4744706"/>
            <a:ext cx="8895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ja" sz="800" dirty="0">
                <a:solidFill>
                  <a:schemeClr val="accent5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BJIT </a:t>
            </a:r>
            <a:r>
              <a:rPr lang="en-US" altLang="ja" sz="800" dirty="0">
                <a:solidFill>
                  <a:schemeClr val="accent5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Group</a:t>
            </a:r>
            <a:r>
              <a:rPr lang="ja" sz="800" dirty="0">
                <a:solidFill>
                  <a:schemeClr val="accent5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 </a:t>
            </a:r>
            <a:endParaRPr sz="800" i="0" u="none" strike="noStrike" cap="none" dirty="0">
              <a:solidFill>
                <a:schemeClr val="accent5"/>
              </a:solidFill>
              <a:latin typeface="Calibri" panose="020F0502020204030204" pitchFamily="34" charset="0"/>
              <a:ea typeface="Raleway"/>
              <a:cs typeface="Calibri" panose="020F0502020204030204" pitchFamily="34" charset="0"/>
              <a:sym typeface="Raleway"/>
            </a:endParaRPr>
          </a:p>
        </p:txBody>
      </p:sp>
      <p:pic>
        <p:nvPicPr>
          <p:cNvPr id="8" name="Google Shape;234;p114" descr="BJIT">
            <a:extLst>
              <a:ext uri="{FF2B5EF4-FFF2-40B4-BE49-F238E27FC236}">
                <a16:creationId xmlns:a16="http://schemas.microsoft.com/office/drawing/2014/main" id="{0F99266B-76BC-E348-9361-ADD56D891E43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36" y="65734"/>
            <a:ext cx="992652" cy="80254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5F0EA15-BFD4-F24B-AB85-51C9A2C5C089}"/>
              </a:ext>
            </a:extLst>
          </p:cNvPr>
          <p:cNvSpPr/>
          <p:nvPr userDrawn="1"/>
        </p:nvSpPr>
        <p:spPr>
          <a:xfrm>
            <a:off x="3810318" y="4869517"/>
            <a:ext cx="2246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800" dirty="0">
                <a:solidFill>
                  <a:schemeClr val="tx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Copyright 2023 @</a:t>
            </a:r>
            <a:r>
              <a:rPr lang="en-US" altLang="ja-JP" sz="800" baseline="0" dirty="0">
                <a:solidFill>
                  <a:schemeClr val="tx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800" dirty="0">
                <a:solidFill>
                  <a:schemeClr val="tx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BJIT Group. All Rights Reserved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7153275" y="4884382"/>
            <a:ext cx="963542" cy="93787"/>
          </a:xfrm>
          <a:prstGeom prst="round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Adobe Gothic Std B" panose="020B0800000000000000" pitchFamily="34" charset="-128"/>
                <a:cs typeface="Calibri" panose="020F0502020204030204" pitchFamily="34" charset="0"/>
                <a:sym typeface="Arial"/>
              </a:rPr>
              <a:t>CONFIDENIAL</a:t>
            </a:r>
            <a:endParaRPr kumimoji="1" lang="ja-JP" altLang="en-US" sz="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Adobe Gothic Std B" panose="020B0800000000000000" pitchFamily="34" charset="-128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42D5E4-AB5B-975A-AE4D-D8D577E064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9849" y="65734"/>
            <a:ext cx="782666" cy="83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33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6">
          <p15:clr>
            <a:srgbClr val="FBAE40"/>
          </p15:clr>
        </p15:guide>
        <p15:guide id="2" pos="5364">
          <p15:clr>
            <a:srgbClr val="FBAE40"/>
          </p15:clr>
        </p15:guide>
        <p15:guide id="3" orient="horz" pos="2970">
          <p15:clr>
            <a:srgbClr val="FBAE40"/>
          </p15:clr>
        </p15:guide>
        <p15:guide id="4" orient="horz" pos="18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27272"/>
              </a:gs>
              <a:gs pos="50000">
                <a:srgbClr val="C1C1C1"/>
              </a:gs>
              <a:gs pos="100000">
                <a:srgbClr val="D6D6D6"/>
              </a:gs>
            </a:gsLst>
            <a:lin ang="16200000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3364462" y="4530209"/>
            <a:ext cx="24150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" sz="12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Image Placeholder</a:t>
            </a:r>
            <a:endParaRPr sz="5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" name="Google Shape;82;p18"/>
          <p:cNvGrpSpPr/>
          <p:nvPr/>
        </p:nvGrpSpPr>
        <p:grpSpPr>
          <a:xfrm>
            <a:off x="2105600" y="1921643"/>
            <a:ext cx="4932800" cy="1142550"/>
            <a:chOff x="4713542" y="4227741"/>
            <a:chExt cx="13154132" cy="3046801"/>
          </a:xfrm>
        </p:grpSpPr>
        <p:grpSp>
          <p:nvGrpSpPr>
            <p:cNvPr id="83" name="Google Shape;83;p18"/>
            <p:cNvGrpSpPr/>
            <p:nvPr/>
          </p:nvGrpSpPr>
          <p:grpSpPr>
            <a:xfrm>
              <a:off x="4713542" y="4227741"/>
              <a:ext cx="3338566" cy="1463040"/>
              <a:chOff x="4422140" y="3769678"/>
              <a:chExt cx="3338566" cy="1463040"/>
            </a:xfrm>
          </p:grpSpPr>
          <p:cxnSp>
            <p:nvCxnSpPr>
              <p:cNvPr id="84" name="Google Shape;84;p18"/>
              <p:cNvCxnSpPr/>
              <p:nvPr/>
            </p:nvCxnSpPr>
            <p:spPr>
              <a:xfrm rot="10800000">
                <a:off x="4432301" y="3784600"/>
                <a:ext cx="3328405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" name="Google Shape;85;p18"/>
              <p:cNvCxnSpPr/>
              <p:nvPr/>
            </p:nvCxnSpPr>
            <p:spPr>
              <a:xfrm>
                <a:off x="44221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6" name="Google Shape;86;p18"/>
            <p:cNvGrpSpPr/>
            <p:nvPr/>
          </p:nvGrpSpPr>
          <p:grpSpPr>
            <a:xfrm rot="10800000">
              <a:off x="13809325" y="5811502"/>
              <a:ext cx="4058349" cy="1463040"/>
              <a:chOff x="6009640" y="3769678"/>
              <a:chExt cx="4058349" cy="1463040"/>
            </a:xfrm>
          </p:grpSpPr>
          <p:cxnSp>
            <p:nvCxnSpPr>
              <p:cNvPr id="87" name="Google Shape;87;p18"/>
              <p:cNvCxnSpPr/>
              <p:nvPr/>
            </p:nvCxnSpPr>
            <p:spPr>
              <a:xfrm rot="10800000">
                <a:off x="6019800" y="3784600"/>
                <a:ext cx="4048189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18"/>
              <p:cNvCxnSpPr/>
              <p:nvPr/>
            </p:nvCxnSpPr>
            <p:spPr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pic>
        <p:nvPicPr>
          <p:cNvPr id="18" name="Google Shape;244;p115">
            <a:extLst>
              <a:ext uri="{FF2B5EF4-FFF2-40B4-BE49-F238E27FC236}">
                <a16:creationId xmlns:a16="http://schemas.microsoft.com/office/drawing/2014/main" id="{EB69D8ED-B4A1-6847-955F-58A0452CF2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4">
            <a:extLst>
              <a:ext uri="{FF2B5EF4-FFF2-40B4-BE49-F238E27FC236}">
                <a16:creationId xmlns:a16="http://schemas.microsoft.com/office/drawing/2014/main" id="{8EB7A5B9-3EE4-0D88-7FC7-5F299493E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025" y="1927225"/>
            <a:ext cx="4929188" cy="113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CONTENT</a:t>
            </a:r>
          </a:p>
          <a:p>
            <a:pPr algn="ctr" eaLnBrk="1" hangingPunct="1">
              <a:buSzPct val="100000"/>
            </a:pPr>
            <a:r>
              <a:rPr lang="en-US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Kubernetes networking</a:t>
            </a:r>
          </a:p>
          <a:p>
            <a:pPr algn="ctr" eaLnBrk="1" hangingPunct="1">
              <a:buSzPct val="100000"/>
            </a:pPr>
            <a:r>
              <a:rPr lang="en-US" altLang="en-US" sz="24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Session-2</a:t>
            </a:r>
            <a:endParaRPr lang="en-US" altLang="en-US" sz="2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3A417C-853E-41EB-AEE6-03001C89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436562"/>
          </a:xfrm>
        </p:spPr>
        <p:txBody>
          <a:bodyPr/>
          <a:lstStyle/>
          <a:p>
            <a:r>
              <a:rPr lang="en-US" dirty="0"/>
              <a:t> Lecture Outline</a:t>
            </a:r>
          </a:p>
        </p:txBody>
      </p:sp>
      <p:sp>
        <p:nvSpPr>
          <p:cNvPr id="2" name="Google Shape;685;p30">
            <a:extLst>
              <a:ext uri="{FF2B5EF4-FFF2-40B4-BE49-F238E27FC236}">
                <a16:creationId xmlns:a16="http://schemas.microsoft.com/office/drawing/2014/main" id="{9C88837E-89E4-0C99-C73E-11447DD7BFE8}"/>
              </a:ext>
            </a:extLst>
          </p:cNvPr>
          <p:cNvSpPr/>
          <p:nvPr/>
        </p:nvSpPr>
        <p:spPr>
          <a:xfrm rot="5400000">
            <a:off x="1274661" y="1283025"/>
            <a:ext cx="311534" cy="100015"/>
          </a:xfrm>
          <a:prstGeom prst="rect">
            <a:avLst/>
          </a:prstGeom>
          <a:solidFill>
            <a:srgbClr val="BFEB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20DEA-0FBB-75A5-D728-20034EC0FD0C}"/>
              </a:ext>
            </a:extLst>
          </p:cNvPr>
          <p:cNvSpPr txBox="1"/>
          <p:nvPr/>
        </p:nvSpPr>
        <p:spPr>
          <a:xfrm>
            <a:off x="1480436" y="1181023"/>
            <a:ext cx="3091564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>
              <a:buSzPts val="2800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Raleway"/>
              </a:rPr>
              <a:t>Container-to-container communications</a:t>
            </a:r>
          </a:p>
        </p:txBody>
      </p:sp>
      <p:sp>
        <p:nvSpPr>
          <p:cNvPr id="6" name="Google Shape;685;p30">
            <a:extLst>
              <a:ext uri="{FF2B5EF4-FFF2-40B4-BE49-F238E27FC236}">
                <a16:creationId xmlns:a16="http://schemas.microsoft.com/office/drawing/2014/main" id="{54037962-AAD8-AF8E-D321-1F492F9B6869}"/>
              </a:ext>
            </a:extLst>
          </p:cNvPr>
          <p:cNvSpPr/>
          <p:nvPr/>
        </p:nvSpPr>
        <p:spPr>
          <a:xfrm rot="5400000">
            <a:off x="1274661" y="1782633"/>
            <a:ext cx="311534" cy="100015"/>
          </a:xfrm>
          <a:prstGeom prst="rect">
            <a:avLst/>
          </a:prstGeom>
          <a:solidFill>
            <a:srgbClr val="BFEB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7C8169-6B20-4408-17E2-CA153BD6D19A}"/>
              </a:ext>
            </a:extLst>
          </p:cNvPr>
          <p:cNvSpPr txBox="1"/>
          <p:nvPr/>
        </p:nvSpPr>
        <p:spPr>
          <a:xfrm>
            <a:off x="1479840" y="1676873"/>
            <a:ext cx="2353515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>
              <a:buSzPts val="2800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Raleway"/>
              </a:rPr>
              <a:t>Pod-to-Pod communications</a:t>
            </a:r>
          </a:p>
        </p:txBody>
      </p:sp>
      <p:sp>
        <p:nvSpPr>
          <p:cNvPr id="8" name="Google Shape;685;p30">
            <a:extLst>
              <a:ext uri="{FF2B5EF4-FFF2-40B4-BE49-F238E27FC236}">
                <a16:creationId xmlns:a16="http://schemas.microsoft.com/office/drawing/2014/main" id="{33F01129-58A8-9913-B41C-446FAECC9638}"/>
              </a:ext>
            </a:extLst>
          </p:cNvPr>
          <p:cNvSpPr/>
          <p:nvPr/>
        </p:nvSpPr>
        <p:spPr>
          <a:xfrm rot="5400000">
            <a:off x="1274818" y="2283982"/>
            <a:ext cx="311534" cy="100015"/>
          </a:xfrm>
          <a:prstGeom prst="rect">
            <a:avLst/>
          </a:prstGeom>
          <a:solidFill>
            <a:srgbClr val="BFEB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12D9B8-7141-A3DA-74E3-69C29EC70EDD}"/>
              </a:ext>
            </a:extLst>
          </p:cNvPr>
          <p:cNvSpPr txBox="1"/>
          <p:nvPr/>
        </p:nvSpPr>
        <p:spPr>
          <a:xfrm>
            <a:off x="1479997" y="2196722"/>
            <a:ext cx="2002433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>
              <a:buSzPts val="2800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Raleway"/>
              </a:rPr>
              <a:t>Pod-to-Service</a:t>
            </a:r>
          </a:p>
        </p:txBody>
      </p:sp>
      <p:sp>
        <p:nvSpPr>
          <p:cNvPr id="10" name="Google Shape;685;p30">
            <a:extLst>
              <a:ext uri="{FF2B5EF4-FFF2-40B4-BE49-F238E27FC236}">
                <a16:creationId xmlns:a16="http://schemas.microsoft.com/office/drawing/2014/main" id="{2549FC72-A8F3-063E-0394-DC09289CE0D0}"/>
              </a:ext>
            </a:extLst>
          </p:cNvPr>
          <p:cNvSpPr/>
          <p:nvPr/>
        </p:nvSpPr>
        <p:spPr>
          <a:xfrm rot="5400000">
            <a:off x="1274222" y="2807589"/>
            <a:ext cx="311534" cy="100015"/>
          </a:xfrm>
          <a:prstGeom prst="rect">
            <a:avLst/>
          </a:prstGeom>
          <a:solidFill>
            <a:srgbClr val="BFEB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73609B-0047-B793-024E-AFC89979BF7D}"/>
              </a:ext>
            </a:extLst>
          </p:cNvPr>
          <p:cNvSpPr txBox="1"/>
          <p:nvPr/>
        </p:nvSpPr>
        <p:spPr>
          <a:xfrm>
            <a:off x="1479997" y="2701829"/>
            <a:ext cx="2002433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>
              <a:buSzPts val="2800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Raleway"/>
              </a:rPr>
              <a:t>External-to-Service</a:t>
            </a:r>
          </a:p>
        </p:txBody>
      </p:sp>
      <p:sp>
        <p:nvSpPr>
          <p:cNvPr id="12" name="Google Shape;685;p30">
            <a:extLst>
              <a:ext uri="{FF2B5EF4-FFF2-40B4-BE49-F238E27FC236}">
                <a16:creationId xmlns:a16="http://schemas.microsoft.com/office/drawing/2014/main" id="{B4576C97-9EE8-DE2C-2CE2-CF0717FFA9C9}"/>
              </a:ext>
            </a:extLst>
          </p:cNvPr>
          <p:cNvSpPr/>
          <p:nvPr/>
        </p:nvSpPr>
        <p:spPr>
          <a:xfrm rot="5400000">
            <a:off x="1277812" y="3343661"/>
            <a:ext cx="311534" cy="100015"/>
          </a:xfrm>
          <a:prstGeom prst="rect">
            <a:avLst/>
          </a:prstGeom>
          <a:solidFill>
            <a:srgbClr val="BFEB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FEA496-51B1-EC15-71A8-E3CB5C8B1B86}"/>
              </a:ext>
            </a:extLst>
          </p:cNvPr>
          <p:cNvSpPr txBox="1"/>
          <p:nvPr/>
        </p:nvSpPr>
        <p:spPr>
          <a:xfrm>
            <a:off x="1483587" y="3233212"/>
            <a:ext cx="1085442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>
              <a:buSzPts val="2800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  <a:sym typeface="Raleway"/>
              </a:rPr>
              <a:t>CNI Plugins</a:t>
            </a:r>
          </a:p>
        </p:txBody>
      </p:sp>
    </p:spTree>
    <p:extLst>
      <p:ext uri="{BB962C8B-B14F-4D97-AF65-F5344CB8AC3E}">
        <p14:creationId xmlns:p14="http://schemas.microsoft.com/office/powerpoint/2010/main" val="162390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3A417C-853E-41EB-AEE6-03001C89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87085"/>
            <a:ext cx="6502400" cy="436562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Container to container communication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37B32-CACB-41C7-9081-67BBA9CB9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94535"/>
            <a:ext cx="5130272" cy="2597268"/>
          </a:xfrm>
          <a:prstGeom prst="roundRect">
            <a:avLst>
              <a:gd name="adj" fmla="val 772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264725-7192-41C1-AC34-E596F82423F3}"/>
              </a:ext>
            </a:extLst>
          </p:cNvPr>
          <p:cNvSpPr txBox="1"/>
          <p:nvPr/>
        </p:nvSpPr>
        <p:spPr>
          <a:xfrm>
            <a:off x="6173771" y="1194535"/>
            <a:ext cx="2447715" cy="1169551"/>
          </a:xfrm>
          <a:prstGeom prst="rect">
            <a:avLst/>
          </a:prstGeom>
          <a:noFill/>
          <a:ln w="12700">
            <a:solidFill>
              <a:srgbClr val="F07167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Container share same network namespace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Container communicate via local host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2485CEB7-CB61-6E0C-8B12-EA5960F2FA6D}"/>
              </a:ext>
            </a:extLst>
          </p:cNvPr>
          <p:cNvCxnSpPr>
            <a:stCxn id="7" idx="2"/>
          </p:cNvCxnSpPr>
          <p:nvPr/>
        </p:nvCxnSpPr>
        <p:spPr>
          <a:xfrm rot="5400000">
            <a:off x="6210919" y="1912090"/>
            <a:ext cx="734714" cy="1638707"/>
          </a:xfrm>
          <a:prstGeom prst="curvedConnector2">
            <a:avLst/>
          </a:prstGeom>
          <a:ln w="19050">
            <a:solidFill>
              <a:srgbClr val="7AB3E2"/>
            </a:solidFill>
            <a:prstDash val="lgDash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81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3A417C-853E-41EB-AEE6-03001C89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57" y="87086"/>
            <a:ext cx="4659086" cy="436562"/>
          </a:xfrm>
        </p:spPr>
        <p:txBody>
          <a:bodyPr/>
          <a:lstStyle/>
          <a:p>
            <a:r>
              <a:rPr lang="en-US" dirty="0"/>
              <a:t>Pod to pod communication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BE8AD02-508A-0844-E139-56ABF0EEA0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0229695"/>
              </p:ext>
            </p:extLst>
          </p:nvPr>
        </p:nvGraphicFramePr>
        <p:xfrm>
          <a:off x="5111088" y="1571484"/>
          <a:ext cx="3677312" cy="228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2DD365E7-0494-43C9-BF54-5400D3D70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58" y="1108395"/>
            <a:ext cx="4280765" cy="292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59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3A417C-853E-41EB-AEE6-03001C89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686" y="0"/>
            <a:ext cx="5210628" cy="436562"/>
          </a:xfrm>
        </p:spPr>
        <p:txBody>
          <a:bodyPr/>
          <a:lstStyle/>
          <a:p>
            <a:r>
              <a:rPr lang="en-US" dirty="0"/>
              <a:t>Service to pod communication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9F66100-936C-DD25-2DE1-8CEDA0E50B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5437438"/>
              </p:ext>
            </p:extLst>
          </p:nvPr>
        </p:nvGraphicFramePr>
        <p:xfrm>
          <a:off x="5173260" y="878170"/>
          <a:ext cx="3310339" cy="3387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BD61D727-B2BB-4798-94D7-2BA75DDCD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304" y="824609"/>
            <a:ext cx="4483819" cy="331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76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3A417C-853E-41EB-AEE6-03001C89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0" y="0"/>
            <a:ext cx="5892800" cy="436562"/>
          </a:xfrm>
        </p:spPr>
        <p:txBody>
          <a:bodyPr/>
          <a:lstStyle/>
          <a:p>
            <a:r>
              <a:rPr lang="en-US" dirty="0"/>
              <a:t>External to service communication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0CB816A-1873-AB57-017F-CC328470DB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15264"/>
              </p:ext>
            </p:extLst>
          </p:nvPr>
        </p:nvGraphicFramePr>
        <p:xfrm>
          <a:off x="5588001" y="1216385"/>
          <a:ext cx="3374570" cy="2346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6" name="Picture 4">
            <a:extLst>
              <a:ext uri="{FF2B5EF4-FFF2-40B4-BE49-F238E27FC236}">
                <a16:creationId xmlns:a16="http://schemas.microsoft.com/office/drawing/2014/main" id="{580A0495-2E5B-422A-9712-C6F00621A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65" y="1216384"/>
            <a:ext cx="4868646" cy="234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61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3A417C-853E-41EB-AEE6-03001C89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436562"/>
          </a:xfrm>
        </p:spPr>
        <p:txBody>
          <a:bodyPr/>
          <a:lstStyle/>
          <a:p>
            <a:r>
              <a:rPr lang="en-US" dirty="0"/>
              <a:t>CNI Plugins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4A21F7D-262B-E60A-9CEC-59B81D9803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1635639"/>
              </p:ext>
            </p:extLst>
          </p:nvPr>
        </p:nvGraphicFramePr>
        <p:xfrm>
          <a:off x="2664726" y="701898"/>
          <a:ext cx="3814548" cy="3739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4490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27272"/>
              </a:gs>
              <a:gs pos="50000">
                <a:srgbClr val="C1C1C1"/>
              </a:gs>
              <a:gs pos="100000">
                <a:srgbClr val="D6D6D6"/>
              </a:gs>
            </a:gsLst>
            <a:lin ang="16200000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3364462" y="4530209"/>
            <a:ext cx="24150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ja" sz="12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Image Placeholder</a:t>
            </a:r>
            <a:endParaRPr sz="5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0" y="-2817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" name="Google Shape;82;p18"/>
          <p:cNvGrpSpPr/>
          <p:nvPr/>
        </p:nvGrpSpPr>
        <p:grpSpPr>
          <a:xfrm>
            <a:off x="2105600" y="1921643"/>
            <a:ext cx="4932800" cy="1142550"/>
            <a:chOff x="4713542" y="4227741"/>
            <a:chExt cx="13154132" cy="3046801"/>
          </a:xfrm>
        </p:grpSpPr>
        <p:grpSp>
          <p:nvGrpSpPr>
            <p:cNvPr id="83" name="Google Shape;83;p18"/>
            <p:cNvGrpSpPr/>
            <p:nvPr/>
          </p:nvGrpSpPr>
          <p:grpSpPr>
            <a:xfrm>
              <a:off x="4713542" y="4227741"/>
              <a:ext cx="3338566" cy="1463040"/>
              <a:chOff x="4422140" y="3769678"/>
              <a:chExt cx="3338566" cy="1463040"/>
            </a:xfrm>
          </p:grpSpPr>
          <p:cxnSp>
            <p:nvCxnSpPr>
              <p:cNvPr id="84" name="Google Shape;84;p18"/>
              <p:cNvCxnSpPr/>
              <p:nvPr/>
            </p:nvCxnSpPr>
            <p:spPr>
              <a:xfrm rot="10800000">
                <a:off x="4432301" y="3784600"/>
                <a:ext cx="3328405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" name="Google Shape;85;p18"/>
              <p:cNvCxnSpPr/>
              <p:nvPr/>
            </p:nvCxnSpPr>
            <p:spPr>
              <a:xfrm>
                <a:off x="44221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6" name="Google Shape;86;p18"/>
            <p:cNvGrpSpPr/>
            <p:nvPr/>
          </p:nvGrpSpPr>
          <p:grpSpPr>
            <a:xfrm rot="10800000">
              <a:off x="13809325" y="5811502"/>
              <a:ext cx="4058349" cy="1463040"/>
              <a:chOff x="6009640" y="3769678"/>
              <a:chExt cx="4058349" cy="1463040"/>
            </a:xfrm>
          </p:grpSpPr>
          <p:cxnSp>
            <p:nvCxnSpPr>
              <p:cNvPr id="87" name="Google Shape;87;p18"/>
              <p:cNvCxnSpPr/>
              <p:nvPr/>
            </p:nvCxnSpPr>
            <p:spPr>
              <a:xfrm rot="10800000">
                <a:off x="6019800" y="3784600"/>
                <a:ext cx="4048189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18"/>
              <p:cNvCxnSpPr/>
              <p:nvPr/>
            </p:nvCxnSpPr>
            <p:spPr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pic>
        <p:nvPicPr>
          <p:cNvPr id="18" name="Google Shape;244;p115">
            <a:extLst>
              <a:ext uri="{FF2B5EF4-FFF2-40B4-BE49-F238E27FC236}">
                <a16:creationId xmlns:a16="http://schemas.microsoft.com/office/drawing/2014/main" id="{EB69D8ED-B4A1-6847-955F-58A0452CF2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4">
            <a:extLst>
              <a:ext uri="{FF2B5EF4-FFF2-40B4-BE49-F238E27FC236}">
                <a16:creationId xmlns:a16="http://schemas.microsoft.com/office/drawing/2014/main" id="{8EB7A5B9-3EE4-0D88-7FC7-5F299493E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025" y="1927225"/>
            <a:ext cx="4929188" cy="113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SzPct val="100000"/>
            </a:pPr>
            <a:r>
              <a:rPr lang="en-US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773989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 Report">
      <a:dk1>
        <a:srgbClr val="999999"/>
      </a:dk1>
      <a:lt1>
        <a:srgbClr val="FFFFFF"/>
      </a:lt1>
      <a:dk2>
        <a:srgbClr val="050A19"/>
      </a:dk2>
      <a:lt2>
        <a:srgbClr val="FFFFFF"/>
      </a:lt2>
      <a:accent1>
        <a:srgbClr val="00CCD7"/>
      </a:accent1>
      <a:accent2>
        <a:srgbClr val="00AFD2"/>
      </a:accent2>
      <a:accent3>
        <a:srgbClr val="0092C3"/>
      </a:accent3>
      <a:accent4>
        <a:srgbClr val="006DA4"/>
      </a:accent4>
      <a:accent5>
        <a:srgbClr val="005986"/>
      </a:accent5>
      <a:accent6>
        <a:srgbClr val="00486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54171</TotalTime>
  <Words>157</Words>
  <Application>Microsoft Office PowerPoint</Application>
  <PresentationFormat>On-screen Show (16:9)</PresentationFormat>
  <Paragraphs>40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Open Sans</vt:lpstr>
      <vt:lpstr>Wingdings</vt:lpstr>
      <vt:lpstr>Times New Roman</vt:lpstr>
      <vt:lpstr>Calibri</vt:lpstr>
      <vt:lpstr>Roboto</vt:lpstr>
      <vt:lpstr>Open Sans Light</vt:lpstr>
      <vt:lpstr>Arial</vt:lpstr>
      <vt:lpstr>Raleway</vt:lpstr>
      <vt:lpstr>Simple Light</vt:lpstr>
      <vt:lpstr>Office Theme</vt:lpstr>
      <vt:lpstr>PowerPoint Presentation</vt:lpstr>
      <vt:lpstr> Lecture Outline</vt:lpstr>
      <vt:lpstr>Container to container communication</vt:lpstr>
      <vt:lpstr>Pod to pod communication</vt:lpstr>
      <vt:lpstr>Service to pod communication</vt:lpstr>
      <vt:lpstr>External to service communication</vt:lpstr>
      <vt:lpstr>CNI Plugins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Hp</dc:creator>
  <cp:lastModifiedBy>BJIT LTD</cp:lastModifiedBy>
  <cp:revision>302</cp:revision>
  <dcterms:modified xsi:type="dcterms:W3CDTF">2023-06-15T02:40:35Z</dcterms:modified>
</cp:coreProperties>
</file>