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14"/>
  </p:notesMasterIdLst>
  <p:sldIdLst>
    <p:sldId id="256" r:id="rId3"/>
    <p:sldId id="1410" r:id="rId4"/>
    <p:sldId id="1448" r:id="rId5"/>
    <p:sldId id="1455" r:id="rId6"/>
    <p:sldId id="1446" r:id="rId7"/>
    <p:sldId id="1456" r:id="rId8"/>
    <p:sldId id="1447" r:id="rId9"/>
    <p:sldId id="1457" r:id="rId10"/>
    <p:sldId id="1451" r:id="rId11"/>
    <p:sldId id="1458" r:id="rId12"/>
    <p:sldId id="1439" r:id="rId13"/>
  </p:sldIdLst>
  <p:sldSz cx="9144000" cy="5143500" type="screen16x9"/>
  <p:notesSz cx="6858000" cy="9144000"/>
  <p:embeddedFontLst>
    <p:embeddedFont>
      <p:font typeface="Amasis MT Pro" panose="02040504050005020304" pitchFamily="18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usitana" panose="020B0604020202020204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Light" panose="020B0306030504020204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4C2CF8-5AFE-4EF4-8367-DB1E6C2C9DE9}">
          <p14:sldIdLst>
            <p14:sldId id="256"/>
            <p14:sldId id="1410"/>
            <p14:sldId id="1448"/>
            <p14:sldId id="1455"/>
            <p14:sldId id="1446"/>
            <p14:sldId id="1456"/>
            <p14:sldId id="1447"/>
            <p14:sldId id="1457"/>
            <p14:sldId id="1451"/>
            <p14:sldId id="1458"/>
            <p14:sldId id="1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A1"/>
    <a:srgbClr val="5E91CC"/>
    <a:srgbClr val="23A7AE"/>
    <a:srgbClr val="F07167"/>
    <a:srgbClr val="54EEA8"/>
    <a:srgbClr val="FF0033"/>
    <a:srgbClr val="36C0DC"/>
    <a:srgbClr val="FFD040"/>
    <a:srgbClr val="FFFFFF"/>
    <a:srgbClr val="7AB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D4F38-D976-449A-A0E3-46E5F473CAF5}">
  <a:tblStyle styleId="{943D4F38-D976-449A-A0E3-46E5F473CA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F8"/>
          </a:solidFill>
        </a:fill>
      </a:tcStyle>
    </a:wholeTbl>
    <a:band1H>
      <a:tcTxStyle b="off" i="off"/>
      <a:tcStyle>
        <a:tcBdr/>
        <a:fill>
          <a:solidFill>
            <a:srgbClr val="CAECF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F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33"/>
  </p:normalViewPr>
  <p:slideViewPr>
    <p:cSldViewPr snapToGrid="0">
      <p:cViewPr varScale="1">
        <p:scale>
          <a:sx n="105" d="100"/>
          <a:sy n="105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ED327-FECB-4865-9EB4-FF3B866C7E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962991-3B85-4FE0-96BC-E99190306E13}">
      <dgm:prSet custT="1"/>
      <dgm:spPr/>
      <dgm:t>
        <a:bodyPr/>
        <a:lstStyle/>
        <a:p>
          <a:r>
            <a:rPr lang="en-US" sz="1200" b="0" i="0" dirty="0">
              <a:solidFill>
                <a:schemeClr val="bg2"/>
              </a:solidFill>
            </a:rPr>
            <a:t>External configuration of your application</a:t>
          </a:r>
          <a:endParaRPr lang="en-US" sz="1200" dirty="0">
            <a:solidFill>
              <a:schemeClr val="bg2"/>
            </a:solidFill>
          </a:endParaRPr>
        </a:p>
      </dgm:t>
    </dgm:pt>
    <dgm:pt modelId="{54B4E0ED-6049-44DE-860E-9EFE38A53C0B}" type="parTrans" cxnId="{DE7346A9-3B93-4B75-B9E2-C25CEDB101E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A43C4B8-B5C1-4BF8-8E67-D3F25A2A4CD4}" type="sibTrans" cxnId="{DE7346A9-3B93-4B75-B9E2-C25CEDB101E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AD2A16F-08FF-470B-914F-6F122CAE64FE}">
      <dgm:prSet custT="1"/>
      <dgm:spPr/>
      <dgm:t>
        <a:bodyPr/>
        <a:lstStyle/>
        <a:p>
          <a:r>
            <a:rPr lang="en-US" sz="1200" b="0" i="0" dirty="0">
              <a:solidFill>
                <a:schemeClr val="bg2"/>
              </a:solidFill>
            </a:rPr>
            <a:t>Contains configurational data like URLs, username, password</a:t>
          </a:r>
          <a:endParaRPr lang="en-US" sz="1200" dirty="0">
            <a:solidFill>
              <a:schemeClr val="bg2"/>
            </a:solidFill>
          </a:endParaRPr>
        </a:p>
      </dgm:t>
    </dgm:pt>
    <dgm:pt modelId="{5EF35AA8-CC78-4BF9-A9AA-CC00DA93C35F}" type="parTrans" cxnId="{51844ADB-8F72-4526-8A7D-78B3FC68E67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DB69E24-1572-45F4-B9EF-6ACE289E0276}" type="sibTrans" cxnId="{51844ADB-8F72-4526-8A7D-78B3FC68E67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F44F3A2-0D51-4EF0-9325-6D8594944DB6}">
      <dgm:prSet custT="1"/>
      <dgm:spPr/>
      <dgm:t>
        <a:bodyPr/>
        <a:lstStyle/>
        <a:p>
          <a:r>
            <a:rPr lang="en-US" sz="1200" b="0" i="0" dirty="0">
              <a:solidFill>
                <a:schemeClr val="bg2"/>
              </a:solidFill>
            </a:rPr>
            <a:t>Pods get configurational data from Config Map</a:t>
          </a:r>
          <a:endParaRPr lang="en-US" sz="1200" dirty="0">
            <a:solidFill>
              <a:schemeClr val="bg2"/>
            </a:solidFill>
          </a:endParaRPr>
        </a:p>
      </dgm:t>
    </dgm:pt>
    <dgm:pt modelId="{284DE37C-2B0F-4C9D-A0D5-2BCA34733C47}" type="parTrans" cxnId="{3B490A0C-4CAF-433E-87C9-1B8262C3BA4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0D3F689-F13E-4344-9686-2B7B21932FBE}" type="sibTrans" cxnId="{3B490A0C-4CAF-433E-87C9-1B8262C3BA4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F804229-1D28-4C48-A69D-480BE3F7FFEC}">
      <dgm:prSet custT="1"/>
      <dgm:spPr/>
      <dgm:t>
        <a:bodyPr/>
        <a:lstStyle/>
        <a:p>
          <a:r>
            <a:rPr lang="en-US" sz="1200" b="0" i="0" dirty="0">
              <a:solidFill>
                <a:schemeClr val="bg2"/>
              </a:solidFill>
            </a:rPr>
            <a:t>If you want to change any data change in Config Map</a:t>
          </a:r>
          <a:endParaRPr lang="en-US" sz="1200" dirty="0">
            <a:solidFill>
              <a:schemeClr val="bg2"/>
            </a:solidFill>
          </a:endParaRPr>
        </a:p>
      </dgm:t>
    </dgm:pt>
    <dgm:pt modelId="{372F6E80-9AD0-47A0-827E-7BFE4261E268}" type="parTrans" cxnId="{0AEF56A7-B34C-4881-94FA-1B5309A22A5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95E2DCC-B6F2-409E-B98B-A55108E18233}" type="sibTrans" cxnId="{0AEF56A7-B34C-4881-94FA-1B5309A22A5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25AEC48-4D2E-4009-BB91-D865126B3DAE}">
      <dgm:prSet custT="1"/>
      <dgm:spPr/>
      <dgm:t>
        <a:bodyPr/>
        <a:lstStyle/>
        <a:p>
          <a:r>
            <a:rPr lang="en-US" sz="1200" b="0" i="0" dirty="0">
              <a:solidFill>
                <a:schemeClr val="bg2"/>
              </a:solidFill>
            </a:rPr>
            <a:t>No Need to build new image</a:t>
          </a:r>
          <a:endParaRPr lang="en-US" sz="1200" dirty="0">
            <a:solidFill>
              <a:schemeClr val="bg2"/>
            </a:solidFill>
          </a:endParaRPr>
        </a:p>
      </dgm:t>
    </dgm:pt>
    <dgm:pt modelId="{59A366FF-55FB-4A45-A48B-6F2DCE5EDAEE}" type="parTrans" cxnId="{AEF2B945-E9DF-436C-BEE1-2EA69D4D075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C076845-1E46-482A-A7F5-6F724A377A89}" type="sibTrans" cxnId="{AEF2B945-E9DF-436C-BEE1-2EA69D4D075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8A0AA18-1D2C-474D-8C5B-B737CE34C686}">
      <dgm:prSet custT="1"/>
      <dgm:spPr/>
      <dgm:t>
        <a:bodyPr/>
        <a:lstStyle/>
        <a:p>
          <a:r>
            <a:rPr lang="en-US" sz="1200" b="0" i="0" dirty="0">
              <a:solidFill>
                <a:schemeClr val="bg2"/>
              </a:solidFill>
            </a:rPr>
            <a:t>Plain test data format</a:t>
          </a:r>
          <a:endParaRPr lang="en-US" sz="1200" dirty="0">
            <a:solidFill>
              <a:schemeClr val="bg2"/>
            </a:solidFill>
          </a:endParaRPr>
        </a:p>
      </dgm:t>
    </dgm:pt>
    <dgm:pt modelId="{ABDE22E0-B958-442F-B2B7-CD03A684A9E8}" type="parTrans" cxnId="{8F7F9491-1FCE-4120-B5A5-EA4B6B7C7B5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C17DC39-A867-481A-813D-9E4AF67D6EEE}" type="sibTrans" cxnId="{8F7F9491-1FCE-4120-B5A5-EA4B6B7C7B5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B7AEB5A-3B95-4482-9EFF-B9C4F8858396}">
      <dgm:prSet custT="1"/>
      <dgm:spPr/>
      <dgm:t>
        <a:bodyPr/>
        <a:lstStyle/>
        <a:p>
          <a:r>
            <a:rPr lang="en-US" sz="1200" b="0" i="0" dirty="0">
              <a:solidFill>
                <a:schemeClr val="bg2"/>
              </a:solidFill>
            </a:rPr>
            <a:t>Insecure</a:t>
          </a:r>
          <a:endParaRPr lang="en-US" sz="1200" dirty="0">
            <a:solidFill>
              <a:schemeClr val="bg2"/>
            </a:solidFill>
          </a:endParaRPr>
        </a:p>
      </dgm:t>
    </dgm:pt>
    <dgm:pt modelId="{9D8DD24C-802A-46FC-A9A2-603D9BE63AB2}" type="parTrans" cxnId="{E751F3F6-7CF2-4E81-B198-B6C90EC35A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DF04976-D310-4B74-9CD0-C6E94870D88B}" type="sibTrans" cxnId="{E751F3F6-7CF2-4E81-B198-B6C90EC35A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8BEF61A-0853-48DA-85E2-C98F58A9D23A}" type="pres">
      <dgm:prSet presAssocID="{661ED327-FECB-4865-9EB4-FF3B866C7E8D}" presName="Name0" presStyleCnt="0">
        <dgm:presLayoutVars>
          <dgm:dir/>
          <dgm:resizeHandles val="exact"/>
        </dgm:presLayoutVars>
      </dgm:prSet>
      <dgm:spPr/>
    </dgm:pt>
    <dgm:pt modelId="{316E6AA6-8181-4731-BC06-5456C11DA16A}" type="pres">
      <dgm:prSet presAssocID="{661ED327-FECB-4865-9EB4-FF3B866C7E8D}" presName="arrow" presStyleLbl="bgShp" presStyleIdx="0" presStyleCnt="1"/>
      <dgm:spPr/>
    </dgm:pt>
    <dgm:pt modelId="{BCDB499E-E9A8-4006-88DE-A7BE8B7009D6}" type="pres">
      <dgm:prSet presAssocID="{661ED327-FECB-4865-9EB4-FF3B866C7E8D}" presName="points" presStyleCnt="0"/>
      <dgm:spPr/>
    </dgm:pt>
    <dgm:pt modelId="{20438017-53C6-4CB1-8020-DB42ECBE9A3A}" type="pres">
      <dgm:prSet presAssocID="{6B962991-3B85-4FE0-96BC-E99190306E13}" presName="compositeA" presStyleCnt="0"/>
      <dgm:spPr/>
    </dgm:pt>
    <dgm:pt modelId="{4CE2D010-42D9-4AFA-98AB-78B27228B91B}" type="pres">
      <dgm:prSet presAssocID="{6B962991-3B85-4FE0-96BC-E99190306E13}" presName="textA" presStyleLbl="revTx" presStyleIdx="0" presStyleCnt="7" custScaleX="246345">
        <dgm:presLayoutVars>
          <dgm:bulletEnabled val="1"/>
        </dgm:presLayoutVars>
      </dgm:prSet>
      <dgm:spPr/>
    </dgm:pt>
    <dgm:pt modelId="{CF8DFDD7-C5B5-489E-A9B1-69317A25E0E4}" type="pres">
      <dgm:prSet presAssocID="{6B962991-3B85-4FE0-96BC-E99190306E13}" presName="circleA" presStyleLbl="node1" presStyleIdx="0" presStyleCnt="7"/>
      <dgm:spPr/>
    </dgm:pt>
    <dgm:pt modelId="{52090574-3136-47BD-A627-C07D67BF8371}" type="pres">
      <dgm:prSet presAssocID="{6B962991-3B85-4FE0-96BC-E99190306E13}" presName="spaceA" presStyleCnt="0"/>
      <dgm:spPr/>
    </dgm:pt>
    <dgm:pt modelId="{620ABD70-99B1-4233-8255-4965C3C8BDB8}" type="pres">
      <dgm:prSet presAssocID="{0A43C4B8-B5C1-4BF8-8E67-D3F25A2A4CD4}" presName="space" presStyleCnt="0"/>
      <dgm:spPr/>
    </dgm:pt>
    <dgm:pt modelId="{5546A5D1-C054-4F07-9B41-536148FEE3F2}" type="pres">
      <dgm:prSet presAssocID="{1AD2A16F-08FF-470B-914F-6F122CAE64FE}" presName="compositeB" presStyleCnt="0"/>
      <dgm:spPr/>
    </dgm:pt>
    <dgm:pt modelId="{0CC99325-35BE-420D-893B-232E3CC3CA51}" type="pres">
      <dgm:prSet presAssocID="{1AD2A16F-08FF-470B-914F-6F122CAE64FE}" presName="textB" presStyleLbl="revTx" presStyleIdx="1" presStyleCnt="7" custScaleX="282429">
        <dgm:presLayoutVars>
          <dgm:bulletEnabled val="1"/>
        </dgm:presLayoutVars>
      </dgm:prSet>
      <dgm:spPr/>
    </dgm:pt>
    <dgm:pt modelId="{BCAEF9A9-D779-44B5-AA69-D01FCB6E4FB1}" type="pres">
      <dgm:prSet presAssocID="{1AD2A16F-08FF-470B-914F-6F122CAE64FE}" presName="circleB" presStyleLbl="node1" presStyleIdx="1" presStyleCnt="7"/>
      <dgm:spPr/>
    </dgm:pt>
    <dgm:pt modelId="{325818D4-40EA-4D6B-AF4E-0E19393A1D32}" type="pres">
      <dgm:prSet presAssocID="{1AD2A16F-08FF-470B-914F-6F122CAE64FE}" presName="spaceB" presStyleCnt="0"/>
      <dgm:spPr/>
    </dgm:pt>
    <dgm:pt modelId="{8B5B2BD5-2231-4A00-8B82-3A44F54A4686}" type="pres">
      <dgm:prSet presAssocID="{5DB69E24-1572-45F4-B9EF-6ACE289E0276}" presName="space" presStyleCnt="0"/>
      <dgm:spPr/>
    </dgm:pt>
    <dgm:pt modelId="{19463733-FA20-44A6-8468-C99942894F8A}" type="pres">
      <dgm:prSet presAssocID="{FF44F3A2-0D51-4EF0-9325-6D8594944DB6}" presName="compositeA" presStyleCnt="0"/>
      <dgm:spPr/>
    </dgm:pt>
    <dgm:pt modelId="{4CADFF94-D8E6-4038-8975-9DD081943328}" type="pres">
      <dgm:prSet presAssocID="{FF44F3A2-0D51-4EF0-9325-6D8594944DB6}" presName="textA" presStyleLbl="revTx" presStyleIdx="2" presStyleCnt="7" custScaleX="274653">
        <dgm:presLayoutVars>
          <dgm:bulletEnabled val="1"/>
        </dgm:presLayoutVars>
      </dgm:prSet>
      <dgm:spPr/>
    </dgm:pt>
    <dgm:pt modelId="{6AB6DCC1-3C9B-4846-B0D1-84372D1EF19E}" type="pres">
      <dgm:prSet presAssocID="{FF44F3A2-0D51-4EF0-9325-6D8594944DB6}" presName="circleA" presStyleLbl="node1" presStyleIdx="2" presStyleCnt="7"/>
      <dgm:spPr/>
    </dgm:pt>
    <dgm:pt modelId="{74604562-5769-4ECC-AD30-D3A79948FEB4}" type="pres">
      <dgm:prSet presAssocID="{FF44F3A2-0D51-4EF0-9325-6D8594944DB6}" presName="spaceA" presStyleCnt="0"/>
      <dgm:spPr/>
    </dgm:pt>
    <dgm:pt modelId="{B814D726-1E71-4DC8-8051-B6B3CE39D1EF}" type="pres">
      <dgm:prSet presAssocID="{B0D3F689-F13E-4344-9686-2B7B21932FBE}" presName="space" presStyleCnt="0"/>
      <dgm:spPr/>
    </dgm:pt>
    <dgm:pt modelId="{3259F729-725C-48D5-954E-2F4AD6D8EFC4}" type="pres">
      <dgm:prSet presAssocID="{DF804229-1D28-4C48-A69D-480BE3F7FFEC}" presName="compositeB" presStyleCnt="0"/>
      <dgm:spPr/>
    </dgm:pt>
    <dgm:pt modelId="{2156FA45-4847-4D0D-9F1D-37D3738EECD5}" type="pres">
      <dgm:prSet presAssocID="{DF804229-1D28-4C48-A69D-480BE3F7FFEC}" presName="textB" presStyleLbl="revTx" presStyleIdx="3" presStyleCnt="7" custScaleX="232767">
        <dgm:presLayoutVars>
          <dgm:bulletEnabled val="1"/>
        </dgm:presLayoutVars>
      </dgm:prSet>
      <dgm:spPr/>
    </dgm:pt>
    <dgm:pt modelId="{6F0AD78F-8BC9-4FD7-9588-AC278547286E}" type="pres">
      <dgm:prSet presAssocID="{DF804229-1D28-4C48-A69D-480BE3F7FFEC}" presName="circleB" presStyleLbl="node1" presStyleIdx="3" presStyleCnt="7"/>
      <dgm:spPr/>
    </dgm:pt>
    <dgm:pt modelId="{B08109F3-3FA6-47BB-875F-F3E7927F32B5}" type="pres">
      <dgm:prSet presAssocID="{DF804229-1D28-4C48-A69D-480BE3F7FFEC}" presName="spaceB" presStyleCnt="0"/>
      <dgm:spPr/>
    </dgm:pt>
    <dgm:pt modelId="{5EFF2E66-3386-4C6F-A2D1-699396B39434}" type="pres">
      <dgm:prSet presAssocID="{195E2DCC-B6F2-409E-B98B-A55108E18233}" presName="space" presStyleCnt="0"/>
      <dgm:spPr/>
    </dgm:pt>
    <dgm:pt modelId="{5244EB08-EF20-4E50-B515-73BC0CAE7337}" type="pres">
      <dgm:prSet presAssocID="{625AEC48-4D2E-4009-BB91-D865126B3DAE}" presName="compositeA" presStyleCnt="0"/>
      <dgm:spPr/>
    </dgm:pt>
    <dgm:pt modelId="{DF9BFEAE-F1C0-48F9-8217-F1500C7F6406}" type="pres">
      <dgm:prSet presAssocID="{625AEC48-4D2E-4009-BB91-D865126B3DAE}" presName="textA" presStyleLbl="revTx" presStyleIdx="4" presStyleCnt="7" custScaleX="159091">
        <dgm:presLayoutVars>
          <dgm:bulletEnabled val="1"/>
        </dgm:presLayoutVars>
      </dgm:prSet>
      <dgm:spPr/>
    </dgm:pt>
    <dgm:pt modelId="{0113DE3C-F919-46FD-9969-BB3F5DB87072}" type="pres">
      <dgm:prSet presAssocID="{625AEC48-4D2E-4009-BB91-D865126B3DAE}" presName="circleA" presStyleLbl="node1" presStyleIdx="4" presStyleCnt="7"/>
      <dgm:spPr/>
    </dgm:pt>
    <dgm:pt modelId="{CE626078-CFB2-4AC5-BCA0-714B7892FBFE}" type="pres">
      <dgm:prSet presAssocID="{625AEC48-4D2E-4009-BB91-D865126B3DAE}" presName="spaceA" presStyleCnt="0"/>
      <dgm:spPr/>
    </dgm:pt>
    <dgm:pt modelId="{D29A4D00-D360-465E-A9C9-47A99E06AA84}" type="pres">
      <dgm:prSet presAssocID="{6C076845-1E46-482A-A7F5-6F724A377A89}" presName="space" presStyleCnt="0"/>
      <dgm:spPr/>
    </dgm:pt>
    <dgm:pt modelId="{A3592DC0-B5B0-46C4-A7AF-7211732099F5}" type="pres">
      <dgm:prSet presAssocID="{28A0AA18-1D2C-474D-8C5B-B737CE34C686}" presName="compositeB" presStyleCnt="0"/>
      <dgm:spPr/>
    </dgm:pt>
    <dgm:pt modelId="{6800BAC0-1776-4A61-9DDB-6B626DD36D11}" type="pres">
      <dgm:prSet presAssocID="{28A0AA18-1D2C-474D-8C5B-B737CE34C686}" presName="textB" presStyleLbl="revTx" presStyleIdx="5" presStyleCnt="7" custScaleX="144412">
        <dgm:presLayoutVars>
          <dgm:bulletEnabled val="1"/>
        </dgm:presLayoutVars>
      </dgm:prSet>
      <dgm:spPr/>
    </dgm:pt>
    <dgm:pt modelId="{43BF1C9B-3045-4E45-9EA6-63C716971697}" type="pres">
      <dgm:prSet presAssocID="{28A0AA18-1D2C-474D-8C5B-B737CE34C686}" presName="circleB" presStyleLbl="node1" presStyleIdx="5" presStyleCnt="7"/>
      <dgm:spPr/>
    </dgm:pt>
    <dgm:pt modelId="{F633C0F8-0B50-4704-9516-5F5B1F7DDAB4}" type="pres">
      <dgm:prSet presAssocID="{28A0AA18-1D2C-474D-8C5B-B737CE34C686}" presName="spaceB" presStyleCnt="0"/>
      <dgm:spPr/>
    </dgm:pt>
    <dgm:pt modelId="{BD41D4AE-DDEE-4FB8-A415-3C8B6A0AF184}" type="pres">
      <dgm:prSet presAssocID="{6C17DC39-A867-481A-813D-9E4AF67D6EEE}" presName="space" presStyleCnt="0"/>
      <dgm:spPr/>
    </dgm:pt>
    <dgm:pt modelId="{57CB980A-1793-4849-860A-F776CDD013FA}" type="pres">
      <dgm:prSet presAssocID="{2B7AEB5A-3B95-4482-9EFF-B9C4F8858396}" presName="compositeA" presStyleCnt="0"/>
      <dgm:spPr/>
    </dgm:pt>
    <dgm:pt modelId="{DAF5EC81-10C0-434A-A119-98B20509628B}" type="pres">
      <dgm:prSet presAssocID="{2B7AEB5A-3B95-4482-9EFF-B9C4F8858396}" presName="textA" presStyleLbl="revTx" presStyleIdx="6" presStyleCnt="7" custScaleX="228890">
        <dgm:presLayoutVars>
          <dgm:bulletEnabled val="1"/>
        </dgm:presLayoutVars>
      </dgm:prSet>
      <dgm:spPr/>
    </dgm:pt>
    <dgm:pt modelId="{04C0E1E6-2BA2-4B3E-982E-D3B554C8E361}" type="pres">
      <dgm:prSet presAssocID="{2B7AEB5A-3B95-4482-9EFF-B9C4F8858396}" presName="circleA" presStyleLbl="node1" presStyleIdx="6" presStyleCnt="7"/>
      <dgm:spPr/>
    </dgm:pt>
    <dgm:pt modelId="{8CE4796E-ECD3-43F1-B7A2-010F34EBD8D1}" type="pres">
      <dgm:prSet presAssocID="{2B7AEB5A-3B95-4482-9EFF-B9C4F8858396}" presName="spaceA" presStyleCnt="0"/>
      <dgm:spPr/>
    </dgm:pt>
  </dgm:ptLst>
  <dgm:cxnLst>
    <dgm:cxn modelId="{3B490A0C-4CAF-433E-87C9-1B8262C3BA40}" srcId="{661ED327-FECB-4865-9EB4-FF3B866C7E8D}" destId="{FF44F3A2-0D51-4EF0-9325-6D8594944DB6}" srcOrd="2" destOrd="0" parTransId="{284DE37C-2B0F-4C9D-A0D5-2BCA34733C47}" sibTransId="{B0D3F689-F13E-4344-9686-2B7B21932FBE}"/>
    <dgm:cxn modelId="{CFAB830C-9562-4A63-AF7B-FC54427EFBB5}" type="presOf" srcId="{625AEC48-4D2E-4009-BB91-D865126B3DAE}" destId="{DF9BFEAE-F1C0-48F9-8217-F1500C7F6406}" srcOrd="0" destOrd="0" presId="urn:microsoft.com/office/officeart/2005/8/layout/hProcess11"/>
    <dgm:cxn modelId="{202C6F10-E4CB-4B5F-B235-A7268627D4DA}" type="presOf" srcId="{2B7AEB5A-3B95-4482-9EFF-B9C4F8858396}" destId="{DAF5EC81-10C0-434A-A119-98B20509628B}" srcOrd="0" destOrd="0" presId="urn:microsoft.com/office/officeart/2005/8/layout/hProcess11"/>
    <dgm:cxn modelId="{F5619C5C-FCBE-4D0F-9856-CB4B367A4FF8}" type="presOf" srcId="{FF44F3A2-0D51-4EF0-9325-6D8594944DB6}" destId="{4CADFF94-D8E6-4038-8975-9DD081943328}" srcOrd="0" destOrd="0" presId="urn:microsoft.com/office/officeart/2005/8/layout/hProcess11"/>
    <dgm:cxn modelId="{1B68F544-70D6-4551-88A8-BAC8CD08FEFE}" type="presOf" srcId="{DF804229-1D28-4C48-A69D-480BE3F7FFEC}" destId="{2156FA45-4847-4D0D-9F1D-37D3738EECD5}" srcOrd="0" destOrd="0" presId="urn:microsoft.com/office/officeart/2005/8/layout/hProcess11"/>
    <dgm:cxn modelId="{AEF2B945-E9DF-436C-BEE1-2EA69D4D075F}" srcId="{661ED327-FECB-4865-9EB4-FF3B866C7E8D}" destId="{625AEC48-4D2E-4009-BB91-D865126B3DAE}" srcOrd="4" destOrd="0" parTransId="{59A366FF-55FB-4A45-A48B-6F2DCE5EDAEE}" sibTransId="{6C076845-1E46-482A-A7F5-6F724A377A89}"/>
    <dgm:cxn modelId="{DACC2283-11A2-45D7-8AAF-0CBCB82D27FC}" type="presOf" srcId="{28A0AA18-1D2C-474D-8C5B-B737CE34C686}" destId="{6800BAC0-1776-4A61-9DDB-6B626DD36D11}" srcOrd="0" destOrd="0" presId="urn:microsoft.com/office/officeart/2005/8/layout/hProcess11"/>
    <dgm:cxn modelId="{615B6889-C22D-41CF-B9D6-87EA9033CC96}" type="presOf" srcId="{6B962991-3B85-4FE0-96BC-E99190306E13}" destId="{4CE2D010-42D9-4AFA-98AB-78B27228B91B}" srcOrd="0" destOrd="0" presId="urn:microsoft.com/office/officeart/2005/8/layout/hProcess11"/>
    <dgm:cxn modelId="{8F7F9491-1FCE-4120-B5A5-EA4B6B7C7B55}" srcId="{661ED327-FECB-4865-9EB4-FF3B866C7E8D}" destId="{28A0AA18-1D2C-474D-8C5B-B737CE34C686}" srcOrd="5" destOrd="0" parTransId="{ABDE22E0-B958-442F-B2B7-CD03A684A9E8}" sibTransId="{6C17DC39-A867-481A-813D-9E4AF67D6EEE}"/>
    <dgm:cxn modelId="{3790D391-C7D6-4606-BE1C-DF97F2866BAD}" type="presOf" srcId="{661ED327-FECB-4865-9EB4-FF3B866C7E8D}" destId="{88BEF61A-0853-48DA-85E2-C98F58A9D23A}" srcOrd="0" destOrd="0" presId="urn:microsoft.com/office/officeart/2005/8/layout/hProcess11"/>
    <dgm:cxn modelId="{0AEF56A7-B34C-4881-94FA-1B5309A22A57}" srcId="{661ED327-FECB-4865-9EB4-FF3B866C7E8D}" destId="{DF804229-1D28-4C48-A69D-480BE3F7FFEC}" srcOrd="3" destOrd="0" parTransId="{372F6E80-9AD0-47A0-827E-7BFE4261E268}" sibTransId="{195E2DCC-B6F2-409E-B98B-A55108E18233}"/>
    <dgm:cxn modelId="{DE7346A9-3B93-4B75-B9E2-C25CEDB101E0}" srcId="{661ED327-FECB-4865-9EB4-FF3B866C7E8D}" destId="{6B962991-3B85-4FE0-96BC-E99190306E13}" srcOrd="0" destOrd="0" parTransId="{54B4E0ED-6049-44DE-860E-9EFE38A53C0B}" sibTransId="{0A43C4B8-B5C1-4BF8-8E67-D3F25A2A4CD4}"/>
    <dgm:cxn modelId="{6D25C7C1-24DC-4380-8870-E3D5A79F1056}" type="presOf" srcId="{1AD2A16F-08FF-470B-914F-6F122CAE64FE}" destId="{0CC99325-35BE-420D-893B-232E3CC3CA51}" srcOrd="0" destOrd="0" presId="urn:microsoft.com/office/officeart/2005/8/layout/hProcess11"/>
    <dgm:cxn modelId="{51844ADB-8F72-4526-8A7D-78B3FC68E677}" srcId="{661ED327-FECB-4865-9EB4-FF3B866C7E8D}" destId="{1AD2A16F-08FF-470B-914F-6F122CAE64FE}" srcOrd="1" destOrd="0" parTransId="{5EF35AA8-CC78-4BF9-A9AA-CC00DA93C35F}" sibTransId="{5DB69E24-1572-45F4-B9EF-6ACE289E0276}"/>
    <dgm:cxn modelId="{E751F3F6-7CF2-4E81-B198-B6C90EC35A7C}" srcId="{661ED327-FECB-4865-9EB4-FF3B866C7E8D}" destId="{2B7AEB5A-3B95-4482-9EFF-B9C4F8858396}" srcOrd="6" destOrd="0" parTransId="{9D8DD24C-802A-46FC-A9A2-603D9BE63AB2}" sibTransId="{3DF04976-D310-4B74-9CD0-C6E94870D88B}"/>
    <dgm:cxn modelId="{63FD8971-6AA1-40F8-98EC-084D83C2E07E}" type="presParOf" srcId="{88BEF61A-0853-48DA-85E2-C98F58A9D23A}" destId="{316E6AA6-8181-4731-BC06-5456C11DA16A}" srcOrd="0" destOrd="0" presId="urn:microsoft.com/office/officeart/2005/8/layout/hProcess11"/>
    <dgm:cxn modelId="{EE23D34A-017E-4333-9C1F-ACB412389B1B}" type="presParOf" srcId="{88BEF61A-0853-48DA-85E2-C98F58A9D23A}" destId="{BCDB499E-E9A8-4006-88DE-A7BE8B7009D6}" srcOrd="1" destOrd="0" presId="urn:microsoft.com/office/officeart/2005/8/layout/hProcess11"/>
    <dgm:cxn modelId="{FADCF25C-15A8-40B3-9E05-C13FCC24A429}" type="presParOf" srcId="{BCDB499E-E9A8-4006-88DE-A7BE8B7009D6}" destId="{20438017-53C6-4CB1-8020-DB42ECBE9A3A}" srcOrd="0" destOrd="0" presId="urn:microsoft.com/office/officeart/2005/8/layout/hProcess11"/>
    <dgm:cxn modelId="{8A1927D2-C46A-4414-94B5-3798E9879FC0}" type="presParOf" srcId="{20438017-53C6-4CB1-8020-DB42ECBE9A3A}" destId="{4CE2D010-42D9-4AFA-98AB-78B27228B91B}" srcOrd="0" destOrd="0" presId="urn:microsoft.com/office/officeart/2005/8/layout/hProcess11"/>
    <dgm:cxn modelId="{C61EC3DE-EE9F-428E-84CD-1D44B9EE5003}" type="presParOf" srcId="{20438017-53C6-4CB1-8020-DB42ECBE9A3A}" destId="{CF8DFDD7-C5B5-489E-A9B1-69317A25E0E4}" srcOrd="1" destOrd="0" presId="urn:microsoft.com/office/officeart/2005/8/layout/hProcess11"/>
    <dgm:cxn modelId="{5A9A2CD8-6CB2-4168-A440-2B008A68437C}" type="presParOf" srcId="{20438017-53C6-4CB1-8020-DB42ECBE9A3A}" destId="{52090574-3136-47BD-A627-C07D67BF8371}" srcOrd="2" destOrd="0" presId="urn:microsoft.com/office/officeart/2005/8/layout/hProcess11"/>
    <dgm:cxn modelId="{631C6F7B-70E0-4170-BFEE-41C33977F832}" type="presParOf" srcId="{BCDB499E-E9A8-4006-88DE-A7BE8B7009D6}" destId="{620ABD70-99B1-4233-8255-4965C3C8BDB8}" srcOrd="1" destOrd="0" presId="urn:microsoft.com/office/officeart/2005/8/layout/hProcess11"/>
    <dgm:cxn modelId="{B6492E5E-445C-4576-ACCF-66AA47A777FF}" type="presParOf" srcId="{BCDB499E-E9A8-4006-88DE-A7BE8B7009D6}" destId="{5546A5D1-C054-4F07-9B41-536148FEE3F2}" srcOrd="2" destOrd="0" presId="urn:microsoft.com/office/officeart/2005/8/layout/hProcess11"/>
    <dgm:cxn modelId="{3D12F9CE-12B9-4CB1-8786-64F77A39D345}" type="presParOf" srcId="{5546A5D1-C054-4F07-9B41-536148FEE3F2}" destId="{0CC99325-35BE-420D-893B-232E3CC3CA51}" srcOrd="0" destOrd="0" presId="urn:microsoft.com/office/officeart/2005/8/layout/hProcess11"/>
    <dgm:cxn modelId="{BD8C2012-7B93-4A7C-ABA4-D945EDDA81EB}" type="presParOf" srcId="{5546A5D1-C054-4F07-9B41-536148FEE3F2}" destId="{BCAEF9A9-D779-44B5-AA69-D01FCB6E4FB1}" srcOrd="1" destOrd="0" presId="urn:microsoft.com/office/officeart/2005/8/layout/hProcess11"/>
    <dgm:cxn modelId="{1B89352C-3085-4895-857C-90093FCDF459}" type="presParOf" srcId="{5546A5D1-C054-4F07-9B41-536148FEE3F2}" destId="{325818D4-40EA-4D6B-AF4E-0E19393A1D32}" srcOrd="2" destOrd="0" presId="urn:microsoft.com/office/officeart/2005/8/layout/hProcess11"/>
    <dgm:cxn modelId="{E04E44CD-C2D3-4E52-95EA-6951B8542560}" type="presParOf" srcId="{BCDB499E-E9A8-4006-88DE-A7BE8B7009D6}" destId="{8B5B2BD5-2231-4A00-8B82-3A44F54A4686}" srcOrd="3" destOrd="0" presId="urn:microsoft.com/office/officeart/2005/8/layout/hProcess11"/>
    <dgm:cxn modelId="{FB6E943C-B34E-4773-8394-73A6FC72CE7D}" type="presParOf" srcId="{BCDB499E-E9A8-4006-88DE-A7BE8B7009D6}" destId="{19463733-FA20-44A6-8468-C99942894F8A}" srcOrd="4" destOrd="0" presId="urn:microsoft.com/office/officeart/2005/8/layout/hProcess11"/>
    <dgm:cxn modelId="{1B29F0EB-78FA-4D7C-BE57-E79B3E8396EA}" type="presParOf" srcId="{19463733-FA20-44A6-8468-C99942894F8A}" destId="{4CADFF94-D8E6-4038-8975-9DD081943328}" srcOrd="0" destOrd="0" presId="urn:microsoft.com/office/officeart/2005/8/layout/hProcess11"/>
    <dgm:cxn modelId="{8FC121C0-AAAC-4664-B157-663455F0BDF9}" type="presParOf" srcId="{19463733-FA20-44A6-8468-C99942894F8A}" destId="{6AB6DCC1-3C9B-4846-B0D1-84372D1EF19E}" srcOrd="1" destOrd="0" presId="urn:microsoft.com/office/officeart/2005/8/layout/hProcess11"/>
    <dgm:cxn modelId="{3AAD299B-84F1-4FDA-8AC5-DFEFB501046F}" type="presParOf" srcId="{19463733-FA20-44A6-8468-C99942894F8A}" destId="{74604562-5769-4ECC-AD30-D3A79948FEB4}" srcOrd="2" destOrd="0" presId="urn:microsoft.com/office/officeart/2005/8/layout/hProcess11"/>
    <dgm:cxn modelId="{D2A469D9-F93A-4E38-88F3-B96298DF3659}" type="presParOf" srcId="{BCDB499E-E9A8-4006-88DE-A7BE8B7009D6}" destId="{B814D726-1E71-4DC8-8051-B6B3CE39D1EF}" srcOrd="5" destOrd="0" presId="urn:microsoft.com/office/officeart/2005/8/layout/hProcess11"/>
    <dgm:cxn modelId="{545F6D1C-60C9-423F-AEED-D047BE638281}" type="presParOf" srcId="{BCDB499E-E9A8-4006-88DE-A7BE8B7009D6}" destId="{3259F729-725C-48D5-954E-2F4AD6D8EFC4}" srcOrd="6" destOrd="0" presId="urn:microsoft.com/office/officeart/2005/8/layout/hProcess11"/>
    <dgm:cxn modelId="{C83D7293-B0C5-4B98-AD9A-C102B9777A87}" type="presParOf" srcId="{3259F729-725C-48D5-954E-2F4AD6D8EFC4}" destId="{2156FA45-4847-4D0D-9F1D-37D3738EECD5}" srcOrd="0" destOrd="0" presId="urn:microsoft.com/office/officeart/2005/8/layout/hProcess11"/>
    <dgm:cxn modelId="{E842790B-9C57-4EDE-9687-5DC9131898A3}" type="presParOf" srcId="{3259F729-725C-48D5-954E-2F4AD6D8EFC4}" destId="{6F0AD78F-8BC9-4FD7-9588-AC278547286E}" srcOrd="1" destOrd="0" presId="urn:microsoft.com/office/officeart/2005/8/layout/hProcess11"/>
    <dgm:cxn modelId="{05557852-9E34-454A-85A9-A77D19817075}" type="presParOf" srcId="{3259F729-725C-48D5-954E-2F4AD6D8EFC4}" destId="{B08109F3-3FA6-47BB-875F-F3E7927F32B5}" srcOrd="2" destOrd="0" presId="urn:microsoft.com/office/officeart/2005/8/layout/hProcess11"/>
    <dgm:cxn modelId="{50F977E4-62D9-4529-8CA7-A5EEDD254399}" type="presParOf" srcId="{BCDB499E-E9A8-4006-88DE-A7BE8B7009D6}" destId="{5EFF2E66-3386-4C6F-A2D1-699396B39434}" srcOrd="7" destOrd="0" presId="urn:microsoft.com/office/officeart/2005/8/layout/hProcess11"/>
    <dgm:cxn modelId="{FF506DB1-CAB8-4325-B0D7-EECF83B0CDDA}" type="presParOf" srcId="{BCDB499E-E9A8-4006-88DE-A7BE8B7009D6}" destId="{5244EB08-EF20-4E50-B515-73BC0CAE7337}" srcOrd="8" destOrd="0" presId="urn:microsoft.com/office/officeart/2005/8/layout/hProcess11"/>
    <dgm:cxn modelId="{50342CB2-1565-438B-8377-57FEE207B3F2}" type="presParOf" srcId="{5244EB08-EF20-4E50-B515-73BC0CAE7337}" destId="{DF9BFEAE-F1C0-48F9-8217-F1500C7F6406}" srcOrd="0" destOrd="0" presId="urn:microsoft.com/office/officeart/2005/8/layout/hProcess11"/>
    <dgm:cxn modelId="{801C3CFA-B6EE-4983-817B-6CE027792FDF}" type="presParOf" srcId="{5244EB08-EF20-4E50-B515-73BC0CAE7337}" destId="{0113DE3C-F919-46FD-9969-BB3F5DB87072}" srcOrd="1" destOrd="0" presId="urn:microsoft.com/office/officeart/2005/8/layout/hProcess11"/>
    <dgm:cxn modelId="{25450BEE-0BCC-40CA-8BB0-E38E7B28A79F}" type="presParOf" srcId="{5244EB08-EF20-4E50-B515-73BC0CAE7337}" destId="{CE626078-CFB2-4AC5-BCA0-714B7892FBFE}" srcOrd="2" destOrd="0" presId="urn:microsoft.com/office/officeart/2005/8/layout/hProcess11"/>
    <dgm:cxn modelId="{458221F1-647C-4815-B7C6-8E00EC840EB6}" type="presParOf" srcId="{BCDB499E-E9A8-4006-88DE-A7BE8B7009D6}" destId="{D29A4D00-D360-465E-A9C9-47A99E06AA84}" srcOrd="9" destOrd="0" presId="urn:microsoft.com/office/officeart/2005/8/layout/hProcess11"/>
    <dgm:cxn modelId="{6D3C4C2B-FBD0-4480-993E-EC51C219ABE7}" type="presParOf" srcId="{BCDB499E-E9A8-4006-88DE-A7BE8B7009D6}" destId="{A3592DC0-B5B0-46C4-A7AF-7211732099F5}" srcOrd="10" destOrd="0" presId="urn:microsoft.com/office/officeart/2005/8/layout/hProcess11"/>
    <dgm:cxn modelId="{ECA64B65-E889-452B-8EB7-83DAD7605626}" type="presParOf" srcId="{A3592DC0-B5B0-46C4-A7AF-7211732099F5}" destId="{6800BAC0-1776-4A61-9DDB-6B626DD36D11}" srcOrd="0" destOrd="0" presId="urn:microsoft.com/office/officeart/2005/8/layout/hProcess11"/>
    <dgm:cxn modelId="{05B6BB07-696D-4BA8-B4B8-3E68A7DE91D5}" type="presParOf" srcId="{A3592DC0-B5B0-46C4-A7AF-7211732099F5}" destId="{43BF1C9B-3045-4E45-9EA6-63C716971697}" srcOrd="1" destOrd="0" presId="urn:microsoft.com/office/officeart/2005/8/layout/hProcess11"/>
    <dgm:cxn modelId="{D876C945-7D5D-4CB3-9C67-4D6E36791062}" type="presParOf" srcId="{A3592DC0-B5B0-46C4-A7AF-7211732099F5}" destId="{F633C0F8-0B50-4704-9516-5F5B1F7DDAB4}" srcOrd="2" destOrd="0" presId="urn:microsoft.com/office/officeart/2005/8/layout/hProcess11"/>
    <dgm:cxn modelId="{3D8E7A89-F646-4EF2-8717-30977F93E267}" type="presParOf" srcId="{BCDB499E-E9A8-4006-88DE-A7BE8B7009D6}" destId="{BD41D4AE-DDEE-4FB8-A415-3C8B6A0AF184}" srcOrd="11" destOrd="0" presId="urn:microsoft.com/office/officeart/2005/8/layout/hProcess11"/>
    <dgm:cxn modelId="{A62B81AD-F12C-4620-8DE8-38D97EEFC779}" type="presParOf" srcId="{BCDB499E-E9A8-4006-88DE-A7BE8B7009D6}" destId="{57CB980A-1793-4849-860A-F776CDD013FA}" srcOrd="12" destOrd="0" presId="urn:microsoft.com/office/officeart/2005/8/layout/hProcess11"/>
    <dgm:cxn modelId="{489E6F68-FEB6-4BF6-85FB-40D670716F1A}" type="presParOf" srcId="{57CB980A-1793-4849-860A-F776CDD013FA}" destId="{DAF5EC81-10C0-434A-A119-98B20509628B}" srcOrd="0" destOrd="0" presId="urn:microsoft.com/office/officeart/2005/8/layout/hProcess11"/>
    <dgm:cxn modelId="{B9451101-88D2-471E-B7D5-B060179CC813}" type="presParOf" srcId="{57CB980A-1793-4849-860A-F776CDD013FA}" destId="{04C0E1E6-2BA2-4B3E-982E-D3B554C8E361}" srcOrd="1" destOrd="0" presId="urn:microsoft.com/office/officeart/2005/8/layout/hProcess11"/>
    <dgm:cxn modelId="{EF68A20E-CC75-43B7-B710-DED62068E453}" type="presParOf" srcId="{57CB980A-1793-4849-860A-F776CDD013FA}" destId="{8CE4796E-ECD3-43F1-B7A2-010F34EBD8D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ECE5A-0EB2-4590-B926-CA0EA3F81BA5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6D3696-56D7-41BC-BB30-67FDDC17CE42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Secretes is secure</a:t>
          </a:r>
          <a:endParaRPr lang="en-US">
            <a:solidFill>
              <a:schemeClr val="bg2"/>
            </a:solidFill>
          </a:endParaRPr>
        </a:p>
      </dgm:t>
    </dgm:pt>
    <dgm:pt modelId="{4AEE66D5-3CB0-4595-9048-75FD1CF1ED0F}" type="parTrans" cxnId="{C5F8CF69-894E-4E58-AD2D-D0A6E8241F2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E6003CA-5212-41E7-B591-A56027EC59C5}" type="sibTrans" cxnId="{C5F8CF69-894E-4E58-AD2D-D0A6E8241F2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04457D4-A27B-4C77-865D-1F20E4CAC3A4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Not plain text format</a:t>
          </a:r>
          <a:endParaRPr lang="en-US">
            <a:solidFill>
              <a:schemeClr val="bg2"/>
            </a:solidFill>
          </a:endParaRPr>
        </a:p>
      </dgm:t>
    </dgm:pt>
    <dgm:pt modelId="{85BE6FD0-BD4F-42AB-BFD7-085F8B32A939}" type="parTrans" cxnId="{24FC4BA0-E2E3-408C-B4EC-840A30A1A294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AA5EC7F-3607-4BF0-BE5E-AE8B829BB000}" type="sibTrans" cxnId="{24FC4BA0-E2E3-408C-B4EC-840A30A1A294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6131B83-FF43-41FE-BCF7-263AF1B6C171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Data Base64 encoded</a:t>
          </a:r>
          <a:endParaRPr lang="en-US">
            <a:solidFill>
              <a:schemeClr val="bg2"/>
            </a:solidFill>
          </a:endParaRPr>
        </a:p>
      </dgm:t>
    </dgm:pt>
    <dgm:pt modelId="{1256E5D5-C8A9-4F3F-A9F5-380F8B95D805}" type="parTrans" cxnId="{0B141862-84CB-42AA-8BE2-2F34BDEF758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B7D6DA3-3D91-4969-B999-7CFEDA5EAD1E}" type="sibTrans" cxnId="{0B141862-84CB-42AA-8BE2-2F34BDEF758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469C81A-F571-486B-90F0-4E3A30A08805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Pods get configurational data from secrets</a:t>
          </a:r>
          <a:endParaRPr lang="en-US">
            <a:solidFill>
              <a:schemeClr val="bg2"/>
            </a:solidFill>
          </a:endParaRPr>
        </a:p>
      </dgm:t>
    </dgm:pt>
    <dgm:pt modelId="{37EBA63C-B414-442C-AD7A-A8B685D65EDC}" type="parTrans" cxnId="{C16C6D14-39F6-47F5-BCE5-2146F89A15D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948C8D6-0C41-40FD-BAA5-8A291746586A}" type="sibTrans" cxnId="{C16C6D14-39F6-47F5-BCE5-2146F89A15D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88BDB60-84A5-4D8F-A16E-561457AD250C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No Need to build new image</a:t>
          </a:r>
          <a:endParaRPr lang="en-US">
            <a:solidFill>
              <a:schemeClr val="bg2"/>
            </a:solidFill>
          </a:endParaRPr>
        </a:p>
      </dgm:t>
    </dgm:pt>
    <dgm:pt modelId="{D550392B-EC01-427B-8053-94653D354615}" type="parTrans" cxnId="{BD8B08F1-8C03-4B8A-96B8-76FFF195B2D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31C0298-2D33-483B-A882-E0B0FF95754B}" type="sibTrans" cxnId="{BD8B08F1-8C03-4B8A-96B8-76FFF195B2D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69DE6E8-12B2-47DD-9A09-0A9A45FD5C0B}" type="pres">
      <dgm:prSet presAssocID="{604ECE5A-0EB2-4590-B926-CA0EA3F81BA5}" presName="vert0" presStyleCnt="0">
        <dgm:presLayoutVars>
          <dgm:dir/>
          <dgm:animOne val="branch"/>
          <dgm:animLvl val="lvl"/>
        </dgm:presLayoutVars>
      </dgm:prSet>
      <dgm:spPr/>
    </dgm:pt>
    <dgm:pt modelId="{71732DFB-C083-4A80-9D4B-549BEE7522C7}" type="pres">
      <dgm:prSet presAssocID="{546D3696-56D7-41BC-BB30-67FDDC17CE42}" presName="thickLine" presStyleLbl="alignNode1" presStyleIdx="0" presStyleCnt="5"/>
      <dgm:spPr/>
    </dgm:pt>
    <dgm:pt modelId="{CE957F42-42B3-4E30-B90C-E4A3CDCE37BD}" type="pres">
      <dgm:prSet presAssocID="{546D3696-56D7-41BC-BB30-67FDDC17CE42}" presName="horz1" presStyleCnt="0"/>
      <dgm:spPr/>
    </dgm:pt>
    <dgm:pt modelId="{DB895C7E-13A8-420A-9DCA-093D69DA19E8}" type="pres">
      <dgm:prSet presAssocID="{546D3696-56D7-41BC-BB30-67FDDC17CE42}" presName="tx1" presStyleLbl="revTx" presStyleIdx="0" presStyleCnt="5"/>
      <dgm:spPr/>
    </dgm:pt>
    <dgm:pt modelId="{F79CE1C5-7C8A-4292-A836-C4C19116AA13}" type="pres">
      <dgm:prSet presAssocID="{546D3696-56D7-41BC-BB30-67FDDC17CE42}" presName="vert1" presStyleCnt="0"/>
      <dgm:spPr/>
    </dgm:pt>
    <dgm:pt modelId="{42A423A0-7CEC-414B-ABE1-12C949A82743}" type="pres">
      <dgm:prSet presAssocID="{104457D4-A27B-4C77-865D-1F20E4CAC3A4}" presName="thickLine" presStyleLbl="alignNode1" presStyleIdx="1" presStyleCnt="5"/>
      <dgm:spPr/>
    </dgm:pt>
    <dgm:pt modelId="{946C3096-9A03-47EC-824C-493F6603682D}" type="pres">
      <dgm:prSet presAssocID="{104457D4-A27B-4C77-865D-1F20E4CAC3A4}" presName="horz1" presStyleCnt="0"/>
      <dgm:spPr/>
    </dgm:pt>
    <dgm:pt modelId="{9D883E50-83F9-4E49-BFF1-410EE3C6FFA0}" type="pres">
      <dgm:prSet presAssocID="{104457D4-A27B-4C77-865D-1F20E4CAC3A4}" presName="tx1" presStyleLbl="revTx" presStyleIdx="1" presStyleCnt="5"/>
      <dgm:spPr/>
    </dgm:pt>
    <dgm:pt modelId="{2CF98639-92FF-41B1-A44F-9027C4644F2C}" type="pres">
      <dgm:prSet presAssocID="{104457D4-A27B-4C77-865D-1F20E4CAC3A4}" presName="vert1" presStyleCnt="0"/>
      <dgm:spPr/>
    </dgm:pt>
    <dgm:pt modelId="{652B8DB5-1B78-49A2-A875-E6787B9400DC}" type="pres">
      <dgm:prSet presAssocID="{86131B83-FF43-41FE-BCF7-263AF1B6C171}" presName="thickLine" presStyleLbl="alignNode1" presStyleIdx="2" presStyleCnt="5"/>
      <dgm:spPr/>
    </dgm:pt>
    <dgm:pt modelId="{97E80312-43B3-472A-8D1A-337E6DE65844}" type="pres">
      <dgm:prSet presAssocID="{86131B83-FF43-41FE-BCF7-263AF1B6C171}" presName="horz1" presStyleCnt="0"/>
      <dgm:spPr/>
    </dgm:pt>
    <dgm:pt modelId="{E5AD72E1-4D56-4CB9-A0D0-B5FA7C0F86DE}" type="pres">
      <dgm:prSet presAssocID="{86131B83-FF43-41FE-BCF7-263AF1B6C171}" presName="tx1" presStyleLbl="revTx" presStyleIdx="2" presStyleCnt="5"/>
      <dgm:spPr/>
    </dgm:pt>
    <dgm:pt modelId="{C28EADB9-B494-4FE9-9902-3394DAE68DF3}" type="pres">
      <dgm:prSet presAssocID="{86131B83-FF43-41FE-BCF7-263AF1B6C171}" presName="vert1" presStyleCnt="0"/>
      <dgm:spPr/>
    </dgm:pt>
    <dgm:pt modelId="{6B19F007-05F4-4E22-8F37-10A6FD557983}" type="pres">
      <dgm:prSet presAssocID="{2469C81A-F571-486B-90F0-4E3A30A08805}" presName="thickLine" presStyleLbl="alignNode1" presStyleIdx="3" presStyleCnt="5"/>
      <dgm:spPr/>
    </dgm:pt>
    <dgm:pt modelId="{61634BDE-87A9-4832-8307-40F04D0585CB}" type="pres">
      <dgm:prSet presAssocID="{2469C81A-F571-486B-90F0-4E3A30A08805}" presName="horz1" presStyleCnt="0"/>
      <dgm:spPr/>
    </dgm:pt>
    <dgm:pt modelId="{DEA53171-70EC-4EEA-85F7-13C75C4C8719}" type="pres">
      <dgm:prSet presAssocID="{2469C81A-F571-486B-90F0-4E3A30A08805}" presName="tx1" presStyleLbl="revTx" presStyleIdx="3" presStyleCnt="5"/>
      <dgm:spPr/>
    </dgm:pt>
    <dgm:pt modelId="{701AC998-3FE8-4457-9FF5-A61EA47C7EF0}" type="pres">
      <dgm:prSet presAssocID="{2469C81A-F571-486B-90F0-4E3A30A08805}" presName="vert1" presStyleCnt="0"/>
      <dgm:spPr/>
    </dgm:pt>
    <dgm:pt modelId="{F67BDD02-2311-42A1-8C6D-D0F9BF3124DA}" type="pres">
      <dgm:prSet presAssocID="{488BDB60-84A5-4D8F-A16E-561457AD250C}" presName="thickLine" presStyleLbl="alignNode1" presStyleIdx="4" presStyleCnt="5"/>
      <dgm:spPr/>
    </dgm:pt>
    <dgm:pt modelId="{5DE7B992-2CF3-4B6B-944E-03D3091DBCA7}" type="pres">
      <dgm:prSet presAssocID="{488BDB60-84A5-4D8F-A16E-561457AD250C}" presName="horz1" presStyleCnt="0"/>
      <dgm:spPr/>
    </dgm:pt>
    <dgm:pt modelId="{A12C1747-A39A-4B38-8905-CADD6D3F3627}" type="pres">
      <dgm:prSet presAssocID="{488BDB60-84A5-4D8F-A16E-561457AD250C}" presName="tx1" presStyleLbl="revTx" presStyleIdx="4" presStyleCnt="5"/>
      <dgm:spPr/>
    </dgm:pt>
    <dgm:pt modelId="{2CDE420B-3D47-4DB8-B4DA-26BCEF4E748A}" type="pres">
      <dgm:prSet presAssocID="{488BDB60-84A5-4D8F-A16E-561457AD250C}" presName="vert1" presStyleCnt="0"/>
      <dgm:spPr/>
    </dgm:pt>
  </dgm:ptLst>
  <dgm:cxnLst>
    <dgm:cxn modelId="{C16C6D14-39F6-47F5-BCE5-2146F89A15DC}" srcId="{604ECE5A-0EB2-4590-B926-CA0EA3F81BA5}" destId="{2469C81A-F571-486B-90F0-4E3A30A08805}" srcOrd="3" destOrd="0" parTransId="{37EBA63C-B414-442C-AD7A-A8B685D65EDC}" sibTransId="{5948C8D6-0C41-40FD-BAA5-8A291746586A}"/>
    <dgm:cxn modelId="{6AF5B329-356B-4424-84DD-BC81E6012286}" type="presOf" srcId="{2469C81A-F571-486B-90F0-4E3A30A08805}" destId="{DEA53171-70EC-4EEA-85F7-13C75C4C8719}" srcOrd="0" destOrd="0" presId="urn:microsoft.com/office/officeart/2008/layout/LinedList"/>
    <dgm:cxn modelId="{A2DEC62C-C7B8-4F59-B57E-E6978D743940}" type="presOf" srcId="{86131B83-FF43-41FE-BCF7-263AF1B6C171}" destId="{E5AD72E1-4D56-4CB9-A0D0-B5FA7C0F86DE}" srcOrd="0" destOrd="0" presId="urn:microsoft.com/office/officeart/2008/layout/LinedList"/>
    <dgm:cxn modelId="{0B141862-84CB-42AA-8BE2-2F34BDEF758B}" srcId="{604ECE5A-0EB2-4590-B926-CA0EA3F81BA5}" destId="{86131B83-FF43-41FE-BCF7-263AF1B6C171}" srcOrd="2" destOrd="0" parTransId="{1256E5D5-C8A9-4F3F-A9F5-380F8B95D805}" sibTransId="{EB7D6DA3-3D91-4969-B999-7CFEDA5EAD1E}"/>
    <dgm:cxn modelId="{C5F8CF69-894E-4E58-AD2D-D0A6E8241F21}" srcId="{604ECE5A-0EB2-4590-B926-CA0EA3F81BA5}" destId="{546D3696-56D7-41BC-BB30-67FDDC17CE42}" srcOrd="0" destOrd="0" parTransId="{4AEE66D5-3CB0-4595-9048-75FD1CF1ED0F}" sibTransId="{5E6003CA-5212-41E7-B591-A56027EC59C5}"/>
    <dgm:cxn modelId="{ECA3C56A-707D-44F8-98DF-985AD733A5AB}" type="presOf" srcId="{104457D4-A27B-4C77-865D-1F20E4CAC3A4}" destId="{9D883E50-83F9-4E49-BFF1-410EE3C6FFA0}" srcOrd="0" destOrd="0" presId="urn:microsoft.com/office/officeart/2008/layout/LinedList"/>
    <dgm:cxn modelId="{841AA975-AE8B-4ECA-AB66-2ACAE7D95994}" type="presOf" srcId="{488BDB60-84A5-4D8F-A16E-561457AD250C}" destId="{A12C1747-A39A-4B38-8905-CADD6D3F3627}" srcOrd="0" destOrd="0" presId="urn:microsoft.com/office/officeart/2008/layout/LinedList"/>
    <dgm:cxn modelId="{B030E695-73EB-4AAC-8508-55538530CBA8}" type="presOf" srcId="{546D3696-56D7-41BC-BB30-67FDDC17CE42}" destId="{DB895C7E-13A8-420A-9DCA-093D69DA19E8}" srcOrd="0" destOrd="0" presId="urn:microsoft.com/office/officeart/2008/layout/LinedList"/>
    <dgm:cxn modelId="{24FC4BA0-E2E3-408C-B4EC-840A30A1A294}" srcId="{604ECE5A-0EB2-4590-B926-CA0EA3F81BA5}" destId="{104457D4-A27B-4C77-865D-1F20E4CAC3A4}" srcOrd="1" destOrd="0" parTransId="{85BE6FD0-BD4F-42AB-BFD7-085F8B32A939}" sibTransId="{3AA5EC7F-3607-4BF0-BE5E-AE8B829BB000}"/>
    <dgm:cxn modelId="{8159FCB4-131D-44D1-8BE9-414C3F18F800}" type="presOf" srcId="{604ECE5A-0EB2-4590-B926-CA0EA3F81BA5}" destId="{669DE6E8-12B2-47DD-9A09-0A9A45FD5C0B}" srcOrd="0" destOrd="0" presId="urn:microsoft.com/office/officeart/2008/layout/LinedList"/>
    <dgm:cxn modelId="{BD8B08F1-8C03-4B8A-96B8-76FFF195B2D2}" srcId="{604ECE5A-0EB2-4590-B926-CA0EA3F81BA5}" destId="{488BDB60-84A5-4D8F-A16E-561457AD250C}" srcOrd="4" destOrd="0" parTransId="{D550392B-EC01-427B-8053-94653D354615}" sibTransId="{A31C0298-2D33-483B-A882-E0B0FF95754B}"/>
    <dgm:cxn modelId="{A7A2124E-DF2A-4A94-A242-389A419F06C4}" type="presParOf" srcId="{669DE6E8-12B2-47DD-9A09-0A9A45FD5C0B}" destId="{71732DFB-C083-4A80-9D4B-549BEE7522C7}" srcOrd="0" destOrd="0" presId="urn:microsoft.com/office/officeart/2008/layout/LinedList"/>
    <dgm:cxn modelId="{F7568657-9DEE-47F6-9F50-F2434E8892ED}" type="presParOf" srcId="{669DE6E8-12B2-47DD-9A09-0A9A45FD5C0B}" destId="{CE957F42-42B3-4E30-B90C-E4A3CDCE37BD}" srcOrd="1" destOrd="0" presId="urn:microsoft.com/office/officeart/2008/layout/LinedList"/>
    <dgm:cxn modelId="{71AB722D-0CB8-49A0-A116-E021B3826AE0}" type="presParOf" srcId="{CE957F42-42B3-4E30-B90C-E4A3CDCE37BD}" destId="{DB895C7E-13A8-420A-9DCA-093D69DA19E8}" srcOrd="0" destOrd="0" presId="urn:microsoft.com/office/officeart/2008/layout/LinedList"/>
    <dgm:cxn modelId="{8353227C-10F7-462F-937A-93B49FBDE2F2}" type="presParOf" srcId="{CE957F42-42B3-4E30-B90C-E4A3CDCE37BD}" destId="{F79CE1C5-7C8A-4292-A836-C4C19116AA13}" srcOrd="1" destOrd="0" presId="urn:microsoft.com/office/officeart/2008/layout/LinedList"/>
    <dgm:cxn modelId="{E23AD1BB-93D1-459A-9D1E-65A6381BB2FE}" type="presParOf" srcId="{669DE6E8-12B2-47DD-9A09-0A9A45FD5C0B}" destId="{42A423A0-7CEC-414B-ABE1-12C949A82743}" srcOrd="2" destOrd="0" presId="urn:microsoft.com/office/officeart/2008/layout/LinedList"/>
    <dgm:cxn modelId="{7FC524F4-C626-4C9F-A744-95E0CEB0E657}" type="presParOf" srcId="{669DE6E8-12B2-47DD-9A09-0A9A45FD5C0B}" destId="{946C3096-9A03-47EC-824C-493F6603682D}" srcOrd="3" destOrd="0" presId="urn:microsoft.com/office/officeart/2008/layout/LinedList"/>
    <dgm:cxn modelId="{AC16041C-BB69-44F4-92C8-3F693254BDB8}" type="presParOf" srcId="{946C3096-9A03-47EC-824C-493F6603682D}" destId="{9D883E50-83F9-4E49-BFF1-410EE3C6FFA0}" srcOrd="0" destOrd="0" presId="urn:microsoft.com/office/officeart/2008/layout/LinedList"/>
    <dgm:cxn modelId="{758B25E3-06ED-4517-9129-E883C5DAD1A7}" type="presParOf" srcId="{946C3096-9A03-47EC-824C-493F6603682D}" destId="{2CF98639-92FF-41B1-A44F-9027C4644F2C}" srcOrd="1" destOrd="0" presId="urn:microsoft.com/office/officeart/2008/layout/LinedList"/>
    <dgm:cxn modelId="{3A8B9750-E7E9-4840-A1CC-6A76607EB93B}" type="presParOf" srcId="{669DE6E8-12B2-47DD-9A09-0A9A45FD5C0B}" destId="{652B8DB5-1B78-49A2-A875-E6787B9400DC}" srcOrd="4" destOrd="0" presId="urn:microsoft.com/office/officeart/2008/layout/LinedList"/>
    <dgm:cxn modelId="{14905844-ECAB-4151-98D3-AB085C25BFEB}" type="presParOf" srcId="{669DE6E8-12B2-47DD-9A09-0A9A45FD5C0B}" destId="{97E80312-43B3-472A-8D1A-337E6DE65844}" srcOrd="5" destOrd="0" presId="urn:microsoft.com/office/officeart/2008/layout/LinedList"/>
    <dgm:cxn modelId="{1CF7EC9F-1848-4B27-8244-AC8ABC7B1078}" type="presParOf" srcId="{97E80312-43B3-472A-8D1A-337E6DE65844}" destId="{E5AD72E1-4D56-4CB9-A0D0-B5FA7C0F86DE}" srcOrd="0" destOrd="0" presId="urn:microsoft.com/office/officeart/2008/layout/LinedList"/>
    <dgm:cxn modelId="{23B4C775-A057-4AF9-BC2D-86CF0F55E8EE}" type="presParOf" srcId="{97E80312-43B3-472A-8D1A-337E6DE65844}" destId="{C28EADB9-B494-4FE9-9902-3394DAE68DF3}" srcOrd="1" destOrd="0" presId="urn:microsoft.com/office/officeart/2008/layout/LinedList"/>
    <dgm:cxn modelId="{FC35C223-B11B-413C-A2F2-8296C98FBEF8}" type="presParOf" srcId="{669DE6E8-12B2-47DD-9A09-0A9A45FD5C0B}" destId="{6B19F007-05F4-4E22-8F37-10A6FD557983}" srcOrd="6" destOrd="0" presId="urn:microsoft.com/office/officeart/2008/layout/LinedList"/>
    <dgm:cxn modelId="{6B7DB629-F422-40A8-9105-5908DA4E8AD2}" type="presParOf" srcId="{669DE6E8-12B2-47DD-9A09-0A9A45FD5C0B}" destId="{61634BDE-87A9-4832-8307-40F04D0585CB}" srcOrd="7" destOrd="0" presId="urn:microsoft.com/office/officeart/2008/layout/LinedList"/>
    <dgm:cxn modelId="{FDA782AB-2CD4-4B71-9268-F17D98F4F2C3}" type="presParOf" srcId="{61634BDE-87A9-4832-8307-40F04D0585CB}" destId="{DEA53171-70EC-4EEA-85F7-13C75C4C8719}" srcOrd="0" destOrd="0" presId="urn:microsoft.com/office/officeart/2008/layout/LinedList"/>
    <dgm:cxn modelId="{A8E1D92B-E058-44AA-9971-C6F0A3FA70BB}" type="presParOf" srcId="{61634BDE-87A9-4832-8307-40F04D0585CB}" destId="{701AC998-3FE8-4457-9FF5-A61EA47C7EF0}" srcOrd="1" destOrd="0" presId="urn:microsoft.com/office/officeart/2008/layout/LinedList"/>
    <dgm:cxn modelId="{1287A5C8-26E8-4062-A4D6-310CC9149696}" type="presParOf" srcId="{669DE6E8-12B2-47DD-9A09-0A9A45FD5C0B}" destId="{F67BDD02-2311-42A1-8C6D-D0F9BF3124DA}" srcOrd="8" destOrd="0" presId="urn:microsoft.com/office/officeart/2008/layout/LinedList"/>
    <dgm:cxn modelId="{CE112AC4-ED9F-4193-90B7-B0A2E8039CD3}" type="presParOf" srcId="{669DE6E8-12B2-47DD-9A09-0A9A45FD5C0B}" destId="{5DE7B992-2CF3-4B6B-944E-03D3091DBCA7}" srcOrd="9" destOrd="0" presId="urn:microsoft.com/office/officeart/2008/layout/LinedList"/>
    <dgm:cxn modelId="{2F37B281-A77B-4385-9F14-D3FFB0D10A99}" type="presParOf" srcId="{5DE7B992-2CF3-4B6B-944E-03D3091DBCA7}" destId="{A12C1747-A39A-4B38-8905-CADD6D3F3627}" srcOrd="0" destOrd="0" presId="urn:microsoft.com/office/officeart/2008/layout/LinedList"/>
    <dgm:cxn modelId="{4F7B4F07-8A78-4542-8AA8-DBEC38BCF2FC}" type="presParOf" srcId="{5DE7B992-2CF3-4B6B-944E-03D3091DBCA7}" destId="{2CDE420B-3D47-4DB8-B4DA-26BCEF4E7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E6AA6-8181-4731-BC06-5456C11DA16A}">
      <dsp:nvSpPr>
        <dsp:cNvPr id="0" name=""/>
        <dsp:cNvSpPr/>
      </dsp:nvSpPr>
      <dsp:spPr>
        <a:xfrm>
          <a:off x="0" y="1113635"/>
          <a:ext cx="7961086" cy="148484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2D010-42D9-4AFA-98AB-78B27228B91B}">
      <dsp:nvSpPr>
        <dsp:cNvPr id="0" name=""/>
        <dsp:cNvSpPr/>
      </dsp:nvSpPr>
      <dsp:spPr>
        <a:xfrm>
          <a:off x="3163" y="0"/>
          <a:ext cx="1103160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2"/>
              </a:solidFill>
            </a:rPr>
            <a:t>External configuration of your application</a:t>
          </a:r>
          <a:endParaRPr lang="en-US" sz="1200" kern="1200" dirty="0">
            <a:solidFill>
              <a:schemeClr val="bg2"/>
            </a:solidFill>
          </a:endParaRPr>
        </a:p>
      </dsp:txBody>
      <dsp:txXfrm>
        <a:off x="3163" y="0"/>
        <a:ext cx="1103160" cy="1484846"/>
      </dsp:txXfrm>
    </dsp:sp>
    <dsp:sp modelId="{CF8DFDD7-C5B5-489E-A9B1-69317A25E0E4}">
      <dsp:nvSpPr>
        <dsp:cNvPr id="0" name=""/>
        <dsp:cNvSpPr/>
      </dsp:nvSpPr>
      <dsp:spPr>
        <a:xfrm>
          <a:off x="369138" y="1670452"/>
          <a:ext cx="371211" cy="3712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9325-35BE-420D-893B-232E3CC3CA51}">
      <dsp:nvSpPr>
        <dsp:cNvPr id="0" name=""/>
        <dsp:cNvSpPr/>
      </dsp:nvSpPr>
      <dsp:spPr>
        <a:xfrm>
          <a:off x="1128714" y="2227270"/>
          <a:ext cx="1264748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2"/>
              </a:solidFill>
            </a:rPr>
            <a:t>Contains configurational data like URLs, username, password</a:t>
          </a:r>
          <a:endParaRPr lang="en-US" sz="1200" kern="1200" dirty="0">
            <a:solidFill>
              <a:schemeClr val="bg2"/>
            </a:solidFill>
          </a:endParaRPr>
        </a:p>
      </dsp:txBody>
      <dsp:txXfrm>
        <a:off x="1128714" y="2227270"/>
        <a:ext cx="1264748" cy="1484846"/>
      </dsp:txXfrm>
    </dsp:sp>
    <dsp:sp modelId="{BCAEF9A9-D779-44B5-AA69-D01FCB6E4FB1}">
      <dsp:nvSpPr>
        <dsp:cNvPr id="0" name=""/>
        <dsp:cNvSpPr/>
      </dsp:nvSpPr>
      <dsp:spPr>
        <a:xfrm>
          <a:off x="1575482" y="1670452"/>
          <a:ext cx="371211" cy="3712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DFF94-D8E6-4038-8975-9DD081943328}">
      <dsp:nvSpPr>
        <dsp:cNvPr id="0" name=""/>
        <dsp:cNvSpPr/>
      </dsp:nvSpPr>
      <dsp:spPr>
        <a:xfrm>
          <a:off x="2415853" y="0"/>
          <a:ext cx="1229926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2"/>
              </a:solidFill>
            </a:rPr>
            <a:t>Pods get configurational data from Config Map</a:t>
          </a:r>
          <a:endParaRPr lang="en-US" sz="1200" kern="1200" dirty="0">
            <a:solidFill>
              <a:schemeClr val="bg2"/>
            </a:solidFill>
          </a:endParaRPr>
        </a:p>
      </dsp:txBody>
      <dsp:txXfrm>
        <a:off x="2415853" y="0"/>
        <a:ext cx="1229926" cy="1484846"/>
      </dsp:txXfrm>
    </dsp:sp>
    <dsp:sp modelId="{6AB6DCC1-3C9B-4846-B0D1-84372D1EF19E}">
      <dsp:nvSpPr>
        <dsp:cNvPr id="0" name=""/>
        <dsp:cNvSpPr/>
      </dsp:nvSpPr>
      <dsp:spPr>
        <a:xfrm>
          <a:off x="2845210" y="1670452"/>
          <a:ext cx="371211" cy="3712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6FA45-4847-4D0D-9F1D-37D3738EECD5}">
      <dsp:nvSpPr>
        <dsp:cNvPr id="0" name=""/>
        <dsp:cNvSpPr/>
      </dsp:nvSpPr>
      <dsp:spPr>
        <a:xfrm>
          <a:off x="3668170" y="2227270"/>
          <a:ext cx="1042356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2"/>
              </a:solidFill>
            </a:rPr>
            <a:t>If you want to change any data change in Config Map</a:t>
          </a:r>
          <a:endParaRPr lang="en-US" sz="1200" kern="1200" dirty="0">
            <a:solidFill>
              <a:schemeClr val="bg2"/>
            </a:solidFill>
          </a:endParaRPr>
        </a:p>
      </dsp:txBody>
      <dsp:txXfrm>
        <a:off x="3668170" y="2227270"/>
        <a:ext cx="1042356" cy="1484846"/>
      </dsp:txXfrm>
    </dsp:sp>
    <dsp:sp modelId="{6F0AD78F-8BC9-4FD7-9588-AC278547286E}">
      <dsp:nvSpPr>
        <dsp:cNvPr id="0" name=""/>
        <dsp:cNvSpPr/>
      </dsp:nvSpPr>
      <dsp:spPr>
        <a:xfrm>
          <a:off x="4003743" y="1670452"/>
          <a:ext cx="371211" cy="3712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BFEAE-F1C0-48F9-8217-F1500C7F6406}">
      <dsp:nvSpPr>
        <dsp:cNvPr id="0" name=""/>
        <dsp:cNvSpPr/>
      </dsp:nvSpPr>
      <dsp:spPr>
        <a:xfrm>
          <a:off x="4732917" y="0"/>
          <a:ext cx="712427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2"/>
              </a:solidFill>
            </a:rPr>
            <a:t>No Need to build new image</a:t>
          </a:r>
          <a:endParaRPr lang="en-US" sz="1200" kern="1200" dirty="0">
            <a:solidFill>
              <a:schemeClr val="bg2"/>
            </a:solidFill>
          </a:endParaRPr>
        </a:p>
      </dsp:txBody>
      <dsp:txXfrm>
        <a:off x="4732917" y="0"/>
        <a:ext cx="712427" cy="1484846"/>
      </dsp:txXfrm>
    </dsp:sp>
    <dsp:sp modelId="{0113DE3C-F919-46FD-9969-BB3F5DB87072}">
      <dsp:nvSpPr>
        <dsp:cNvPr id="0" name=""/>
        <dsp:cNvSpPr/>
      </dsp:nvSpPr>
      <dsp:spPr>
        <a:xfrm>
          <a:off x="4903525" y="1670452"/>
          <a:ext cx="371211" cy="3712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0BAC0-1776-4A61-9DDB-6B626DD36D11}">
      <dsp:nvSpPr>
        <dsp:cNvPr id="0" name=""/>
        <dsp:cNvSpPr/>
      </dsp:nvSpPr>
      <dsp:spPr>
        <a:xfrm>
          <a:off x="5467735" y="2227270"/>
          <a:ext cx="646692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2"/>
              </a:solidFill>
            </a:rPr>
            <a:t>Plain test data format</a:t>
          </a:r>
          <a:endParaRPr lang="en-US" sz="1200" kern="1200" dirty="0">
            <a:solidFill>
              <a:schemeClr val="bg2"/>
            </a:solidFill>
          </a:endParaRPr>
        </a:p>
      </dsp:txBody>
      <dsp:txXfrm>
        <a:off x="5467735" y="2227270"/>
        <a:ext cx="646692" cy="1484846"/>
      </dsp:txXfrm>
    </dsp:sp>
    <dsp:sp modelId="{43BF1C9B-3045-4E45-9EA6-63C716971697}">
      <dsp:nvSpPr>
        <dsp:cNvPr id="0" name=""/>
        <dsp:cNvSpPr/>
      </dsp:nvSpPr>
      <dsp:spPr>
        <a:xfrm>
          <a:off x="5605475" y="1670452"/>
          <a:ext cx="371211" cy="3712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5EC81-10C0-434A-A119-98B20509628B}">
      <dsp:nvSpPr>
        <dsp:cNvPr id="0" name=""/>
        <dsp:cNvSpPr/>
      </dsp:nvSpPr>
      <dsp:spPr>
        <a:xfrm>
          <a:off x="6136818" y="0"/>
          <a:ext cx="1024994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bg2"/>
              </a:solidFill>
            </a:rPr>
            <a:t>Insecure</a:t>
          </a:r>
          <a:endParaRPr lang="en-US" sz="1200" kern="1200" dirty="0">
            <a:solidFill>
              <a:schemeClr val="bg2"/>
            </a:solidFill>
          </a:endParaRPr>
        </a:p>
      </dsp:txBody>
      <dsp:txXfrm>
        <a:off x="6136818" y="0"/>
        <a:ext cx="1024994" cy="1484846"/>
      </dsp:txXfrm>
    </dsp:sp>
    <dsp:sp modelId="{04C0E1E6-2BA2-4B3E-982E-D3B554C8E361}">
      <dsp:nvSpPr>
        <dsp:cNvPr id="0" name=""/>
        <dsp:cNvSpPr/>
      </dsp:nvSpPr>
      <dsp:spPr>
        <a:xfrm>
          <a:off x="6463710" y="1670452"/>
          <a:ext cx="371211" cy="3712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32DFB-C083-4A80-9D4B-549BEE7522C7}">
      <dsp:nvSpPr>
        <dsp:cNvPr id="0" name=""/>
        <dsp:cNvSpPr/>
      </dsp:nvSpPr>
      <dsp:spPr>
        <a:xfrm>
          <a:off x="0" y="370"/>
          <a:ext cx="4980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895C7E-13A8-420A-9DCA-093D69DA19E8}">
      <dsp:nvSpPr>
        <dsp:cNvPr id="0" name=""/>
        <dsp:cNvSpPr/>
      </dsp:nvSpPr>
      <dsp:spPr>
        <a:xfrm>
          <a:off x="0" y="370"/>
          <a:ext cx="4980133" cy="60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bg2"/>
              </a:solidFill>
            </a:rPr>
            <a:t>Secretes is secure</a:t>
          </a:r>
          <a:endParaRPr lang="en-US" sz="2000" kern="1200">
            <a:solidFill>
              <a:schemeClr val="bg2"/>
            </a:solidFill>
          </a:endParaRPr>
        </a:p>
      </dsp:txBody>
      <dsp:txXfrm>
        <a:off x="0" y="370"/>
        <a:ext cx="4980133" cy="607632"/>
      </dsp:txXfrm>
    </dsp:sp>
    <dsp:sp modelId="{42A423A0-7CEC-414B-ABE1-12C949A82743}">
      <dsp:nvSpPr>
        <dsp:cNvPr id="0" name=""/>
        <dsp:cNvSpPr/>
      </dsp:nvSpPr>
      <dsp:spPr>
        <a:xfrm>
          <a:off x="0" y="608002"/>
          <a:ext cx="4980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883E50-83F9-4E49-BFF1-410EE3C6FFA0}">
      <dsp:nvSpPr>
        <dsp:cNvPr id="0" name=""/>
        <dsp:cNvSpPr/>
      </dsp:nvSpPr>
      <dsp:spPr>
        <a:xfrm>
          <a:off x="0" y="608002"/>
          <a:ext cx="4980133" cy="60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bg2"/>
              </a:solidFill>
            </a:rPr>
            <a:t>Not plain text format</a:t>
          </a:r>
          <a:endParaRPr lang="en-US" sz="2000" kern="1200">
            <a:solidFill>
              <a:schemeClr val="bg2"/>
            </a:solidFill>
          </a:endParaRPr>
        </a:p>
      </dsp:txBody>
      <dsp:txXfrm>
        <a:off x="0" y="608002"/>
        <a:ext cx="4980133" cy="607632"/>
      </dsp:txXfrm>
    </dsp:sp>
    <dsp:sp modelId="{652B8DB5-1B78-49A2-A875-E6787B9400DC}">
      <dsp:nvSpPr>
        <dsp:cNvPr id="0" name=""/>
        <dsp:cNvSpPr/>
      </dsp:nvSpPr>
      <dsp:spPr>
        <a:xfrm>
          <a:off x="0" y="1215634"/>
          <a:ext cx="4980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AD72E1-4D56-4CB9-A0D0-B5FA7C0F86DE}">
      <dsp:nvSpPr>
        <dsp:cNvPr id="0" name=""/>
        <dsp:cNvSpPr/>
      </dsp:nvSpPr>
      <dsp:spPr>
        <a:xfrm>
          <a:off x="0" y="1215634"/>
          <a:ext cx="4980133" cy="60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bg2"/>
              </a:solidFill>
            </a:rPr>
            <a:t>Data Base64 encoded</a:t>
          </a:r>
          <a:endParaRPr lang="en-US" sz="2000" kern="1200">
            <a:solidFill>
              <a:schemeClr val="bg2"/>
            </a:solidFill>
          </a:endParaRPr>
        </a:p>
      </dsp:txBody>
      <dsp:txXfrm>
        <a:off x="0" y="1215634"/>
        <a:ext cx="4980133" cy="607632"/>
      </dsp:txXfrm>
    </dsp:sp>
    <dsp:sp modelId="{6B19F007-05F4-4E22-8F37-10A6FD557983}">
      <dsp:nvSpPr>
        <dsp:cNvPr id="0" name=""/>
        <dsp:cNvSpPr/>
      </dsp:nvSpPr>
      <dsp:spPr>
        <a:xfrm>
          <a:off x="0" y="1823267"/>
          <a:ext cx="4980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A53171-70EC-4EEA-85F7-13C75C4C8719}">
      <dsp:nvSpPr>
        <dsp:cNvPr id="0" name=""/>
        <dsp:cNvSpPr/>
      </dsp:nvSpPr>
      <dsp:spPr>
        <a:xfrm>
          <a:off x="0" y="1823267"/>
          <a:ext cx="4980133" cy="60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bg2"/>
              </a:solidFill>
            </a:rPr>
            <a:t>Pods get configurational data from secrets</a:t>
          </a:r>
          <a:endParaRPr lang="en-US" sz="2000" kern="1200">
            <a:solidFill>
              <a:schemeClr val="bg2"/>
            </a:solidFill>
          </a:endParaRPr>
        </a:p>
      </dsp:txBody>
      <dsp:txXfrm>
        <a:off x="0" y="1823267"/>
        <a:ext cx="4980133" cy="607632"/>
      </dsp:txXfrm>
    </dsp:sp>
    <dsp:sp modelId="{F67BDD02-2311-42A1-8C6D-D0F9BF3124DA}">
      <dsp:nvSpPr>
        <dsp:cNvPr id="0" name=""/>
        <dsp:cNvSpPr/>
      </dsp:nvSpPr>
      <dsp:spPr>
        <a:xfrm>
          <a:off x="0" y="2430899"/>
          <a:ext cx="4980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2C1747-A39A-4B38-8905-CADD6D3F3627}">
      <dsp:nvSpPr>
        <dsp:cNvPr id="0" name=""/>
        <dsp:cNvSpPr/>
      </dsp:nvSpPr>
      <dsp:spPr>
        <a:xfrm>
          <a:off x="0" y="2430899"/>
          <a:ext cx="4980133" cy="60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bg2"/>
              </a:solidFill>
            </a:rPr>
            <a:t>No Need to build new image</a:t>
          </a:r>
          <a:endParaRPr lang="en-US" sz="2000" kern="1200">
            <a:solidFill>
              <a:schemeClr val="bg2"/>
            </a:solidFill>
          </a:endParaRPr>
        </a:p>
      </dsp:txBody>
      <dsp:txXfrm>
        <a:off x="0" y="2430899"/>
        <a:ext cx="4980133" cy="60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49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Slide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44;p115"/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 userDrawn="1">
  <p:cSld name="1_Default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ja" sz="800" b="1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7" name="Google Shape;57;p15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BJIT </a:t>
            </a:r>
            <a:r>
              <a:rPr lang="en-US" alt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Group</a:t>
            </a: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 </a:t>
            </a:r>
            <a:endParaRPr sz="800" i="0" u="none" strike="noStrike" cap="none" dirty="0">
              <a:solidFill>
                <a:schemeClr val="accent5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pic>
        <p:nvPicPr>
          <p:cNvPr id="8" name="Google Shape;234;p114" descr="BJIT">
            <a:extLst>
              <a:ext uri="{FF2B5EF4-FFF2-40B4-BE49-F238E27FC236}">
                <a16:creationId xmlns:a16="http://schemas.microsoft.com/office/drawing/2014/main" id="{0F99266B-76BC-E348-9361-ADD56D891E4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6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F0EA15-BFD4-F24B-AB85-51C9A2C5C089}"/>
              </a:ext>
            </a:extLst>
          </p:cNvPr>
          <p:cNvSpPr/>
          <p:nvPr userDrawn="1"/>
        </p:nvSpPr>
        <p:spPr>
          <a:xfrm>
            <a:off x="3810318" y="4869517"/>
            <a:ext cx="2246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Copyright 2023 @</a:t>
            </a:r>
            <a:r>
              <a:rPr lang="en-US" altLang="ja-JP" sz="800" baseline="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BJIT Group. All Rights Reserved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7153275" y="4884382"/>
            <a:ext cx="963542" cy="93787"/>
          </a:xfrm>
          <a:prstGeom prst="round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  <a:sym typeface="Arial"/>
              </a:rPr>
              <a:t>CONFIDENIAL</a:t>
            </a:r>
            <a:endParaRPr kumimoji="1" lang="ja-JP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42D5E4-AB5B-975A-AE4D-D8D577E064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849" y="65734"/>
            <a:ext cx="782666" cy="8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8EB7A5B9-3EE4-0D88-7FC7-5F299493E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1927225"/>
            <a:ext cx="4929188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</a:p>
          <a:p>
            <a:pPr algn="ctr" eaLnBrk="1" hangingPunct="1">
              <a:buSzPct val="100000"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Kubernetes</a:t>
            </a:r>
          </a:p>
          <a:p>
            <a:pPr algn="ctr" eaLnBrk="1" hangingPunct="1">
              <a:buSzPct val="100000"/>
            </a:pPr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Session-4</a:t>
            </a: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153535"/>
            <a:ext cx="4980133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Persistent Volume Claim Example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9D58D38-9E5E-42D5-8EAA-3AE8A8EA8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9163"/>
              </p:ext>
            </p:extLst>
          </p:nvPr>
        </p:nvGraphicFramePr>
        <p:xfrm>
          <a:off x="3029912" y="1676121"/>
          <a:ext cx="1132314" cy="122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06440" imgH="439560" progId="Package">
                  <p:embed/>
                </p:oleObj>
              </mc:Choice>
              <mc:Fallback>
                <p:oleObj name="Packager Shell Object" showAsIcon="1" r:id="rId2" imgW="406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9912" y="1676121"/>
                        <a:ext cx="1132314" cy="1225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D61E84F-F8EC-4A05-BDA1-428562216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002068"/>
              </p:ext>
            </p:extLst>
          </p:nvPr>
        </p:nvGraphicFramePr>
        <p:xfrm>
          <a:off x="4686425" y="1728350"/>
          <a:ext cx="2066466" cy="1172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774000" imgH="439560" progId="Package">
                  <p:embed/>
                </p:oleObj>
              </mc:Choice>
              <mc:Fallback>
                <p:oleObj name="Packager Shell Object" showAsIcon="1" r:id="rId4" imgW="774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6425" y="1728350"/>
                        <a:ext cx="2066466" cy="1172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29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8EB7A5B9-3EE4-0D88-7FC7-5F299493E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1927225"/>
            <a:ext cx="4929188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739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686" y="166915"/>
            <a:ext cx="3178628" cy="4365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Lecture Outline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E914ED-96E4-8088-45A6-480809DD8FE5}"/>
              </a:ext>
            </a:extLst>
          </p:cNvPr>
          <p:cNvGrpSpPr/>
          <p:nvPr/>
        </p:nvGrpSpPr>
        <p:grpSpPr>
          <a:xfrm>
            <a:off x="2062150" y="1498554"/>
            <a:ext cx="1364805" cy="311534"/>
            <a:chOff x="828875" y="1048611"/>
            <a:chExt cx="1364805" cy="311534"/>
          </a:xfrm>
        </p:grpSpPr>
        <p:sp>
          <p:nvSpPr>
            <p:cNvPr id="3" name="Google Shape;685;p30">
              <a:extLst>
                <a:ext uri="{FF2B5EF4-FFF2-40B4-BE49-F238E27FC236}">
                  <a16:creationId xmlns:a16="http://schemas.microsoft.com/office/drawing/2014/main" id="{F0E24C36-67C2-1BA4-6671-260904AE9289}"/>
                </a:ext>
              </a:extLst>
            </p:cNvPr>
            <p:cNvSpPr/>
            <p:nvPr/>
          </p:nvSpPr>
          <p:spPr>
            <a:xfrm rot="5400000">
              <a:off x="723116" y="1154370"/>
              <a:ext cx="311534" cy="100015"/>
            </a:xfrm>
            <a:prstGeom prst="rect">
              <a:avLst/>
            </a:prstGeom>
            <a:solidFill>
              <a:srgbClr val="BF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993E81-84FD-6975-0085-DA5E43ACE8F0}"/>
                </a:ext>
              </a:extLst>
            </p:cNvPr>
            <p:cNvSpPr txBox="1"/>
            <p:nvPr/>
          </p:nvSpPr>
          <p:spPr>
            <a:xfrm>
              <a:off x="928891" y="1052368"/>
              <a:ext cx="1264789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>
                <a:buSzPts val="2800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Raleway"/>
                </a:rPr>
                <a:t>Config Map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5C336EB-D27D-9FA9-67AE-16C85C88D582}"/>
              </a:ext>
            </a:extLst>
          </p:cNvPr>
          <p:cNvGrpSpPr/>
          <p:nvPr/>
        </p:nvGrpSpPr>
        <p:grpSpPr>
          <a:xfrm>
            <a:off x="2062150" y="2006878"/>
            <a:ext cx="2276927" cy="311535"/>
            <a:chOff x="828875" y="1548218"/>
            <a:chExt cx="2276927" cy="311535"/>
          </a:xfrm>
        </p:grpSpPr>
        <p:sp>
          <p:nvSpPr>
            <p:cNvPr id="8" name="Google Shape;685;p30">
              <a:extLst>
                <a:ext uri="{FF2B5EF4-FFF2-40B4-BE49-F238E27FC236}">
                  <a16:creationId xmlns:a16="http://schemas.microsoft.com/office/drawing/2014/main" id="{0D73718A-1C86-7ED2-FAE4-BA6DA054E6AF}"/>
                </a:ext>
              </a:extLst>
            </p:cNvPr>
            <p:cNvSpPr/>
            <p:nvPr/>
          </p:nvSpPr>
          <p:spPr>
            <a:xfrm rot="5400000">
              <a:off x="723116" y="1653978"/>
              <a:ext cx="311534" cy="100015"/>
            </a:xfrm>
            <a:prstGeom prst="rect">
              <a:avLst/>
            </a:prstGeom>
            <a:solidFill>
              <a:srgbClr val="BF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66EDB3-FD26-95B4-6B14-81FF22F889B2}"/>
                </a:ext>
              </a:extLst>
            </p:cNvPr>
            <p:cNvSpPr txBox="1"/>
            <p:nvPr/>
          </p:nvSpPr>
          <p:spPr>
            <a:xfrm>
              <a:off x="928295" y="1548218"/>
              <a:ext cx="2177507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>
                <a:buSzPts val="2800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Raleway"/>
                </a:rPr>
                <a:t>Secretes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1C3243-B7E0-CCD8-0A7C-B240675B1721}"/>
              </a:ext>
            </a:extLst>
          </p:cNvPr>
          <p:cNvGrpSpPr/>
          <p:nvPr/>
        </p:nvGrpSpPr>
        <p:grpSpPr>
          <a:xfrm>
            <a:off x="2062150" y="2515203"/>
            <a:ext cx="2101853" cy="326276"/>
            <a:chOff x="829032" y="2049568"/>
            <a:chExt cx="2101853" cy="326276"/>
          </a:xfrm>
        </p:grpSpPr>
        <p:sp>
          <p:nvSpPr>
            <p:cNvPr id="11" name="Google Shape;685;p30">
              <a:extLst>
                <a:ext uri="{FF2B5EF4-FFF2-40B4-BE49-F238E27FC236}">
                  <a16:creationId xmlns:a16="http://schemas.microsoft.com/office/drawing/2014/main" id="{FFA75C03-E12B-9A9E-45B7-6FF22AE08791}"/>
                </a:ext>
              </a:extLst>
            </p:cNvPr>
            <p:cNvSpPr/>
            <p:nvPr/>
          </p:nvSpPr>
          <p:spPr>
            <a:xfrm rot="5400000">
              <a:off x="723273" y="2155327"/>
              <a:ext cx="311534" cy="100015"/>
            </a:xfrm>
            <a:prstGeom prst="rect">
              <a:avLst/>
            </a:prstGeom>
            <a:solidFill>
              <a:srgbClr val="BF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FAB0FD-3C75-180E-0530-EB4FF0A817E0}"/>
                </a:ext>
              </a:extLst>
            </p:cNvPr>
            <p:cNvSpPr txBox="1"/>
            <p:nvPr/>
          </p:nvSpPr>
          <p:spPr>
            <a:xfrm>
              <a:off x="928452" y="2068067"/>
              <a:ext cx="2002433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>
                <a:buSzPts val="2800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Raleway"/>
                </a:rPr>
                <a:t>Persistent Volume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EBD964-785A-8B12-93E1-36CCB5195E8B}"/>
              </a:ext>
            </a:extLst>
          </p:cNvPr>
          <p:cNvGrpSpPr/>
          <p:nvPr/>
        </p:nvGrpSpPr>
        <p:grpSpPr>
          <a:xfrm>
            <a:off x="2062150" y="3038269"/>
            <a:ext cx="2102449" cy="311535"/>
            <a:chOff x="828436" y="2573174"/>
            <a:chExt cx="2102449" cy="311535"/>
          </a:xfrm>
        </p:grpSpPr>
        <p:sp>
          <p:nvSpPr>
            <p:cNvPr id="14" name="Google Shape;685;p30">
              <a:extLst>
                <a:ext uri="{FF2B5EF4-FFF2-40B4-BE49-F238E27FC236}">
                  <a16:creationId xmlns:a16="http://schemas.microsoft.com/office/drawing/2014/main" id="{2854A7EE-A5DD-7D2A-2AE4-AFD78587EFB7}"/>
                </a:ext>
              </a:extLst>
            </p:cNvPr>
            <p:cNvSpPr/>
            <p:nvPr/>
          </p:nvSpPr>
          <p:spPr>
            <a:xfrm rot="5400000">
              <a:off x="722677" y="2678934"/>
              <a:ext cx="311534" cy="100015"/>
            </a:xfrm>
            <a:prstGeom prst="rect">
              <a:avLst/>
            </a:prstGeom>
            <a:solidFill>
              <a:srgbClr val="BF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3B0D0-F970-E3E0-128A-BE33CA5A431A}"/>
                </a:ext>
              </a:extLst>
            </p:cNvPr>
            <p:cNvSpPr txBox="1"/>
            <p:nvPr/>
          </p:nvSpPr>
          <p:spPr>
            <a:xfrm>
              <a:off x="928452" y="2573174"/>
              <a:ext cx="2002433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l">
                <a:buSzPts val="2800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Raleway"/>
                </a:rPr>
                <a:t>Persistent volume claim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9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204334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Config Map in Kubernetes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D2E9A09-1795-F2EF-F46B-8DD859CD5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118136"/>
              </p:ext>
            </p:extLst>
          </p:nvPr>
        </p:nvGraphicFramePr>
        <p:xfrm>
          <a:off x="573314" y="671197"/>
          <a:ext cx="7961086" cy="3712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62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226105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Config Map example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22C1277-51B1-42B5-A110-BA0698C0C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49615"/>
              </p:ext>
            </p:extLst>
          </p:nvPr>
        </p:nvGraphicFramePr>
        <p:xfrm>
          <a:off x="1707250" y="1401546"/>
          <a:ext cx="2864749" cy="156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06400" imgH="439560" progId="Package">
                  <p:embed/>
                </p:oleObj>
              </mc:Choice>
              <mc:Fallback>
                <p:oleObj name="Packager Shell Object" showAsIcon="1" r:id="rId2" imgW="8064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7250" y="1401546"/>
                        <a:ext cx="2864749" cy="1562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3E434EE-79EC-4491-B3FA-8E6C7D389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10076"/>
              </p:ext>
            </p:extLst>
          </p:nvPr>
        </p:nvGraphicFramePr>
        <p:xfrm>
          <a:off x="5224054" y="1401547"/>
          <a:ext cx="1556434" cy="15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38480" imgH="439560" progId="Package">
                  <p:embed/>
                </p:oleObj>
              </mc:Choice>
              <mc:Fallback>
                <p:oleObj name="Packager Shell Object" showAsIcon="1" r:id="rId4" imgW="438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4054" y="1401547"/>
                        <a:ext cx="1556434" cy="15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5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95476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Secretes in Kubernetes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A04B3B6-DA2F-135C-FB25-A5B326EBD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840252"/>
              </p:ext>
            </p:extLst>
          </p:nvPr>
        </p:nvGraphicFramePr>
        <p:xfrm>
          <a:off x="2078064" y="1170241"/>
          <a:ext cx="4980133" cy="3038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17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291419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Secretes example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8FFFD6-CC99-4A86-A290-6021B10A5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743043"/>
              </p:ext>
            </p:extLst>
          </p:nvPr>
        </p:nvGraphicFramePr>
        <p:xfrm>
          <a:off x="1349387" y="1680285"/>
          <a:ext cx="3444942" cy="167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02880" imgH="439560" progId="Package">
                  <p:embed/>
                </p:oleObj>
              </mc:Choice>
              <mc:Fallback>
                <p:oleObj name="Packager Shell Object" showAsIcon="1" r:id="rId2" imgW="902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9387" y="1680285"/>
                        <a:ext cx="3444942" cy="1677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8FA87B-49F3-427D-BDE0-29F93FCF5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761427"/>
              </p:ext>
            </p:extLst>
          </p:nvPr>
        </p:nvGraphicFramePr>
        <p:xfrm>
          <a:off x="5657460" y="1525966"/>
          <a:ext cx="2335998" cy="192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535320" imgH="439560" progId="Package">
                  <p:embed/>
                </p:oleObj>
              </mc:Choice>
              <mc:Fallback>
                <p:oleObj name="Packager Shell Object" showAsIcon="1" r:id="rId4" imgW="5353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7460" y="1525966"/>
                        <a:ext cx="2335998" cy="1920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92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39786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Persistent Volume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5D4F30-0E04-D7A2-A411-45E1F605F9CA}"/>
              </a:ext>
            </a:extLst>
          </p:cNvPr>
          <p:cNvGrpSpPr/>
          <p:nvPr/>
        </p:nvGrpSpPr>
        <p:grpSpPr>
          <a:xfrm>
            <a:off x="0" y="666713"/>
            <a:ext cx="4318093" cy="1480352"/>
            <a:chOff x="26271" y="1521774"/>
            <a:chExt cx="4318093" cy="1480352"/>
          </a:xfrm>
        </p:grpSpPr>
        <p:sp>
          <p:nvSpPr>
            <p:cNvPr id="10" name="Google Shape;11907;p44">
              <a:extLst>
                <a:ext uri="{FF2B5EF4-FFF2-40B4-BE49-F238E27FC236}">
                  <a16:creationId xmlns:a16="http://schemas.microsoft.com/office/drawing/2014/main" id="{414CE124-0281-5150-7AD8-925BF86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18" y="1791614"/>
              <a:ext cx="959298" cy="958850"/>
            </a:xfrm>
            <a:prstGeom prst="ellipse">
              <a:avLst/>
            </a:prstGeom>
            <a:solidFill>
              <a:srgbClr val="D3EEED"/>
            </a:solidFill>
            <a:ln>
              <a:noFill/>
            </a:ln>
          </p:spPr>
          <p:txBody>
            <a:bodyPr lIns="91425" tIns="91425" rIns="91425" bIns="9142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523419-E403-B7C2-A58C-A752FB4186AD}"/>
                </a:ext>
              </a:extLst>
            </p:cNvPr>
            <p:cNvGrpSpPr/>
            <p:nvPr/>
          </p:nvGrpSpPr>
          <p:grpSpPr>
            <a:xfrm>
              <a:off x="1235715" y="1521774"/>
              <a:ext cx="3108649" cy="1480352"/>
              <a:chOff x="4808255" y="2032555"/>
              <a:chExt cx="3108649" cy="1480352"/>
            </a:xfrm>
          </p:grpSpPr>
          <p:sp>
            <p:nvSpPr>
              <p:cNvPr id="13" name="Google Shape;7325;p78">
                <a:extLst>
                  <a:ext uri="{FF2B5EF4-FFF2-40B4-BE49-F238E27FC236}">
                    <a16:creationId xmlns:a16="http://schemas.microsoft.com/office/drawing/2014/main" id="{6C6E49F6-8332-DE09-54CA-10506760E6EF}"/>
                  </a:ext>
                </a:extLst>
              </p:cNvPr>
              <p:cNvSpPr/>
              <p:nvPr/>
            </p:nvSpPr>
            <p:spPr>
              <a:xfrm rot="5400000">
                <a:off x="5622404" y="1218406"/>
                <a:ext cx="1480352" cy="3108649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346" y="0"/>
                    </a:moveTo>
                    <a:cubicBezTo>
                      <a:pt x="148" y="0"/>
                      <a:pt x="1" y="148"/>
                      <a:pt x="1" y="333"/>
                    </a:cubicBezTo>
                    <a:lnTo>
                      <a:pt x="1" y="4423"/>
                    </a:lnTo>
                    <a:cubicBezTo>
                      <a:pt x="1" y="4608"/>
                      <a:pt x="148" y="4756"/>
                      <a:pt x="346" y="4756"/>
                    </a:cubicBezTo>
                    <a:lnTo>
                      <a:pt x="2046" y="4756"/>
                    </a:lnTo>
                    <a:lnTo>
                      <a:pt x="2366" y="5224"/>
                    </a:lnTo>
                    <a:lnTo>
                      <a:pt x="2674" y="4756"/>
                    </a:lnTo>
                    <a:lnTo>
                      <a:pt x="4387" y="4756"/>
                    </a:lnTo>
                    <a:cubicBezTo>
                      <a:pt x="4394" y="4757"/>
                      <a:pt x="4400" y="4757"/>
                      <a:pt x="4407" y="4757"/>
                    </a:cubicBezTo>
                    <a:cubicBezTo>
                      <a:pt x="4583" y="4757"/>
                      <a:pt x="4732" y="4602"/>
                      <a:pt x="4732" y="4423"/>
                    </a:cubicBezTo>
                    <a:lnTo>
                      <a:pt x="4732" y="333"/>
                    </a:lnTo>
                    <a:cubicBezTo>
                      <a:pt x="4732" y="148"/>
                      <a:pt x="4572" y="0"/>
                      <a:pt x="4387" y="0"/>
                    </a:cubicBezTo>
                    <a:close/>
                  </a:path>
                </a:pathLst>
              </a:custGeom>
              <a:solidFill>
                <a:srgbClr val="E0E7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DEFDF7-B2A1-C1FB-1BA6-28C4DB748C91}"/>
                  </a:ext>
                </a:extLst>
              </p:cNvPr>
              <p:cNvSpPr txBox="1"/>
              <p:nvPr/>
            </p:nvSpPr>
            <p:spPr>
              <a:xfrm>
                <a:off x="5114552" y="2058059"/>
                <a:ext cx="27678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Raleway"/>
                  </a:rPr>
                  <a:t>Let's say, You have a database pod which generates some data. If the database pod restarts data will be lost. To solve this issue there is another components in Kubernetes call volumes.</a:t>
                </a:r>
              </a:p>
            </p:txBody>
          </p:sp>
        </p:grpSp>
        <p:pic>
          <p:nvPicPr>
            <p:cNvPr id="12" name="Picture 11" descr="Stuck at Home - Standing (1)">
              <a:extLst>
                <a:ext uri="{FF2B5EF4-FFF2-40B4-BE49-F238E27FC236}">
                  <a16:creationId xmlns:a16="http://schemas.microsoft.com/office/drawing/2014/main" id="{214F5243-6CE8-AC46-01AF-3A8CB911C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574" r="22402" b="70080"/>
            <a:stretch/>
          </p:blipFill>
          <p:spPr>
            <a:xfrm>
              <a:off x="26271" y="1814514"/>
              <a:ext cx="1475066" cy="113993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665200-6901-D344-D068-437EC6782660}"/>
              </a:ext>
            </a:extLst>
          </p:cNvPr>
          <p:cNvGrpSpPr/>
          <p:nvPr/>
        </p:nvGrpSpPr>
        <p:grpSpPr>
          <a:xfrm>
            <a:off x="4477895" y="666479"/>
            <a:ext cx="4387147" cy="2023284"/>
            <a:chOff x="4596724" y="2146053"/>
            <a:chExt cx="4387147" cy="2023284"/>
          </a:xfrm>
        </p:grpSpPr>
        <p:sp>
          <p:nvSpPr>
            <p:cNvPr id="17" name="Google Shape;11907;p44">
              <a:extLst>
                <a:ext uri="{FF2B5EF4-FFF2-40B4-BE49-F238E27FC236}">
                  <a16:creationId xmlns:a16="http://schemas.microsoft.com/office/drawing/2014/main" id="{A2D014BE-6B48-602D-0211-7D3DFBD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624" y="2861628"/>
              <a:ext cx="959298" cy="958850"/>
            </a:xfrm>
            <a:prstGeom prst="ellipse">
              <a:avLst/>
            </a:prstGeom>
            <a:solidFill>
              <a:srgbClr val="B48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8511EE4-2F83-9FD2-C0D7-046EF9333F83}"/>
                </a:ext>
              </a:extLst>
            </p:cNvPr>
            <p:cNvGrpSpPr/>
            <p:nvPr/>
          </p:nvGrpSpPr>
          <p:grpSpPr>
            <a:xfrm>
              <a:off x="4596724" y="2146053"/>
              <a:ext cx="3108649" cy="1674426"/>
              <a:chOff x="4883803" y="1894410"/>
              <a:chExt cx="3108649" cy="1674426"/>
            </a:xfrm>
          </p:grpSpPr>
          <p:sp>
            <p:nvSpPr>
              <p:cNvPr id="20" name="Google Shape;7325;p78">
                <a:extLst>
                  <a:ext uri="{FF2B5EF4-FFF2-40B4-BE49-F238E27FC236}">
                    <a16:creationId xmlns:a16="http://schemas.microsoft.com/office/drawing/2014/main" id="{F1293542-59A1-D077-FFC2-044AFC4C3E1F}"/>
                  </a:ext>
                </a:extLst>
              </p:cNvPr>
              <p:cNvSpPr/>
              <p:nvPr/>
            </p:nvSpPr>
            <p:spPr>
              <a:xfrm rot="16200000" flipH="1">
                <a:off x="5600915" y="1177298"/>
                <a:ext cx="1674426" cy="3108649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5225" extrusionOk="0">
                    <a:moveTo>
                      <a:pt x="346" y="0"/>
                    </a:moveTo>
                    <a:cubicBezTo>
                      <a:pt x="148" y="0"/>
                      <a:pt x="1" y="148"/>
                      <a:pt x="1" y="333"/>
                    </a:cubicBezTo>
                    <a:lnTo>
                      <a:pt x="1" y="4423"/>
                    </a:lnTo>
                    <a:cubicBezTo>
                      <a:pt x="1" y="4608"/>
                      <a:pt x="148" y="4756"/>
                      <a:pt x="346" y="4756"/>
                    </a:cubicBezTo>
                    <a:lnTo>
                      <a:pt x="2046" y="4756"/>
                    </a:lnTo>
                    <a:lnTo>
                      <a:pt x="2366" y="5224"/>
                    </a:lnTo>
                    <a:lnTo>
                      <a:pt x="2674" y="4756"/>
                    </a:lnTo>
                    <a:lnTo>
                      <a:pt x="4387" y="4756"/>
                    </a:lnTo>
                    <a:cubicBezTo>
                      <a:pt x="4394" y="4757"/>
                      <a:pt x="4400" y="4757"/>
                      <a:pt x="4407" y="4757"/>
                    </a:cubicBezTo>
                    <a:cubicBezTo>
                      <a:pt x="4583" y="4757"/>
                      <a:pt x="4732" y="4602"/>
                      <a:pt x="4732" y="4423"/>
                    </a:cubicBezTo>
                    <a:lnTo>
                      <a:pt x="4732" y="333"/>
                    </a:lnTo>
                    <a:cubicBezTo>
                      <a:pt x="4732" y="148"/>
                      <a:pt x="4572" y="0"/>
                      <a:pt x="4387" y="0"/>
                    </a:cubicBezTo>
                    <a:close/>
                  </a:path>
                </a:pathLst>
              </a:custGeom>
              <a:solidFill>
                <a:srgbClr val="F7EC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DE4CE1-37F9-C687-BFB4-BB625891D954}"/>
                  </a:ext>
                </a:extLst>
              </p:cNvPr>
              <p:cNvSpPr txBox="1"/>
              <p:nvPr/>
            </p:nvSpPr>
            <p:spPr>
              <a:xfrm>
                <a:off x="4929040" y="1949509"/>
                <a:ext cx="267502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Volumes is actually attaching a physical storage or a hard drive to your pod and that storage could be 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Either local machine, remote storage or could be in cloud storage or could be on-premise storage</a:t>
                </a:r>
              </a:p>
            </p:txBody>
          </p:sp>
        </p:grpSp>
        <p:pic>
          <p:nvPicPr>
            <p:cNvPr id="19" name="Picture 10279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81EAE2AB-D7B7-14C9-5DEA-3DA18052B0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62685"/>
            <a:stretch/>
          </p:blipFill>
          <p:spPr bwMode="auto">
            <a:xfrm flipH="1">
              <a:off x="7498269" y="2968199"/>
              <a:ext cx="1485602" cy="120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D4474AE-322F-3883-C19D-FFE66F5C5DBC}"/>
              </a:ext>
            </a:extLst>
          </p:cNvPr>
          <p:cNvSpPr/>
          <p:nvPr/>
        </p:nvSpPr>
        <p:spPr>
          <a:xfrm flipH="1">
            <a:off x="3009828" y="2548672"/>
            <a:ext cx="1371272" cy="1020408"/>
          </a:xfrm>
          <a:custGeom>
            <a:avLst/>
            <a:gdLst>
              <a:gd name="connsiteX0" fmla="*/ 4541 w 1645648"/>
              <a:gd name="connsiteY0" fmla="*/ 0 h 1854442"/>
              <a:gd name="connsiteX1" fmla="*/ 1120856 w 1645648"/>
              <a:gd name="connsiteY1" fmla="*/ 0 h 1854442"/>
              <a:gd name="connsiteX2" fmla="*/ 1120856 w 1645648"/>
              <a:gd name="connsiteY2" fmla="*/ 1937 h 1854442"/>
              <a:gd name="connsiteX3" fmla="*/ 1220873 w 1645648"/>
              <a:gd name="connsiteY3" fmla="*/ 12019 h 1854442"/>
              <a:gd name="connsiteX4" fmla="*/ 1645648 w 1645648"/>
              <a:gd name="connsiteY4" fmla="*/ 533200 h 1854442"/>
              <a:gd name="connsiteX5" fmla="*/ 1645648 w 1645648"/>
              <a:gd name="connsiteY5" fmla="*/ 1322453 h 1854442"/>
              <a:gd name="connsiteX6" fmla="*/ 1113659 w 1645648"/>
              <a:gd name="connsiteY6" fmla="*/ 1854442 h 1854442"/>
              <a:gd name="connsiteX7" fmla="*/ 531989 w 1645648"/>
              <a:gd name="connsiteY7" fmla="*/ 1854442 h 1854442"/>
              <a:gd name="connsiteX8" fmla="*/ 501784 w 1645648"/>
              <a:gd name="connsiteY8" fmla="*/ 1851397 h 1854442"/>
              <a:gd name="connsiteX9" fmla="*/ 4541 w 1645648"/>
              <a:gd name="connsiteY9" fmla="*/ 1851397 h 1854442"/>
              <a:gd name="connsiteX10" fmla="*/ 4541 w 1645648"/>
              <a:gd name="connsiteY10" fmla="*/ 1367499 h 1854442"/>
              <a:gd name="connsiteX11" fmla="*/ 0 w 1645648"/>
              <a:gd name="connsiteY11" fmla="*/ 1322453 h 1854442"/>
              <a:gd name="connsiteX12" fmla="*/ 0 w 1645648"/>
              <a:gd name="connsiteY12" fmla="*/ 533200 h 1854442"/>
              <a:gd name="connsiteX13" fmla="*/ 4541 w 1645648"/>
              <a:gd name="connsiteY13" fmla="*/ 488155 h 185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5648" h="1854442">
                <a:moveTo>
                  <a:pt x="4541" y="0"/>
                </a:moveTo>
                <a:lnTo>
                  <a:pt x="1120856" y="0"/>
                </a:lnTo>
                <a:lnTo>
                  <a:pt x="1120856" y="1937"/>
                </a:lnTo>
                <a:lnTo>
                  <a:pt x="1220873" y="12019"/>
                </a:lnTo>
                <a:cubicBezTo>
                  <a:pt x="1463292" y="61625"/>
                  <a:pt x="1645648" y="276117"/>
                  <a:pt x="1645648" y="533200"/>
                </a:cubicBezTo>
                <a:lnTo>
                  <a:pt x="1645648" y="1322453"/>
                </a:lnTo>
                <a:cubicBezTo>
                  <a:pt x="1645648" y="1616262"/>
                  <a:pt x="1407468" y="1854442"/>
                  <a:pt x="1113659" y="1854442"/>
                </a:cubicBezTo>
                <a:lnTo>
                  <a:pt x="531989" y="1854442"/>
                </a:lnTo>
                <a:lnTo>
                  <a:pt x="501784" y="1851397"/>
                </a:lnTo>
                <a:lnTo>
                  <a:pt x="4541" y="1851397"/>
                </a:lnTo>
                <a:lnTo>
                  <a:pt x="4541" y="1367499"/>
                </a:lnTo>
                <a:lnTo>
                  <a:pt x="0" y="1322453"/>
                </a:lnTo>
                <a:lnTo>
                  <a:pt x="0" y="533200"/>
                </a:lnTo>
                <a:lnTo>
                  <a:pt x="4541" y="488155"/>
                </a:lnTo>
                <a:close/>
              </a:path>
            </a:pathLst>
          </a:custGeom>
          <a:solidFill>
            <a:srgbClr val="D0DAD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usitana" pitchFamily="2" charset="0"/>
              </a:rPr>
              <a:t>Local storage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51C2157-D3FF-E773-5AF5-20E868A27CDA}"/>
              </a:ext>
            </a:extLst>
          </p:cNvPr>
          <p:cNvSpPr/>
          <p:nvPr/>
        </p:nvSpPr>
        <p:spPr>
          <a:xfrm flipH="1">
            <a:off x="3009828" y="3628156"/>
            <a:ext cx="1373941" cy="1020408"/>
          </a:xfrm>
          <a:custGeom>
            <a:avLst/>
            <a:gdLst>
              <a:gd name="connsiteX0" fmla="*/ 4541 w 1645648"/>
              <a:gd name="connsiteY0" fmla="*/ 0 h 1854442"/>
              <a:gd name="connsiteX1" fmla="*/ 1120856 w 1645648"/>
              <a:gd name="connsiteY1" fmla="*/ 0 h 1854442"/>
              <a:gd name="connsiteX2" fmla="*/ 1120856 w 1645648"/>
              <a:gd name="connsiteY2" fmla="*/ 1937 h 1854442"/>
              <a:gd name="connsiteX3" fmla="*/ 1220873 w 1645648"/>
              <a:gd name="connsiteY3" fmla="*/ 12019 h 1854442"/>
              <a:gd name="connsiteX4" fmla="*/ 1645648 w 1645648"/>
              <a:gd name="connsiteY4" fmla="*/ 533200 h 1854442"/>
              <a:gd name="connsiteX5" fmla="*/ 1645648 w 1645648"/>
              <a:gd name="connsiteY5" fmla="*/ 1322453 h 1854442"/>
              <a:gd name="connsiteX6" fmla="*/ 1113659 w 1645648"/>
              <a:gd name="connsiteY6" fmla="*/ 1854442 h 1854442"/>
              <a:gd name="connsiteX7" fmla="*/ 531989 w 1645648"/>
              <a:gd name="connsiteY7" fmla="*/ 1854442 h 1854442"/>
              <a:gd name="connsiteX8" fmla="*/ 501784 w 1645648"/>
              <a:gd name="connsiteY8" fmla="*/ 1851397 h 1854442"/>
              <a:gd name="connsiteX9" fmla="*/ 4541 w 1645648"/>
              <a:gd name="connsiteY9" fmla="*/ 1851397 h 1854442"/>
              <a:gd name="connsiteX10" fmla="*/ 4541 w 1645648"/>
              <a:gd name="connsiteY10" fmla="*/ 1367499 h 1854442"/>
              <a:gd name="connsiteX11" fmla="*/ 0 w 1645648"/>
              <a:gd name="connsiteY11" fmla="*/ 1322453 h 1854442"/>
              <a:gd name="connsiteX12" fmla="*/ 0 w 1645648"/>
              <a:gd name="connsiteY12" fmla="*/ 533200 h 1854442"/>
              <a:gd name="connsiteX13" fmla="*/ 4541 w 1645648"/>
              <a:gd name="connsiteY13" fmla="*/ 488155 h 185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5648" h="1854442">
                <a:moveTo>
                  <a:pt x="4541" y="0"/>
                </a:moveTo>
                <a:lnTo>
                  <a:pt x="1120856" y="0"/>
                </a:lnTo>
                <a:lnTo>
                  <a:pt x="1120856" y="1937"/>
                </a:lnTo>
                <a:lnTo>
                  <a:pt x="1220873" y="12019"/>
                </a:lnTo>
                <a:cubicBezTo>
                  <a:pt x="1463292" y="61625"/>
                  <a:pt x="1645648" y="276117"/>
                  <a:pt x="1645648" y="533200"/>
                </a:cubicBezTo>
                <a:lnTo>
                  <a:pt x="1645648" y="1322453"/>
                </a:lnTo>
                <a:cubicBezTo>
                  <a:pt x="1645648" y="1616262"/>
                  <a:pt x="1407468" y="1854442"/>
                  <a:pt x="1113659" y="1854442"/>
                </a:cubicBezTo>
                <a:lnTo>
                  <a:pt x="531989" y="1854442"/>
                </a:lnTo>
                <a:lnTo>
                  <a:pt x="501784" y="1851397"/>
                </a:lnTo>
                <a:lnTo>
                  <a:pt x="4541" y="1851397"/>
                </a:lnTo>
                <a:lnTo>
                  <a:pt x="4541" y="1367499"/>
                </a:lnTo>
                <a:lnTo>
                  <a:pt x="0" y="1322453"/>
                </a:lnTo>
                <a:lnTo>
                  <a:pt x="0" y="533200"/>
                </a:lnTo>
                <a:lnTo>
                  <a:pt x="4541" y="488155"/>
                </a:lnTo>
                <a:close/>
              </a:path>
            </a:pathLst>
          </a:custGeom>
          <a:solidFill>
            <a:srgbClr val="E5D4F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usitana" pitchFamily="2" charset="0"/>
              </a:rPr>
              <a:t>Cloud storage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0EB473-A227-1989-CCEB-0B8DB278B2DD}"/>
              </a:ext>
            </a:extLst>
          </p:cNvPr>
          <p:cNvSpPr/>
          <p:nvPr/>
        </p:nvSpPr>
        <p:spPr>
          <a:xfrm>
            <a:off x="4460520" y="2548672"/>
            <a:ext cx="1485602" cy="1020408"/>
          </a:xfrm>
          <a:custGeom>
            <a:avLst/>
            <a:gdLst>
              <a:gd name="connsiteX0" fmla="*/ 4541 w 1645648"/>
              <a:gd name="connsiteY0" fmla="*/ 0 h 1854442"/>
              <a:gd name="connsiteX1" fmla="*/ 1120856 w 1645648"/>
              <a:gd name="connsiteY1" fmla="*/ 0 h 1854442"/>
              <a:gd name="connsiteX2" fmla="*/ 1120856 w 1645648"/>
              <a:gd name="connsiteY2" fmla="*/ 1937 h 1854442"/>
              <a:gd name="connsiteX3" fmla="*/ 1220873 w 1645648"/>
              <a:gd name="connsiteY3" fmla="*/ 12019 h 1854442"/>
              <a:gd name="connsiteX4" fmla="*/ 1645648 w 1645648"/>
              <a:gd name="connsiteY4" fmla="*/ 533200 h 1854442"/>
              <a:gd name="connsiteX5" fmla="*/ 1645648 w 1645648"/>
              <a:gd name="connsiteY5" fmla="*/ 1322453 h 1854442"/>
              <a:gd name="connsiteX6" fmla="*/ 1113659 w 1645648"/>
              <a:gd name="connsiteY6" fmla="*/ 1854442 h 1854442"/>
              <a:gd name="connsiteX7" fmla="*/ 531989 w 1645648"/>
              <a:gd name="connsiteY7" fmla="*/ 1854442 h 1854442"/>
              <a:gd name="connsiteX8" fmla="*/ 501784 w 1645648"/>
              <a:gd name="connsiteY8" fmla="*/ 1851397 h 1854442"/>
              <a:gd name="connsiteX9" fmla="*/ 4541 w 1645648"/>
              <a:gd name="connsiteY9" fmla="*/ 1851397 h 1854442"/>
              <a:gd name="connsiteX10" fmla="*/ 4541 w 1645648"/>
              <a:gd name="connsiteY10" fmla="*/ 1367499 h 1854442"/>
              <a:gd name="connsiteX11" fmla="*/ 0 w 1645648"/>
              <a:gd name="connsiteY11" fmla="*/ 1322453 h 1854442"/>
              <a:gd name="connsiteX12" fmla="*/ 0 w 1645648"/>
              <a:gd name="connsiteY12" fmla="*/ 533200 h 1854442"/>
              <a:gd name="connsiteX13" fmla="*/ 4541 w 1645648"/>
              <a:gd name="connsiteY13" fmla="*/ 488155 h 185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5648" h="1854442">
                <a:moveTo>
                  <a:pt x="4541" y="0"/>
                </a:moveTo>
                <a:lnTo>
                  <a:pt x="1120856" y="0"/>
                </a:lnTo>
                <a:lnTo>
                  <a:pt x="1120856" y="1937"/>
                </a:lnTo>
                <a:lnTo>
                  <a:pt x="1220873" y="12019"/>
                </a:lnTo>
                <a:cubicBezTo>
                  <a:pt x="1463292" y="61625"/>
                  <a:pt x="1645648" y="276117"/>
                  <a:pt x="1645648" y="533200"/>
                </a:cubicBezTo>
                <a:lnTo>
                  <a:pt x="1645648" y="1322453"/>
                </a:lnTo>
                <a:cubicBezTo>
                  <a:pt x="1645648" y="1616262"/>
                  <a:pt x="1407468" y="1854442"/>
                  <a:pt x="1113659" y="1854442"/>
                </a:cubicBezTo>
                <a:lnTo>
                  <a:pt x="531989" y="1854442"/>
                </a:lnTo>
                <a:lnTo>
                  <a:pt x="501784" y="1851397"/>
                </a:lnTo>
                <a:lnTo>
                  <a:pt x="4541" y="1851397"/>
                </a:lnTo>
                <a:lnTo>
                  <a:pt x="4541" y="1367499"/>
                </a:lnTo>
                <a:lnTo>
                  <a:pt x="0" y="1322453"/>
                </a:lnTo>
                <a:lnTo>
                  <a:pt x="0" y="533200"/>
                </a:lnTo>
                <a:lnTo>
                  <a:pt x="4541" y="488155"/>
                </a:lnTo>
                <a:close/>
              </a:path>
            </a:pathLst>
          </a:custGeom>
          <a:solidFill>
            <a:srgbClr val="E5D4F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usitana" pitchFamily="2" charset="0"/>
              </a:rPr>
              <a:t>Remote storage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89839EE-E866-550B-EBD5-7CEA739908D3}"/>
              </a:ext>
            </a:extLst>
          </p:cNvPr>
          <p:cNvSpPr/>
          <p:nvPr/>
        </p:nvSpPr>
        <p:spPr>
          <a:xfrm>
            <a:off x="4463188" y="3628156"/>
            <a:ext cx="1482933" cy="1020408"/>
          </a:xfrm>
          <a:custGeom>
            <a:avLst/>
            <a:gdLst>
              <a:gd name="connsiteX0" fmla="*/ 4541 w 1645648"/>
              <a:gd name="connsiteY0" fmla="*/ 0 h 1854442"/>
              <a:gd name="connsiteX1" fmla="*/ 1120856 w 1645648"/>
              <a:gd name="connsiteY1" fmla="*/ 0 h 1854442"/>
              <a:gd name="connsiteX2" fmla="*/ 1120856 w 1645648"/>
              <a:gd name="connsiteY2" fmla="*/ 1937 h 1854442"/>
              <a:gd name="connsiteX3" fmla="*/ 1220873 w 1645648"/>
              <a:gd name="connsiteY3" fmla="*/ 12019 h 1854442"/>
              <a:gd name="connsiteX4" fmla="*/ 1645648 w 1645648"/>
              <a:gd name="connsiteY4" fmla="*/ 533200 h 1854442"/>
              <a:gd name="connsiteX5" fmla="*/ 1645648 w 1645648"/>
              <a:gd name="connsiteY5" fmla="*/ 1322453 h 1854442"/>
              <a:gd name="connsiteX6" fmla="*/ 1113659 w 1645648"/>
              <a:gd name="connsiteY6" fmla="*/ 1854442 h 1854442"/>
              <a:gd name="connsiteX7" fmla="*/ 531989 w 1645648"/>
              <a:gd name="connsiteY7" fmla="*/ 1854442 h 1854442"/>
              <a:gd name="connsiteX8" fmla="*/ 501784 w 1645648"/>
              <a:gd name="connsiteY8" fmla="*/ 1851397 h 1854442"/>
              <a:gd name="connsiteX9" fmla="*/ 4541 w 1645648"/>
              <a:gd name="connsiteY9" fmla="*/ 1851397 h 1854442"/>
              <a:gd name="connsiteX10" fmla="*/ 4541 w 1645648"/>
              <a:gd name="connsiteY10" fmla="*/ 1367499 h 1854442"/>
              <a:gd name="connsiteX11" fmla="*/ 0 w 1645648"/>
              <a:gd name="connsiteY11" fmla="*/ 1322453 h 1854442"/>
              <a:gd name="connsiteX12" fmla="*/ 0 w 1645648"/>
              <a:gd name="connsiteY12" fmla="*/ 533200 h 1854442"/>
              <a:gd name="connsiteX13" fmla="*/ 4541 w 1645648"/>
              <a:gd name="connsiteY13" fmla="*/ 488155 h 185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5648" h="1854442">
                <a:moveTo>
                  <a:pt x="4541" y="0"/>
                </a:moveTo>
                <a:lnTo>
                  <a:pt x="1120856" y="0"/>
                </a:lnTo>
                <a:lnTo>
                  <a:pt x="1120856" y="1937"/>
                </a:lnTo>
                <a:lnTo>
                  <a:pt x="1220873" y="12019"/>
                </a:lnTo>
                <a:cubicBezTo>
                  <a:pt x="1463292" y="61625"/>
                  <a:pt x="1645648" y="276117"/>
                  <a:pt x="1645648" y="533200"/>
                </a:cubicBezTo>
                <a:lnTo>
                  <a:pt x="1645648" y="1322453"/>
                </a:lnTo>
                <a:cubicBezTo>
                  <a:pt x="1645648" y="1616262"/>
                  <a:pt x="1407468" y="1854442"/>
                  <a:pt x="1113659" y="1854442"/>
                </a:cubicBezTo>
                <a:lnTo>
                  <a:pt x="531989" y="1854442"/>
                </a:lnTo>
                <a:lnTo>
                  <a:pt x="501784" y="1851397"/>
                </a:lnTo>
                <a:lnTo>
                  <a:pt x="4541" y="1851397"/>
                </a:lnTo>
                <a:lnTo>
                  <a:pt x="4541" y="1367499"/>
                </a:lnTo>
                <a:lnTo>
                  <a:pt x="0" y="1322453"/>
                </a:lnTo>
                <a:lnTo>
                  <a:pt x="0" y="533200"/>
                </a:lnTo>
                <a:lnTo>
                  <a:pt x="4541" y="488155"/>
                </a:lnTo>
                <a:close/>
              </a:path>
            </a:pathLst>
          </a:custGeom>
          <a:solidFill>
            <a:srgbClr val="D0DAD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usitana" pitchFamily="2" charset="0"/>
              </a:rPr>
              <a:t>On-premise storage</a:t>
            </a:r>
          </a:p>
        </p:txBody>
      </p:sp>
    </p:spTree>
    <p:extLst>
      <p:ext uri="{BB962C8B-B14F-4D97-AF65-F5344CB8AC3E}">
        <p14:creationId xmlns:p14="http://schemas.microsoft.com/office/powerpoint/2010/main" val="2176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197075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Persistent Volume Example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F40E1DB-E911-4823-9C41-5FA72A7A8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32414"/>
              </p:ext>
            </p:extLst>
          </p:nvPr>
        </p:nvGraphicFramePr>
        <p:xfrm>
          <a:off x="3571116" y="1309285"/>
          <a:ext cx="1635504" cy="203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354600" imgH="439560" progId="Package">
                  <p:embed/>
                </p:oleObj>
              </mc:Choice>
              <mc:Fallback>
                <p:oleObj name="Packager Shell Object" showAsIcon="1" r:id="rId2" imgW="3546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1116" y="1309285"/>
                        <a:ext cx="1635504" cy="203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85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E6A7E-9EA2-4102-AFB6-D7A7DDE2A23C}"/>
              </a:ext>
            </a:extLst>
          </p:cNvPr>
          <p:cNvSpPr txBox="1">
            <a:spLocks/>
          </p:cNvSpPr>
          <p:nvPr/>
        </p:nvSpPr>
        <p:spPr>
          <a:xfrm>
            <a:off x="2081933" y="204333"/>
            <a:ext cx="4980133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Persistent Volume claim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04930E-E94C-2605-DA4F-5521DD026011}"/>
              </a:ext>
            </a:extLst>
          </p:cNvPr>
          <p:cNvGrpSpPr/>
          <p:nvPr/>
        </p:nvGrpSpPr>
        <p:grpSpPr>
          <a:xfrm>
            <a:off x="1687114" y="1268855"/>
            <a:ext cx="5769769" cy="1212418"/>
            <a:chOff x="1707160" y="958415"/>
            <a:chExt cx="5769769" cy="1212418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4C549E4E-9FFC-54B7-39EB-E9E1994D1A0D}"/>
                </a:ext>
              </a:extLst>
            </p:cNvPr>
            <p:cNvSpPr/>
            <p:nvPr/>
          </p:nvSpPr>
          <p:spPr>
            <a:xfrm>
              <a:off x="2388198" y="958415"/>
              <a:ext cx="5088731" cy="1212417"/>
            </a:xfrm>
            <a:prstGeom prst="foldedCorner">
              <a:avLst/>
            </a:prstGeom>
            <a:solidFill>
              <a:srgbClr val="FBF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Lusitan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A59FD3-8EA3-1B1E-A55F-DDE1E5A8FA83}"/>
                </a:ext>
              </a:extLst>
            </p:cNvPr>
            <p:cNvSpPr txBox="1"/>
            <p:nvPr/>
          </p:nvSpPr>
          <p:spPr>
            <a:xfrm>
              <a:off x="2932950" y="1116013"/>
              <a:ext cx="447866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Amasis MT Pro" panose="02040504050005020304" pitchFamily="18" charset="0"/>
                  <a:ea typeface="+mn-ea"/>
                  <a:cs typeface="+mn-cs"/>
                </a:rPr>
                <a:t>A persistent volume claim (PVC) is a request for storage resources by a pod or a group of pods. PVCs allow you to dynamically provision and manage storage volumes in a cluster.</a:t>
              </a: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08487BFC-BBD6-52F0-9E3A-6F6509FFD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7160" y="958415"/>
              <a:ext cx="1264344" cy="1212418"/>
            </a:xfrm>
            <a:prstGeom prst="flowChartConnector">
              <a:avLst/>
            </a:prstGeom>
            <a:ln>
              <a:solidFill>
                <a:srgbClr val="FEBC5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7619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55080</TotalTime>
  <Words>258</Words>
  <Application>Microsoft Office PowerPoint</Application>
  <PresentationFormat>On-screen Show (16:9)</PresentationFormat>
  <Paragraphs>41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Raleway</vt:lpstr>
      <vt:lpstr>Amasis MT Pro</vt:lpstr>
      <vt:lpstr>Open Sans</vt:lpstr>
      <vt:lpstr>Times New Roman</vt:lpstr>
      <vt:lpstr>Calibri</vt:lpstr>
      <vt:lpstr>Arial</vt:lpstr>
      <vt:lpstr>Open Sans Light</vt:lpstr>
      <vt:lpstr>Roboto</vt:lpstr>
      <vt:lpstr>Lusitana</vt:lpstr>
      <vt:lpstr>Simple Light</vt:lpstr>
      <vt:lpstr>Office Theme</vt:lpstr>
      <vt:lpstr>Packager Shell Object</vt:lpstr>
      <vt:lpstr>PowerPoint Presentation</vt:lpstr>
      <vt:lpstr> 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BJIT LTD</cp:lastModifiedBy>
  <cp:revision>294</cp:revision>
  <dcterms:modified xsi:type="dcterms:W3CDTF">2023-06-16T03:13:55Z</dcterms:modified>
</cp:coreProperties>
</file>