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485949" y="6040279"/>
            <a:ext cx="32201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Image Placeholder</a:t>
            </a:r>
            <a:endParaRPr sz="665" b="0" i="0" u="none" strike="noStrike" cap="none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3756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807467" y="2577272"/>
            <a:ext cx="6571987" cy="15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Ansible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807467" y="2562191"/>
            <a:ext cx="6577067" cy="152340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>
          <a:xfrm>
            <a:off x="4029800" y="4542300"/>
            <a:ext cx="5354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4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YOUR NEXT DESTINATION </a:t>
            </a:r>
            <a:endParaRPr sz="24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OF SOFTWARE OUTSOURCING</a:t>
            </a: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</p:txBody>
      </p:sp>
      <p:pic>
        <p:nvPicPr>
          <p:cNvPr id="18" name="Google Shape;244;p1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 sz="200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Ansible Ad-hoc command [Demo]</a:t>
            </a:r>
            <a:endParaRPr lang="en-GB" altLang="en-US" sz="200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pPr algn="l">
              <a:buFont typeface="Wingdings" panose="05000000000000000000" charset="0"/>
            </a:pP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>
                <a:latin typeface="+mn-ea"/>
                <a:cs typeface="+mn-ea"/>
              </a:rPr>
              <a:t>In this example, we are going to test the remote nodes or hosts and make sure they respond back using Ansible's default SSH channel</a:t>
            </a:r>
            <a:endParaRPr lang="en-GB" altLang="en-US" sz="1400">
              <a:latin typeface="+mn-ea"/>
              <a:cs typeface="+mn-ea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>
                <a:latin typeface="+mn-ea"/>
                <a:cs typeface="+mn-ea"/>
              </a:rPr>
              <a:t>$ ansible multi -m ping -i ansible_hosts – user=ansible</a:t>
            </a:r>
            <a:endParaRPr lang="en-GB" altLang="en-US" sz="1400">
              <a:latin typeface="+mn-ea"/>
              <a:cs typeface="+mn-ea"/>
            </a:endParaRPr>
          </a:p>
          <a:p>
            <a:pPr algn="l">
              <a:buFont typeface="Wingdings" panose="05000000000000000000" charset="0"/>
            </a:pPr>
            <a:endParaRPr lang="en-GB" altLang="en-US"/>
          </a:p>
          <a:p>
            <a:pPr algn="l">
              <a:buFont typeface="Wingdings" panose="05000000000000000000" charset="0"/>
            </a:pPr>
            <a:r>
              <a:rPr lang="en-GB" altLang="en-US" sz="1400"/>
              <a:t>In this example, we are going to know the uptime of the hosts. 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-m command -a uptime 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-m shell -a uptime 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endParaRPr lang="en-GB" altLang="en-US" sz="1600"/>
          </a:p>
          <a:p>
            <a:pPr algn="l">
              <a:buFont typeface="Wingdings" panose="05000000000000000000" charset="0"/>
            </a:pPr>
            <a:endParaRPr lang="en-GB" altLang="en-US" sz="1600"/>
          </a:p>
          <a:p>
            <a:pPr algn="l">
              <a:buFont typeface="Wingdings" panose="05000000000000000000" charset="0"/>
            </a:pPr>
            <a:r>
              <a:rPr lang="en-GB" altLang="en-US" sz="1400"/>
              <a:t>The following ansible ad hoc command would help you get the free memory of all the hosts in the host group named multi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-a "free -m" -i ansible_hosts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endParaRPr lang="en-GB" altLang="en-US" sz="1600"/>
          </a:p>
          <a:p>
            <a:pPr algn="l">
              <a:buFont typeface="Wingdings" panose="05000000000000000000" charset="0"/>
            </a:pPr>
            <a:r>
              <a:rPr lang="en-GB" altLang="en-US" sz="1400"/>
              <a:t>To accomplish this example we are going to use two commands together so we must opt to shell module.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-m shell -a "cat /proc/meminfo|head -2"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In the earlier versions of ansible there is an option named as sudo (deprecated), Since ansible 2.0 there are two new options named as become and become_user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-m shell -a "cat /etc/passwd|grep -i vagrant" -s – ask-sudo-pass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-m shell -a "cat /etc/passwd|grep -i vagrant" -b -K</a:t>
            </a:r>
            <a:endParaRPr lang="en-GB" alt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052195"/>
            <a:ext cx="387096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986915"/>
            <a:ext cx="4922520" cy="33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3187065"/>
            <a:ext cx="845058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4321810"/>
            <a:ext cx="7444740" cy="312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5" y="5159375"/>
            <a:ext cx="7292340" cy="32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 sz="200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Ansible Ad-hoc command [Demo]</a:t>
            </a:r>
            <a:endParaRPr lang="en-GB" altLang="en-US" sz="200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6:  ansible ad hoc become - Execute a command as a different user  (sudo su)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In the following ad-hoc command snapshot you can see we have given the username we want to switch to  using --become-user=weblogic option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app -m file -a "path=/opt/oracle/binaries state=directory mode=0755" -i ansible_hosts -b – become-user=weblogic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7: Create a user group with ansible ad hoc command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Here we are creating a user name group named weblogic using the ansible group module, the same task can be reversed to delete the group if you change the state to absent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app -s -m group -a "name=weblogic state=present"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8: Create a unix user with ansible ad hoc command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In this example, we are going to create a UNIX user using the ansible user module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app -m user -a "name=weblogic group=weblogic createhome=yes" -b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9: Create a Directory with 755 permission using ansible ad hoc command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In this example, we are going to create a new directory with 755 permisssion this is done using the ansible file module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app -m file -a "path=/opt/oracle state=directory mode=0755" -b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10: Create a file with 755 permission using ansible ad hoc commands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Like the previous example, we are going to create a file this time with 755 permission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app -m file -a "path=/tmp/testfile state=touch mode=0755"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11: Change ownership of a file using ansible ad hoc command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In this example, we are going to change the ownership of the file using ansible ad hoc command with ansible file module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ansible app -m file -a "path=/opt/oracle group=weblogic owner=weblogic" -i ansible_hosts -b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endParaRPr lang="en-GB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 sz="200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Ansible Ad-hoc command [Demo]</a:t>
            </a:r>
            <a:endParaRPr lang="en-GB" altLang="en-US" sz="200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12: how to check free disk space of hosts using ansible ad hoc commands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Most of us would like to quickly check the disk space of many machines with a single command. this is that command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-a "df -h"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13: ad hoc command to Install a package using yum module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How to install a package or software in linux using yum module of ansible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-s -m yum -a "name=httpd state=installed"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14: ad hoc command to Start or stop the service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You really do not have to log in to start or stop the service running in your Linux system. you can simply use this ansible service module ad hoc command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# To Start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-s -m service -a "name=httod state=started enabled=yes"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# To Stop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-s -m service -a "name=httpd state=stop enabled=yes"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15: Install and configure python Django application server with ansible ad hoc commands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These are set of commands you have to execute to install the Django application server and Mysql libraries. Here we are using easy_install which is an ansible module it helps to find the easy installation option from ansible galaxy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app -s -m yum -a "name=MySQL-python state=present"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app -s -m yum -a "name=python-setuptools state=present"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app -s -m easy_install -a "name=django"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endParaRPr lang="en-GB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 sz="200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Ansible Ad-hoc command [Demo]</a:t>
            </a:r>
            <a:endParaRPr lang="en-GB" altLang="en-US" sz="200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16: Managing Cron Job and Scheduling with Ansible ad hoc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We can easily manage the Cron jobs with Ansible cron module. Here are the list commands you can keep handy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#  Run the job every 15 minutes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-s -m cron -a "name='daily-cron-all-servers' minute=*/15 job='/path/to/minute-script.sh'"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# Run the job every four hours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-s -m cron -a "name='daily-cron-all-servers' hour=4 job='/path/to/hour-script.sh'"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# Enabling a Job to run at system reboot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-s -m cron -a "name='daily-cron-all-servers' special_time=reboot job='/path/to/startup-script.sh'"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# Scheduling a Daily job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-s -m cron -a "name='daily-cron-all-servers' special_time=daily job='/path/to/daily-script.sh'"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# Scheduling a Weekly job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multi -s -m cron -a "name='daily-cron-all-servers' special_time=weekly job='/path/to/daily-script.sh'"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17: ansible ad hoc command to check the service status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In this example, we are going to see how to check the status of service using ansible ad hoc command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testserver -m service -a "name=httpd" -i ansible_hosts -u vagrant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20: ansible ad hoc command to copy file - Local to remote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The following ad hoc command with copy module copies the file from Src location on the local control machine to the specified location on the remote server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testserver -m copy -a "src=~/Downloads/index.html dest=/var/www/html owner=apache group=apache mode=0644"</a:t>
            </a:r>
            <a:endParaRPr lang="en-GB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 sz="2000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Ansible Ad-hoc command [Demo]</a:t>
            </a:r>
            <a:endParaRPr lang="en-GB" altLang="en-US" sz="2000">
              <a:latin typeface="Bahnschrift Light" panose="020B0502040204020203" charset="0"/>
              <a:cs typeface="Bahnschrift Light" panose="020B0502040204020203" charset="0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21: ansible ad hoc command to copy directory - Local to remote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This is an ansible AD HOC command to copy a directory to the remote server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testserver -m copy -a "src=~/Downloads/logos dest=/var/www/html/ owner=apache group=apache mode=0644 " -i ansible_hosts -b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Example 26: ansible ad hoc command to check listening ports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To check the list of open ports you can use netstat or ss  commands over the Ansible shell module but the preferred way is to use the ansible community plugin listen_ports_facts module</a:t>
            </a:r>
            <a:endParaRPr lang="en-GB" altLang="en-US" sz="1400"/>
          </a:p>
          <a:p>
            <a:pPr algn="l">
              <a:buFont typeface="Wingdings" panose="05000000000000000000" charset="0"/>
            </a:pPr>
            <a:r>
              <a:rPr lang="en-GB" altLang="en-US" sz="1400"/>
              <a:t>$ ansible testserver -m listen_ports_facts -i prod-ansible-hosts</a:t>
            </a:r>
            <a:endParaRPr lang="en-GB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100455"/>
            <a:ext cx="10388600" cy="5095240"/>
          </a:xfrm>
        </p:spPr>
        <p:txBody>
          <a:bodyPr>
            <a:normAutofit lnSpcReduction="20000"/>
          </a:bodyPr>
          <a:lstStyle/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Introduction to Ansible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What is Ansible. 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Why Ansible. 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Use Case of Ansible.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Setting up Ansible - Lab Environment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Architecture 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Installation 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Configuration 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Inventory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Hands-On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Ad-Hoc Commands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marL="800100" lvl="1" indent="-342900" algn="l">
              <a:buFont typeface="Wingdings" panose="05000000000000000000" charset="0"/>
              <a:buChar char="q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Hands-On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GB" altLang="en-US"/>
          </a:p>
          <a:p>
            <a:pPr algn="l">
              <a:buFont typeface="Wingdings" panose="05000000000000000000" charset="0"/>
            </a:pPr>
            <a:endParaRPr lang="en-GB" altLang="en-US"/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100455"/>
            <a:ext cx="10388600" cy="509524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charset="0"/>
            </a:pPr>
            <a:r>
              <a:rPr lang="en-GB" altLang="en-US" dirty="0">
                <a:latin typeface="Bahnschrift Light" panose="020B0502040204020203" charset="0"/>
                <a:cs typeface="Bahnschrift Light" panose="020B0502040204020203" charset="0"/>
              </a:rPr>
              <a:t>Introduction to Ansible</a:t>
            </a:r>
            <a:endParaRPr lang="en-GB" altLang="en-US" dirty="0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 is an open-source automation tool used for configuration management, application deployment, and orchestration of IT infrastructure.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 uses SSH or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WinRM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remotely execute these tasks on target hosts.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effectLst/>
                <a:latin typeface="Bahnschrift Light" panose="020B0502040204020203" charset="0"/>
              </a:rPr>
              <a:t>Benefits of Ansible</a:t>
            </a:r>
            <a:endParaRPr lang="en-US" b="0" i="0" dirty="0">
              <a:effectLst/>
              <a:latin typeface="Bahnschrift Light" panose="020B0502040204020203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Free: Ansible is an open-source tool.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simple to set up and use: No special</a:t>
            </a:r>
            <a:r>
              <a:rPr lang="en-GB" alt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codeing</a:t>
            </a:r>
            <a:r>
              <a:rPr lang="en-US" sz="1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 are necessary to use Ansible’s playbooks (more on playbooks later).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Powerful: Ansible lets you model even highly complex IT workflows. 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Flexible: You can orchestrate the entire application environment no matter where it’s deployed. You can also customize it based on your needs.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Agentless: You don’t need to install any other software or firewall ports on the client systems you want to automate. You also don’t have to set up a separate management structure.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Efficient: Because you don’t need to install any extra software, there’s more room for application resources on your server.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GB" altLang="en-US" dirty="0"/>
          </a:p>
          <a:p>
            <a:pPr algn="l">
              <a:buFont typeface="Wingdings" panose="05000000000000000000" charset="0"/>
            </a:pPr>
            <a:endParaRPr lang="en-GB" altLang="en-US" dirty="0"/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endParaRPr lang="en-GB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" y="1100455"/>
            <a:ext cx="10784371" cy="4849771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</a:pPr>
            <a:r>
              <a:rPr lang="en-GB" altLang="en-US" dirty="0"/>
              <a:t>Ansible Architecture:</a:t>
            </a:r>
            <a:endParaRPr lang="en-GB" altLang="en-US" dirty="0"/>
          </a:p>
          <a:p>
            <a:pPr algn="l">
              <a:buFont typeface="Wingdings" panose="05000000000000000000" charset="0"/>
            </a:pPr>
            <a:endParaRPr lang="en-GB" altLang="en-US" dirty="0"/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Inventories –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lists of hosts [Unix, Linux, Windows]</a:t>
            </a:r>
            <a:endParaRPr lang="en-GB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 –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 of  end to end modules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 –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 are directly run using playbooks</a:t>
            </a:r>
            <a:endParaRPr lang="en-GB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Plugins –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necessary cache, logging purpose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Playbooks –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the ansible automation engine and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Management Database</a:t>
            </a:r>
            <a:endParaRPr lang="en-GB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CMDB –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 or data warehouse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endParaRPr lang="en-GB" altLang="en-US" dirty="0"/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924050"/>
            <a:ext cx="52387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" y="1100455"/>
            <a:ext cx="10784371" cy="5366606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</a:pPr>
            <a:endParaRPr lang="en-GB" altLang="en-US" sz="1600" dirty="0"/>
          </a:p>
          <a:p>
            <a:pPr algn="l">
              <a:buFont typeface="Wingdings" panose="05000000000000000000" charset="0"/>
            </a:pPr>
            <a:endParaRPr lang="en-GB" alt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356" y="1654451"/>
            <a:ext cx="8293288" cy="4262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" y="1100455"/>
            <a:ext cx="10784371" cy="5366606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</a:pPr>
            <a:r>
              <a:rPr lang="en-GB" altLang="en-US" dirty="0"/>
              <a:t>Ansible Installation: [Debian Like System]</a:t>
            </a:r>
            <a:endParaRPr lang="en-GB" alt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PPA Repository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apt-add-repository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ppa:ansible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/ansible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repository and install Ansible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GB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apt update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GB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apt install ansible -y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>
              <a:buFont typeface="Wingdings" panose="05000000000000000000" charset="0"/>
            </a:pPr>
            <a:endParaRPr lang="en-US" altLang="en-US" dirty="0">
              <a:latin typeface="Inter"/>
            </a:endParaRPr>
          </a:p>
          <a:p>
            <a:pPr algn="l"/>
            <a:r>
              <a:rPr lang="en-GB" altLang="en-US" dirty="0"/>
              <a:t>Ansible Installation: [RHEL Like System]</a:t>
            </a:r>
            <a:endParaRPr lang="en-GB" alt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EPEL Repository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s-ES" sz="1600" b="0" i="0" dirty="0">
                <a:effectLst/>
                <a:latin typeface="Consolas" panose="020B0609020204030204" pitchFamily="49" charset="0"/>
              </a:rPr>
              <a:t>sudo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dnf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-y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epel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-reléase</a:t>
            </a:r>
            <a:endParaRPr lang="es-ES" sz="1600" b="0" i="0" dirty="0">
              <a:effectLst/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Ansible With the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dnf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s-ES" sz="1600" b="0" i="0" dirty="0">
                <a:effectLst/>
                <a:latin typeface="Consolas" panose="020B0609020204030204" pitchFamily="49" charset="0"/>
              </a:rPr>
              <a:t>sudo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dnf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ES" sz="1600" b="0" i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es-ES" sz="1600" b="0" i="0" dirty="0">
                <a:effectLst/>
                <a:latin typeface="Consolas" panose="020B0609020204030204" pitchFamily="49" charset="0"/>
              </a:rPr>
              <a:t> ansible –y</a:t>
            </a:r>
            <a:endParaRPr lang="es-ES" sz="1600" dirty="0">
              <a:latin typeface="Consolas" panose="020B0609020204030204" pitchFamily="49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ansible --version</a:t>
            </a:r>
            <a:endParaRPr lang="en-GB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" y="1100455"/>
            <a:ext cx="10784371" cy="5366606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charset="0"/>
            </a:pPr>
            <a:r>
              <a:rPr lang="en-US" altLang="en-US" dirty="0"/>
              <a:t>Ansible Configuration</a:t>
            </a:r>
            <a:endParaRPr lang="en-US" altLang="en-US" dirty="0"/>
          </a:p>
          <a:p>
            <a:pPr algn="l">
              <a:buFont typeface="Wingdings" panose="05000000000000000000" charset="0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configuration directory for Ansible is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/ansible/.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this directory, you can find several important files and subdirectories that are used for configuring and managing Ansible. Here's a brief overview of some of the key items you can find within the default configuration directory: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main configuration file for Ansible. It allows you to specify various settings, such as the default inventory file, remote user, connection type, and more.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file is the default inventory file, where you define the hosts and groups that Ansible will manage. It specifies the target systems on which Ansible will perform tasks.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roles/: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directory is used to organize and store Ansible roles. Roles are self-contained units of automation that can be reused across multiple playbooks.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and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host_vars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directories allow you to define variables specific to groups of hosts 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/) or individual hosts 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host_vars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/). This enables you to customize the behavior of playbooks based on specific groups or hosts.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library/ and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module_utils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directories are used for storing custom Ansible modules or module utilities that you may develop for your environment.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" y="1100455"/>
            <a:ext cx="10784371" cy="5366606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</a:pPr>
            <a:r>
              <a:rPr lang="en-US" altLang="en-US" dirty="0"/>
              <a:t>Ansible Configuration</a:t>
            </a:r>
            <a:endParaRPr lang="en-US" altLang="en-US" dirty="0"/>
          </a:p>
          <a:p>
            <a:pPr algn="l">
              <a:buFont typeface="Wingdings" panose="05000000000000000000" charset="0"/>
            </a:pPr>
            <a:endParaRPr lang="en-US" sz="1600" b="0" i="0" dirty="0">
              <a:solidFill>
                <a:srgbClr val="1A20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 </a:t>
            </a:r>
            <a:r>
              <a:rPr lang="en-US" sz="16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file under the folder /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/ansible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hosts file under the folder /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/ansible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 create SSH keys for your </a:t>
            </a:r>
            <a:r>
              <a:rPr lang="en-US" sz="16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remote_user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share them among all the managed host servers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ssh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-keygen</a:t>
            </a:r>
            <a:endParaRPr lang="en-US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ssh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-copy-id nouf-admin@172.31.2.186</a:t>
            </a:r>
            <a:endParaRPr lang="en-US" sz="1600" b="0" i="0" dirty="0"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the below command on each managed host server to run all the commands without prompting a password.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echo "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nouf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-admin ALL=(ALL) NOPASSWD:ALL" &gt; /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etc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sudoers.d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nouf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-admin</a:t>
            </a:r>
            <a:endParaRPr lang="en-US" altLang="en-US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69850"/>
            <a:ext cx="9144000" cy="62611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Session-01</a:t>
            </a:r>
            <a:endParaRPr lang="en-GB" altLang="en-US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695960"/>
            <a:ext cx="10388600" cy="549973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r>
              <a:rPr lang="en-GB" altLang="en-US" sz="2000">
                <a:latin typeface="Bahnschrift Light" panose="020B0502040204020203" charset="0"/>
                <a:cs typeface="Bahnschrift Light" panose="020B0502040204020203" charset="0"/>
              </a:rPr>
              <a:t>Introduction to Ansible Ad-hoc command</a:t>
            </a:r>
            <a:endParaRPr lang="en-GB" altLang="en-US" sz="2000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 Ansible ad-hoc command is a one-liner command that allows you to perform a single task against a set of hosts. It's useful for quick, one-time tasks that you don't need to automate with a playbook.</a:t>
            </a:r>
            <a:endParaRPr lang="en-GB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charset="0"/>
            </a:pP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GB" altLang="en-US"/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90" y="1518285"/>
            <a:ext cx="4504055" cy="2465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3983355"/>
            <a:ext cx="7392035" cy="2561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10113</Words>
  <Application>WPS Presentation</Application>
  <PresentationFormat>Widescreen</PresentationFormat>
  <Paragraphs>212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Light</vt:lpstr>
      <vt:lpstr>Wingdings</vt:lpstr>
      <vt:lpstr>Times New Roman</vt:lpstr>
      <vt:lpstr>Roboto</vt:lpstr>
      <vt:lpstr>Consolas</vt:lpstr>
      <vt:lpstr>Courier New</vt:lpstr>
      <vt:lpstr>Inter</vt:lpstr>
      <vt:lpstr>Verdana</vt:lpstr>
      <vt:lpstr>Segoe Print</vt:lpstr>
      <vt:lpstr>Arial</vt:lpstr>
      <vt:lpstr>Calibri</vt:lpstr>
      <vt:lpstr>Open Sans</vt:lpstr>
      <vt:lpstr>Raleway</vt:lpstr>
      <vt:lpstr>Office Theme</vt:lpstr>
      <vt:lpstr>PowerPoint 演示文稿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  <vt:lpstr>Ansible Session-01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bjit</cp:lastModifiedBy>
  <cp:revision>1</cp:revision>
  <dcterms:created xsi:type="dcterms:W3CDTF">2023-05-11T03:33:52Z</dcterms:created>
  <dcterms:modified xsi:type="dcterms:W3CDTF">2023-05-11T03:33:52Z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C2B9D15EAED2497B956373766E523048</vt:lpwstr>
  </property>
  <property fmtid="{D5CDD505-2E9C-101B-9397-08002B2CF9AE}" pid="3" name="KSOProductBuildVer">
    <vt:lpwstr>1033-11.2.0.11219</vt:lpwstr>
  </property>
</Properties>
</file>