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485949" y="6040279"/>
            <a:ext cx="32201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Image Placeholder</a:t>
            </a:r>
            <a:endParaRPr sz="665" b="0" i="0" u="none" strike="noStrike" cap="none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3756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807467" y="2577272"/>
            <a:ext cx="6571987" cy="15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Ansible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807467" y="2562191"/>
            <a:ext cx="6577067" cy="152340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>
          <a:xfrm>
            <a:off x="4029800" y="4542300"/>
            <a:ext cx="5354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4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YOUR NEXT DESTINATION </a:t>
            </a:r>
            <a:endParaRPr sz="24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OF SOFTWARE OUTSOURCING</a:t>
            </a: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</p:txBody>
      </p:sp>
      <p:pic>
        <p:nvPicPr>
          <p:cNvPr id="18" name="Google Shape;244;p1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07315"/>
            <a:ext cx="9144000" cy="892175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31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Session-02</a:t>
            </a:r>
            <a:endParaRPr lang="en-GB" altLang="en-US" sz="31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100455"/>
            <a:ext cx="10388600" cy="509524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Introduction to YAML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Introduction to Ansible Playbook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	Simple playbook example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r>
              <a:rPr lang="en-GB" altLang="en-US">
                <a:latin typeface="Bahnschrift Light" panose="020B0502040204020203" charset="0"/>
                <a:cs typeface="Bahnschrift Light" panose="020B0502040204020203" charset="0"/>
              </a:rPr>
              <a:t>	Demo</a:t>
            </a:r>
            <a:endParaRPr lang="en-GB" altLang="en-US">
              <a:latin typeface="Bahnschrift Light" panose="020B0502040204020203" charset="0"/>
              <a:cs typeface="Bahnschrift Light" panose="020B0502040204020203" charset="0"/>
            </a:endParaRPr>
          </a:p>
          <a:p>
            <a:pPr algn="l">
              <a:buFont typeface="Wingdings" panose="05000000000000000000" charset="0"/>
            </a:pPr>
            <a:endParaRPr lang="en-GB" altLang="en-US"/>
          </a:p>
          <a:p>
            <a:pPr algn="l">
              <a:buFont typeface="Wingdings" panose="05000000000000000000" charset="0"/>
            </a:pPr>
            <a:endParaRPr lang="en-GB" altLang="en-US"/>
          </a:p>
          <a:p>
            <a:pPr marL="342900" indent="-342900" algn="l">
              <a:buFont typeface="Wingdings" panose="05000000000000000000" charset="0"/>
              <a:buBlip>
                <a:blip r:embed="rId1"/>
              </a:buBlip>
            </a:pP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Session-02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2000" dirty="0"/>
              <a:t>Introduction to YAML</a:t>
            </a:r>
            <a:endParaRPr lang="en-GB" altLang="en-US" sz="2000" dirty="0"/>
          </a:p>
          <a:p>
            <a:pPr algn="l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YAML (short for "YAML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Ain't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Language") is a human-readable data serialization language. It's often used for configuration files, data exchange between applications, and generating structured data for programmatic consumption.</a:t>
            </a:r>
            <a:endParaRPr lang="en-GB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--- at the beginning is a YAML document marker, which indicates the start of a new YAML document. The data is structured using indentation, with the address field being a nested object.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312" y="2138362"/>
            <a:ext cx="10239375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Session-02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2000" dirty="0"/>
              <a:t>Introduction to Playbook</a:t>
            </a:r>
            <a:endParaRPr lang="en-GB" altLang="en-US" sz="2000" dirty="0"/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Ansible playbook is a YAML file that contains a set of tasks that define the automation steps to be executed on a set of target hosts. Here is an example syntax of an Ansible playbook: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803082"/>
            <a:ext cx="4653062" cy="4584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881" y="1803082"/>
            <a:ext cx="5773428" cy="45844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Session-02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2600325"/>
            <a:ext cx="7315200" cy="1657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Presentation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Bahnschrift Light</vt:lpstr>
      <vt:lpstr>Times New Roman</vt:lpstr>
      <vt:lpstr>Calibri</vt:lpstr>
      <vt:lpstr>Microsoft YaHei</vt:lpstr>
      <vt:lpstr>Calibri Light</vt:lpstr>
      <vt:lpstr>Arial</vt:lpstr>
      <vt:lpstr>Calibri</vt:lpstr>
      <vt:lpstr>Open Sans</vt:lpstr>
      <vt:lpstr>Segoe Print</vt:lpstr>
      <vt:lpstr>Raleway</vt:lpstr>
      <vt:lpstr>Wingdings</vt:lpstr>
      <vt:lpstr>Office Theme</vt:lpstr>
      <vt:lpstr>PowerPoint 演示文稿</vt:lpstr>
      <vt:lpstr>Ansible Session-02</vt:lpstr>
      <vt:lpstr>Ansible Session-02</vt:lpstr>
      <vt:lpstr>Ansible Session-02</vt:lpstr>
      <vt:lpstr>Ansible Session-02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bjit</cp:lastModifiedBy>
  <cp:revision>2</cp:revision>
  <dcterms:created xsi:type="dcterms:W3CDTF">2023-05-11T03:48:29Z</dcterms:created>
  <dcterms:modified xsi:type="dcterms:W3CDTF">2023-05-11T03:48:50Z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388AA44826FB4B61B8C2B09EF9A6C620</vt:lpwstr>
  </property>
  <property fmtid="{D5CDD505-2E9C-101B-9397-08002B2CF9AE}" pid="3" name="KSOProductBuildVer">
    <vt:lpwstr>1033-11.2.0.11219</vt:lpwstr>
  </property>
</Properties>
</file>