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5755f307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25755f307_2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 panose="020B0606030504020204"/>
              <a:buNone/>
            </a:pPr>
            <a:endParaRPr dirty="0"/>
          </a:p>
        </p:txBody>
      </p:sp>
      <p:sp>
        <p:nvSpPr>
          <p:cNvPr id="76" name="Google Shape;76;g525755f307_2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en-US" sz="1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44;p115"/>
          <p:cNvPicPr preferRelativeResize="0"/>
          <p:nvPr userDrawn="1"/>
        </p:nvPicPr>
        <p:blipFill>
          <a:blip r:embed="rId2"/>
          <a:stretch>
            <a:fillRect/>
          </a:stretch>
        </p:blipFill>
        <p:spPr>
          <a:xfrm>
            <a:off x="10709565" y="105903"/>
            <a:ext cx="1328573" cy="1030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45700" tIns="22866" rIns="45700" bIns="2286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4485949" y="6040279"/>
            <a:ext cx="322010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Image Placeholder</a:t>
            </a:r>
            <a:endParaRPr sz="665" b="0" i="0" u="none" strike="noStrike" cap="none" dirty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  <a:sym typeface="Arial" panose="020B0604020202020204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0" y="-3756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45700" tIns="22866" rIns="45700" bIns="2286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2807467" y="2577272"/>
            <a:ext cx="6571987" cy="150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CONTENT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Ansible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Google Shape;82;p18"/>
          <p:cNvGrpSpPr/>
          <p:nvPr/>
        </p:nvGrpSpPr>
        <p:grpSpPr>
          <a:xfrm>
            <a:off x="2807467" y="2562191"/>
            <a:ext cx="6577067" cy="1523400"/>
            <a:chOff x="4713542" y="4227741"/>
            <a:chExt cx="13154132" cy="3046801"/>
          </a:xfrm>
        </p:grpSpPr>
        <p:grpSp>
          <p:nvGrpSpPr>
            <p:cNvPr id="83" name="Google Shape;83;p18"/>
            <p:cNvGrpSpPr/>
            <p:nvPr/>
          </p:nvGrpSpPr>
          <p:grpSpPr>
            <a:xfrm>
              <a:off x="4713542" y="4227741"/>
              <a:ext cx="3338566" cy="1463040"/>
              <a:chOff x="4422140" y="3769678"/>
              <a:chExt cx="3338566" cy="1463040"/>
            </a:xfrm>
          </p:grpSpPr>
          <p:cxnSp>
            <p:nvCxnSpPr>
              <p:cNvPr id="84" name="Google Shape;84;p18"/>
              <p:cNvCxnSpPr/>
              <p:nvPr/>
            </p:nvCxnSpPr>
            <p:spPr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8"/>
              <p:cNvCxnSpPr/>
              <p:nvPr/>
            </p:nvCxnSpPr>
            <p:spPr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" name="Google Shape;86;p18"/>
            <p:cNvGrpSpPr/>
            <p:nvPr/>
          </p:nvGrpSpPr>
          <p:grpSpPr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87" name="Google Shape;87;p18"/>
              <p:cNvCxnSpPr/>
              <p:nvPr/>
            </p:nvCxnSpPr>
            <p:spPr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8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90" name="Google Shape;90;p18"/>
          <p:cNvSpPr txBox="1"/>
          <p:nvPr/>
        </p:nvSpPr>
        <p:spPr>
          <a:xfrm>
            <a:off x="4029800" y="4542300"/>
            <a:ext cx="53548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2400" dirty="0">
                <a:solidFill>
                  <a:schemeClr val="lt1"/>
                </a:solidFill>
                <a:latin typeface="Calibri" panose="020F0502020204030204" charset="0"/>
                <a:ea typeface="Raleway"/>
                <a:cs typeface="Calibri" panose="020F0502020204030204" charset="0"/>
                <a:sym typeface="Raleway"/>
              </a:rPr>
              <a:t>YOUR NEXT DESTINATION </a:t>
            </a:r>
            <a:endParaRPr sz="2400" dirty="0">
              <a:solidFill>
                <a:schemeClr val="lt1"/>
              </a:solidFill>
              <a:latin typeface="Calibri" panose="020F0502020204030204" charset="0"/>
              <a:ea typeface="Raleway"/>
              <a:cs typeface="Calibri" panose="020F0502020204030204" charset="0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600" dirty="0">
                <a:solidFill>
                  <a:schemeClr val="lt1"/>
                </a:solidFill>
                <a:latin typeface="Calibri" panose="020F0502020204030204" charset="0"/>
                <a:ea typeface="Raleway"/>
                <a:cs typeface="Calibri" panose="020F0502020204030204" charset="0"/>
                <a:sym typeface="Raleway"/>
              </a:rPr>
              <a:t>OF SOFTWARE OUTSOURCING</a:t>
            </a:r>
            <a:endParaRPr sz="1600" dirty="0">
              <a:solidFill>
                <a:schemeClr val="lt1"/>
              </a:solidFill>
              <a:latin typeface="Calibri" panose="020F0502020204030204" charset="0"/>
              <a:ea typeface="Raleway"/>
              <a:cs typeface="Calibri" panose="020F0502020204030204" charset="0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600" dirty="0">
              <a:solidFill>
                <a:schemeClr val="lt1"/>
              </a:solidFill>
              <a:latin typeface="Calibri" panose="020F0502020204030204" charset="0"/>
              <a:ea typeface="Raleway"/>
              <a:cs typeface="Calibri" panose="020F0502020204030204" charset="0"/>
              <a:sym typeface="Raleway"/>
            </a:endParaRPr>
          </a:p>
        </p:txBody>
      </p:sp>
      <p:pic>
        <p:nvPicPr>
          <p:cNvPr id="18" name="Google Shape;244;p1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709565" y="105903"/>
            <a:ext cx="1328573" cy="1030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07315"/>
            <a:ext cx="9144000" cy="892175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31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Session-07</a:t>
            </a:r>
            <a:endParaRPr lang="en-GB" altLang="en-US" sz="31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1100455"/>
            <a:ext cx="10388600" cy="5095240"/>
          </a:xfrm>
        </p:spPr>
        <p:txBody>
          <a:bodyPr>
            <a:normAutofit lnSpcReduction="10000"/>
          </a:bodyPr>
          <a:lstStyle/>
          <a:p>
            <a:pPr algn="l">
              <a:buFont typeface="Wingdings" panose="05000000000000000000" charset="0"/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Ansible Best Practices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	Demo - LAMP/LEMP Stack Install and Configuration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	Demo - Jenkins CI/CD Setup 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	Demo - Apache-Tomcat Setup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algn="l">
              <a:buFont typeface="Wingdings" panose="05000000000000000000" charset="0"/>
            </a:pP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WPS Presentation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</vt:lpstr>
      <vt:lpstr>Calibri</vt:lpstr>
      <vt:lpstr>Open Sans</vt:lpstr>
      <vt:lpstr>Segoe Print</vt:lpstr>
      <vt:lpstr>Times New Roman</vt:lpstr>
      <vt:lpstr>Raleway</vt:lpstr>
      <vt:lpstr>Bahnschrift Light</vt:lpstr>
      <vt:lpstr>Wingdings</vt:lpstr>
      <vt:lpstr>Office Theme</vt:lpstr>
      <vt:lpstr>PowerPoint 演示文稿</vt:lpstr>
      <vt:lpstr>Ansible Session-02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bjit</cp:lastModifiedBy>
  <cp:revision>2</cp:revision>
  <dcterms:created xsi:type="dcterms:W3CDTF">2023-05-11T04:00:42Z</dcterms:created>
  <dcterms:modified xsi:type="dcterms:W3CDTF">2023-05-11T04:03:10Z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B9A319A6926C4FA1BF98399EC7E973B2</vt:lpwstr>
  </property>
  <property fmtid="{D5CDD505-2E9C-101B-9397-08002B2CF9AE}" pid="3" name="KSOProductBuildVer">
    <vt:lpwstr>1033-11.2.0.11219</vt:lpwstr>
  </property>
</Properties>
</file>