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485949" y="6040279"/>
            <a:ext cx="32201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Image Placeholder</a:t>
            </a:r>
            <a:endParaRPr sz="665" b="0" i="0" u="none" strike="noStrike" cap="none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3756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807467" y="2577272"/>
            <a:ext cx="6571987" cy="15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Ansible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807467" y="2562191"/>
            <a:ext cx="6577067" cy="152340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4029800" y="4542300"/>
            <a:ext cx="5354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4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YOUR NEXT DESTINATION </a:t>
            </a:r>
            <a:endParaRPr sz="24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OF SOFTWARE OUTSOURCING</a:t>
            </a: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</p:txBody>
      </p:sp>
      <p:pic>
        <p:nvPicPr>
          <p:cNvPr id="18" name="Google Shape;244;p1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Session-07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100455"/>
            <a:ext cx="10388600" cy="509524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E-Commerce Project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/>
              <a:t>	</a:t>
            </a: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Demo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Presentation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Arial</vt:lpstr>
      <vt:lpstr>Calibri</vt:lpstr>
      <vt:lpstr>Calibri</vt:lpstr>
      <vt:lpstr>Open Sans</vt:lpstr>
      <vt:lpstr>Segoe Print</vt:lpstr>
      <vt:lpstr>Times New Roman</vt:lpstr>
      <vt:lpstr>Raleway</vt:lpstr>
      <vt:lpstr>Bahnschrift Light</vt:lpstr>
      <vt:lpstr>Wingdings</vt:lpstr>
      <vt:lpstr>Microsoft YaHei</vt:lpstr>
      <vt:lpstr>Calibri Light</vt:lpstr>
      <vt:lpstr>Arial Black</vt:lpstr>
      <vt:lpstr>Bahnschrift Light Condensed</vt:lpstr>
      <vt:lpstr>Office Theme</vt:lpstr>
      <vt:lpstr>PowerPoint 演示文稿</vt:lpstr>
      <vt:lpstr>Ansible Session-07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bjit</cp:lastModifiedBy>
  <cp:revision>1</cp:revision>
  <dcterms:created xsi:type="dcterms:W3CDTF">2023-05-11T04:05:22Z</dcterms:created>
  <dcterms:modified xsi:type="dcterms:W3CDTF">2023-05-11T04:05:22Z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20118DBD6ECF4C489826088D1D73C6DA</vt:lpwstr>
  </property>
  <property fmtid="{D5CDD505-2E9C-101B-9397-08002B2CF9AE}" pid="3" name="KSOProductBuildVer">
    <vt:lpwstr>1033-11.2.0.11219</vt:lpwstr>
  </property>
</Properties>
</file>