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1410" r:id="rId3"/>
    <p:sldId id="1471" r:id="rId4"/>
    <p:sldId id="1473" r:id="rId5"/>
    <p:sldId id="1474" r:id="rId6"/>
    <p:sldId id="1475" r:id="rId7"/>
    <p:sldId id="1477" r:id="rId8"/>
    <p:sldId id="1478" r:id="rId9"/>
    <p:sldId id="1479" r:id="rId10"/>
    <p:sldId id="1480" r:id="rId11"/>
    <p:sldId id="1441" r:id="rId12"/>
    <p:sldId id="32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003651"/>
    <a:srgbClr val="F2F2F2"/>
    <a:srgbClr val="F1CBCB"/>
    <a:srgbClr val="FFFF99"/>
    <a:srgbClr val="FFFFCC"/>
    <a:srgbClr val="CC99FF"/>
    <a:srgbClr val="99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8CBC5-E241-4649-AC95-9E8D1DC32C18}" v="7" dt="2021-11-12T03:28:03.470"/>
  </p1510:revLst>
</p1510:revInfo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3784" autoAdjust="0"/>
  </p:normalViewPr>
  <p:slideViewPr>
    <p:cSldViewPr snapToGrid="0">
      <p:cViewPr varScale="1">
        <p:scale>
          <a:sx n="95" d="100"/>
          <a:sy n="95" d="100"/>
        </p:scale>
        <p:origin x="4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25755f307_2_2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4" name="Google Shape;2534;g525755f307_2_2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g525755f307_2_2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>
            <a:extLst>
              <a:ext uri="{FF2B5EF4-FFF2-40B4-BE49-F238E27FC236}">
                <a16:creationId xmlns:a16="http://schemas.microsoft.com/office/drawing/2014/main" id="{39DC9FF8-E93B-D746-BBFD-A06195E1BAB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4037946" y="4869517"/>
            <a:ext cx="2018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63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ubuntu" TargetMode="External"/><Relationship Id="rId2" Type="http://schemas.openxmlformats.org/officeDocument/2006/relationships/hyperlink" Target="https://phoenixnap.com/kb/install-docker-on-ubuntu-20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AmazonECR/latest/userguide/docker-push-ecr-image.html" TargetMode="External"/><Relationship Id="rId4" Type="http://schemas.openxmlformats.org/officeDocument/2006/relationships/hyperlink" Target="https://docs.docker.com/language/python/run-container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3022350" y="3406725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 dirty="0">
                <a:solidFill>
                  <a:schemeClr val="lt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YOUR NEXT DESTINATION 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200" dirty="0">
                <a:solidFill>
                  <a:schemeClr val="lt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OF SOFTWARE OUTSOURCING</a:t>
            </a:r>
            <a:endParaRPr sz="12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FAD-D2ED-1941-806B-335C7E70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Management tool (Orchestration):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65D7-292D-3998-2900-42238A475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4595E-B1BF-287B-2CB0-9967986AFE7F}"/>
              </a:ext>
            </a:extLst>
          </p:cNvPr>
          <p:cNvSpPr txBox="1"/>
          <p:nvPr/>
        </p:nvSpPr>
        <p:spPr>
          <a:xfrm>
            <a:off x="628649" y="1045030"/>
            <a:ext cx="78866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is an open-source container orchestration system for automating software deployment, scaling, and management. Originally designed by Google, the project is now maintained by the Cloud Native Computing Foundation.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EBC7F-6E6C-B505-4E44-4BBD85A6600F}"/>
              </a:ext>
            </a:extLst>
          </p:cNvPr>
          <p:cNvSpPr txBox="1"/>
          <p:nvPr/>
        </p:nvSpPr>
        <p:spPr>
          <a:xfrm>
            <a:off x="628648" y="2239527"/>
            <a:ext cx="77918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automates operational tasks of container management and includes built-in commands for deploying applications, rolling out changes to your applications, scaling your applications up and down to fit changing needs, monitoring your applications, and more—making it easier to manage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3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3D1F-BD79-4096-BDB0-C64513CC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EFCA2-D4BE-45E7-8723-42520FAF81E3}"/>
              </a:ext>
            </a:extLst>
          </p:cNvPr>
          <p:cNvSpPr txBox="1"/>
          <p:nvPr/>
        </p:nvSpPr>
        <p:spPr>
          <a:xfrm>
            <a:off x="763676" y="844061"/>
            <a:ext cx="7751674" cy="176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2"/>
              </a:rPr>
              <a:t>https://phoenixnap.com/kb/install-docker-on-ubuntu-20-04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3"/>
              </a:rPr>
              <a:t>https://phoenixnap.com/kb/how-to-install-python-3-ubuntu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4"/>
              </a:rPr>
              <a:t>https://docs.docker.com/language/python/run-containers/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5"/>
              </a:rPr>
              <a:t>https://docs.aws.amazon.com/AmazonECR/latest/userguide/docker-push-ecr-image.html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87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 algn="ctr">
              <a:buSzPts val="1400"/>
            </a:pP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8" name="Google Shape;2548;p87"/>
          <p:cNvGrpSpPr/>
          <p:nvPr/>
        </p:nvGrpSpPr>
        <p:grpSpPr>
          <a:xfrm>
            <a:off x="2514417" y="1146297"/>
            <a:ext cx="4115167" cy="1487016"/>
            <a:chOff x="6893895" y="4227741"/>
            <a:chExt cx="10973779" cy="3965376"/>
          </a:xfrm>
        </p:grpSpPr>
        <p:grpSp>
          <p:nvGrpSpPr>
            <p:cNvPr id="2549" name="Google Shape;2549;p87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550" name="Google Shape;2550;p87"/>
              <p:cNvCxnSpPr/>
              <p:nvPr/>
            </p:nvCxnSpPr>
            <p:spPr>
              <a:xfrm rot="10800000">
                <a:off x="6612653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1" name="Google Shape;2551;p87"/>
              <p:cNvCxnSpPr/>
              <p:nvPr/>
            </p:nvCxnSpPr>
            <p:spPr>
              <a:xfrm>
                <a:off x="6602493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52" name="Google Shape;2552;p87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2553" name="Google Shape;2553;p87"/>
              <p:cNvCxnSpPr/>
              <p:nvPr/>
            </p:nvCxnSpPr>
            <p:spPr>
              <a:xfrm rot="10800000">
                <a:off x="6019800" y="2866025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4" name="Google Shape;2554;p87"/>
              <p:cNvCxnSpPr/>
              <p:nvPr/>
            </p:nvCxnSpPr>
            <p:spPr>
              <a:xfrm>
                <a:off x="6009640" y="2851103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" name="Google Shape;2498;p75">
            <a:extLst>
              <a:ext uri="{FF2B5EF4-FFF2-40B4-BE49-F238E27FC236}">
                <a16:creationId xmlns:a16="http://schemas.microsoft.com/office/drawing/2014/main" id="{6D8DD9B3-A523-9843-A715-9C2C9CE2A4B7}"/>
              </a:ext>
            </a:extLst>
          </p:cNvPr>
          <p:cNvSpPr txBox="1"/>
          <p:nvPr/>
        </p:nvSpPr>
        <p:spPr>
          <a:xfrm>
            <a:off x="3818157" y="3300922"/>
            <a:ext cx="1531368" cy="27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Get in touch with us: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499;p75">
            <a:extLst>
              <a:ext uri="{FF2B5EF4-FFF2-40B4-BE49-F238E27FC236}">
                <a16:creationId xmlns:a16="http://schemas.microsoft.com/office/drawing/2014/main" id="{C868F998-C405-F543-B141-86757B8F44DA}"/>
              </a:ext>
            </a:extLst>
          </p:cNvPr>
          <p:cNvSpPr txBox="1"/>
          <p:nvPr/>
        </p:nvSpPr>
        <p:spPr>
          <a:xfrm>
            <a:off x="0" y="3675103"/>
            <a:ext cx="9142761" cy="37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www.bjitgroup.com</a:t>
            </a:r>
            <a:endParaRPr sz="1000" dirty="0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pic>
        <p:nvPicPr>
          <p:cNvPr id="26" name="Google Shape;244;p115">
            <a:extLst>
              <a:ext uri="{FF2B5EF4-FFF2-40B4-BE49-F238E27FC236}">
                <a16:creationId xmlns:a16="http://schemas.microsoft.com/office/drawing/2014/main" id="{B339AEE2-E8EC-B541-BBEB-11DF486F32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678C1-98C0-C54D-9D1F-2B0B1617156F}"/>
              </a:ext>
            </a:extLst>
          </p:cNvPr>
          <p:cNvSpPr txBox="1"/>
          <p:nvPr/>
        </p:nvSpPr>
        <p:spPr>
          <a:xfrm>
            <a:off x="2326460" y="1507591"/>
            <a:ext cx="411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Lecture 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471458-6D62-4758-8D9A-64BD356F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70600"/>
            <a:ext cx="7886700" cy="3759957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Open Sans Light'"/>
              <a:ea typeface="DejaVu Sans"/>
              <a:cs typeface="DejaVu Sans"/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Open Sans Light'"/>
              <a:ea typeface="DejaVu Sans"/>
              <a:cs typeface="DejaVu Sans"/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b="0" kern="0" dirty="0">
              <a:effectLst/>
              <a:latin typeface="Open Sans Light'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5400-EF7D-43A5-92F9-F126B065AE8A}"/>
              </a:ext>
            </a:extLst>
          </p:cNvPr>
          <p:cNvSpPr txBox="1"/>
          <p:nvPr/>
        </p:nvSpPr>
        <p:spPr>
          <a:xfrm>
            <a:off x="501650" y="671224"/>
            <a:ext cx="8013700" cy="432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vs Virtual Machines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Architecture Diagram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Installation 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Image into Registry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Networking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Example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Overview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D50-F4B7-2832-B281-9CD1F2F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22167-DF60-200D-731A-58330B0CC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3901-3847-F6C7-DFEE-B73A6DEC19DB}"/>
              </a:ext>
            </a:extLst>
          </p:cNvPr>
          <p:cNvSpPr txBox="1"/>
          <p:nvPr/>
        </p:nvSpPr>
        <p:spPr>
          <a:xfrm>
            <a:off x="628649" y="873236"/>
            <a:ext cx="78866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is a tool for defining and running multi-container Docker applications. With Compose, you use a YAML file to configure your application’s services. Then, with a single command, you create and start all the services from your configuration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92092-C118-F714-114C-E7CF085E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0" y="1622631"/>
            <a:ext cx="7886700" cy="30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829-C25A-0622-0139-07371F55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27B23-127E-D060-5616-B2B6166B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DCF7-9E98-7EC3-A43A-84E70BF0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73234"/>
            <a:ext cx="7892352" cy="3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3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C77C-8647-A578-590D-A6D7C11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is a 3-step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EB7A-7C49-E791-7E64-414E3F148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5D67D-726E-B41D-7186-D7EC9EBE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6" y="1047940"/>
            <a:ext cx="6581670" cy="33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6A41-F65F-BDCE-5DB4-737DA058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Docker Compose on Ubuntu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1B34-E81A-EA0D-E64C-FBF70541C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067AD-7AB7-67E9-202F-2747DB700FD0}"/>
              </a:ext>
            </a:extLst>
          </p:cNvPr>
          <p:cNvSpPr txBox="1"/>
          <p:nvPr/>
        </p:nvSpPr>
        <p:spPr>
          <a:xfrm>
            <a:off x="628649" y="1296237"/>
            <a:ext cx="7886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docker-compose-plugin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docker compose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option for installation: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curl -L "https://github.com/docker/compose/releases/download/1.29.2/docker-compose-$(uname -s)-$(uname -m)" -o /usr/local/bin/docker-compose</a:t>
            </a:r>
            <a:endParaRPr lang="en-US" alt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2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GB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+x /</a:t>
            </a:r>
            <a:r>
              <a:rPr lang="en-GB" altLang="en-US" sz="12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GB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/local/bin/docker-compose</a:t>
            </a:r>
            <a:endParaRPr lang="en-US" alt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--version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CEB-B8DA-90B6-2EA9-C687E4C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vs. Docker Swarm vs.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04977-BCA5-484F-9526-E876B55B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221CD-99E6-4069-630A-6AAF70D9FB86}"/>
              </a:ext>
            </a:extLst>
          </p:cNvPr>
          <p:cNvSpPr txBox="1"/>
          <p:nvPr/>
        </p:nvSpPr>
        <p:spPr>
          <a:xfrm>
            <a:off x="628649" y="846263"/>
            <a:ext cx="78866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 between Docker Compose, Docker Swarm, and Kubernetes?.</a:t>
            </a:r>
          </a:p>
          <a:p>
            <a:endParaRPr lang="en-GB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en-GB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tool for managing multiple containers on a single application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</a:t>
            </a:r>
            <a:r>
              <a:rPr lang="en-GB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tool for managing multiple containers across multiple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GB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full-fledged container orchestration tool; it has features that make it easier to manage larger clusters of containers as your applications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Deciding which tool is right for your needs is to consider the scale of your containerized application.</a:t>
            </a:r>
          </a:p>
          <a:p>
            <a:endParaRPr lang="en-GB" b="1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smaller apps where you’ll be using a single host to manage all your containers, Docker Compose is sufficient.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larger applications that require multiple hosts, the decision is between Docker Swarm (ease-of-use) and Kubernetes (scalability).</a:t>
            </a:r>
          </a:p>
        </p:txBody>
      </p:sp>
    </p:spTree>
    <p:extLst>
      <p:ext uri="{BB962C8B-B14F-4D97-AF65-F5344CB8AC3E}">
        <p14:creationId xmlns:p14="http://schemas.microsoft.com/office/powerpoint/2010/main" val="39770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99C8-447B-3A91-159B-25408D7F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Multi-container example with Docker Compose-docker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64DE-71A8-A822-9D0C-1B5E18314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F76F7-225C-99ED-D4CE-1CED4F51E69A}"/>
              </a:ext>
            </a:extLst>
          </p:cNvPr>
          <p:cNvSpPr txBox="1"/>
          <p:nvPr/>
        </p:nvSpPr>
        <p:spPr>
          <a:xfrm>
            <a:off x="884255" y="984739"/>
            <a:ext cx="76310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</a:t>
            </a:r>
            <a:r>
              <a:rPr lang="en-GB" sz="8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docker-</a:t>
            </a:r>
            <a:r>
              <a:rPr lang="en-GB" sz="800" b="1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compose.yaml</a:t>
            </a:r>
            <a:r>
              <a:rPr lang="en-GB" sz="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and copy and paste below code.</a:t>
            </a:r>
          </a:p>
          <a:p>
            <a:pPr algn="l"/>
            <a:endParaRPr lang="en-GB" sz="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version: '3.7'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image: mysql:8.0.19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'--default-authentication-plugin=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mysql_native_password</a:t>
            </a:r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volumes: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db_data</a:t>
            </a:r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:/var/lib/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MYSQL_ROOT_PASSWORD=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MYSQL_DATABASE=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MYSQL_USER=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MYSQL_PASSWORD=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image: 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wordpress:latest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- 80:80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WORDPRESS_DB_HOST=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WORDPRESS_DB_USER=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WORDPRESS_DB_PASSWORD=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WORDPRESS_DB_NAME=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GB" sz="8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volumes:</a:t>
            </a:r>
          </a:p>
          <a:p>
            <a:pPr algn="l"/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8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db_data</a:t>
            </a:r>
            <a:r>
              <a:rPr lang="en-GB" sz="8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GB" sz="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9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51FD-BD05-93EF-55FC-1810544B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and check docker compose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8193F-2B0A-63F7-8113-EB26C9B2F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B4B27-4AD3-84D4-FFAE-98F14F9577D8}"/>
              </a:ext>
            </a:extLst>
          </p:cNvPr>
          <p:cNvSpPr txBox="1"/>
          <p:nvPr/>
        </p:nvSpPr>
        <p:spPr>
          <a:xfrm>
            <a:off x="934497" y="1185705"/>
            <a:ext cx="5923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up –d</a:t>
            </a:r>
          </a:p>
          <a:p>
            <a:pPr algn="l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ocke</a:t>
            </a: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GB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4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write</a:t>
            </a:r>
          </a:p>
          <a:p>
            <a:pPr algn="l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http://IP</a:t>
            </a:r>
          </a:p>
          <a:p>
            <a:pPr algn="l"/>
            <a:endParaRPr lang="en-GB" sz="14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WordPress site</a:t>
            </a:r>
          </a:p>
          <a:p>
            <a:pPr algn="l"/>
            <a:endParaRPr lang="en-GB" sz="14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MySQL Database:</a:t>
            </a:r>
            <a:endParaRPr lang="en-GB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docker exec -it </a:t>
            </a:r>
            <a:r>
              <a:rPr lang="en-GB" sz="1400" b="1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databaseconatinername</a:t>
            </a:r>
            <a:r>
              <a:rPr lang="en-GB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4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  <a:p>
            <a:pPr algn="l"/>
            <a:r>
              <a:rPr lang="en-GB" sz="1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1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uroot</a:t>
            </a:r>
            <a:r>
              <a:rPr lang="en-GB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416045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16484</TotalTime>
  <Words>726</Words>
  <Application>Microsoft Office PowerPoint</Application>
  <PresentationFormat>On-screen Show (16:9)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Open Sans</vt:lpstr>
      <vt:lpstr>Wingdings</vt:lpstr>
      <vt:lpstr>Open Sans Light</vt:lpstr>
      <vt:lpstr>Roboto</vt:lpstr>
      <vt:lpstr>Times New Roman</vt:lpstr>
      <vt:lpstr>Open Sans Light'</vt:lpstr>
      <vt:lpstr>Raleway</vt:lpstr>
      <vt:lpstr>Calibri</vt:lpstr>
      <vt:lpstr>Office Theme</vt:lpstr>
      <vt:lpstr>PowerPoint Presentation</vt:lpstr>
      <vt:lpstr> Lecture Outline</vt:lpstr>
      <vt:lpstr>Docker Compose(1/2)</vt:lpstr>
      <vt:lpstr>Docker Compose(2/2)</vt:lpstr>
      <vt:lpstr>Docker Compose is a 3-step process</vt:lpstr>
      <vt:lpstr>Install Docker Compose on Ubuntu</vt:lpstr>
      <vt:lpstr>Docker Compose vs. Docker Swarm vs. Kubernetes</vt:lpstr>
      <vt:lpstr>Multi-container example with Docker Compose-docker</vt:lpstr>
      <vt:lpstr>Run and check docker compose</vt:lpstr>
      <vt:lpstr>Container Management tool (Orchestration): Kubernetes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Homayun Kabir-301</dc:creator>
  <cp:keywords/>
  <dc:description/>
  <cp:lastModifiedBy>BJIT LTD</cp:lastModifiedBy>
  <cp:revision>963</cp:revision>
  <dcterms:modified xsi:type="dcterms:W3CDTF">2023-02-07T06:13:29Z</dcterms:modified>
  <cp:category/>
</cp:coreProperties>
</file>