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40"/>
  </p:notesMasterIdLst>
  <p:sldIdLst>
    <p:sldId id="256" r:id="rId3"/>
    <p:sldId id="1441" r:id="rId4"/>
    <p:sldId id="1410" r:id="rId5"/>
    <p:sldId id="1411" r:id="rId6"/>
    <p:sldId id="1412" r:id="rId7"/>
    <p:sldId id="1413" r:id="rId8"/>
    <p:sldId id="1414" r:id="rId9"/>
    <p:sldId id="1415" r:id="rId10"/>
    <p:sldId id="1416" r:id="rId11"/>
    <p:sldId id="1417" r:id="rId12"/>
    <p:sldId id="1418" r:id="rId13"/>
    <p:sldId id="1442" r:id="rId14"/>
    <p:sldId id="1419" r:id="rId15"/>
    <p:sldId id="1420" r:id="rId16"/>
    <p:sldId id="1421" r:id="rId17"/>
    <p:sldId id="1422" r:id="rId18"/>
    <p:sldId id="1423" r:id="rId19"/>
    <p:sldId id="1424" r:id="rId20"/>
    <p:sldId id="1443" r:id="rId21"/>
    <p:sldId id="1425" r:id="rId22"/>
    <p:sldId id="1426" r:id="rId23"/>
    <p:sldId id="1427" r:id="rId24"/>
    <p:sldId id="1428" r:id="rId25"/>
    <p:sldId id="1429" r:id="rId26"/>
    <p:sldId id="1430" r:id="rId27"/>
    <p:sldId id="1431" r:id="rId28"/>
    <p:sldId id="1432" r:id="rId29"/>
    <p:sldId id="1444" r:id="rId30"/>
    <p:sldId id="1433" r:id="rId31"/>
    <p:sldId id="1434" r:id="rId32"/>
    <p:sldId id="1435" r:id="rId33"/>
    <p:sldId id="1436" r:id="rId34"/>
    <p:sldId id="1437" r:id="rId35"/>
    <p:sldId id="1438" r:id="rId36"/>
    <p:sldId id="1439" r:id="rId37"/>
    <p:sldId id="1440" r:id="rId38"/>
    <p:sldId id="1445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Open Sans Light" panose="020B0306030504020204" pitchFamily="34" charset="0"/>
      <p:regular r:id="rId49"/>
      <p:bold r:id="rId50"/>
      <p:italic r:id="rId51"/>
      <p:boldItalic r:id="rId52"/>
    </p:embeddedFont>
    <p:embeddedFont>
      <p:font typeface="Raleway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4C2CF8-5AFE-4EF4-8367-DB1E6C2C9DE9}">
          <p14:sldIdLst>
            <p14:sldId id="256"/>
            <p14:sldId id="1441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42"/>
            <p14:sldId id="1419"/>
            <p14:sldId id="1420"/>
            <p14:sldId id="1421"/>
            <p14:sldId id="1422"/>
            <p14:sldId id="1423"/>
            <p14:sldId id="1424"/>
            <p14:sldId id="1443"/>
            <p14:sldId id="1425"/>
            <p14:sldId id="1426"/>
            <p14:sldId id="1427"/>
            <p14:sldId id="1428"/>
            <p14:sldId id="1429"/>
            <p14:sldId id="1430"/>
            <p14:sldId id="1431"/>
            <p14:sldId id="1432"/>
            <p14:sldId id="1444"/>
            <p14:sldId id="1433"/>
            <p14:sldId id="1434"/>
            <p14:sldId id="1435"/>
            <p14:sldId id="1436"/>
            <p14:sldId id="1437"/>
            <p14:sldId id="1438"/>
            <p14:sldId id="1439"/>
            <p14:sldId id="1440"/>
            <p14:sldId id="1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CFF"/>
    <a:srgbClr val="54EEA8"/>
    <a:srgbClr val="A3E2EF"/>
    <a:srgbClr val="36C0DC"/>
    <a:srgbClr val="F07167"/>
    <a:srgbClr val="5E91CC"/>
    <a:srgbClr val="23A7AE"/>
    <a:srgbClr val="9BAFEB"/>
    <a:srgbClr val="00CCD7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D4F38-D976-449A-A0E3-46E5F473CAF5}">
  <a:tblStyle styleId="{943D4F38-D976-449A-A0E3-46E5F473C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33"/>
  </p:normalViewPr>
  <p:slideViewPr>
    <p:cSldViewPr snapToGrid="0">
      <p:cViewPr>
        <p:scale>
          <a:sx n="100" d="100"/>
          <a:sy n="100" d="100"/>
        </p:scale>
        <p:origin x="898" y="14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B8B95-A843-4703-91D7-260741F412A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70CC27-6EFB-438D-B247-C70625F0A795}">
      <dgm:prSet/>
      <dgm:spPr/>
      <dgm:t>
        <a:bodyPr/>
        <a:lstStyle/>
        <a:p>
          <a:r>
            <a:rPr lang="en-US" b="1" i="0" dirty="0"/>
            <a:t>Configuration</a:t>
          </a:r>
          <a:endParaRPr lang="en-US" dirty="0"/>
        </a:p>
      </dgm:t>
    </dgm:pt>
    <dgm:pt modelId="{366E90E1-32B3-4F07-AE08-B32DE7E9381D}" type="parTrans" cxnId="{FA1BED9E-B4C7-4BC9-879E-D3A22111F3D1}">
      <dgm:prSet/>
      <dgm:spPr/>
      <dgm:t>
        <a:bodyPr/>
        <a:lstStyle/>
        <a:p>
          <a:endParaRPr lang="en-US"/>
        </a:p>
      </dgm:t>
    </dgm:pt>
    <dgm:pt modelId="{6F76A28A-36F9-4AD4-AB5E-E312644B2229}" type="sibTrans" cxnId="{FA1BED9E-B4C7-4BC9-879E-D3A22111F3D1}">
      <dgm:prSet/>
      <dgm:spPr/>
      <dgm:t>
        <a:bodyPr/>
        <a:lstStyle/>
        <a:p>
          <a:endParaRPr lang="en-US"/>
        </a:p>
      </dgm:t>
    </dgm:pt>
    <dgm:pt modelId="{E9F30BA1-DD67-4CF0-9CAA-5162872639CE}">
      <dgm:prSet/>
      <dgm:spPr/>
      <dgm:t>
        <a:bodyPr/>
        <a:lstStyle/>
        <a:p>
          <a:r>
            <a:rPr lang="en-US" b="1" i="0"/>
            <a:t>Dependencies</a:t>
          </a:r>
          <a:endParaRPr lang="en-US"/>
        </a:p>
      </dgm:t>
    </dgm:pt>
    <dgm:pt modelId="{6F2B3FF1-306C-47B2-A320-2980EEACA5D9}" type="parTrans" cxnId="{D571CF97-A8C8-45EC-90DF-B7A09A100BED}">
      <dgm:prSet/>
      <dgm:spPr/>
      <dgm:t>
        <a:bodyPr/>
        <a:lstStyle/>
        <a:p>
          <a:endParaRPr lang="en-US"/>
        </a:p>
      </dgm:t>
    </dgm:pt>
    <dgm:pt modelId="{CF02DA38-50A9-4C26-A5CA-2879345B3951}" type="sibTrans" cxnId="{D571CF97-A8C8-45EC-90DF-B7A09A100BED}">
      <dgm:prSet/>
      <dgm:spPr/>
      <dgm:t>
        <a:bodyPr/>
        <a:lstStyle/>
        <a:p>
          <a:endParaRPr lang="en-US"/>
        </a:p>
      </dgm:t>
    </dgm:pt>
    <dgm:pt modelId="{94BD9E1D-2C93-48A6-A648-85ACEBB6C3DD}">
      <dgm:prSet/>
      <dgm:spPr/>
      <dgm:t>
        <a:bodyPr/>
        <a:lstStyle/>
        <a:p>
          <a:r>
            <a:rPr lang="en-US" b="1" i="0"/>
            <a:t>Auto-configuration</a:t>
          </a:r>
          <a:endParaRPr lang="en-US"/>
        </a:p>
      </dgm:t>
    </dgm:pt>
    <dgm:pt modelId="{BBD8BAA9-6807-4E84-9169-2D19818ACDC4}" type="parTrans" cxnId="{62E1DB23-0BD1-4A94-AC84-8AE38AC107CE}">
      <dgm:prSet/>
      <dgm:spPr/>
      <dgm:t>
        <a:bodyPr/>
        <a:lstStyle/>
        <a:p>
          <a:endParaRPr lang="en-US"/>
        </a:p>
      </dgm:t>
    </dgm:pt>
    <dgm:pt modelId="{81191E9D-1BD7-4196-8214-094D58C506B9}" type="sibTrans" cxnId="{62E1DB23-0BD1-4A94-AC84-8AE38AC107CE}">
      <dgm:prSet/>
      <dgm:spPr/>
      <dgm:t>
        <a:bodyPr/>
        <a:lstStyle/>
        <a:p>
          <a:endParaRPr lang="en-US"/>
        </a:p>
      </dgm:t>
    </dgm:pt>
    <dgm:pt modelId="{5086701D-97F0-497B-8271-0BCEE6FAF530}">
      <dgm:prSet/>
      <dgm:spPr/>
      <dgm:t>
        <a:bodyPr/>
        <a:lstStyle/>
        <a:p>
          <a:r>
            <a:rPr lang="en-US" b="1" i="0"/>
            <a:t>Microservices</a:t>
          </a:r>
          <a:endParaRPr lang="en-US"/>
        </a:p>
      </dgm:t>
    </dgm:pt>
    <dgm:pt modelId="{0F8A6F26-4848-4233-8198-ABB442F6E756}" type="parTrans" cxnId="{F2B8F172-CDAB-4B0B-A604-682D461A6887}">
      <dgm:prSet/>
      <dgm:spPr/>
      <dgm:t>
        <a:bodyPr/>
        <a:lstStyle/>
        <a:p>
          <a:endParaRPr lang="en-US"/>
        </a:p>
      </dgm:t>
    </dgm:pt>
    <dgm:pt modelId="{29A39D25-42BE-4D93-81AB-F2987404FEDC}" type="sibTrans" cxnId="{F2B8F172-CDAB-4B0B-A604-682D461A6887}">
      <dgm:prSet/>
      <dgm:spPr/>
      <dgm:t>
        <a:bodyPr/>
        <a:lstStyle/>
        <a:p>
          <a:endParaRPr lang="en-US"/>
        </a:p>
      </dgm:t>
    </dgm:pt>
    <dgm:pt modelId="{B64F6B65-00DA-4602-86F6-7B9AABCA8409}">
      <dgm:prSet/>
      <dgm:spPr/>
      <dgm:t>
        <a:bodyPr/>
        <a:lstStyle/>
        <a:p>
          <a:r>
            <a:rPr lang="en-US" b="1" i="0"/>
            <a:t>Standalone application</a:t>
          </a:r>
          <a:endParaRPr lang="en-US"/>
        </a:p>
      </dgm:t>
    </dgm:pt>
    <dgm:pt modelId="{D293A90A-DE9F-4AFC-892A-0BBA54BBD9D8}" type="parTrans" cxnId="{DD3FB087-65B0-4FE6-AD63-2C6209E5F556}">
      <dgm:prSet/>
      <dgm:spPr/>
      <dgm:t>
        <a:bodyPr/>
        <a:lstStyle/>
        <a:p>
          <a:endParaRPr lang="en-US"/>
        </a:p>
      </dgm:t>
    </dgm:pt>
    <dgm:pt modelId="{E3953BD9-0414-4FD8-8204-E84E10BE2460}" type="sibTrans" cxnId="{DD3FB087-65B0-4FE6-AD63-2C6209E5F556}">
      <dgm:prSet/>
      <dgm:spPr/>
      <dgm:t>
        <a:bodyPr/>
        <a:lstStyle/>
        <a:p>
          <a:endParaRPr lang="en-US"/>
        </a:p>
      </dgm:t>
    </dgm:pt>
    <dgm:pt modelId="{BF1D2C9B-7164-4AF9-A673-B9DD22ACD11C}" type="pres">
      <dgm:prSet presAssocID="{33FB8B95-A843-4703-91D7-260741F412A3}" presName="linear" presStyleCnt="0">
        <dgm:presLayoutVars>
          <dgm:animLvl val="lvl"/>
          <dgm:resizeHandles val="exact"/>
        </dgm:presLayoutVars>
      </dgm:prSet>
      <dgm:spPr/>
    </dgm:pt>
    <dgm:pt modelId="{40F11E8D-A8A1-4476-B439-4B5FB98204A1}" type="pres">
      <dgm:prSet presAssocID="{E870CC27-6EFB-438D-B247-C70625F0A7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9B1B86B-0DD8-47D2-B66F-8E69E99D136A}" type="pres">
      <dgm:prSet presAssocID="{6F76A28A-36F9-4AD4-AB5E-E312644B2229}" presName="spacer" presStyleCnt="0"/>
      <dgm:spPr/>
    </dgm:pt>
    <dgm:pt modelId="{E85A1719-1C1E-44DB-8BBB-0DCABB5EE92E}" type="pres">
      <dgm:prSet presAssocID="{E9F30BA1-DD67-4CF0-9CAA-5162872639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BBF85D-E4DE-48B2-9E95-54A898A3BE55}" type="pres">
      <dgm:prSet presAssocID="{CF02DA38-50A9-4C26-A5CA-2879345B3951}" presName="spacer" presStyleCnt="0"/>
      <dgm:spPr/>
    </dgm:pt>
    <dgm:pt modelId="{189D7D99-A150-4141-A7A2-742C0C5E4D57}" type="pres">
      <dgm:prSet presAssocID="{94BD9E1D-2C93-48A6-A648-85ACEBB6C3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37AFDA-8C4C-4FEA-AEE6-C2CC224AD404}" type="pres">
      <dgm:prSet presAssocID="{81191E9D-1BD7-4196-8214-094D58C506B9}" presName="spacer" presStyleCnt="0"/>
      <dgm:spPr/>
    </dgm:pt>
    <dgm:pt modelId="{DEE3D927-9300-4CF2-BABF-351289214973}" type="pres">
      <dgm:prSet presAssocID="{5086701D-97F0-497B-8271-0BCEE6FAF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84DE6E-DD25-4A2B-80E3-A2EF223D3ABA}" type="pres">
      <dgm:prSet presAssocID="{29A39D25-42BE-4D93-81AB-F2987404FEDC}" presName="spacer" presStyleCnt="0"/>
      <dgm:spPr/>
    </dgm:pt>
    <dgm:pt modelId="{417B9AB4-EC55-45F1-B014-FEDA80E093C2}" type="pres">
      <dgm:prSet presAssocID="{B64F6B65-00DA-4602-86F6-7B9AABCA84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9EDE18-477C-4D6A-B52A-E5157A4E3431}" type="presOf" srcId="{E870CC27-6EFB-438D-B247-C70625F0A795}" destId="{40F11E8D-A8A1-4476-B439-4B5FB98204A1}" srcOrd="0" destOrd="0" presId="urn:microsoft.com/office/officeart/2005/8/layout/vList2"/>
    <dgm:cxn modelId="{62E1DB23-0BD1-4A94-AC84-8AE38AC107CE}" srcId="{33FB8B95-A843-4703-91D7-260741F412A3}" destId="{94BD9E1D-2C93-48A6-A648-85ACEBB6C3DD}" srcOrd="2" destOrd="0" parTransId="{BBD8BAA9-6807-4E84-9169-2D19818ACDC4}" sibTransId="{81191E9D-1BD7-4196-8214-094D58C506B9}"/>
    <dgm:cxn modelId="{0562C035-6FCE-42FF-B8F2-BC8AA5926AC1}" type="presOf" srcId="{E9F30BA1-DD67-4CF0-9CAA-5162872639CE}" destId="{E85A1719-1C1E-44DB-8BBB-0DCABB5EE92E}" srcOrd="0" destOrd="0" presId="urn:microsoft.com/office/officeart/2005/8/layout/vList2"/>
    <dgm:cxn modelId="{2AA45461-95F9-4CD2-B7F4-7A1D134881ED}" type="presOf" srcId="{33FB8B95-A843-4703-91D7-260741F412A3}" destId="{BF1D2C9B-7164-4AF9-A673-B9DD22ACD11C}" srcOrd="0" destOrd="0" presId="urn:microsoft.com/office/officeart/2005/8/layout/vList2"/>
    <dgm:cxn modelId="{F2B8F172-CDAB-4B0B-A604-682D461A6887}" srcId="{33FB8B95-A843-4703-91D7-260741F412A3}" destId="{5086701D-97F0-497B-8271-0BCEE6FAF530}" srcOrd="3" destOrd="0" parTransId="{0F8A6F26-4848-4233-8198-ABB442F6E756}" sibTransId="{29A39D25-42BE-4D93-81AB-F2987404FEDC}"/>
    <dgm:cxn modelId="{6D27B374-7D4A-4DB2-81E2-8FD7B3973361}" type="presOf" srcId="{5086701D-97F0-497B-8271-0BCEE6FAF530}" destId="{DEE3D927-9300-4CF2-BABF-351289214973}" srcOrd="0" destOrd="0" presId="urn:microsoft.com/office/officeart/2005/8/layout/vList2"/>
    <dgm:cxn modelId="{DD3FB087-65B0-4FE6-AD63-2C6209E5F556}" srcId="{33FB8B95-A843-4703-91D7-260741F412A3}" destId="{B64F6B65-00DA-4602-86F6-7B9AABCA8409}" srcOrd="4" destOrd="0" parTransId="{D293A90A-DE9F-4AFC-892A-0BBA54BBD9D8}" sibTransId="{E3953BD9-0414-4FD8-8204-E84E10BE2460}"/>
    <dgm:cxn modelId="{D571CF97-A8C8-45EC-90DF-B7A09A100BED}" srcId="{33FB8B95-A843-4703-91D7-260741F412A3}" destId="{E9F30BA1-DD67-4CF0-9CAA-5162872639CE}" srcOrd="1" destOrd="0" parTransId="{6F2B3FF1-306C-47B2-A320-2980EEACA5D9}" sibTransId="{CF02DA38-50A9-4C26-A5CA-2879345B3951}"/>
    <dgm:cxn modelId="{FA1BED9E-B4C7-4BC9-879E-D3A22111F3D1}" srcId="{33FB8B95-A843-4703-91D7-260741F412A3}" destId="{E870CC27-6EFB-438D-B247-C70625F0A795}" srcOrd="0" destOrd="0" parTransId="{366E90E1-32B3-4F07-AE08-B32DE7E9381D}" sibTransId="{6F76A28A-36F9-4AD4-AB5E-E312644B2229}"/>
    <dgm:cxn modelId="{B90DADBE-ED04-44C6-86D3-C59F30541F04}" type="presOf" srcId="{B64F6B65-00DA-4602-86F6-7B9AABCA8409}" destId="{417B9AB4-EC55-45F1-B014-FEDA80E093C2}" srcOrd="0" destOrd="0" presId="urn:microsoft.com/office/officeart/2005/8/layout/vList2"/>
    <dgm:cxn modelId="{5A3C50FF-66D7-4213-BD28-31C55324029E}" type="presOf" srcId="{94BD9E1D-2C93-48A6-A648-85ACEBB6C3DD}" destId="{189D7D99-A150-4141-A7A2-742C0C5E4D57}" srcOrd="0" destOrd="0" presId="urn:microsoft.com/office/officeart/2005/8/layout/vList2"/>
    <dgm:cxn modelId="{383C3098-5722-4A2B-8239-6F427EBDCDFC}" type="presParOf" srcId="{BF1D2C9B-7164-4AF9-A673-B9DD22ACD11C}" destId="{40F11E8D-A8A1-4476-B439-4B5FB98204A1}" srcOrd="0" destOrd="0" presId="urn:microsoft.com/office/officeart/2005/8/layout/vList2"/>
    <dgm:cxn modelId="{A2F81627-BC03-4CEE-8A47-F00A4719766A}" type="presParOf" srcId="{BF1D2C9B-7164-4AF9-A673-B9DD22ACD11C}" destId="{89B1B86B-0DD8-47D2-B66F-8E69E99D136A}" srcOrd="1" destOrd="0" presId="urn:microsoft.com/office/officeart/2005/8/layout/vList2"/>
    <dgm:cxn modelId="{31DE7E65-4FAB-4EF6-8663-F8B8CD9DA35E}" type="presParOf" srcId="{BF1D2C9B-7164-4AF9-A673-B9DD22ACD11C}" destId="{E85A1719-1C1E-44DB-8BBB-0DCABB5EE92E}" srcOrd="2" destOrd="0" presId="urn:microsoft.com/office/officeart/2005/8/layout/vList2"/>
    <dgm:cxn modelId="{A4D22A0B-D24E-4883-AE8B-D47B19D0AF8E}" type="presParOf" srcId="{BF1D2C9B-7164-4AF9-A673-B9DD22ACD11C}" destId="{31BBF85D-E4DE-48B2-9E95-54A898A3BE55}" srcOrd="3" destOrd="0" presId="urn:microsoft.com/office/officeart/2005/8/layout/vList2"/>
    <dgm:cxn modelId="{6D5FD677-C4C6-49C8-857E-9173F7FE4611}" type="presParOf" srcId="{BF1D2C9B-7164-4AF9-A673-B9DD22ACD11C}" destId="{189D7D99-A150-4141-A7A2-742C0C5E4D57}" srcOrd="4" destOrd="0" presId="urn:microsoft.com/office/officeart/2005/8/layout/vList2"/>
    <dgm:cxn modelId="{3153F133-E38D-4E42-9537-9AD3C5F894F6}" type="presParOf" srcId="{BF1D2C9B-7164-4AF9-A673-B9DD22ACD11C}" destId="{9537AFDA-8C4C-4FEA-AEE6-C2CC224AD404}" srcOrd="5" destOrd="0" presId="urn:microsoft.com/office/officeart/2005/8/layout/vList2"/>
    <dgm:cxn modelId="{07BCFDD0-7067-4C46-A924-8167F255237F}" type="presParOf" srcId="{BF1D2C9B-7164-4AF9-A673-B9DD22ACD11C}" destId="{DEE3D927-9300-4CF2-BABF-351289214973}" srcOrd="6" destOrd="0" presId="urn:microsoft.com/office/officeart/2005/8/layout/vList2"/>
    <dgm:cxn modelId="{02B13CD1-4909-433F-B531-AB597B33245A}" type="presParOf" srcId="{BF1D2C9B-7164-4AF9-A673-B9DD22ACD11C}" destId="{F384DE6E-DD25-4A2B-80E3-A2EF223D3ABA}" srcOrd="7" destOrd="0" presId="urn:microsoft.com/office/officeart/2005/8/layout/vList2"/>
    <dgm:cxn modelId="{D51AC85A-9438-45C2-9048-A74801077116}" type="presParOf" srcId="{BF1D2C9B-7164-4AF9-A673-B9DD22ACD11C}" destId="{417B9AB4-EC55-45F1-B014-FEDA80E093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E3A29-DB7B-451C-B7EE-8B584DB46C32}" type="doc">
      <dgm:prSet loTypeId="urn:microsoft.com/office/officeart/2005/8/layout/vList2" loCatId="list" qsTypeId="urn:microsoft.com/office/officeart/2005/8/quickstyle/simple2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8EF3D8B8-B102-48EF-9B6D-C9B746337244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Object-Relational Mapping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968D75-9AE6-4A47-B3F3-269666B1CFD7}" type="parTrans" cxnId="{C15A2B55-57C9-4828-B47C-93EC3C0EF2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E6F2A-E884-43C2-AB19-7E367613D92A}" type="sibTrans" cxnId="{C15A2B55-57C9-4828-B47C-93EC3C0EF2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C9660C-5F3C-42E2-A77E-0D4430D40E62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Independence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AE1453-57DB-46D5-8C8C-9D5ED6E5338D}" type="parTrans" cxnId="{301AAF9C-48C8-4058-9076-6CE3F329B5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D1F8D-F307-4F09-901D-70E644DAEB1E}" type="sibTrans" cxnId="{301AAF9C-48C8-4058-9076-6CE3F329B5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1E59AA-9785-4478-AAA4-89A1C7C4BB87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Lazy Loading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D45CF-C2F3-40ED-A529-B6501458FED9}" type="parTrans" cxnId="{D2CD9AAB-BFA2-489E-88CB-4C74FEE147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76C55A-7103-44DE-8E52-84B81E855263}" type="sibTrans" cxnId="{D2CD9AAB-BFA2-489E-88CB-4C74FEE147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28F0BA-2750-4162-BB35-CC8A4C0C5D1A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Caching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0A99F6-1E23-4AB9-B3BD-360183780BDD}" type="parTrans" cxnId="{25186CF8-4F64-437D-BA94-8EA29206F3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69C51-A074-4D0F-9A89-000FD0BAFAB5}" type="sibTrans" cxnId="{25186CF8-4F64-437D-BA94-8EA29206F3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603FA-105E-4445-B75C-DECA0F1DDADA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Transactions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3DA3D-0CA4-4ECD-AB25-3D1B67F64C66}" type="parTrans" cxnId="{852803C5-3E5C-4E68-8EF1-DD77CE9686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D3F2A8-ECD8-4EAE-84F6-74DF2715DA6F}" type="sibTrans" cxnId="{852803C5-3E5C-4E68-8EF1-DD77CE9686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A9C509-FCE4-4CDF-805C-3653BEC06E13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Query Language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2A7D5B-05E1-47FF-AD48-9F38BF676250}" type="parTrans" cxnId="{F7862049-FD13-41C4-AA45-155DBD9356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F81B8A-EE73-4AE7-843C-6DBDA5463AA6}" type="sibTrans" cxnId="{F7862049-FD13-41C4-AA45-155DBD9356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E34CFA-5F73-4A6B-8782-A045931A8E13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frameworks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1A5554-9C8B-41E6-AC60-D42C0EEAA708}" type="parTrans" cxnId="{4647FB50-F120-4345-975A-17D4893D51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4B38FB-9310-4BC9-A830-D353F1856174}" type="sibTrans" cxnId="{4647FB50-F120-4345-975A-17D4893D51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FCB6FC-2233-4098-81BB-37A00E167EBD}" type="pres">
      <dgm:prSet presAssocID="{E06E3A29-DB7B-451C-B7EE-8B584DB46C32}" presName="linear" presStyleCnt="0">
        <dgm:presLayoutVars>
          <dgm:animLvl val="lvl"/>
          <dgm:resizeHandles val="exact"/>
        </dgm:presLayoutVars>
      </dgm:prSet>
      <dgm:spPr/>
    </dgm:pt>
    <dgm:pt modelId="{07A45B59-BEDC-4A80-83F8-21548D347585}" type="pres">
      <dgm:prSet presAssocID="{8EF3D8B8-B102-48EF-9B6D-C9B7463372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22CDE99-1733-4132-AEB6-3FD47E6A1948}" type="pres">
      <dgm:prSet presAssocID="{FEEE6F2A-E884-43C2-AB19-7E367613D92A}" presName="spacer" presStyleCnt="0"/>
      <dgm:spPr/>
    </dgm:pt>
    <dgm:pt modelId="{3F9A0FED-EDEB-48FC-B611-458CA0279FFE}" type="pres">
      <dgm:prSet presAssocID="{56C9660C-5F3C-42E2-A77E-0D4430D40E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B177125-811D-4091-8941-CB57500F9CA5}" type="pres">
      <dgm:prSet presAssocID="{FA5D1F8D-F307-4F09-901D-70E644DAEB1E}" presName="spacer" presStyleCnt="0"/>
      <dgm:spPr/>
    </dgm:pt>
    <dgm:pt modelId="{4E1E6CA1-1F6A-4C54-8CE4-1BE58B495D7A}" type="pres">
      <dgm:prSet presAssocID="{C41E59AA-9785-4478-AAA4-89A1C7C4BB8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39BDBE-ED41-4066-BA8C-D8396A026252}" type="pres">
      <dgm:prSet presAssocID="{2576C55A-7103-44DE-8E52-84B81E855263}" presName="spacer" presStyleCnt="0"/>
      <dgm:spPr/>
    </dgm:pt>
    <dgm:pt modelId="{2F820BEE-A5EF-466F-A366-94F2A939E5F8}" type="pres">
      <dgm:prSet presAssocID="{A228F0BA-2750-4162-BB35-CC8A4C0C5D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9315535-7036-46AA-ABBE-03C625906B56}" type="pres">
      <dgm:prSet presAssocID="{0C969C51-A074-4D0F-9A89-000FD0BAFAB5}" presName="spacer" presStyleCnt="0"/>
      <dgm:spPr/>
    </dgm:pt>
    <dgm:pt modelId="{CFFB0D7E-3778-4BE5-9164-2BFDFCCEEC5B}" type="pres">
      <dgm:prSet presAssocID="{642603FA-105E-4445-B75C-DECA0F1DDAD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915FEAD-0535-4A79-9BEC-5070D27F6DFB}" type="pres">
      <dgm:prSet presAssocID="{C1D3F2A8-ECD8-4EAE-84F6-74DF2715DA6F}" presName="spacer" presStyleCnt="0"/>
      <dgm:spPr/>
    </dgm:pt>
    <dgm:pt modelId="{9EAB4C71-35B6-4D59-B417-7EAF74F9CA81}" type="pres">
      <dgm:prSet presAssocID="{BDA9C509-FCE4-4CDF-805C-3653BEC06E1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95F40EC-D047-4F72-ABD0-12F1CFED34AF}" type="pres">
      <dgm:prSet presAssocID="{E5F81B8A-EE73-4AE7-843C-6DBDA5463AA6}" presName="spacer" presStyleCnt="0"/>
      <dgm:spPr/>
    </dgm:pt>
    <dgm:pt modelId="{E27E1E22-D3DF-4C4B-A5D4-5969329DC766}" type="pres">
      <dgm:prSet presAssocID="{58E34CFA-5F73-4A6B-8782-A045931A8E1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459A52C-8080-494B-AAAA-986C830B1BC6}" type="presOf" srcId="{E06E3A29-DB7B-451C-B7EE-8B584DB46C32}" destId="{6BFCB6FC-2233-4098-81BB-37A00E167EBD}" srcOrd="0" destOrd="0" presId="urn:microsoft.com/office/officeart/2005/8/layout/vList2"/>
    <dgm:cxn modelId="{6FA9805D-C3ED-46D9-B2DD-CB5BBF2840F3}" type="presOf" srcId="{642603FA-105E-4445-B75C-DECA0F1DDADA}" destId="{CFFB0D7E-3778-4BE5-9164-2BFDFCCEEC5B}" srcOrd="0" destOrd="0" presId="urn:microsoft.com/office/officeart/2005/8/layout/vList2"/>
    <dgm:cxn modelId="{2E2FD968-A1B8-4040-A72A-2B1D3F9FD814}" type="presOf" srcId="{C41E59AA-9785-4478-AAA4-89A1C7C4BB87}" destId="{4E1E6CA1-1F6A-4C54-8CE4-1BE58B495D7A}" srcOrd="0" destOrd="0" presId="urn:microsoft.com/office/officeart/2005/8/layout/vList2"/>
    <dgm:cxn modelId="{F7862049-FD13-41C4-AA45-155DBD9356A4}" srcId="{E06E3A29-DB7B-451C-B7EE-8B584DB46C32}" destId="{BDA9C509-FCE4-4CDF-805C-3653BEC06E13}" srcOrd="5" destOrd="0" parTransId="{CB2A7D5B-05E1-47FF-AD48-9F38BF676250}" sibTransId="{E5F81B8A-EE73-4AE7-843C-6DBDA5463AA6}"/>
    <dgm:cxn modelId="{07EC796E-EE17-4731-850F-C8F6BF2CFE32}" type="presOf" srcId="{A228F0BA-2750-4162-BB35-CC8A4C0C5D1A}" destId="{2F820BEE-A5EF-466F-A366-94F2A939E5F8}" srcOrd="0" destOrd="0" presId="urn:microsoft.com/office/officeart/2005/8/layout/vList2"/>
    <dgm:cxn modelId="{4647FB50-F120-4345-975A-17D4893D5130}" srcId="{E06E3A29-DB7B-451C-B7EE-8B584DB46C32}" destId="{58E34CFA-5F73-4A6B-8782-A045931A8E13}" srcOrd="6" destOrd="0" parTransId="{641A5554-9C8B-41E6-AC60-D42C0EEAA708}" sibTransId="{254B38FB-9310-4BC9-A830-D353F1856174}"/>
    <dgm:cxn modelId="{C15A2B55-57C9-4828-B47C-93EC3C0EF290}" srcId="{E06E3A29-DB7B-451C-B7EE-8B584DB46C32}" destId="{8EF3D8B8-B102-48EF-9B6D-C9B746337244}" srcOrd="0" destOrd="0" parTransId="{9D968D75-9AE6-4A47-B3F3-269666B1CFD7}" sibTransId="{FEEE6F2A-E884-43C2-AB19-7E367613D92A}"/>
    <dgm:cxn modelId="{05070C78-1C40-4CAA-A13C-5AA4F1483AB8}" type="presOf" srcId="{58E34CFA-5F73-4A6B-8782-A045931A8E13}" destId="{E27E1E22-D3DF-4C4B-A5D4-5969329DC766}" srcOrd="0" destOrd="0" presId="urn:microsoft.com/office/officeart/2005/8/layout/vList2"/>
    <dgm:cxn modelId="{71333A87-8B97-4519-8BCC-4C15FE7E3B81}" type="presOf" srcId="{BDA9C509-FCE4-4CDF-805C-3653BEC06E13}" destId="{9EAB4C71-35B6-4D59-B417-7EAF74F9CA81}" srcOrd="0" destOrd="0" presId="urn:microsoft.com/office/officeart/2005/8/layout/vList2"/>
    <dgm:cxn modelId="{301AAF9C-48C8-4058-9076-6CE3F329B5A4}" srcId="{E06E3A29-DB7B-451C-B7EE-8B584DB46C32}" destId="{56C9660C-5F3C-42E2-A77E-0D4430D40E62}" srcOrd="1" destOrd="0" parTransId="{BAAE1453-57DB-46D5-8C8C-9D5ED6E5338D}" sibTransId="{FA5D1F8D-F307-4F09-901D-70E644DAEB1E}"/>
    <dgm:cxn modelId="{D2CD9AAB-BFA2-489E-88CB-4C74FEE147CC}" srcId="{E06E3A29-DB7B-451C-B7EE-8B584DB46C32}" destId="{C41E59AA-9785-4478-AAA4-89A1C7C4BB87}" srcOrd="2" destOrd="0" parTransId="{C3CD45CF-C2F3-40ED-A529-B6501458FED9}" sibTransId="{2576C55A-7103-44DE-8E52-84B81E855263}"/>
    <dgm:cxn modelId="{A40C5BC4-1228-4C5A-A7DC-EC813E483598}" type="presOf" srcId="{8EF3D8B8-B102-48EF-9B6D-C9B746337244}" destId="{07A45B59-BEDC-4A80-83F8-21548D347585}" srcOrd="0" destOrd="0" presId="urn:microsoft.com/office/officeart/2005/8/layout/vList2"/>
    <dgm:cxn modelId="{852803C5-3E5C-4E68-8EF1-DD77CE968687}" srcId="{E06E3A29-DB7B-451C-B7EE-8B584DB46C32}" destId="{642603FA-105E-4445-B75C-DECA0F1DDADA}" srcOrd="4" destOrd="0" parTransId="{A483DA3D-0CA4-4ECD-AB25-3D1B67F64C66}" sibTransId="{C1D3F2A8-ECD8-4EAE-84F6-74DF2715DA6F}"/>
    <dgm:cxn modelId="{B0AD05C8-E254-49FD-A071-492C998C149E}" type="presOf" srcId="{56C9660C-5F3C-42E2-A77E-0D4430D40E62}" destId="{3F9A0FED-EDEB-48FC-B611-458CA0279FFE}" srcOrd="0" destOrd="0" presId="urn:microsoft.com/office/officeart/2005/8/layout/vList2"/>
    <dgm:cxn modelId="{25186CF8-4F64-437D-BA94-8EA29206F3F8}" srcId="{E06E3A29-DB7B-451C-B7EE-8B584DB46C32}" destId="{A228F0BA-2750-4162-BB35-CC8A4C0C5D1A}" srcOrd="3" destOrd="0" parTransId="{700A99F6-1E23-4AB9-B3BD-360183780BDD}" sibTransId="{0C969C51-A074-4D0F-9A89-000FD0BAFAB5}"/>
    <dgm:cxn modelId="{9A4E8CE2-E7DD-440E-B264-7388B7135273}" type="presParOf" srcId="{6BFCB6FC-2233-4098-81BB-37A00E167EBD}" destId="{07A45B59-BEDC-4A80-83F8-21548D347585}" srcOrd="0" destOrd="0" presId="urn:microsoft.com/office/officeart/2005/8/layout/vList2"/>
    <dgm:cxn modelId="{8B67AF14-4792-4D7E-A74D-FC322CAEDC4A}" type="presParOf" srcId="{6BFCB6FC-2233-4098-81BB-37A00E167EBD}" destId="{922CDE99-1733-4132-AEB6-3FD47E6A1948}" srcOrd="1" destOrd="0" presId="urn:microsoft.com/office/officeart/2005/8/layout/vList2"/>
    <dgm:cxn modelId="{81DE8DDF-815F-420C-92BF-DF76C4668D5C}" type="presParOf" srcId="{6BFCB6FC-2233-4098-81BB-37A00E167EBD}" destId="{3F9A0FED-EDEB-48FC-B611-458CA0279FFE}" srcOrd="2" destOrd="0" presId="urn:microsoft.com/office/officeart/2005/8/layout/vList2"/>
    <dgm:cxn modelId="{D6227520-6D0C-4C97-83DE-62095587D0FF}" type="presParOf" srcId="{6BFCB6FC-2233-4098-81BB-37A00E167EBD}" destId="{2B177125-811D-4091-8941-CB57500F9CA5}" srcOrd="3" destOrd="0" presId="urn:microsoft.com/office/officeart/2005/8/layout/vList2"/>
    <dgm:cxn modelId="{DC142B18-D459-4E30-B776-C6F5D68A7A74}" type="presParOf" srcId="{6BFCB6FC-2233-4098-81BB-37A00E167EBD}" destId="{4E1E6CA1-1F6A-4C54-8CE4-1BE58B495D7A}" srcOrd="4" destOrd="0" presId="urn:microsoft.com/office/officeart/2005/8/layout/vList2"/>
    <dgm:cxn modelId="{9254626A-2946-4966-BE7F-6FECFF44E855}" type="presParOf" srcId="{6BFCB6FC-2233-4098-81BB-37A00E167EBD}" destId="{1F39BDBE-ED41-4066-BA8C-D8396A026252}" srcOrd="5" destOrd="0" presId="urn:microsoft.com/office/officeart/2005/8/layout/vList2"/>
    <dgm:cxn modelId="{00DF46BB-6A0A-4D04-9C31-5FACA1F6A635}" type="presParOf" srcId="{6BFCB6FC-2233-4098-81BB-37A00E167EBD}" destId="{2F820BEE-A5EF-466F-A366-94F2A939E5F8}" srcOrd="6" destOrd="0" presId="urn:microsoft.com/office/officeart/2005/8/layout/vList2"/>
    <dgm:cxn modelId="{CD7B11D8-14AF-4AE5-89A7-02F83B1F0CBC}" type="presParOf" srcId="{6BFCB6FC-2233-4098-81BB-37A00E167EBD}" destId="{F9315535-7036-46AA-ABBE-03C625906B56}" srcOrd="7" destOrd="0" presId="urn:microsoft.com/office/officeart/2005/8/layout/vList2"/>
    <dgm:cxn modelId="{4E76E872-4393-49BB-A7C7-A129CCE66E62}" type="presParOf" srcId="{6BFCB6FC-2233-4098-81BB-37A00E167EBD}" destId="{CFFB0D7E-3778-4BE5-9164-2BFDFCCEEC5B}" srcOrd="8" destOrd="0" presId="urn:microsoft.com/office/officeart/2005/8/layout/vList2"/>
    <dgm:cxn modelId="{5FE83083-E162-4C5D-8994-C59C94305ADD}" type="presParOf" srcId="{6BFCB6FC-2233-4098-81BB-37A00E167EBD}" destId="{A915FEAD-0535-4A79-9BEC-5070D27F6DFB}" srcOrd="9" destOrd="0" presId="urn:microsoft.com/office/officeart/2005/8/layout/vList2"/>
    <dgm:cxn modelId="{E4F11B38-6AC4-49BE-8D9C-0E49650A2052}" type="presParOf" srcId="{6BFCB6FC-2233-4098-81BB-37A00E167EBD}" destId="{9EAB4C71-35B6-4D59-B417-7EAF74F9CA81}" srcOrd="10" destOrd="0" presId="urn:microsoft.com/office/officeart/2005/8/layout/vList2"/>
    <dgm:cxn modelId="{531ACDBC-FDAE-471D-B960-EB5D164A66D6}" type="presParOf" srcId="{6BFCB6FC-2233-4098-81BB-37A00E167EBD}" destId="{A95F40EC-D047-4F72-ABD0-12F1CFED34AF}" srcOrd="11" destOrd="0" presId="urn:microsoft.com/office/officeart/2005/8/layout/vList2"/>
    <dgm:cxn modelId="{B3995E79-EF2D-44D6-A057-C29D2ED16557}" type="presParOf" srcId="{6BFCB6FC-2233-4098-81BB-37A00E167EBD}" destId="{E27E1E22-D3DF-4C4B-A5D4-5969329DC7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6E3A29-DB7B-451C-B7EE-8B584DB46C32}" type="doc">
      <dgm:prSet loTypeId="urn:microsoft.com/office/officeart/2005/8/layout/vList2" loCatId="list" qsTypeId="urn:microsoft.com/office/officeart/2005/8/quickstyle/simple2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8EF3D8B8-B102-48EF-9B6D-C9B746337244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Object-Relational Mapping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968D75-9AE6-4A47-B3F3-269666B1CFD7}" type="parTrans" cxnId="{C15A2B55-57C9-4828-B47C-93EC3C0EF2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E6F2A-E884-43C2-AB19-7E367613D92A}" type="sibTrans" cxnId="{C15A2B55-57C9-4828-B47C-93EC3C0EF2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C9660C-5F3C-42E2-A77E-0D4430D40E62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Independence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AE1453-57DB-46D5-8C8C-9D5ED6E5338D}" type="parTrans" cxnId="{301AAF9C-48C8-4058-9076-6CE3F329B5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D1F8D-F307-4F09-901D-70E644DAEB1E}" type="sibTrans" cxnId="{301AAF9C-48C8-4058-9076-6CE3F329B5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1E59AA-9785-4478-AAA4-89A1C7C4BB87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Lazy Loading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D45CF-C2F3-40ED-A529-B6501458FED9}" type="parTrans" cxnId="{D2CD9AAB-BFA2-489E-88CB-4C74FEE147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76C55A-7103-44DE-8E52-84B81E855263}" type="sibTrans" cxnId="{D2CD9AAB-BFA2-489E-88CB-4C74FEE147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28F0BA-2750-4162-BB35-CC8A4C0C5D1A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Caching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0A99F6-1E23-4AB9-B3BD-360183780BDD}" type="parTrans" cxnId="{25186CF8-4F64-437D-BA94-8EA29206F3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69C51-A074-4D0F-9A89-000FD0BAFAB5}" type="sibTrans" cxnId="{25186CF8-4F64-437D-BA94-8EA29206F3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603FA-105E-4445-B75C-DECA0F1DDADA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Transactions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3DA3D-0CA4-4ECD-AB25-3D1B67F64C66}" type="parTrans" cxnId="{852803C5-3E5C-4E68-8EF1-DD77CE9686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D3F2A8-ECD8-4EAE-84F6-74DF2715DA6F}" type="sibTrans" cxnId="{852803C5-3E5C-4E68-8EF1-DD77CE9686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A9C509-FCE4-4CDF-805C-3653BEC06E13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Query Language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2A7D5B-05E1-47FF-AD48-9F38BF676250}" type="parTrans" cxnId="{F7862049-FD13-41C4-AA45-155DBD9356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F81B8A-EE73-4AE7-843C-6DBDA5463AA6}" type="sibTrans" cxnId="{F7862049-FD13-41C4-AA45-155DBD9356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E34CFA-5F73-4A6B-8782-A045931A8E13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frameworks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1A5554-9C8B-41E6-AC60-D42C0EEAA708}" type="parTrans" cxnId="{4647FB50-F120-4345-975A-17D4893D51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4B38FB-9310-4BC9-A830-D353F1856174}" type="sibTrans" cxnId="{4647FB50-F120-4345-975A-17D4893D51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FCB6FC-2233-4098-81BB-37A00E167EBD}" type="pres">
      <dgm:prSet presAssocID="{E06E3A29-DB7B-451C-B7EE-8B584DB46C32}" presName="linear" presStyleCnt="0">
        <dgm:presLayoutVars>
          <dgm:animLvl val="lvl"/>
          <dgm:resizeHandles val="exact"/>
        </dgm:presLayoutVars>
      </dgm:prSet>
      <dgm:spPr/>
    </dgm:pt>
    <dgm:pt modelId="{07A45B59-BEDC-4A80-83F8-21548D347585}" type="pres">
      <dgm:prSet presAssocID="{8EF3D8B8-B102-48EF-9B6D-C9B7463372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22CDE99-1733-4132-AEB6-3FD47E6A1948}" type="pres">
      <dgm:prSet presAssocID="{FEEE6F2A-E884-43C2-AB19-7E367613D92A}" presName="spacer" presStyleCnt="0"/>
      <dgm:spPr/>
    </dgm:pt>
    <dgm:pt modelId="{3F9A0FED-EDEB-48FC-B611-458CA0279FFE}" type="pres">
      <dgm:prSet presAssocID="{56C9660C-5F3C-42E2-A77E-0D4430D40E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B177125-811D-4091-8941-CB57500F9CA5}" type="pres">
      <dgm:prSet presAssocID="{FA5D1F8D-F307-4F09-901D-70E644DAEB1E}" presName="spacer" presStyleCnt="0"/>
      <dgm:spPr/>
    </dgm:pt>
    <dgm:pt modelId="{4E1E6CA1-1F6A-4C54-8CE4-1BE58B495D7A}" type="pres">
      <dgm:prSet presAssocID="{C41E59AA-9785-4478-AAA4-89A1C7C4BB8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39BDBE-ED41-4066-BA8C-D8396A026252}" type="pres">
      <dgm:prSet presAssocID="{2576C55A-7103-44DE-8E52-84B81E855263}" presName="spacer" presStyleCnt="0"/>
      <dgm:spPr/>
    </dgm:pt>
    <dgm:pt modelId="{2F820BEE-A5EF-466F-A366-94F2A939E5F8}" type="pres">
      <dgm:prSet presAssocID="{A228F0BA-2750-4162-BB35-CC8A4C0C5D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9315535-7036-46AA-ABBE-03C625906B56}" type="pres">
      <dgm:prSet presAssocID="{0C969C51-A074-4D0F-9A89-000FD0BAFAB5}" presName="spacer" presStyleCnt="0"/>
      <dgm:spPr/>
    </dgm:pt>
    <dgm:pt modelId="{CFFB0D7E-3778-4BE5-9164-2BFDFCCEEC5B}" type="pres">
      <dgm:prSet presAssocID="{642603FA-105E-4445-B75C-DECA0F1DDAD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915FEAD-0535-4A79-9BEC-5070D27F6DFB}" type="pres">
      <dgm:prSet presAssocID="{C1D3F2A8-ECD8-4EAE-84F6-74DF2715DA6F}" presName="spacer" presStyleCnt="0"/>
      <dgm:spPr/>
    </dgm:pt>
    <dgm:pt modelId="{9EAB4C71-35B6-4D59-B417-7EAF74F9CA81}" type="pres">
      <dgm:prSet presAssocID="{BDA9C509-FCE4-4CDF-805C-3653BEC06E1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95F40EC-D047-4F72-ABD0-12F1CFED34AF}" type="pres">
      <dgm:prSet presAssocID="{E5F81B8A-EE73-4AE7-843C-6DBDA5463AA6}" presName="spacer" presStyleCnt="0"/>
      <dgm:spPr/>
    </dgm:pt>
    <dgm:pt modelId="{E27E1E22-D3DF-4C4B-A5D4-5969329DC766}" type="pres">
      <dgm:prSet presAssocID="{58E34CFA-5F73-4A6B-8782-A045931A8E1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459A52C-8080-494B-AAAA-986C830B1BC6}" type="presOf" srcId="{E06E3A29-DB7B-451C-B7EE-8B584DB46C32}" destId="{6BFCB6FC-2233-4098-81BB-37A00E167EBD}" srcOrd="0" destOrd="0" presId="urn:microsoft.com/office/officeart/2005/8/layout/vList2"/>
    <dgm:cxn modelId="{6FA9805D-C3ED-46D9-B2DD-CB5BBF2840F3}" type="presOf" srcId="{642603FA-105E-4445-B75C-DECA0F1DDADA}" destId="{CFFB0D7E-3778-4BE5-9164-2BFDFCCEEC5B}" srcOrd="0" destOrd="0" presId="urn:microsoft.com/office/officeart/2005/8/layout/vList2"/>
    <dgm:cxn modelId="{2E2FD968-A1B8-4040-A72A-2B1D3F9FD814}" type="presOf" srcId="{C41E59AA-9785-4478-AAA4-89A1C7C4BB87}" destId="{4E1E6CA1-1F6A-4C54-8CE4-1BE58B495D7A}" srcOrd="0" destOrd="0" presId="urn:microsoft.com/office/officeart/2005/8/layout/vList2"/>
    <dgm:cxn modelId="{F7862049-FD13-41C4-AA45-155DBD9356A4}" srcId="{E06E3A29-DB7B-451C-B7EE-8B584DB46C32}" destId="{BDA9C509-FCE4-4CDF-805C-3653BEC06E13}" srcOrd="5" destOrd="0" parTransId="{CB2A7D5B-05E1-47FF-AD48-9F38BF676250}" sibTransId="{E5F81B8A-EE73-4AE7-843C-6DBDA5463AA6}"/>
    <dgm:cxn modelId="{07EC796E-EE17-4731-850F-C8F6BF2CFE32}" type="presOf" srcId="{A228F0BA-2750-4162-BB35-CC8A4C0C5D1A}" destId="{2F820BEE-A5EF-466F-A366-94F2A939E5F8}" srcOrd="0" destOrd="0" presId="urn:microsoft.com/office/officeart/2005/8/layout/vList2"/>
    <dgm:cxn modelId="{4647FB50-F120-4345-975A-17D4893D5130}" srcId="{E06E3A29-DB7B-451C-B7EE-8B584DB46C32}" destId="{58E34CFA-5F73-4A6B-8782-A045931A8E13}" srcOrd="6" destOrd="0" parTransId="{641A5554-9C8B-41E6-AC60-D42C0EEAA708}" sibTransId="{254B38FB-9310-4BC9-A830-D353F1856174}"/>
    <dgm:cxn modelId="{C15A2B55-57C9-4828-B47C-93EC3C0EF290}" srcId="{E06E3A29-DB7B-451C-B7EE-8B584DB46C32}" destId="{8EF3D8B8-B102-48EF-9B6D-C9B746337244}" srcOrd="0" destOrd="0" parTransId="{9D968D75-9AE6-4A47-B3F3-269666B1CFD7}" sibTransId="{FEEE6F2A-E884-43C2-AB19-7E367613D92A}"/>
    <dgm:cxn modelId="{05070C78-1C40-4CAA-A13C-5AA4F1483AB8}" type="presOf" srcId="{58E34CFA-5F73-4A6B-8782-A045931A8E13}" destId="{E27E1E22-D3DF-4C4B-A5D4-5969329DC766}" srcOrd="0" destOrd="0" presId="urn:microsoft.com/office/officeart/2005/8/layout/vList2"/>
    <dgm:cxn modelId="{71333A87-8B97-4519-8BCC-4C15FE7E3B81}" type="presOf" srcId="{BDA9C509-FCE4-4CDF-805C-3653BEC06E13}" destId="{9EAB4C71-35B6-4D59-B417-7EAF74F9CA81}" srcOrd="0" destOrd="0" presId="urn:microsoft.com/office/officeart/2005/8/layout/vList2"/>
    <dgm:cxn modelId="{301AAF9C-48C8-4058-9076-6CE3F329B5A4}" srcId="{E06E3A29-DB7B-451C-B7EE-8B584DB46C32}" destId="{56C9660C-5F3C-42E2-A77E-0D4430D40E62}" srcOrd="1" destOrd="0" parTransId="{BAAE1453-57DB-46D5-8C8C-9D5ED6E5338D}" sibTransId="{FA5D1F8D-F307-4F09-901D-70E644DAEB1E}"/>
    <dgm:cxn modelId="{D2CD9AAB-BFA2-489E-88CB-4C74FEE147CC}" srcId="{E06E3A29-DB7B-451C-B7EE-8B584DB46C32}" destId="{C41E59AA-9785-4478-AAA4-89A1C7C4BB87}" srcOrd="2" destOrd="0" parTransId="{C3CD45CF-C2F3-40ED-A529-B6501458FED9}" sibTransId="{2576C55A-7103-44DE-8E52-84B81E855263}"/>
    <dgm:cxn modelId="{A40C5BC4-1228-4C5A-A7DC-EC813E483598}" type="presOf" srcId="{8EF3D8B8-B102-48EF-9B6D-C9B746337244}" destId="{07A45B59-BEDC-4A80-83F8-21548D347585}" srcOrd="0" destOrd="0" presId="urn:microsoft.com/office/officeart/2005/8/layout/vList2"/>
    <dgm:cxn modelId="{852803C5-3E5C-4E68-8EF1-DD77CE968687}" srcId="{E06E3A29-DB7B-451C-B7EE-8B584DB46C32}" destId="{642603FA-105E-4445-B75C-DECA0F1DDADA}" srcOrd="4" destOrd="0" parTransId="{A483DA3D-0CA4-4ECD-AB25-3D1B67F64C66}" sibTransId="{C1D3F2A8-ECD8-4EAE-84F6-74DF2715DA6F}"/>
    <dgm:cxn modelId="{B0AD05C8-E254-49FD-A071-492C998C149E}" type="presOf" srcId="{56C9660C-5F3C-42E2-A77E-0D4430D40E62}" destId="{3F9A0FED-EDEB-48FC-B611-458CA0279FFE}" srcOrd="0" destOrd="0" presId="urn:microsoft.com/office/officeart/2005/8/layout/vList2"/>
    <dgm:cxn modelId="{25186CF8-4F64-437D-BA94-8EA29206F3F8}" srcId="{E06E3A29-DB7B-451C-B7EE-8B584DB46C32}" destId="{A228F0BA-2750-4162-BB35-CC8A4C0C5D1A}" srcOrd="3" destOrd="0" parTransId="{700A99F6-1E23-4AB9-B3BD-360183780BDD}" sibTransId="{0C969C51-A074-4D0F-9A89-000FD0BAFAB5}"/>
    <dgm:cxn modelId="{9A4E8CE2-E7DD-440E-B264-7388B7135273}" type="presParOf" srcId="{6BFCB6FC-2233-4098-81BB-37A00E167EBD}" destId="{07A45B59-BEDC-4A80-83F8-21548D347585}" srcOrd="0" destOrd="0" presId="urn:microsoft.com/office/officeart/2005/8/layout/vList2"/>
    <dgm:cxn modelId="{8B67AF14-4792-4D7E-A74D-FC322CAEDC4A}" type="presParOf" srcId="{6BFCB6FC-2233-4098-81BB-37A00E167EBD}" destId="{922CDE99-1733-4132-AEB6-3FD47E6A1948}" srcOrd="1" destOrd="0" presId="urn:microsoft.com/office/officeart/2005/8/layout/vList2"/>
    <dgm:cxn modelId="{81DE8DDF-815F-420C-92BF-DF76C4668D5C}" type="presParOf" srcId="{6BFCB6FC-2233-4098-81BB-37A00E167EBD}" destId="{3F9A0FED-EDEB-48FC-B611-458CA0279FFE}" srcOrd="2" destOrd="0" presId="urn:microsoft.com/office/officeart/2005/8/layout/vList2"/>
    <dgm:cxn modelId="{D6227520-6D0C-4C97-83DE-62095587D0FF}" type="presParOf" srcId="{6BFCB6FC-2233-4098-81BB-37A00E167EBD}" destId="{2B177125-811D-4091-8941-CB57500F9CA5}" srcOrd="3" destOrd="0" presId="urn:microsoft.com/office/officeart/2005/8/layout/vList2"/>
    <dgm:cxn modelId="{DC142B18-D459-4E30-B776-C6F5D68A7A74}" type="presParOf" srcId="{6BFCB6FC-2233-4098-81BB-37A00E167EBD}" destId="{4E1E6CA1-1F6A-4C54-8CE4-1BE58B495D7A}" srcOrd="4" destOrd="0" presId="urn:microsoft.com/office/officeart/2005/8/layout/vList2"/>
    <dgm:cxn modelId="{9254626A-2946-4966-BE7F-6FECFF44E855}" type="presParOf" srcId="{6BFCB6FC-2233-4098-81BB-37A00E167EBD}" destId="{1F39BDBE-ED41-4066-BA8C-D8396A026252}" srcOrd="5" destOrd="0" presId="urn:microsoft.com/office/officeart/2005/8/layout/vList2"/>
    <dgm:cxn modelId="{00DF46BB-6A0A-4D04-9C31-5FACA1F6A635}" type="presParOf" srcId="{6BFCB6FC-2233-4098-81BB-37A00E167EBD}" destId="{2F820BEE-A5EF-466F-A366-94F2A939E5F8}" srcOrd="6" destOrd="0" presId="urn:microsoft.com/office/officeart/2005/8/layout/vList2"/>
    <dgm:cxn modelId="{CD7B11D8-14AF-4AE5-89A7-02F83B1F0CBC}" type="presParOf" srcId="{6BFCB6FC-2233-4098-81BB-37A00E167EBD}" destId="{F9315535-7036-46AA-ABBE-03C625906B56}" srcOrd="7" destOrd="0" presId="urn:microsoft.com/office/officeart/2005/8/layout/vList2"/>
    <dgm:cxn modelId="{4E76E872-4393-49BB-A7C7-A129CCE66E62}" type="presParOf" srcId="{6BFCB6FC-2233-4098-81BB-37A00E167EBD}" destId="{CFFB0D7E-3778-4BE5-9164-2BFDFCCEEC5B}" srcOrd="8" destOrd="0" presId="urn:microsoft.com/office/officeart/2005/8/layout/vList2"/>
    <dgm:cxn modelId="{5FE83083-E162-4C5D-8994-C59C94305ADD}" type="presParOf" srcId="{6BFCB6FC-2233-4098-81BB-37A00E167EBD}" destId="{A915FEAD-0535-4A79-9BEC-5070D27F6DFB}" srcOrd="9" destOrd="0" presId="urn:microsoft.com/office/officeart/2005/8/layout/vList2"/>
    <dgm:cxn modelId="{E4F11B38-6AC4-49BE-8D9C-0E49650A2052}" type="presParOf" srcId="{6BFCB6FC-2233-4098-81BB-37A00E167EBD}" destId="{9EAB4C71-35B6-4D59-B417-7EAF74F9CA81}" srcOrd="10" destOrd="0" presId="urn:microsoft.com/office/officeart/2005/8/layout/vList2"/>
    <dgm:cxn modelId="{531ACDBC-FDAE-471D-B960-EB5D164A66D6}" type="presParOf" srcId="{6BFCB6FC-2233-4098-81BB-37A00E167EBD}" destId="{A95F40EC-D047-4F72-ABD0-12F1CFED34AF}" srcOrd="11" destOrd="0" presId="urn:microsoft.com/office/officeart/2005/8/layout/vList2"/>
    <dgm:cxn modelId="{B3995E79-EF2D-44D6-A057-C29D2ED16557}" type="presParOf" srcId="{6BFCB6FC-2233-4098-81BB-37A00E167EBD}" destId="{E27E1E22-D3DF-4C4B-A5D4-5969329DC7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11E8D-A8A1-4476-B439-4B5FB98204A1}">
      <dsp:nvSpPr>
        <dsp:cNvPr id="0" name=""/>
        <dsp:cNvSpPr/>
      </dsp:nvSpPr>
      <dsp:spPr>
        <a:xfrm>
          <a:off x="0" y="22718"/>
          <a:ext cx="3943263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Configuration</a:t>
          </a:r>
          <a:endParaRPr lang="en-US" sz="2300" kern="1200" dirty="0"/>
        </a:p>
      </dsp:txBody>
      <dsp:txXfrm>
        <a:off x="26273" y="48991"/>
        <a:ext cx="3890717" cy="485654"/>
      </dsp:txXfrm>
    </dsp:sp>
    <dsp:sp modelId="{E85A1719-1C1E-44DB-8BBB-0DCABB5EE92E}">
      <dsp:nvSpPr>
        <dsp:cNvPr id="0" name=""/>
        <dsp:cNvSpPr/>
      </dsp:nvSpPr>
      <dsp:spPr>
        <a:xfrm>
          <a:off x="0" y="627158"/>
          <a:ext cx="3943263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Dependencies</a:t>
          </a:r>
          <a:endParaRPr lang="en-US" sz="2300" kern="1200"/>
        </a:p>
      </dsp:txBody>
      <dsp:txXfrm>
        <a:off x="26273" y="653431"/>
        <a:ext cx="3890717" cy="485654"/>
      </dsp:txXfrm>
    </dsp:sp>
    <dsp:sp modelId="{189D7D99-A150-4141-A7A2-742C0C5E4D57}">
      <dsp:nvSpPr>
        <dsp:cNvPr id="0" name=""/>
        <dsp:cNvSpPr/>
      </dsp:nvSpPr>
      <dsp:spPr>
        <a:xfrm>
          <a:off x="0" y="1231599"/>
          <a:ext cx="3943263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Auto-configuration</a:t>
          </a:r>
          <a:endParaRPr lang="en-US" sz="2300" kern="1200"/>
        </a:p>
      </dsp:txBody>
      <dsp:txXfrm>
        <a:off x="26273" y="1257872"/>
        <a:ext cx="3890717" cy="485654"/>
      </dsp:txXfrm>
    </dsp:sp>
    <dsp:sp modelId="{DEE3D927-9300-4CF2-BABF-351289214973}">
      <dsp:nvSpPr>
        <dsp:cNvPr id="0" name=""/>
        <dsp:cNvSpPr/>
      </dsp:nvSpPr>
      <dsp:spPr>
        <a:xfrm>
          <a:off x="0" y="1836039"/>
          <a:ext cx="3943263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Microservices</a:t>
          </a:r>
          <a:endParaRPr lang="en-US" sz="2300" kern="1200"/>
        </a:p>
      </dsp:txBody>
      <dsp:txXfrm>
        <a:off x="26273" y="1862312"/>
        <a:ext cx="3890717" cy="485654"/>
      </dsp:txXfrm>
    </dsp:sp>
    <dsp:sp modelId="{417B9AB4-EC55-45F1-B014-FEDA80E093C2}">
      <dsp:nvSpPr>
        <dsp:cNvPr id="0" name=""/>
        <dsp:cNvSpPr/>
      </dsp:nvSpPr>
      <dsp:spPr>
        <a:xfrm>
          <a:off x="0" y="2440479"/>
          <a:ext cx="3943263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Standalone application</a:t>
          </a:r>
          <a:endParaRPr lang="en-US" sz="2300" kern="1200"/>
        </a:p>
      </dsp:txBody>
      <dsp:txXfrm>
        <a:off x="26273" y="2466752"/>
        <a:ext cx="3890717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5B59-BEDC-4A80-83F8-21548D347585}">
      <dsp:nvSpPr>
        <dsp:cNvPr id="0" name=""/>
        <dsp:cNvSpPr/>
      </dsp:nvSpPr>
      <dsp:spPr>
        <a:xfrm>
          <a:off x="0" y="85054"/>
          <a:ext cx="3337559" cy="421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Object-Relational Mapping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05615"/>
        <a:ext cx="3296437" cy="380078"/>
      </dsp:txXfrm>
    </dsp:sp>
    <dsp:sp modelId="{3F9A0FED-EDEB-48FC-B611-458CA0279FFE}">
      <dsp:nvSpPr>
        <dsp:cNvPr id="0" name=""/>
        <dsp:cNvSpPr/>
      </dsp:nvSpPr>
      <dsp:spPr>
        <a:xfrm>
          <a:off x="0" y="558095"/>
          <a:ext cx="3337559" cy="421200"/>
        </a:xfrm>
        <a:prstGeom prst="roundRect">
          <a:avLst/>
        </a:prstGeom>
        <a:solidFill>
          <a:schemeClr val="accent2">
            <a:shade val="80000"/>
            <a:hueOff val="67967"/>
            <a:satOff val="-7392"/>
            <a:lumOff val="59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Independence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578656"/>
        <a:ext cx="3296437" cy="380078"/>
      </dsp:txXfrm>
    </dsp:sp>
    <dsp:sp modelId="{4E1E6CA1-1F6A-4C54-8CE4-1BE58B495D7A}">
      <dsp:nvSpPr>
        <dsp:cNvPr id="0" name=""/>
        <dsp:cNvSpPr/>
      </dsp:nvSpPr>
      <dsp:spPr>
        <a:xfrm>
          <a:off x="0" y="1031135"/>
          <a:ext cx="3337559" cy="421200"/>
        </a:xfrm>
        <a:prstGeom prst="roundRect">
          <a:avLst/>
        </a:prstGeom>
        <a:solidFill>
          <a:schemeClr val="accent2">
            <a:shade val="80000"/>
            <a:hueOff val="135933"/>
            <a:satOff val="-14784"/>
            <a:lumOff val="119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Lazy Loading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051696"/>
        <a:ext cx="3296437" cy="380078"/>
      </dsp:txXfrm>
    </dsp:sp>
    <dsp:sp modelId="{2F820BEE-A5EF-466F-A366-94F2A939E5F8}">
      <dsp:nvSpPr>
        <dsp:cNvPr id="0" name=""/>
        <dsp:cNvSpPr/>
      </dsp:nvSpPr>
      <dsp:spPr>
        <a:xfrm>
          <a:off x="0" y="1504175"/>
          <a:ext cx="3337559" cy="421200"/>
        </a:xfrm>
        <a:prstGeom prst="roundRect">
          <a:avLst/>
        </a:prstGeom>
        <a:solidFill>
          <a:schemeClr val="accent2">
            <a:shade val="80000"/>
            <a:hueOff val="203900"/>
            <a:satOff val="-22175"/>
            <a:lumOff val="179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Caching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524736"/>
        <a:ext cx="3296437" cy="380078"/>
      </dsp:txXfrm>
    </dsp:sp>
    <dsp:sp modelId="{CFFB0D7E-3778-4BE5-9164-2BFDFCCEEC5B}">
      <dsp:nvSpPr>
        <dsp:cNvPr id="0" name=""/>
        <dsp:cNvSpPr/>
      </dsp:nvSpPr>
      <dsp:spPr>
        <a:xfrm>
          <a:off x="0" y="1977215"/>
          <a:ext cx="3337559" cy="421200"/>
        </a:xfrm>
        <a:prstGeom prst="roundRect">
          <a:avLst/>
        </a:prstGeom>
        <a:solidFill>
          <a:schemeClr val="accent2">
            <a:shade val="80000"/>
            <a:hueOff val="271866"/>
            <a:satOff val="-29567"/>
            <a:lumOff val="23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Transactions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997776"/>
        <a:ext cx="3296437" cy="380078"/>
      </dsp:txXfrm>
    </dsp:sp>
    <dsp:sp modelId="{9EAB4C71-35B6-4D59-B417-7EAF74F9CA81}">
      <dsp:nvSpPr>
        <dsp:cNvPr id="0" name=""/>
        <dsp:cNvSpPr/>
      </dsp:nvSpPr>
      <dsp:spPr>
        <a:xfrm>
          <a:off x="0" y="2450255"/>
          <a:ext cx="3337559" cy="421200"/>
        </a:xfrm>
        <a:prstGeom prst="roundRect">
          <a:avLst/>
        </a:prstGeom>
        <a:solidFill>
          <a:schemeClr val="accent2">
            <a:shade val="80000"/>
            <a:hueOff val="339833"/>
            <a:satOff val="-36959"/>
            <a:lumOff val="299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Query Language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2470816"/>
        <a:ext cx="3296437" cy="380078"/>
      </dsp:txXfrm>
    </dsp:sp>
    <dsp:sp modelId="{E27E1E22-D3DF-4C4B-A5D4-5969329DC766}">
      <dsp:nvSpPr>
        <dsp:cNvPr id="0" name=""/>
        <dsp:cNvSpPr/>
      </dsp:nvSpPr>
      <dsp:spPr>
        <a:xfrm>
          <a:off x="0" y="2923295"/>
          <a:ext cx="3337559" cy="421200"/>
        </a:xfrm>
        <a:prstGeom prst="roundRect">
          <a:avLst/>
        </a:prstGeom>
        <a:solidFill>
          <a:schemeClr val="accent2">
            <a:shade val="80000"/>
            <a:hueOff val="407800"/>
            <a:satOff val="-44351"/>
            <a:lumOff val="359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frameworks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2943856"/>
        <a:ext cx="3296437" cy="380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5B59-BEDC-4A80-83F8-21548D347585}">
      <dsp:nvSpPr>
        <dsp:cNvPr id="0" name=""/>
        <dsp:cNvSpPr/>
      </dsp:nvSpPr>
      <dsp:spPr>
        <a:xfrm>
          <a:off x="0" y="85054"/>
          <a:ext cx="3337559" cy="421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Object-Relational Mapping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05615"/>
        <a:ext cx="3296437" cy="380078"/>
      </dsp:txXfrm>
    </dsp:sp>
    <dsp:sp modelId="{3F9A0FED-EDEB-48FC-B611-458CA0279FFE}">
      <dsp:nvSpPr>
        <dsp:cNvPr id="0" name=""/>
        <dsp:cNvSpPr/>
      </dsp:nvSpPr>
      <dsp:spPr>
        <a:xfrm>
          <a:off x="0" y="558095"/>
          <a:ext cx="3337559" cy="421200"/>
        </a:xfrm>
        <a:prstGeom prst="roundRect">
          <a:avLst/>
        </a:prstGeom>
        <a:solidFill>
          <a:schemeClr val="accent2">
            <a:shade val="80000"/>
            <a:hueOff val="67967"/>
            <a:satOff val="-7392"/>
            <a:lumOff val="59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Independence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578656"/>
        <a:ext cx="3296437" cy="380078"/>
      </dsp:txXfrm>
    </dsp:sp>
    <dsp:sp modelId="{4E1E6CA1-1F6A-4C54-8CE4-1BE58B495D7A}">
      <dsp:nvSpPr>
        <dsp:cNvPr id="0" name=""/>
        <dsp:cNvSpPr/>
      </dsp:nvSpPr>
      <dsp:spPr>
        <a:xfrm>
          <a:off x="0" y="1031135"/>
          <a:ext cx="3337559" cy="421200"/>
        </a:xfrm>
        <a:prstGeom prst="roundRect">
          <a:avLst/>
        </a:prstGeom>
        <a:solidFill>
          <a:schemeClr val="accent2">
            <a:shade val="80000"/>
            <a:hueOff val="135933"/>
            <a:satOff val="-14784"/>
            <a:lumOff val="119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Lazy Loading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051696"/>
        <a:ext cx="3296437" cy="380078"/>
      </dsp:txXfrm>
    </dsp:sp>
    <dsp:sp modelId="{2F820BEE-A5EF-466F-A366-94F2A939E5F8}">
      <dsp:nvSpPr>
        <dsp:cNvPr id="0" name=""/>
        <dsp:cNvSpPr/>
      </dsp:nvSpPr>
      <dsp:spPr>
        <a:xfrm>
          <a:off x="0" y="1504175"/>
          <a:ext cx="3337559" cy="421200"/>
        </a:xfrm>
        <a:prstGeom prst="roundRect">
          <a:avLst/>
        </a:prstGeom>
        <a:solidFill>
          <a:schemeClr val="accent2">
            <a:shade val="80000"/>
            <a:hueOff val="203900"/>
            <a:satOff val="-22175"/>
            <a:lumOff val="179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Caching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524736"/>
        <a:ext cx="3296437" cy="380078"/>
      </dsp:txXfrm>
    </dsp:sp>
    <dsp:sp modelId="{CFFB0D7E-3778-4BE5-9164-2BFDFCCEEC5B}">
      <dsp:nvSpPr>
        <dsp:cNvPr id="0" name=""/>
        <dsp:cNvSpPr/>
      </dsp:nvSpPr>
      <dsp:spPr>
        <a:xfrm>
          <a:off x="0" y="1977215"/>
          <a:ext cx="3337559" cy="421200"/>
        </a:xfrm>
        <a:prstGeom prst="roundRect">
          <a:avLst/>
        </a:prstGeom>
        <a:solidFill>
          <a:schemeClr val="accent2">
            <a:shade val="80000"/>
            <a:hueOff val="271866"/>
            <a:satOff val="-29567"/>
            <a:lumOff val="23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Transactions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997776"/>
        <a:ext cx="3296437" cy="380078"/>
      </dsp:txXfrm>
    </dsp:sp>
    <dsp:sp modelId="{9EAB4C71-35B6-4D59-B417-7EAF74F9CA81}">
      <dsp:nvSpPr>
        <dsp:cNvPr id="0" name=""/>
        <dsp:cNvSpPr/>
      </dsp:nvSpPr>
      <dsp:spPr>
        <a:xfrm>
          <a:off x="0" y="2450255"/>
          <a:ext cx="3337559" cy="421200"/>
        </a:xfrm>
        <a:prstGeom prst="roundRect">
          <a:avLst/>
        </a:prstGeom>
        <a:solidFill>
          <a:schemeClr val="accent2">
            <a:shade val="80000"/>
            <a:hueOff val="339833"/>
            <a:satOff val="-36959"/>
            <a:lumOff val="299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Query Language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2470816"/>
        <a:ext cx="3296437" cy="380078"/>
      </dsp:txXfrm>
    </dsp:sp>
    <dsp:sp modelId="{E27E1E22-D3DF-4C4B-A5D4-5969329DC766}">
      <dsp:nvSpPr>
        <dsp:cNvPr id="0" name=""/>
        <dsp:cNvSpPr/>
      </dsp:nvSpPr>
      <dsp:spPr>
        <a:xfrm>
          <a:off x="0" y="2923295"/>
          <a:ext cx="3337559" cy="421200"/>
        </a:xfrm>
        <a:prstGeom prst="roundRect">
          <a:avLst/>
        </a:prstGeom>
        <a:solidFill>
          <a:schemeClr val="accent2">
            <a:shade val="80000"/>
            <a:hueOff val="407800"/>
            <a:satOff val="-44351"/>
            <a:lumOff val="359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frameworks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2943856"/>
        <a:ext cx="3296437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71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17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1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53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userDrawn="1">
  <p:cSld name="1_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BJIT </a:t>
            </a:r>
            <a:r>
              <a:rPr lang="en-US" alt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Group</a:t>
            </a: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endParaRPr sz="800" i="0" u="none" strike="noStrike" cap="none" dirty="0">
              <a:solidFill>
                <a:schemeClr val="accent5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8" name="Google Shape;234;p114" descr="BJIT">
            <a:extLst>
              <a:ext uri="{FF2B5EF4-FFF2-40B4-BE49-F238E27FC236}">
                <a16:creationId xmlns:a16="http://schemas.microsoft.com/office/drawing/2014/main" id="{0F99266B-76BC-E348-9361-ADD56D891E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F0EA15-BFD4-F24B-AB85-51C9A2C5C089}"/>
              </a:ext>
            </a:extLst>
          </p:cNvPr>
          <p:cNvSpPr/>
          <p:nvPr userDrawn="1"/>
        </p:nvSpPr>
        <p:spPr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Copyright 2023 @</a:t>
            </a:r>
            <a:r>
              <a:rPr lang="en-US" altLang="ja-JP" sz="800" baseline="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BJIT Group. All Rights Reserved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53275" y="4884382"/>
            <a:ext cx="963542" cy="93787"/>
          </a:xfrm>
          <a:prstGeom prst="round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  <a:sym typeface="Arial"/>
              </a:rPr>
              <a:t>CONFIDENIAL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42D5E4-AB5B-975A-AE4D-D8D577E06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1348" y="65734"/>
            <a:ext cx="992652" cy="10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Frameworks </a:t>
            </a: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 management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480060" y="1181098"/>
            <a:ext cx="4537161" cy="1252221"/>
            <a:chOff x="5234242" y="1137542"/>
            <a:chExt cx="2931548" cy="1252221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2"/>
              <a:ext cx="2909746" cy="1252221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573576" y="1177842"/>
              <a:ext cx="592214" cy="1171283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33469" y="1208764"/>
              <a:ext cx="2385464" cy="1109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provides a powerful transaction management framework that supports both declarative and programmatic transaction management.</a:t>
              </a:r>
            </a:p>
          </p:txBody>
        </p:sp>
      </p:grp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A2694F4-089F-548C-ED32-CEDA1DD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0" y="2473619"/>
            <a:ext cx="444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689822" y="1164135"/>
            <a:ext cx="4537161" cy="1424942"/>
            <a:chOff x="5234242" y="1137542"/>
            <a:chExt cx="2931548" cy="1424942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2"/>
              <a:ext cx="2909746" cy="142494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573576" y="1177842"/>
              <a:ext cx="592214" cy="1350352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53162" y="1137542"/>
              <a:ext cx="2385464" cy="128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provides a comprehensive testing framework that makes it easy to write unit tests for your applications and to integrate your tests with popular testing frameworks such as JUnit.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7E7AB1-DE40-17C4-6A1B-87B32C82EF05}"/>
              </a:ext>
            </a:extLst>
          </p:cNvPr>
          <p:cNvGrpSpPr/>
          <p:nvPr/>
        </p:nvGrpSpPr>
        <p:grpSpPr>
          <a:xfrm>
            <a:off x="3502314" y="2777085"/>
            <a:ext cx="5140430" cy="1491840"/>
            <a:chOff x="2016414" y="3108979"/>
            <a:chExt cx="5140430" cy="149184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5F7B31-5D2B-4F43-618B-EACCE9906273}"/>
                </a:ext>
              </a:extLst>
            </p:cNvPr>
            <p:cNvSpPr/>
            <p:nvPr/>
          </p:nvSpPr>
          <p:spPr>
            <a:xfrm>
              <a:off x="6553977" y="3108979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F9BCEF-5851-D4BD-B376-A48924C519F2}"/>
                </a:ext>
              </a:extLst>
            </p:cNvPr>
            <p:cNvSpPr/>
            <p:nvPr/>
          </p:nvSpPr>
          <p:spPr>
            <a:xfrm>
              <a:off x="2016414" y="3328135"/>
              <a:ext cx="5140430" cy="1272684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AB244B-F15D-58C9-705C-9E77E944E840}"/>
                </a:ext>
              </a:extLst>
            </p:cNvPr>
            <p:cNvSpPr txBox="1"/>
            <p:nvPr/>
          </p:nvSpPr>
          <p:spPr>
            <a:xfrm>
              <a:off x="2131078" y="3663963"/>
              <a:ext cx="4968147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Overall, the Spring framework provides a comprehensive set of features for building enterprise-level applications. Its modular design, flexibility, and ease of use make it a popular choice among developers for building robust and scalable applications.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830DA1-0915-6CFA-250A-3D364F7E3DD3}"/>
                </a:ext>
              </a:extLst>
            </p:cNvPr>
            <p:cNvSpPr/>
            <p:nvPr/>
          </p:nvSpPr>
          <p:spPr>
            <a:xfrm>
              <a:off x="6487302" y="3108979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13">
              <a:extLst>
                <a:ext uri="{FF2B5EF4-FFF2-40B4-BE49-F238E27FC236}">
                  <a16:creationId xmlns:a16="http://schemas.microsoft.com/office/drawing/2014/main" id="{09282F28-AC77-3D71-AD30-6821F9EE3E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10882" y="3258429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7" name="Freeform 114">
                <a:extLst>
                  <a:ext uri="{FF2B5EF4-FFF2-40B4-BE49-F238E27FC236}">
                    <a16:creationId xmlns:a16="http://schemas.microsoft.com/office/drawing/2014/main" id="{12AC435A-D630-9E16-2193-4161B23A4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15">
                <a:extLst>
                  <a:ext uri="{FF2B5EF4-FFF2-40B4-BE49-F238E27FC236}">
                    <a16:creationId xmlns:a16="http://schemas.microsoft.com/office/drawing/2014/main" id="{1FFB69DB-901E-E355-072E-5BF3FE674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EA4535-B9BF-8AA6-4B65-14F0D251AD89}"/>
                </a:ext>
              </a:extLst>
            </p:cNvPr>
            <p:cNvSpPr/>
            <p:nvPr/>
          </p:nvSpPr>
          <p:spPr>
            <a:xfrm>
              <a:off x="2181688" y="3450330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49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vs Spring Boot </a:t>
            </a: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2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Spring vs Spring Boot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C69F3-D598-1BC0-8E75-6A09C2C0CA5D}"/>
              </a:ext>
            </a:extLst>
          </p:cNvPr>
          <p:cNvGrpSpPr/>
          <p:nvPr/>
        </p:nvGrpSpPr>
        <p:grpSpPr>
          <a:xfrm>
            <a:off x="329802" y="1269407"/>
            <a:ext cx="3965952" cy="1302343"/>
            <a:chOff x="3502314" y="2781977"/>
            <a:chExt cx="3965952" cy="130234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5F7B31-5D2B-4F43-618B-EACCE9906273}"/>
                </a:ext>
              </a:extLst>
            </p:cNvPr>
            <p:cNvSpPr/>
            <p:nvPr/>
          </p:nvSpPr>
          <p:spPr>
            <a:xfrm>
              <a:off x="6926581" y="278197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F9BCEF-5851-D4BD-B376-A48924C519F2}"/>
                </a:ext>
              </a:extLst>
            </p:cNvPr>
            <p:cNvSpPr/>
            <p:nvPr/>
          </p:nvSpPr>
          <p:spPr>
            <a:xfrm>
              <a:off x="3502314" y="2996241"/>
              <a:ext cx="3965952" cy="1088079"/>
            </a:xfrm>
            <a:prstGeom prst="roundRect">
              <a:avLst>
                <a:gd name="adj" fmla="val 188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AB244B-F15D-58C9-705C-9E77E944E840}"/>
                </a:ext>
              </a:extLst>
            </p:cNvPr>
            <p:cNvSpPr txBox="1"/>
            <p:nvPr/>
          </p:nvSpPr>
          <p:spPr>
            <a:xfrm>
              <a:off x="3616979" y="3332069"/>
              <a:ext cx="3784612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and Spring Boot are two popular Java frameworks, and while they share some similarities, there are also some key differences between them.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830DA1-0915-6CFA-250A-3D364F7E3DD3}"/>
                </a:ext>
              </a:extLst>
            </p:cNvPr>
            <p:cNvSpPr/>
            <p:nvPr/>
          </p:nvSpPr>
          <p:spPr>
            <a:xfrm>
              <a:off x="6859906" y="278197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13">
              <a:extLst>
                <a:ext uri="{FF2B5EF4-FFF2-40B4-BE49-F238E27FC236}">
                  <a16:creationId xmlns:a16="http://schemas.microsoft.com/office/drawing/2014/main" id="{09282F28-AC77-3D71-AD30-6821F9EE3E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6" y="293142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7" name="Freeform 114">
                <a:extLst>
                  <a:ext uri="{FF2B5EF4-FFF2-40B4-BE49-F238E27FC236}">
                    <a16:creationId xmlns:a16="http://schemas.microsoft.com/office/drawing/2014/main" id="{12AC435A-D630-9E16-2193-4161B23A4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15">
                <a:extLst>
                  <a:ext uri="{FF2B5EF4-FFF2-40B4-BE49-F238E27FC236}">
                    <a16:creationId xmlns:a16="http://schemas.microsoft.com/office/drawing/2014/main" id="{1FFB69DB-901E-E355-072E-5BF3FE674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EA4535-B9BF-8AA6-4B65-14F0D251AD89}"/>
                </a:ext>
              </a:extLst>
            </p:cNvPr>
            <p:cNvSpPr/>
            <p:nvPr/>
          </p:nvSpPr>
          <p:spPr>
            <a:xfrm>
              <a:off x="3667588" y="3118436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056DC918-A3CE-DB5F-4FA9-DE0352812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98905"/>
              </p:ext>
            </p:extLst>
          </p:nvPr>
        </p:nvGraphicFramePr>
        <p:xfrm>
          <a:off x="4572000" y="1259558"/>
          <a:ext cx="3943263" cy="3001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60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CFEB9C-4D09-A0FC-6EF6-3D1CFC91CEAF}"/>
              </a:ext>
            </a:extLst>
          </p:cNvPr>
          <p:cNvGrpSpPr/>
          <p:nvPr/>
        </p:nvGrpSpPr>
        <p:grpSpPr>
          <a:xfrm>
            <a:off x="459717" y="1553553"/>
            <a:ext cx="4112283" cy="1424942"/>
            <a:chOff x="5234242" y="1137542"/>
            <a:chExt cx="2657026" cy="1424942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159FB15B-B641-DF84-06D5-F14779A4BF85}"/>
                </a:ext>
              </a:extLst>
            </p:cNvPr>
            <p:cNvSpPr/>
            <p:nvPr/>
          </p:nvSpPr>
          <p:spPr>
            <a:xfrm>
              <a:off x="5234242" y="1137542"/>
              <a:ext cx="2621590" cy="142494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7FF89192-E25D-8EC8-3291-AEC25F58E842}"/>
                </a:ext>
              </a:extLst>
            </p:cNvPr>
            <p:cNvSpPr/>
            <p:nvPr/>
          </p:nvSpPr>
          <p:spPr>
            <a:xfrm>
              <a:off x="7299054" y="1174837"/>
              <a:ext cx="592214" cy="1350352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4C28E9D-43AB-455A-158E-B1AEF6D40CA3}"/>
                </a:ext>
              </a:extLst>
            </p:cNvPr>
            <p:cNvSpPr txBox="1"/>
            <p:nvPr/>
          </p:nvSpPr>
          <p:spPr>
            <a:xfrm>
              <a:off x="5361821" y="1281154"/>
              <a:ext cx="2084177" cy="128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In Spring, you typically configure your application using XML or Java-based configuration files, which can be complex and time-consuming.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90B0F9-D48D-B2AC-16DA-F57B68BBC556}"/>
              </a:ext>
            </a:extLst>
          </p:cNvPr>
          <p:cNvSpPr txBox="1"/>
          <p:nvPr/>
        </p:nvSpPr>
        <p:spPr>
          <a:xfrm>
            <a:off x="2286000" y="61614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One of the main differences between Spring and Spring Boot is their configuration approach. </a:t>
            </a:r>
            <a:endParaRPr lang="en-US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BD3F19-A618-B977-AE1C-1B7D362D10C5}"/>
              </a:ext>
            </a:extLst>
          </p:cNvPr>
          <p:cNvGrpSpPr/>
          <p:nvPr/>
        </p:nvGrpSpPr>
        <p:grpSpPr>
          <a:xfrm>
            <a:off x="3828009" y="2992574"/>
            <a:ext cx="5096769" cy="1424942"/>
            <a:chOff x="4937863" y="1137542"/>
            <a:chExt cx="2953405" cy="1424942"/>
          </a:xfrm>
        </p:grpSpPr>
        <p:sp>
          <p:nvSpPr>
            <p:cNvPr id="19" name="Google Shape;320;p15">
              <a:extLst>
                <a:ext uri="{FF2B5EF4-FFF2-40B4-BE49-F238E27FC236}">
                  <a16:creationId xmlns:a16="http://schemas.microsoft.com/office/drawing/2014/main" id="{532F2D58-C4FE-8F74-D792-5D84BEDB656B}"/>
                </a:ext>
              </a:extLst>
            </p:cNvPr>
            <p:cNvSpPr/>
            <p:nvPr/>
          </p:nvSpPr>
          <p:spPr>
            <a:xfrm>
              <a:off x="4937863" y="1137542"/>
              <a:ext cx="2917969" cy="142494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7;p15">
              <a:extLst>
                <a:ext uri="{FF2B5EF4-FFF2-40B4-BE49-F238E27FC236}">
                  <a16:creationId xmlns:a16="http://schemas.microsoft.com/office/drawing/2014/main" id="{EBB21453-1DB1-F221-FCEB-62771BB5E2BD}"/>
                </a:ext>
              </a:extLst>
            </p:cNvPr>
            <p:cNvSpPr/>
            <p:nvPr/>
          </p:nvSpPr>
          <p:spPr>
            <a:xfrm>
              <a:off x="7299054" y="1174837"/>
              <a:ext cx="592214" cy="1350352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0;p15">
              <a:extLst>
                <a:ext uri="{FF2B5EF4-FFF2-40B4-BE49-F238E27FC236}">
                  <a16:creationId xmlns:a16="http://schemas.microsoft.com/office/drawing/2014/main" id="{DC86ECB3-1E21-953A-7B21-074D4BBE1D2E}"/>
                </a:ext>
              </a:extLst>
            </p:cNvPr>
            <p:cNvSpPr txBox="1"/>
            <p:nvPr/>
          </p:nvSpPr>
          <p:spPr>
            <a:xfrm>
              <a:off x="5091660" y="1190700"/>
              <a:ext cx="2315718" cy="128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In contrast, Spring Boot is designed to be opinionated and makes use of a "convention over configuration" approach, which means that you can quickly set up and configure your application with minimal effort.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17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CFEB9C-4D09-A0FC-6EF6-3D1CFC91CEAF}"/>
              </a:ext>
            </a:extLst>
          </p:cNvPr>
          <p:cNvGrpSpPr/>
          <p:nvPr/>
        </p:nvGrpSpPr>
        <p:grpSpPr>
          <a:xfrm>
            <a:off x="404871" y="1498610"/>
            <a:ext cx="4112283" cy="1424942"/>
            <a:chOff x="5234242" y="1137542"/>
            <a:chExt cx="2657026" cy="1424942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159FB15B-B641-DF84-06D5-F14779A4BF85}"/>
                </a:ext>
              </a:extLst>
            </p:cNvPr>
            <p:cNvSpPr/>
            <p:nvPr/>
          </p:nvSpPr>
          <p:spPr>
            <a:xfrm>
              <a:off x="5234242" y="1137542"/>
              <a:ext cx="2621590" cy="142494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7FF89192-E25D-8EC8-3291-AEC25F58E842}"/>
                </a:ext>
              </a:extLst>
            </p:cNvPr>
            <p:cNvSpPr/>
            <p:nvPr/>
          </p:nvSpPr>
          <p:spPr>
            <a:xfrm>
              <a:off x="7299054" y="1174837"/>
              <a:ext cx="592214" cy="1350352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4C28E9D-43AB-455A-158E-B1AEF6D40CA3}"/>
                </a:ext>
              </a:extLst>
            </p:cNvPr>
            <p:cNvSpPr txBox="1"/>
            <p:nvPr/>
          </p:nvSpPr>
          <p:spPr>
            <a:xfrm>
              <a:off x="5361821" y="1281154"/>
              <a:ext cx="2043001" cy="128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requires you to manage your own dependencies and to configure your application's </a:t>
              </a:r>
              <a:r>
                <a:rPr lang="en-US" sz="1600" dirty="0" err="1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classpath</a:t>
              </a: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 manually.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90B0F9-D48D-B2AC-16DA-F57B68BBC556}"/>
              </a:ext>
            </a:extLst>
          </p:cNvPr>
          <p:cNvSpPr txBox="1"/>
          <p:nvPr/>
        </p:nvSpPr>
        <p:spPr>
          <a:xfrm>
            <a:off x="2286000" y="6647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Another difference between Spring and Spring Boot is the way they handle dependencies.</a:t>
            </a:r>
            <a:endParaRPr lang="en-US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BD3F19-A618-B977-AE1C-1B7D362D10C5}"/>
              </a:ext>
            </a:extLst>
          </p:cNvPr>
          <p:cNvGrpSpPr/>
          <p:nvPr/>
        </p:nvGrpSpPr>
        <p:grpSpPr>
          <a:xfrm>
            <a:off x="3828009" y="2992574"/>
            <a:ext cx="5096769" cy="1424942"/>
            <a:chOff x="4937863" y="1137542"/>
            <a:chExt cx="2953405" cy="1424942"/>
          </a:xfrm>
        </p:grpSpPr>
        <p:sp>
          <p:nvSpPr>
            <p:cNvPr id="19" name="Google Shape;320;p15">
              <a:extLst>
                <a:ext uri="{FF2B5EF4-FFF2-40B4-BE49-F238E27FC236}">
                  <a16:creationId xmlns:a16="http://schemas.microsoft.com/office/drawing/2014/main" id="{532F2D58-C4FE-8F74-D792-5D84BEDB656B}"/>
                </a:ext>
              </a:extLst>
            </p:cNvPr>
            <p:cNvSpPr/>
            <p:nvPr/>
          </p:nvSpPr>
          <p:spPr>
            <a:xfrm>
              <a:off x="4937863" y="1137542"/>
              <a:ext cx="2917969" cy="142494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7;p15">
              <a:extLst>
                <a:ext uri="{FF2B5EF4-FFF2-40B4-BE49-F238E27FC236}">
                  <a16:creationId xmlns:a16="http://schemas.microsoft.com/office/drawing/2014/main" id="{EBB21453-1DB1-F221-FCEB-62771BB5E2BD}"/>
                </a:ext>
              </a:extLst>
            </p:cNvPr>
            <p:cNvSpPr/>
            <p:nvPr/>
          </p:nvSpPr>
          <p:spPr>
            <a:xfrm>
              <a:off x="7299054" y="1174837"/>
              <a:ext cx="592214" cy="1350352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0;p15">
              <a:extLst>
                <a:ext uri="{FF2B5EF4-FFF2-40B4-BE49-F238E27FC236}">
                  <a16:creationId xmlns:a16="http://schemas.microsoft.com/office/drawing/2014/main" id="{DC86ECB3-1E21-953A-7B21-074D4BBE1D2E}"/>
                </a:ext>
              </a:extLst>
            </p:cNvPr>
            <p:cNvSpPr txBox="1"/>
            <p:nvPr/>
          </p:nvSpPr>
          <p:spPr>
            <a:xfrm>
              <a:off x="5091660" y="1190700"/>
              <a:ext cx="2315718" cy="128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In contrast, Spring Boot comes with a set of pre-configured dependencies and provides a dependency management system that allows you to easily manage and resolve dependencies in your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25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Auto-configuration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BD3F19-A618-B977-AE1C-1B7D362D10C5}"/>
              </a:ext>
            </a:extLst>
          </p:cNvPr>
          <p:cNvGrpSpPr/>
          <p:nvPr/>
        </p:nvGrpSpPr>
        <p:grpSpPr>
          <a:xfrm>
            <a:off x="2023614" y="1362937"/>
            <a:ext cx="5096771" cy="2417626"/>
            <a:chOff x="4937863" y="1137542"/>
            <a:chExt cx="2953406" cy="2417626"/>
          </a:xfrm>
        </p:grpSpPr>
        <p:sp>
          <p:nvSpPr>
            <p:cNvPr id="19" name="Google Shape;320;p15">
              <a:extLst>
                <a:ext uri="{FF2B5EF4-FFF2-40B4-BE49-F238E27FC236}">
                  <a16:creationId xmlns:a16="http://schemas.microsoft.com/office/drawing/2014/main" id="{532F2D58-C4FE-8F74-D792-5D84BEDB656B}"/>
                </a:ext>
              </a:extLst>
            </p:cNvPr>
            <p:cNvSpPr/>
            <p:nvPr/>
          </p:nvSpPr>
          <p:spPr>
            <a:xfrm>
              <a:off x="4937863" y="1137542"/>
              <a:ext cx="2917969" cy="2417626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7;p15">
              <a:extLst>
                <a:ext uri="{FF2B5EF4-FFF2-40B4-BE49-F238E27FC236}">
                  <a16:creationId xmlns:a16="http://schemas.microsoft.com/office/drawing/2014/main" id="{EBB21453-1DB1-F221-FCEB-62771BB5E2BD}"/>
                </a:ext>
              </a:extLst>
            </p:cNvPr>
            <p:cNvSpPr/>
            <p:nvPr/>
          </p:nvSpPr>
          <p:spPr>
            <a:xfrm>
              <a:off x="7240271" y="1190700"/>
              <a:ext cx="650998" cy="2303507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0;p15">
              <a:extLst>
                <a:ext uri="{FF2B5EF4-FFF2-40B4-BE49-F238E27FC236}">
                  <a16:creationId xmlns:a16="http://schemas.microsoft.com/office/drawing/2014/main" id="{DC86ECB3-1E21-953A-7B21-074D4BBE1D2E}"/>
                </a:ext>
              </a:extLst>
            </p:cNvPr>
            <p:cNvSpPr txBox="1"/>
            <p:nvPr/>
          </p:nvSpPr>
          <p:spPr>
            <a:xfrm>
              <a:off x="5091661" y="1190700"/>
              <a:ext cx="2207394" cy="1281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Boot also provides auto-configuration, which means that it can automatically configure your application based on the dependencies that are present on your </a:t>
              </a:r>
              <a:r>
                <a:rPr lang="en-US" sz="1600" dirty="0" err="1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classpath</a:t>
              </a: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can save you a lot of time and effort and makes it easy to get started with Spring Boot.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43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BD3F19-A618-B977-AE1C-1B7D362D10C5}"/>
              </a:ext>
            </a:extLst>
          </p:cNvPr>
          <p:cNvGrpSpPr/>
          <p:nvPr/>
        </p:nvGrpSpPr>
        <p:grpSpPr>
          <a:xfrm>
            <a:off x="2023614" y="1362936"/>
            <a:ext cx="5096771" cy="2675663"/>
            <a:chOff x="4937863" y="1137541"/>
            <a:chExt cx="2953406" cy="2675663"/>
          </a:xfrm>
        </p:grpSpPr>
        <p:sp>
          <p:nvSpPr>
            <p:cNvPr id="19" name="Google Shape;320;p15">
              <a:extLst>
                <a:ext uri="{FF2B5EF4-FFF2-40B4-BE49-F238E27FC236}">
                  <a16:creationId xmlns:a16="http://schemas.microsoft.com/office/drawing/2014/main" id="{532F2D58-C4FE-8F74-D792-5D84BEDB656B}"/>
                </a:ext>
              </a:extLst>
            </p:cNvPr>
            <p:cNvSpPr/>
            <p:nvPr/>
          </p:nvSpPr>
          <p:spPr>
            <a:xfrm>
              <a:off x="4937863" y="1137541"/>
              <a:ext cx="2917969" cy="2675663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7;p15">
              <a:extLst>
                <a:ext uri="{FF2B5EF4-FFF2-40B4-BE49-F238E27FC236}">
                  <a16:creationId xmlns:a16="http://schemas.microsoft.com/office/drawing/2014/main" id="{EBB21453-1DB1-F221-FCEB-62771BB5E2BD}"/>
                </a:ext>
              </a:extLst>
            </p:cNvPr>
            <p:cNvSpPr/>
            <p:nvPr/>
          </p:nvSpPr>
          <p:spPr>
            <a:xfrm>
              <a:off x="7240271" y="1190699"/>
              <a:ext cx="650998" cy="25539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0;p15">
              <a:extLst>
                <a:ext uri="{FF2B5EF4-FFF2-40B4-BE49-F238E27FC236}">
                  <a16:creationId xmlns:a16="http://schemas.microsoft.com/office/drawing/2014/main" id="{DC86ECB3-1E21-953A-7B21-074D4BBE1D2E}"/>
                </a:ext>
              </a:extLst>
            </p:cNvPr>
            <p:cNvSpPr txBox="1"/>
            <p:nvPr/>
          </p:nvSpPr>
          <p:spPr>
            <a:xfrm>
              <a:off x="5091660" y="1190699"/>
              <a:ext cx="2219258" cy="255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Boot is often used for building microservices, which are small, independent services that work together to form a larger application.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Boot provides a number of features that are specifically designed for building microservices, such as embedded web servers and support for cloud-based deployment platforms like Kubernetes.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9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Standalone Application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BD3F19-A618-B977-AE1C-1B7D362D10C5}"/>
              </a:ext>
            </a:extLst>
          </p:cNvPr>
          <p:cNvGrpSpPr/>
          <p:nvPr/>
        </p:nvGrpSpPr>
        <p:grpSpPr>
          <a:xfrm>
            <a:off x="514854" y="710052"/>
            <a:ext cx="5096771" cy="2226084"/>
            <a:chOff x="4937863" y="1137542"/>
            <a:chExt cx="2953406" cy="2226084"/>
          </a:xfrm>
        </p:grpSpPr>
        <p:sp>
          <p:nvSpPr>
            <p:cNvPr id="19" name="Google Shape;320;p15">
              <a:extLst>
                <a:ext uri="{FF2B5EF4-FFF2-40B4-BE49-F238E27FC236}">
                  <a16:creationId xmlns:a16="http://schemas.microsoft.com/office/drawing/2014/main" id="{532F2D58-C4FE-8F74-D792-5D84BEDB656B}"/>
                </a:ext>
              </a:extLst>
            </p:cNvPr>
            <p:cNvSpPr/>
            <p:nvPr/>
          </p:nvSpPr>
          <p:spPr>
            <a:xfrm>
              <a:off x="4937863" y="1137542"/>
              <a:ext cx="2917969" cy="2226084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7;p15">
              <a:extLst>
                <a:ext uri="{FF2B5EF4-FFF2-40B4-BE49-F238E27FC236}">
                  <a16:creationId xmlns:a16="http://schemas.microsoft.com/office/drawing/2014/main" id="{EBB21453-1DB1-F221-FCEB-62771BB5E2BD}"/>
                </a:ext>
              </a:extLst>
            </p:cNvPr>
            <p:cNvSpPr/>
            <p:nvPr/>
          </p:nvSpPr>
          <p:spPr>
            <a:xfrm>
              <a:off x="7240271" y="1190700"/>
              <a:ext cx="650998" cy="2111966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0;p15">
              <a:extLst>
                <a:ext uri="{FF2B5EF4-FFF2-40B4-BE49-F238E27FC236}">
                  <a16:creationId xmlns:a16="http://schemas.microsoft.com/office/drawing/2014/main" id="{DC86ECB3-1E21-953A-7B21-074D4BBE1D2E}"/>
                </a:ext>
              </a:extLst>
            </p:cNvPr>
            <p:cNvSpPr txBox="1"/>
            <p:nvPr/>
          </p:nvSpPr>
          <p:spPr>
            <a:xfrm>
              <a:off x="5091660" y="1190700"/>
              <a:ext cx="2219258" cy="2111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Boot is designed to be a standalone application, which means that it can be run on its own without requiring any additional infrastructure.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makes it ideal for building self-contained applications that can be easily deployed and run on a variety of platforms.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E15E88-9052-B03D-1C04-6EACCD0B8731}"/>
              </a:ext>
            </a:extLst>
          </p:cNvPr>
          <p:cNvGrpSpPr/>
          <p:nvPr/>
        </p:nvGrpSpPr>
        <p:grpSpPr>
          <a:xfrm>
            <a:off x="3787140" y="2922097"/>
            <a:ext cx="4783434" cy="1627310"/>
            <a:chOff x="2684832" y="2781977"/>
            <a:chExt cx="4783434" cy="16273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626E0F-06B6-CF6C-C52F-9AA56A059B57}"/>
                </a:ext>
              </a:extLst>
            </p:cNvPr>
            <p:cNvSpPr/>
            <p:nvPr/>
          </p:nvSpPr>
          <p:spPr>
            <a:xfrm>
              <a:off x="6926581" y="278197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0D4D10-C1D5-6B21-D2F9-3A3012ADEAD6}"/>
                </a:ext>
              </a:extLst>
            </p:cNvPr>
            <p:cNvSpPr/>
            <p:nvPr/>
          </p:nvSpPr>
          <p:spPr>
            <a:xfrm>
              <a:off x="2684832" y="2996241"/>
              <a:ext cx="4783434" cy="1413046"/>
            </a:xfrm>
            <a:prstGeom prst="roundRect">
              <a:avLst>
                <a:gd name="adj" fmla="val 43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A01D7-A143-D8C1-8FE3-7616EEC242C8}"/>
                </a:ext>
              </a:extLst>
            </p:cNvPr>
            <p:cNvSpPr txBox="1"/>
            <p:nvPr/>
          </p:nvSpPr>
          <p:spPr>
            <a:xfrm>
              <a:off x="2738172" y="3240001"/>
              <a:ext cx="4663419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Overall, while Spring and Spring Boot share some similarities, Spring Boot is designed to be a more opinionated and streamlined framework that makes it easy to get started with Spring-based development and to build modern, cloud-native applications.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CA3F59-8F7A-B6D9-BBBA-A5EBBC2C78C3}"/>
                </a:ext>
              </a:extLst>
            </p:cNvPr>
            <p:cNvSpPr/>
            <p:nvPr/>
          </p:nvSpPr>
          <p:spPr>
            <a:xfrm>
              <a:off x="6859906" y="278197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13">
              <a:extLst>
                <a:ext uri="{FF2B5EF4-FFF2-40B4-BE49-F238E27FC236}">
                  <a16:creationId xmlns:a16="http://schemas.microsoft.com/office/drawing/2014/main" id="{9E27E306-F3E3-6094-A08A-44D07929FD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6" y="293142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>
                <a:extLst>
                  <a:ext uri="{FF2B5EF4-FFF2-40B4-BE49-F238E27FC236}">
                    <a16:creationId xmlns:a16="http://schemas.microsoft.com/office/drawing/2014/main" id="{F7CCBEBF-3845-CE1D-FED3-291E064B5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5">
                <a:extLst>
                  <a:ext uri="{FF2B5EF4-FFF2-40B4-BE49-F238E27FC236}">
                    <a16:creationId xmlns:a16="http://schemas.microsoft.com/office/drawing/2014/main" id="{0053C8A6-54E7-D31F-7066-C58DB3181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01AE80-A525-B484-9CC1-89D6228E44D0}"/>
                </a:ext>
              </a:extLst>
            </p:cNvPr>
            <p:cNvSpPr/>
            <p:nvPr/>
          </p:nvSpPr>
          <p:spPr>
            <a:xfrm>
              <a:off x="3667588" y="3118436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44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9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73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Hibernate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E15E88-9052-B03D-1C04-6EACCD0B8731}"/>
              </a:ext>
            </a:extLst>
          </p:cNvPr>
          <p:cNvGrpSpPr/>
          <p:nvPr/>
        </p:nvGrpSpPr>
        <p:grpSpPr>
          <a:xfrm>
            <a:off x="90319" y="1102255"/>
            <a:ext cx="4783434" cy="1627310"/>
            <a:chOff x="2684832" y="2781977"/>
            <a:chExt cx="4783434" cy="16273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626E0F-06B6-CF6C-C52F-9AA56A059B57}"/>
                </a:ext>
              </a:extLst>
            </p:cNvPr>
            <p:cNvSpPr/>
            <p:nvPr/>
          </p:nvSpPr>
          <p:spPr>
            <a:xfrm>
              <a:off x="6926581" y="278197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0D4D10-C1D5-6B21-D2F9-3A3012ADEAD6}"/>
                </a:ext>
              </a:extLst>
            </p:cNvPr>
            <p:cNvSpPr/>
            <p:nvPr/>
          </p:nvSpPr>
          <p:spPr>
            <a:xfrm>
              <a:off x="2684832" y="2996241"/>
              <a:ext cx="4783434" cy="1413046"/>
            </a:xfrm>
            <a:prstGeom prst="roundRect">
              <a:avLst>
                <a:gd name="adj" fmla="val 43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A01D7-A143-D8C1-8FE3-7616EEC242C8}"/>
                </a:ext>
              </a:extLst>
            </p:cNvPr>
            <p:cNvSpPr txBox="1"/>
            <p:nvPr/>
          </p:nvSpPr>
          <p:spPr>
            <a:xfrm>
              <a:off x="2738172" y="3272346"/>
              <a:ext cx="4663419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Hibernate is a popular open-source ORM (Object-Relational Mapping) framework that allows you to map Java objects to database tables, and vice versa. </a:t>
              </a:r>
            </a:p>
            <a:p>
              <a:pPr algn="just"/>
              <a:endPara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 main features of Hibernate framework include: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CA3F59-8F7A-B6D9-BBBA-A5EBBC2C78C3}"/>
                </a:ext>
              </a:extLst>
            </p:cNvPr>
            <p:cNvSpPr/>
            <p:nvPr/>
          </p:nvSpPr>
          <p:spPr>
            <a:xfrm>
              <a:off x="6859906" y="278197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13">
              <a:extLst>
                <a:ext uri="{FF2B5EF4-FFF2-40B4-BE49-F238E27FC236}">
                  <a16:creationId xmlns:a16="http://schemas.microsoft.com/office/drawing/2014/main" id="{9E27E306-F3E3-6094-A08A-44D07929FD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6" y="293142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>
                <a:extLst>
                  <a:ext uri="{FF2B5EF4-FFF2-40B4-BE49-F238E27FC236}">
                    <a16:creationId xmlns:a16="http://schemas.microsoft.com/office/drawing/2014/main" id="{F7CCBEBF-3845-CE1D-FED3-291E064B5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5">
                <a:extLst>
                  <a:ext uri="{FF2B5EF4-FFF2-40B4-BE49-F238E27FC236}">
                    <a16:creationId xmlns:a16="http://schemas.microsoft.com/office/drawing/2014/main" id="{0053C8A6-54E7-D31F-7066-C58DB3181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01AE80-A525-B484-9CC1-89D6228E44D0}"/>
                </a:ext>
              </a:extLst>
            </p:cNvPr>
            <p:cNvSpPr/>
            <p:nvPr/>
          </p:nvSpPr>
          <p:spPr>
            <a:xfrm>
              <a:off x="3667588" y="3118436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1AABF1BF-D9BC-6E08-5B9D-1E41321F4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46934"/>
              </p:ext>
            </p:extLst>
          </p:nvPr>
        </p:nvGraphicFramePr>
        <p:xfrm>
          <a:off x="5135880" y="1102255"/>
          <a:ext cx="3337560" cy="342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7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Object-Relational Mapping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1"/>
            <a:ext cx="5096771" cy="1983618"/>
            <a:chOff x="4937863" y="1137542"/>
            <a:chExt cx="2953406" cy="1983618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2"/>
              <a:ext cx="2917969" cy="1983618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700"/>
              <a:ext cx="650998" cy="1896170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091660" y="1190700"/>
              <a:ext cx="2272245" cy="1808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provides a powerful ORM framework that allows you to map Java classes and objects to database tables and columns, and vice versa. This makes it easy to work with databases using object-oriented programming techniques and eliminates the need for writing complex SQL queries.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3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 Independence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153859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096076" y="1177696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provides database independence by abstracting the underlying database details from the application code.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means that you can write database agnostic code that can work with any database without worrying about the differences in the SQL syntax.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50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Lazy Loading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207017"/>
            <a:chOff x="4937863" y="1137541"/>
            <a:chExt cx="2953406" cy="2207017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0491" y="1243858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provides support for lazy loading, which means that it loads data from the database only when it is required.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can improve performance by reducing the amount of data that needs to be loaded into memory.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80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207017"/>
            <a:chOff x="4937863" y="1137541"/>
            <a:chExt cx="2953406" cy="2207017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0491" y="1243858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provides support for caching, which can improve the performance of database operations by reducing the number of database calls.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supports both first-level caching and second-level caching.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35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153859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0491" y="1164120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provides transaction management support, which allows you to perform database operations as a single, atomic unit of work.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ensures that either all or none of the operations in a transaction are completed, maintaining data consistency.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66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Query Language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302539"/>
            <a:chOff x="4937863" y="1137541"/>
            <a:chExt cx="2953406" cy="230253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9322" y="1339380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provides its own query language called Hibernate Query Language (HQL), which is similar to SQL but is object-oriented.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HQL allows you to write queries that work with objects instead of database tables.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69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other Frameworks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93874" y="1198941"/>
            <a:ext cx="5096771" cy="1666180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18153" y="1349042"/>
              <a:ext cx="2272245" cy="1441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Hibernate can be easily integrated with other popular Java frameworks such as Spring, Struts, and JSF, making it easy to build powerful and scalable applications using a combination of technologies.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5A287F-B3B2-D356-15C1-5897F291515E}"/>
              </a:ext>
            </a:extLst>
          </p:cNvPr>
          <p:cNvGrpSpPr/>
          <p:nvPr/>
        </p:nvGrpSpPr>
        <p:grpSpPr>
          <a:xfrm>
            <a:off x="3086100" y="2812929"/>
            <a:ext cx="5452873" cy="1627310"/>
            <a:chOff x="2015393" y="2781977"/>
            <a:chExt cx="5452873" cy="16273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4F7BC9-7872-A9F2-FBB6-3E79FDC99292}"/>
                </a:ext>
              </a:extLst>
            </p:cNvPr>
            <p:cNvSpPr/>
            <p:nvPr/>
          </p:nvSpPr>
          <p:spPr>
            <a:xfrm>
              <a:off x="6926581" y="278197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A83BE4-04DE-4603-0F2D-D440D1C25742}"/>
                </a:ext>
              </a:extLst>
            </p:cNvPr>
            <p:cNvSpPr/>
            <p:nvPr/>
          </p:nvSpPr>
          <p:spPr>
            <a:xfrm>
              <a:off x="2015393" y="2996241"/>
              <a:ext cx="5452873" cy="1413046"/>
            </a:xfrm>
            <a:prstGeom prst="roundRect">
              <a:avLst>
                <a:gd name="adj" fmla="val 43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433E8B-445F-56F1-107B-3053AE6F2D87}"/>
                </a:ext>
              </a:extLst>
            </p:cNvPr>
            <p:cNvSpPr txBox="1"/>
            <p:nvPr/>
          </p:nvSpPr>
          <p:spPr>
            <a:xfrm>
              <a:off x="2144932" y="3272346"/>
              <a:ext cx="5256659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Overall, Hibernate is a powerful ORM framework that provides a wide range of features for simplifying database operations in Java-based applications. Its database independence, lazy loading, caching, transaction management, and query language support make it a popular choice among developers for building enterprise-level applications.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BEFB24-500D-6A07-5450-5ADBF6606874}"/>
                </a:ext>
              </a:extLst>
            </p:cNvPr>
            <p:cNvSpPr/>
            <p:nvPr/>
          </p:nvSpPr>
          <p:spPr>
            <a:xfrm>
              <a:off x="6859906" y="278197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13">
              <a:extLst>
                <a:ext uri="{FF2B5EF4-FFF2-40B4-BE49-F238E27FC236}">
                  <a16:creationId xmlns:a16="http://schemas.microsoft.com/office/drawing/2014/main" id="{BC0068F7-783F-D367-1959-D7601E454D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6" y="293142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0" name="Freeform 114">
                <a:extLst>
                  <a:ext uri="{FF2B5EF4-FFF2-40B4-BE49-F238E27FC236}">
                    <a16:creationId xmlns:a16="http://schemas.microsoft.com/office/drawing/2014/main" id="{132EF699-9A56-26EA-0DE0-CC4966D6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5">
                <a:extLst>
                  <a:ext uri="{FF2B5EF4-FFF2-40B4-BE49-F238E27FC236}">
                    <a16:creationId xmlns:a16="http://schemas.microsoft.com/office/drawing/2014/main" id="{4151D0A4-3058-34E7-899D-33AE6F59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42EFA6-8F96-2D50-A62D-3975378C05DA}"/>
                </a:ext>
              </a:extLst>
            </p:cNvPr>
            <p:cNvSpPr/>
            <p:nvPr/>
          </p:nvSpPr>
          <p:spPr>
            <a:xfrm>
              <a:off x="3667588" y="3118436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9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 (Java Persistence API)</a:t>
            </a: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60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JPA (Java Persistence API)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5A287F-B3B2-D356-15C1-5897F291515E}"/>
              </a:ext>
            </a:extLst>
          </p:cNvPr>
          <p:cNvGrpSpPr/>
          <p:nvPr/>
        </p:nvGrpSpPr>
        <p:grpSpPr>
          <a:xfrm>
            <a:off x="579120" y="822520"/>
            <a:ext cx="4312920" cy="1627310"/>
            <a:chOff x="3155346" y="2781977"/>
            <a:chExt cx="4312920" cy="16273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4F7BC9-7872-A9F2-FBB6-3E79FDC99292}"/>
                </a:ext>
              </a:extLst>
            </p:cNvPr>
            <p:cNvSpPr/>
            <p:nvPr/>
          </p:nvSpPr>
          <p:spPr>
            <a:xfrm>
              <a:off x="6926581" y="278197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A83BE4-04DE-4603-0F2D-D440D1C25742}"/>
                </a:ext>
              </a:extLst>
            </p:cNvPr>
            <p:cNvSpPr/>
            <p:nvPr/>
          </p:nvSpPr>
          <p:spPr>
            <a:xfrm>
              <a:off x="3155346" y="2996241"/>
              <a:ext cx="4312920" cy="1413046"/>
            </a:xfrm>
            <a:prstGeom prst="roundRect">
              <a:avLst>
                <a:gd name="adj" fmla="val 43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433E8B-445F-56F1-107B-3053AE6F2D87}"/>
                </a:ext>
              </a:extLst>
            </p:cNvPr>
            <p:cNvSpPr txBox="1"/>
            <p:nvPr/>
          </p:nvSpPr>
          <p:spPr>
            <a:xfrm>
              <a:off x="3287933" y="3272346"/>
              <a:ext cx="411365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JPA (Java Persistence API) is a Java EE specification that provides a set of interfaces and annotations for persisting Java objects to a relational database. </a:t>
              </a:r>
            </a:p>
            <a:p>
              <a:pPr algn="just"/>
              <a:endPara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 main features of JPA include: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BEFB24-500D-6A07-5450-5ADBF6606874}"/>
                </a:ext>
              </a:extLst>
            </p:cNvPr>
            <p:cNvSpPr/>
            <p:nvPr/>
          </p:nvSpPr>
          <p:spPr>
            <a:xfrm>
              <a:off x="6859906" y="278197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13">
              <a:extLst>
                <a:ext uri="{FF2B5EF4-FFF2-40B4-BE49-F238E27FC236}">
                  <a16:creationId xmlns:a16="http://schemas.microsoft.com/office/drawing/2014/main" id="{BC0068F7-783F-D367-1959-D7601E454D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6" y="293142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0" name="Freeform 114">
                <a:extLst>
                  <a:ext uri="{FF2B5EF4-FFF2-40B4-BE49-F238E27FC236}">
                    <a16:creationId xmlns:a16="http://schemas.microsoft.com/office/drawing/2014/main" id="{132EF699-9A56-26EA-0DE0-CC4966D6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5">
                <a:extLst>
                  <a:ext uri="{FF2B5EF4-FFF2-40B4-BE49-F238E27FC236}">
                    <a16:creationId xmlns:a16="http://schemas.microsoft.com/office/drawing/2014/main" id="{4151D0A4-3058-34E7-899D-33AE6F59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42EFA6-8F96-2D50-A62D-3975378C05DA}"/>
                </a:ext>
              </a:extLst>
            </p:cNvPr>
            <p:cNvSpPr/>
            <p:nvPr/>
          </p:nvSpPr>
          <p:spPr>
            <a:xfrm>
              <a:off x="3667588" y="3118436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41C2F2-4028-FC84-99B0-9CA3E72F1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579947"/>
              </p:ext>
            </p:extLst>
          </p:nvPr>
        </p:nvGraphicFramePr>
        <p:xfrm>
          <a:off x="5135880" y="1102255"/>
          <a:ext cx="3337560" cy="342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9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14" y="116113"/>
            <a:ext cx="3476171" cy="523221"/>
          </a:xfrm>
        </p:spPr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FFB6-F2B8-A7A9-27F8-0B3A0DA98187}"/>
              </a:ext>
            </a:extLst>
          </p:cNvPr>
          <p:cNvSpPr txBox="1"/>
          <p:nvPr/>
        </p:nvSpPr>
        <p:spPr>
          <a:xfrm>
            <a:off x="1828359" y="599210"/>
            <a:ext cx="56808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is a popular open-source application development framework that offers a wide range of features to simplify the development of enterprise-level applications. Some of the main features of the Spring framework include: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640E95-3B64-3052-21E0-2E7AD6E230DA}"/>
              </a:ext>
            </a:extLst>
          </p:cNvPr>
          <p:cNvGrpSpPr/>
          <p:nvPr/>
        </p:nvGrpSpPr>
        <p:grpSpPr>
          <a:xfrm>
            <a:off x="2528431" y="1295872"/>
            <a:ext cx="3788228" cy="3762268"/>
            <a:chOff x="3980542" y="1061460"/>
            <a:chExt cx="3788228" cy="37622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08A757-5164-4530-DA1B-42242B209C51}"/>
                </a:ext>
              </a:extLst>
            </p:cNvPr>
            <p:cNvSpPr txBox="1"/>
            <p:nvPr/>
          </p:nvSpPr>
          <p:spPr>
            <a:xfrm>
              <a:off x="5686192" y="3862943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447689-854D-A8E5-263E-F5AC1E445933}"/>
                </a:ext>
              </a:extLst>
            </p:cNvPr>
            <p:cNvSpPr txBox="1"/>
            <p:nvPr/>
          </p:nvSpPr>
          <p:spPr>
            <a:xfrm>
              <a:off x="6862694" y="2756921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34871E-9B8E-41FA-0AB2-F89D14203DA2}"/>
                </a:ext>
              </a:extLst>
            </p:cNvPr>
            <p:cNvSpPr txBox="1"/>
            <p:nvPr/>
          </p:nvSpPr>
          <p:spPr>
            <a:xfrm>
              <a:off x="4520138" y="2756921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B6B1BC-F33D-A8A0-1E46-6DFF65D29298}"/>
                </a:ext>
              </a:extLst>
            </p:cNvPr>
            <p:cNvSpPr txBox="1"/>
            <p:nvPr/>
          </p:nvSpPr>
          <p:spPr>
            <a:xfrm>
              <a:off x="4885092" y="3490898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F516EE-AEBB-96B3-2A98-6F2D316F57AF}"/>
                </a:ext>
              </a:extLst>
            </p:cNvPr>
            <p:cNvSpPr txBox="1"/>
            <p:nvPr/>
          </p:nvSpPr>
          <p:spPr>
            <a:xfrm>
              <a:off x="6487896" y="3490898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DD562A-8FF2-FD40-6F46-72B2A1CF47F3}"/>
                </a:ext>
              </a:extLst>
            </p:cNvPr>
            <p:cNvSpPr txBox="1"/>
            <p:nvPr/>
          </p:nvSpPr>
          <p:spPr>
            <a:xfrm>
              <a:off x="5692057" y="1628521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2126A-7573-182A-A162-209C0C103BB8}"/>
                </a:ext>
              </a:extLst>
            </p:cNvPr>
            <p:cNvSpPr txBox="1"/>
            <p:nvPr/>
          </p:nvSpPr>
          <p:spPr>
            <a:xfrm>
              <a:off x="4885092" y="1996120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43089-23D7-234A-16A4-951C2C6F7E11}"/>
                </a:ext>
              </a:extLst>
            </p:cNvPr>
            <p:cNvSpPr txBox="1"/>
            <p:nvPr/>
          </p:nvSpPr>
          <p:spPr>
            <a:xfrm>
              <a:off x="6487896" y="1996045"/>
              <a:ext cx="376929" cy="373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D97532B3-845B-A7CB-8E72-17C35C0604AD}"/>
                </a:ext>
              </a:extLst>
            </p:cNvPr>
            <p:cNvSpPr/>
            <p:nvPr/>
          </p:nvSpPr>
          <p:spPr>
            <a:xfrm rot="16200000">
              <a:off x="5321238" y="3716894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rgbClr val="F071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0A49CE4-BA6E-53A6-3E93-0A277A489174}"/>
                </a:ext>
              </a:extLst>
            </p:cNvPr>
            <p:cNvSpPr/>
            <p:nvPr/>
          </p:nvSpPr>
          <p:spPr>
            <a:xfrm rot="18900000">
              <a:off x="4378995" y="3327632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rgbClr val="54EE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FC4D6D1-05F2-E835-31BC-CA94E12995E5}"/>
                </a:ext>
              </a:extLst>
            </p:cNvPr>
            <p:cNvSpPr/>
            <p:nvPr/>
          </p:nvSpPr>
          <p:spPr>
            <a:xfrm rot="13500000">
              <a:off x="6266162" y="3327632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rgbClr val="5E91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B3CAFCE-CD10-4A3C-4164-09A24BE07081}"/>
                </a:ext>
              </a:extLst>
            </p:cNvPr>
            <p:cNvSpPr/>
            <p:nvPr/>
          </p:nvSpPr>
          <p:spPr>
            <a:xfrm rot="5400000">
              <a:off x="5323919" y="1061460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1AA6BB3-418D-667F-4EAA-A6AB59B95FDF}"/>
                </a:ext>
              </a:extLst>
            </p:cNvPr>
            <p:cNvSpPr/>
            <p:nvPr/>
          </p:nvSpPr>
          <p:spPr>
            <a:xfrm rot="8100000">
              <a:off x="6266162" y="1450721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3AE854-15B3-3CBD-575A-398E9C7DB7AA}"/>
                </a:ext>
              </a:extLst>
            </p:cNvPr>
            <p:cNvSpPr/>
            <p:nvPr/>
          </p:nvSpPr>
          <p:spPr>
            <a:xfrm rot="2700000">
              <a:off x="4378995" y="1450721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rgbClr val="A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BE123C8D-8404-C017-91A1-ABA003FF7004}"/>
                </a:ext>
              </a:extLst>
            </p:cNvPr>
            <p:cNvSpPr/>
            <p:nvPr/>
          </p:nvSpPr>
          <p:spPr>
            <a:xfrm>
              <a:off x="3980542" y="2389205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rgbClr val="36C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4D93C86-ACEC-7D01-7CC2-5A1F49638E65}"/>
                </a:ext>
              </a:extLst>
            </p:cNvPr>
            <p:cNvSpPr/>
            <p:nvPr/>
          </p:nvSpPr>
          <p:spPr>
            <a:xfrm rot="10800000">
              <a:off x="6661936" y="2389205"/>
              <a:ext cx="1106834" cy="1106834"/>
            </a:xfrm>
            <a:prstGeom prst="arc">
              <a:avLst>
                <a:gd name="adj1" fmla="val 16200000"/>
                <a:gd name="adj2" fmla="val 5400629"/>
              </a:avLst>
            </a:prstGeom>
            <a:ln w="254000" cap="rnd">
              <a:solidFill>
                <a:srgbClr val="23A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E57C45-8069-8828-330E-F0710B08BFF7}"/>
              </a:ext>
            </a:extLst>
          </p:cNvPr>
          <p:cNvGrpSpPr/>
          <p:nvPr/>
        </p:nvGrpSpPr>
        <p:grpSpPr>
          <a:xfrm>
            <a:off x="6074062" y="1699707"/>
            <a:ext cx="2870312" cy="385656"/>
            <a:chOff x="6098028" y="1427632"/>
            <a:chExt cx="2870312" cy="3856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0D6FEA-DF10-67CF-03BD-86E1ADD799C9}"/>
                </a:ext>
              </a:extLst>
            </p:cNvPr>
            <p:cNvGrpSpPr/>
            <p:nvPr/>
          </p:nvGrpSpPr>
          <p:grpSpPr>
            <a:xfrm>
              <a:off x="6098028" y="1427632"/>
              <a:ext cx="2870312" cy="385656"/>
              <a:chOff x="2199327" y="1175973"/>
              <a:chExt cx="7048861" cy="934431"/>
            </a:xfrm>
          </p:grpSpPr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580E4A55-8FD7-9D8E-4455-A9E43F87BA90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614D6DD0-9AD7-1098-F5FC-A3E2D914D89E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CC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6EE45001-1EA6-EECE-2828-9E97F415F96C}"/>
                  </a:ext>
                </a:extLst>
              </p:cNvPr>
              <p:cNvSpPr/>
              <p:nvPr/>
            </p:nvSpPr>
            <p:spPr>
              <a:xfrm>
                <a:off x="8079844" y="1292333"/>
                <a:ext cx="1044703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00CCD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01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5CBFE9-D15C-CD93-5072-CA3EB7A7E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aphic 75" descr="Lightbulb">
                <a:extLst>
                  <a:ext uri="{FF2B5EF4-FFF2-40B4-BE49-F238E27FC236}">
                    <a16:creationId xmlns:a16="http://schemas.microsoft.com/office/drawing/2014/main" id="{1DE9D89A-14F4-A635-BE90-94C96D8A8830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AEFD403C-36D4-4C18-86A6-B5F31FE3F1BA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6DC91F1-61B6-75BF-770E-D71CF1F93664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3C1FAC6-6B65-FD3F-DE2A-B578E3C4BBD6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72D0BA5-360B-3311-1CDC-3A4912C91748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BA4F1C-2EDB-0862-6DB6-E7D83BC135BD}"/>
                </a:ext>
              </a:extLst>
            </p:cNvPr>
            <p:cNvSpPr txBox="1"/>
            <p:nvPr/>
          </p:nvSpPr>
          <p:spPr>
            <a:xfrm>
              <a:off x="6742754" y="1470128"/>
              <a:ext cx="17498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Injection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795F5A9-4249-8420-EAB6-922C323D8DEA}"/>
              </a:ext>
            </a:extLst>
          </p:cNvPr>
          <p:cNvGrpSpPr/>
          <p:nvPr/>
        </p:nvGrpSpPr>
        <p:grpSpPr>
          <a:xfrm>
            <a:off x="6074062" y="2425859"/>
            <a:ext cx="2870312" cy="385656"/>
            <a:chOff x="6074062" y="2477314"/>
            <a:chExt cx="2870312" cy="3856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C954870-64B7-2154-17E3-82A670B05E97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299B5EA7-B80F-CEA3-0B7F-5AE87A4C0E0B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B5A0434E-F07F-15D6-EF51-5E308438E8EF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BA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DEB29F6F-1F2F-C580-849F-7FE44B620F98}"/>
                  </a:ext>
                </a:extLst>
              </p:cNvPr>
              <p:cNvSpPr/>
              <p:nvPr/>
            </p:nvSpPr>
            <p:spPr>
              <a:xfrm>
                <a:off x="8079844" y="1292333"/>
                <a:ext cx="1044703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9BAFEB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02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47AE185-7EB3-83EA-696C-AD8C8FD17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aphic 75" descr="Lightbulb">
                <a:extLst>
                  <a:ext uri="{FF2B5EF4-FFF2-40B4-BE49-F238E27FC236}">
                    <a16:creationId xmlns:a16="http://schemas.microsoft.com/office/drawing/2014/main" id="{3DFDB828-0F4E-346B-0D3B-6974AAE50ABA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7AC6D7F-DC2E-67D1-140C-F2A8D89D95AB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FB1E553-B931-7353-D853-CC1142E6F2D5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FD013650-649A-754F-8674-C56388483713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238B7124-16D1-36E6-93E0-537DA1A1DA70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842AC3-8BB0-9972-9177-00BD4D61B7FE}"/>
                </a:ext>
              </a:extLst>
            </p:cNvPr>
            <p:cNvSpPr txBox="1"/>
            <p:nvPr/>
          </p:nvSpPr>
          <p:spPr>
            <a:xfrm>
              <a:off x="7320890" y="2518093"/>
              <a:ext cx="6191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4C9B2D-AA39-E0C6-171A-C61EEBF96A43}"/>
              </a:ext>
            </a:extLst>
          </p:cNvPr>
          <p:cNvGrpSpPr/>
          <p:nvPr/>
        </p:nvGrpSpPr>
        <p:grpSpPr>
          <a:xfrm>
            <a:off x="6074062" y="3152011"/>
            <a:ext cx="2870312" cy="385656"/>
            <a:chOff x="6074062" y="2477314"/>
            <a:chExt cx="2870312" cy="38565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CF0A2B6-58DD-AD13-FEF2-D58A3DA6FBC0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83" name="Shape">
                <a:extLst>
                  <a:ext uri="{FF2B5EF4-FFF2-40B4-BE49-F238E27FC236}">
                    <a16:creationId xmlns:a16="http://schemas.microsoft.com/office/drawing/2014/main" id="{EC066BD3-F755-B9D1-CCD1-25CD52634856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Shape">
                <a:extLst>
                  <a:ext uri="{FF2B5EF4-FFF2-40B4-BE49-F238E27FC236}">
                    <a16:creationId xmlns:a16="http://schemas.microsoft.com/office/drawing/2014/main" id="{C610F75B-438F-0A9F-6133-A70B3459B0C1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23A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id="{4A0F1927-7949-3E5C-C858-1D305F8BD51F}"/>
                  </a:ext>
                </a:extLst>
              </p:cNvPr>
              <p:cNvSpPr/>
              <p:nvPr/>
            </p:nvSpPr>
            <p:spPr>
              <a:xfrm>
                <a:off x="8079844" y="1292333"/>
                <a:ext cx="1044703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23A7AE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03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DADE45D-1161-F2DB-FF21-3EB4AD64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aphic 75" descr="Lightbulb">
                <a:extLst>
                  <a:ext uri="{FF2B5EF4-FFF2-40B4-BE49-F238E27FC236}">
                    <a16:creationId xmlns:a16="http://schemas.microsoft.com/office/drawing/2014/main" id="{BAE69B21-9937-A769-3995-78A99CFAD39D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991E0E7D-A80A-75BF-7AB4-38236A148322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6703D380-8314-76F8-8A71-4D1943972525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86D9C75D-F07D-DB9C-931F-A316D9D1C8FC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FB22876-24AE-3057-0216-86BD2E29AC90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86E18C-F859-C34B-B3B8-F63C041F7CC7}"/>
                </a:ext>
              </a:extLst>
            </p:cNvPr>
            <p:cNvSpPr txBox="1"/>
            <p:nvPr/>
          </p:nvSpPr>
          <p:spPr>
            <a:xfrm>
              <a:off x="7320890" y="2518093"/>
              <a:ext cx="6191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MVC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38FA12-B73E-DD06-1AF6-6ECE9D322F33}"/>
              </a:ext>
            </a:extLst>
          </p:cNvPr>
          <p:cNvGrpSpPr/>
          <p:nvPr/>
        </p:nvGrpSpPr>
        <p:grpSpPr>
          <a:xfrm>
            <a:off x="6010076" y="3878162"/>
            <a:ext cx="2934298" cy="523220"/>
            <a:chOff x="6074062" y="2405768"/>
            <a:chExt cx="2870312" cy="52322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8C9ACD5-61DD-1801-CAB5-5CA818BF1AEF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95" name="Shape">
                <a:extLst>
                  <a:ext uri="{FF2B5EF4-FFF2-40B4-BE49-F238E27FC236}">
                    <a16:creationId xmlns:a16="http://schemas.microsoft.com/office/drawing/2014/main" id="{B4596119-BCE0-B3C6-9CBF-9DC6C47753F7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Shape">
                <a:extLst>
                  <a:ext uri="{FF2B5EF4-FFF2-40B4-BE49-F238E27FC236}">
                    <a16:creationId xmlns:a16="http://schemas.microsoft.com/office/drawing/2014/main" id="{3207DC1A-E948-50F9-E587-B8F1C00C3B5E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E9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Shape">
                <a:extLst>
                  <a:ext uri="{FF2B5EF4-FFF2-40B4-BE49-F238E27FC236}">
                    <a16:creationId xmlns:a16="http://schemas.microsoft.com/office/drawing/2014/main" id="{8A358CAE-6C8B-6FAD-F2F2-C01B3A7D6D59}"/>
                  </a:ext>
                </a:extLst>
              </p:cNvPr>
              <p:cNvSpPr/>
              <p:nvPr/>
            </p:nvSpPr>
            <p:spPr>
              <a:xfrm>
                <a:off x="8193517" y="1292333"/>
                <a:ext cx="931028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5E91CC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04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7660AF6-A0F9-9446-C4C5-F292E87C7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aphic 75" descr="Lightbulb">
                <a:extLst>
                  <a:ext uri="{FF2B5EF4-FFF2-40B4-BE49-F238E27FC236}">
                    <a16:creationId xmlns:a16="http://schemas.microsoft.com/office/drawing/2014/main" id="{B745E12E-D2BB-1B43-8735-0D8E1424258B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B38D69AE-21F1-F96B-C4E4-ED530A2F612E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4C6858EE-7320-D7CB-213A-61D48673D058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9CC04609-422C-5294-9452-CEB1E163FAC1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4AC794E-7639-0AAC-1222-C09A28607623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E9AC358-6063-6A2D-1731-B6E03D1F37C4}"/>
                </a:ext>
              </a:extLst>
            </p:cNvPr>
            <p:cNvSpPr txBox="1"/>
            <p:nvPr/>
          </p:nvSpPr>
          <p:spPr>
            <a:xfrm>
              <a:off x="6960705" y="2405768"/>
              <a:ext cx="1419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Integration with frameworks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9A5907-9267-CCB9-5D0B-87DEC8ED2378}"/>
              </a:ext>
            </a:extLst>
          </p:cNvPr>
          <p:cNvGrpSpPr/>
          <p:nvPr/>
        </p:nvGrpSpPr>
        <p:grpSpPr>
          <a:xfrm>
            <a:off x="172748" y="4188641"/>
            <a:ext cx="2591854" cy="385656"/>
            <a:chOff x="6074062" y="2477314"/>
            <a:chExt cx="2870312" cy="38565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8384839-89EC-88C4-24BF-C34434869B04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107" name="Shape">
                <a:extLst>
                  <a:ext uri="{FF2B5EF4-FFF2-40B4-BE49-F238E27FC236}">
                    <a16:creationId xmlns:a16="http://schemas.microsoft.com/office/drawing/2014/main" id="{F4295947-A318-6492-5219-946AC189C1D3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Shape">
                <a:extLst>
                  <a:ext uri="{FF2B5EF4-FFF2-40B4-BE49-F238E27FC236}">
                    <a16:creationId xmlns:a16="http://schemas.microsoft.com/office/drawing/2014/main" id="{D1796D65-3F52-F1E1-2B6E-DF26DEAEDF19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9" name="Shape">
                <a:extLst>
                  <a:ext uri="{FF2B5EF4-FFF2-40B4-BE49-F238E27FC236}">
                    <a16:creationId xmlns:a16="http://schemas.microsoft.com/office/drawing/2014/main" id="{01F952A3-6B0D-B944-1135-4CB02F829C4B}"/>
                  </a:ext>
                </a:extLst>
              </p:cNvPr>
              <p:cNvSpPr/>
              <p:nvPr/>
            </p:nvSpPr>
            <p:spPr>
              <a:xfrm>
                <a:off x="8043148" y="1292333"/>
                <a:ext cx="1081398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F0716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05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B2581A2-B6A5-D271-FD07-04CE966A9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aphic 75" descr="Lightbulb">
                <a:extLst>
                  <a:ext uri="{FF2B5EF4-FFF2-40B4-BE49-F238E27FC236}">
                    <a16:creationId xmlns:a16="http://schemas.microsoft.com/office/drawing/2014/main" id="{7BDE8E88-04AA-03FB-1B0B-FCFCF8FE27B8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20FB22C6-A3A6-896A-7209-CDDD51CE2373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D4F7B8D-1061-20F1-7EAF-0B245DAE6123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B486A1E1-D2E6-4706-975E-579123BEC9C0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962D26EA-B61F-2D21-3F73-DD20F4B14802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EA3AA04-A0F5-9EA6-B6D3-E6DC9377D953}"/>
                </a:ext>
              </a:extLst>
            </p:cNvPr>
            <p:cNvSpPr txBox="1"/>
            <p:nvPr/>
          </p:nvSpPr>
          <p:spPr>
            <a:xfrm>
              <a:off x="6718294" y="2514627"/>
              <a:ext cx="185425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967292-70C3-4F04-D2F9-57666669C052}"/>
              </a:ext>
            </a:extLst>
          </p:cNvPr>
          <p:cNvGrpSpPr/>
          <p:nvPr/>
        </p:nvGrpSpPr>
        <p:grpSpPr>
          <a:xfrm>
            <a:off x="172748" y="3380993"/>
            <a:ext cx="2591854" cy="385656"/>
            <a:chOff x="6074062" y="2477314"/>
            <a:chExt cx="2870312" cy="38565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7F8F39-808F-5BBA-9534-77BDDF20CCE3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119" name="Shape">
                <a:extLst>
                  <a:ext uri="{FF2B5EF4-FFF2-40B4-BE49-F238E27FC236}">
                    <a16:creationId xmlns:a16="http://schemas.microsoft.com/office/drawing/2014/main" id="{F089A681-CFE4-322E-E1AE-7561B861B7CD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Shape">
                <a:extLst>
                  <a:ext uri="{FF2B5EF4-FFF2-40B4-BE49-F238E27FC236}">
                    <a16:creationId xmlns:a16="http://schemas.microsoft.com/office/drawing/2014/main" id="{1129CFFE-CDA4-545F-960F-FD39C65505E5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4EE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1" name="Shape">
                <a:extLst>
                  <a:ext uri="{FF2B5EF4-FFF2-40B4-BE49-F238E27FC236}">
                    <a16:creationId xmlns:a16="http://schemas.microsoft.com/office/drawing/2014/main" id="{B052868D-4CA9-9F5F-249E-32524F6F019F}"/>
                  </a:ext>
                </a:extLst>
              </p:cNvPr>
              <p:cNvSpPr/>
              <p:nvPr/>
            </p:nvSpPr>
            <p:spPr>
              <a:xfrm>
                <a:off x="8043148" y="1292333"/>
                <a:ext cx="1081398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54EEA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06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FBE0FEC-5D98-1F6E-7FB2-EE9A5ECA2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aphic 75" descr="Lightbulb">
                <a:extLst>
                  <a:ext uri="{FF2B5EF4-FFF2-40B4-BE49-F238E27FC236}">
                    <a16:creationId xmlns:a16="http://schemas.microsoft.com/office/drawing/2014/main" id="{50D4B977-7B5A-5369-6376-59189F70C4BB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EF59C57-7A29-AF62-7DD8-97ABF92EB286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B614D2EA-9901-4378-518C-27DFDCDD5557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DDE2B72-2EB5-2690-3314-9DBA23F861BC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11D90CB3-1111-743F-FAAD-88BC8730A580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497721B-B948-69D5-685B-411D2906D936}"/>
                </a:ext>
              </a:extLst>
            </p:cNvPr>
            <p:cNvSpPr txBox="1"/>
            <p:nvPr/>
          </p:nvSpPr>
          <p:spPr>
            <a:xfrm>
              <a:off x="6718294" y="2514627"/>
              <a:ext cx="185425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access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199181-ADDD-AC22-E463-8C998EE190EA}"/>
              </a:ext>
            </a:extLst>
          </p:cNvPr>
          <p:cNvGrpSpPr/>
          <p:nvPr/>
        </p:nvGrpSpPr>
        <p:grpSpPr>
          <a:xfrm>
            <a:off x="172748" y="2435781"/>
            <a:ext cx="2591854" cy="523220"/>
            <a:chOff x="6074062" y="2382964"/>
            <a:chExt cx="2870312" cy="52322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14A5C99-A281-ED64-C492-27A3D3C6F0BF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id="{6DF78733-3191-4571-0974-6CD20BA1B770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Shape">
                <a:extLst>
                  <a:ext uri="{FF2B5EF4-FFF2-40B4-BE49-F238E27FC236}">
                    <a16:creationId xmlns:a16="http://schemas.microsoft.com/office/drawing/2014/main" id="{1C458A3F-00AA-9D6D-1EBB-1D7A85402700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6C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3" name="Shape">
                <a:extLst>
                  <a:ext uri="{FF2B5EF4-FFF2-40B4-BE49-F238E27FC236}">
                    <a16:creationId xmlns:a16="http://schemas.microsoft.com/office/drawing/2014/main" id="{83C13CFF-9808-C796-9667-EE14D7F62CE9}"/>
                  </a:ext>
                </a:extLst>
              </p:cNvPr>
              <p:cNvSpPr/>
              <p:nvPr/>
            </p:nvSpPr>
            <p:spPr>
              <a:xfrm>
                <a:off x="8043148" y="1292333"/>
                <a:ext cx="1081398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36C0DC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07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E4A66C3-9E95-1C13-8D78-9DA659728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aphic 75" descr="Lightbulb">
                <a:extLst>
                  <a:ext uri="{FF2B5EF4-FFF2-40B4-BE49-F238E27FC236}">
                    <a16:creationId xmlns:a16="http://schemas.microsoft.com/office/drawing/2014/main" id="{4A5E994E-7A7B-A20F-916B-5F0A118C159F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15A243F-0278-5D7B-3977-851292722172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14FBFDFD-0F68-9BE8-6F22-452E8FC22F58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E1AC5E30-4598-9329-E0C2-D5A4E3BC3EE5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FA499CCF-163F-EE46-F233-906AB12938AD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16203C-6B32-3FF4-D17E-89572B4F99CE}"/>
                </a:ext>
              </a:extLst>
            </p:cNvPr>
            <p:cNvSpPr txBox="1"/>
            <p:nvPr/>
          </p:nvSpPr>
          <p:spPr>
            <a:xfrm>
              <a:off x="6684355" y="2382964"/>
              <a:ext cx="18636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Transaction management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02F93AE-8334-8266-96FC-16FDA3347840}"/>
              </a:ext>
            </a:extLst>
          </p:cNvPr>
          <p:cNvGrpSpPr/>
          <p:nvPr/>
        </p:nvGrpSpPr>
        <p:grpSpPr>
          <a:xfrm>
            <a:off x="172748" y="1628133"/>
            <a:ext cx="2591854" cy="385656"/>
            <a:chOff x="6074062" y="2477314"/>
            <a:chExt cx="2870312" cy="38565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9493F6E-1666-99E3-50E3-4ABF508755EB}"/>
                </a:ext>
              </a:extLst>
            </p:cNvPr>
            <p:cNvGrpSpPr/>
            <p:nvPr/>
          </p:nvGrpSpPr>
          <p:grpSpPr>
            <a:xfrm>
              <a:off x="6074062" y="2477314"/>
              <a:ext cx="2870312" cy="385656"/>
              <a:chOff x="2199327" y="1175973"/>
              <a:chExt cx="7048861" cy="934431"/>
            </a:xfrm>
          </p:grpSpPr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id="{B42AD65D-2D75-BA0E-0439-2CFC87AA219A}"/>
                  </a:ext>
                </a:extLst>
              </p:cNvPr>
              <p:cNvSpPr/>
              <p:nvPr/>
            </p:nvSpPr>
            <p:spPr>
              <a:xfrm>
                <a:off x="2990243" y="1175973"/>
                <a:ext cx="6257945" cy="934431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0" tIns="45720" rIns="9144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en-US" sz="12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id="{9EDCFCCB-776D-D6FF-4FC7-C417EC89372E}"/>
                  </a:ext>
                </a:extLst>
              </p:cNvPr>
              <p:cNvSpPr/>
              <p:nvPr/>
            </p:nvSpPr>
            <p:spPr>
              <a:xfrm>
                <a:off x="2199327" y="1302098"/>
                <a:ext cx="1707269" cy="6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993" y="21600"/>
                    </a:lnTo>
                    <a:cubicBezTo>
                      <a:pt x="1340" y="21600"/>
                      <a:pt x="0" y="16765"/>
                      <a:pt x="0" y="10800"/>
                    </a:cubicBezTo>
                    <a:lnTo>
                      <a:pt x="0" y="10800"/>
                    </a:lnTo>
                    <a:cubicBezTo>
                      <a:pt x="0" y="4835"/>
                      <a:pt x="1340" y="0"/>
                      <a:pt x="2993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A3E2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2000" b="1" noProof="1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5" name="Shape">
                <a:extLst>
                  <a:ext uri="{FF2B5EF4-FFF2-40B4-BE49-F238E27FC236}">
                    <a16:creationId xmlns:a16="http://schemas.microsoft.com/office/drawing/2014/main" id="{A21A00E4-6E0B-1F01-B67C-530EB6A653EA}"/>
                  </a:ext>
                </a:extLst>
              </p:cNvPr>
              <p:cNvSpPr/>
              <p:nvPr/>
            </p:nvSpPr>
            <p:spPr>
              <a:xfrm>
                <a:off x="8043148" y="1292333"/>
                <a:ext cx="1081398" cy="693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64" y="21600"/>
                    </a:moveTo>
                    <a:lnTo>
                      <a:pt x="17636" y="21600"/>
                    </a:lnTo>
                    <a:cubicBezTo>
                      <a:pt x="19820" y="21600"/>
                      <a:pt x="21600" y="19820"/>
                      <a:pt x="21600" y="17636"/>
                    </a:cubicBezTo>
                    <a:lnTo>
                      <a:pt x="21600" y="3964"/>
                    </a:lnTo>
                    <a:cubicBezTo>
                      <a:pt x="21600" y="1780"/>
                      <a:pt x="19820" y="0"/>
                      <a:pt x="17636" y="0"/>
                    </a:cubicBezTo>
                    <a:lnTo>
                      <a:pt x="3964" y="0"/>
                    </a:lnTo>
                    <a:cubicBezTo>
                      <a:pt x="1780" y="0"/>
                      <a:pt x="0" y="1780"/>
                      <a:pt x="0" y="3964"/>
                    </a:cubicBezTo>
                    <a:lnTo>
                      <a:pt x="0" y="17636"/>
                    </a:lnTo>
                    <a:cubicBezTo>
                      <a:pt x="0" y="19820"/>
                      <a:pt x="1780" y="21600"/>
                      <a:pt x="3964" y="21600"/>
                    </a:cubicBezTo>
                    <a:close/>
                  </a:path>
                </a:pathLst>
              </a:custGeom>
              <a:solidFill>
                <a:srgbClr val="A3E2E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noProof="1">
                    <a:solidFill>
                      <a:schemeClr val="tx2"/>
                    </a:solidFill>
                  </a:rPr>
                  <a:t>08</a:t>
                </a: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497BB6A-026D-BB3F-9D20-50CD6A20E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385" y="1175973"/>
                <a:ext cx="0" cy="92103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aphic 75" descr="Lightbulb">
                <a:extLst>
                  <a:ext uri="{FF2B5EF4-FFF2-40B4-BE49-F238E27FC236}">
                    <a16:creationId xmlns:a16="http://schemas.microsoft.com/office/drawing/2014/main" id="{0BEC6742-7563-D9CD-15CD-F71FF51C8BB5}"/>
                  </a:ext>
                </a:extLst>
              </p:cNvPr>
              <p:cNvGrpSpPr/>
              <p:nvPr/>
            </p:nvGrpSpPr>
            <p:grpSpPr>
              <a:xfrm>
                <a:off x="2363337" y="1410988"/>
                <a:ext cx="464400" cy="464400"/>
                <a:chOff x="2363337" y="1410988"/>
                <a:chExt cx="464400" cy="464400"/>
              </a:xfrm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D413402-6D36-858E-E426-8346549F4B62}"/>
                    </a:ext>
                  </a:extLst>
                </p:cNvPr>
                <p:cNvSpPr/>
                <p:nvPr/>
              </p:nvSpPr>
              <p:spPr>
                <a:xfrm>
                  <a:off x="2532649" y="1720588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BFB4700C-61A7-9E96-CC14-C2FA54BA64EA}"/>
                    </a:ext>
                  </a:extLst>
                </p:cNvPr>
                <p:cNvSpPr/>
                <p:nvPr/>
              </p:nvSpPr>
              <p:spPr>
                <a:xfrm>
                  <a:off x="2532649" y="1768963"/>
                  <a:ext cx="125775" cy="29025"/>
                </a:xfrm>
                <a:custGeom>
                  <a:avLst/>
                  <a:gdLst>
                    <a:gd name="connsiteX0" fmla="*/ 14513 w 125775"/>
                    <a:gd name="connsiteY0" fmla="*/ 0 h 29025"/>
                    <a:gd name="connsiteX1" fmla="*/ 111263 w 125775"/>
                    <a:gd name="connsiteY1" fmla="*/ 0 h 29025"/>
                    <a:gd name="connsiteX2" fmla="*/ 125775 w 125775"/>
                    <a:gd name="connsiteY2" fmla="*/ 14513 h 29025"/>
                    <a:gd name="connsiteX3" fmla="*/ 111263 w 125775"/>
                    <a:gd name="connsiteY3" fmla="*/ 29025 h 29025"/>
                    <a:gd name="connsiteX4" fmla="*/ 14513 w 125775"/>
                    <a:gd name="connsiteY4" fmla="*/ 29025 h 29025"/>
                    <a:gd name="connsiteX5" fmla="*/ 0 w 125775"/>
                    <a:gd name="connsiteY5" fmla="*/ 14513 h 29025"/>
                    <a:gd name="connsiteX6" fmla="*/ 14513 w 125775"/>
                    <a:gd name="connsiteY6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775" h="29025">
                      <a:moveTo>
                        <a:pt x="14513" y="0"/>
                      </a:moveTo>
                      <a:lnTo>
                        <a:pt x="111263" y="0"/>
                      </a:lnTo>
                      <a:cubicBezTo>
                        <a:pt x="119486" y="0"/>
                        <a:pt x="125775" y="6289"/>
                        <a:pt x="125775" y="14513"/>
                      </a:cubicBezTo>
                      <a:cubicBezTo>
                        <a:pt x="125775" y="22736"/>
                        <a:pt x="119486" y="29025"/>
                        <a:pt x="111263" y="29025"/>
                      </a:cubicBezTo>
                      <a:lnTo>
                        <a:pt x="14513" y="29025"/>
                      </a:lnTo>
                      <a:cubicBezTo>
                        <a:pt x="6289" y="29025"/>
                        <a:pt x="0" y="22736"/>
                        <a:pt x="0" y="14513"/>
                      </a:cubicBezTo>
                      <a:cubicBezTo>
                        <a:pt x="0" y="6289"/>
                        <a:pt x="6289" y="0"/>
                        <a:pt x="145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3C422AF-C6BA-EB6A-CED8-9F8C2976ED97}"/>
                    </a:ext>
                  </a:extLst>
                </p:cNvPr>
                <p:cNvSpPr/>
                <p:nvPr/>
              </p:nvSpPr>
              <p:spPr>
                <a:xfrm>
                  <a:off x="2564093" y="1817338"/>
                  <a:ext cx="62887" cy="29025"/>
                </a:xfrm>
                <a:custGeom>
                  <a:avLst/>
                  <a:gdLst>
                    <a:gd name="connsiteX0" fmla="*/ 0 w 62887"/>
                    <a:gd name="connsiteY0" fmla="*/ 0 h 29025"/>
                    <a:gd name="connsiteX1" fmla="*/ 31444 w 62887"/>
                    <a:gd name="connsiteY1" fmla="*/ 29025 h 29025"/>
                    <a:gd name="connsiteX2" fmla="*/ 62888 w 62887"/>
                    <a:gd name="connsiteY2" fmla="*/ 0 h 29025"/>
                    <a:gd name="connsiteX3" fmla="*/ 0 w 62887"/>
                    <a:gd name="connsiteY3" fmla="*/ 0 h 29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887" h="29025">
                      <a:moveTo>
                        <a:pt x="0" y="0"/>
                      </a:moveTo>
                      <a:cubicBezTo>
                        <a:pt x="1451" y="16448"/>
                        <a:pt x="14996" y="29025"/>
                        <a:pt x="31444" y="29025"/>
                      </a:cubicBezTo>
                      <a:cubicBezTo>
                        <a:pt x="47891" y="29025"/>
                        <a:pt x="61436" y="16448"/>
                        <a:pt x="628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37DEE5DF-9176-68E5-8EFD-8306524E3677}"/>
                    </a:ext>
                  </a:extLst>
                </p:cNvPr>
                <p:cNvSpPr/>
                <p:nvPr/>
              </p:nvSpPr>
              <p:spPr>
                <a:xfrm>
                  <a:off x="2469762" y="1440013"/>
                  <a:ext cx="251550" cy="261225"/>
                </a:xfrm>
                <a:custGeom>
                  <a:avLst/>
                  <a:gdLst>
                    <a:gd name="connsiteX0" fmla="*/ 125775 w 251550"/>
                    <a:gd name="connsiteY0" fmla="*/ 0 h 261225"/>
                    <a:gd name="connsiteX1" fmla="*/ 125775 w 251550"/>
                    <a:gd name="connsiteY1" fmla="*/ 0 h 261225"/>
                    <a:gd name="connsiteX2" fmla="*/ 125775 w 251550"/>
                    <a:gd name="connsiteY2" fmla="*/ 0 h 261225"/>
                    <a:gd name="connsiteX3" fmla="*/ 0 w 251550"/>
                    <a:gd name="connsiteY3" fmla="*/ 124324 h 261225"/>
                    <a:gd name="connsiteX4" fmla="*/ 0 w 251550"/>
                    <a:gd name="connsiteY4" fmla="*/ 128677 h 261225"/>
                    <a:gd name="connsiteX5" fmla="*/ 8707 w 251550"/>
                    <a:gd name="connsiteY5" fmla="*/ 172215 h 261225"/>
                    <a:gd name="connsiteX6" fmla="*/ 30476 w 251550"/>
                    <a:gd name="connsiteY6" fmla="*/ 208013 h 261225"/>
                    <a:gd name="connsiteX7" fmla="*/ 59985 w 251550"/>
                    <a:gd name="connsiteY7" fmla="*/ 255904 h 261225"/>
                    <a:gd name="connsiteX8" fmla="*/ 68693 w 251550"/>
                    <a:gd name="connsiteY8" fmla="*/ 261225 h 261225"/>
                    <a:gd name="connsiteX9" fmla="*/ 182858 w 251550"/>
                    <a:gd name="connsiteY9" fmla="*/ 261225 h 261225"/>
                    <a:gd name="connsiteX10" fmla="*/ 191565 w 251550"/>
                    <a:gd name="connsiteY10" fmla="*/ 255904 h 261225"/>
                    <a:gd name="connsiteX11" fmla="*/ 221074 w 251550"/>
                    <a:gd name="connsiteY11" fmla="*/ 208013 h 261225"/>
                    <a:gd name="connsiteX12" fmla="*/ 242842 w 251550"/>
                    <a:gd name="connsiteY12" fmla="*/ 172215 h 261225"/>
                    <a:gd name="connsiteX13" fmla="*/ 251550 w 251550"/>
                    <a:gd name="connsiteY13" fmla="*/ 128677 h 261225"/>
                    <a:gd name="connsiteX14" fmla="*/ 251550 w 251550"/>
                    <a:gd name="connsiteY14" fmla="*/ 124324 h 261225"/>
                    <a:gd name="connsiteX15" fmla="*/ 125775 w 251550"/>
                    <a:gd name="connsiteY15" fmla="*/ 0 h 261225"/>
                    <a:gd name="connsiteX16" fmla="*/ 222525 w 251550"/>
                    <a:gd name="connsiteY16" fmla="*/ 128194 h 261225"/>
                    <a:gd name="connsiteX17" fmla="*/ 215753 w 251550"/>
                    <a:gd name="connsiteY17" fmla="*/ 162056 h 261225"/>
                    <a:gd name="connsiteX18" fmla="*/ 199305 w 251550"/>
                    <a:gd name="connsiteY18" fmla="*/ 188663 h 261225"/>
                    <a:gd name="connsiteX19" fmla="*/ 171248 w 251550"/>
                    <a:gd name="connsiteY19" fmla="*/ 232200 h 261225"/>
                    <a:gd name="connsiteX20" fmla="*/ 125775 w 251550"/>
                    <a:gd name="connsiteY20" fmla="*/ 232200 h 261225"/>
                    <a:gd name="connsiteX21" fmla="*/ 80786 w 251550"/>
                    <a:gd name="connsiteY21" fmla="*/ 232200 h 261225"/>
                    <a:gd name="connsiteX22" fmla="*/ 52729 w 251550"/>
                    <a:gd name="connsiteY22" fmla="*/ 188663 h 261225"/>
                    <a:gd name="connsiteX23" fmla="*/ 36281 w 251550"/>
                    <a:gd name="connsiteY23" fmla="*/ 162056 h 261225"/>
                    <a:gd name="connsiteX24" fmla="*/ 29509 w 251550"/>
                    <a:gd name="connsiteY24" fmla="*/ 128194 h 261225"/>
                    <a:gd name="connsiteX25" fmla="*/ 29509 w 251550"/>
                    <a:gd name="connsiteY25" fmla="*/ 124324 h 261225"/>
                    <a:gd name="connsiteX26" fmla="*/ 126259 w 251550"/>
                    <a:gd name="connsiteY26" fmla="*/ 28541 h 261225"/>
                    <a:gd name="connsiteX27" fmla="*/ 126259 w 251550"/>
                    <a:gd name="connsiteY27" fmla="*/ 28541 h 261225"/>
                    <a:gd name="connsiteX28" fmla="*/ 126259 w 251550"/>
                    <a:gd name="connsiteY28" fmla="*/ 28541 h 261225"/>
                    <a:gd name="connsiteX29" fmla="*/ 126259 w 251550"/>
                    <a:gd name="connsiteY29" fmla="*/ 28541 h 261225"/>
                    <a:gd name="connsiteX30" fmla="*/ 126259 w 251550"/>
                    <a:gd name="connsiteY30" fmla="*/ 28541 h 261225"/>
                    <a:gd name="connsiteX31" fmla="*/ 126259 w 251550"/>
                    <a:gd name="connsiteY31" fmla="*/ 28541 h 261225"/>
                    <a:gd name="connsiteX32" fmla="*/ 126259 w 251550"/>
                    <a:gd name="connsiteY32" fmla="*/ 28541 h 261225"/>
                    <a:gd name="connsiteX33" fmla="*/ 223009 w 251550"/>
                    <a:gd name="connsiteY33" fmla="*/ 124324 h 261225"/>
                    <a:gd name="connsiteX34" fmla="*/ 223009 w 251550"/>
                    <a:gd name="connsiteY34" fmla="*/ 128194 h 26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1550" h="261225">
                      <a:moveTo>
                        <a:pt x="125775" y="0"/>
                      </a:move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125775" y="0"/>
                        <a:pt x="125775" y="0"/>
                        <a:pt x="125775" y="0"/>
                      </a:cubicBezTo>
                      <a:cubicBezTo>
                        <a:pt x="57082" y="484"/>
                        <a:pt x="1451" y="55631"/>
                        <a:pt x="0" y="124324"/>
                      </a:cubicBezTo>
                      <a:lnTo>
                        <a:pt x="0" y="128677"/>
                      </a:lnTo>
                      <a:cubicBezTo>
                        <a:pt x="484" y="143674"/>
                        <a:pt x="3386" y="158186"/>
                        <a:pt x="8707" y="172215"/>
                      </a:cubicBezTo>
                      <a:cubicBezTo>
                        <a:pt x="14029" y="185276"/>
                        <a:pt x="21285" y="197370"/>
                        <a:pt x="30476" y="208013"/>
                      </a:cubicBezTo>
                      <a:cubicBezTo>
                        <a:pt x="42086" y="220590"/>
                        <a:pt x="54664" y="245261"/>
                        <a:pt x="59985" y="255904"/>
                      </a:cubicBezTo>
                      <a:cubicBezTo>
                        <a:pt x="61436" y="259290"/>
                        <a:pt x="64823" y="261225"/>
                        <a:pt x="68693" y="261225"/>
                      </a:cubicBezTo>
                      <a:lnTo>
                        <a:pt x="182858" y="261225"/>
                      </a:lnTo>
                      <a:cubicBezTo>
                        <a:pt x="186728" y="261225"/>
                        <a:pt x="190114" y="259290"/>
                        <a:pt x="191565" y="255904"/>
                      </a:cubicBezTo>
                      <a:cubicBezTo>
                        <a:pt x="196886" y="245261"/>
                        <a:pt x="209464" y="220590"/>
                        <a:pt x="221074" y="208013"/>
                      </a:cubicBezTo>
                      <a:cubicBezTo>
                        <a:pt x="230265" y="197370"/>
                        <a:pt x="238005" y="185276"/>
                        <a:pt x="242842" y="172215"/>
                      </a:cubicBezTo>
                      <a:cubicBezTo>
                        <a:pt x="248164" y="158186"/>
                        <a:pt x="251066" y="143674"/>
                        <a:pt x="251550" y="128677"/>
                      </a:cubicBezTo>
                      <a:lnTo>
                        <a:pt x="251550" y="124324"/>
                      </a:lnTo>
                      <a:cubicBezTo>
                        <a:pt x="250099" y="55631"/>
                        <a:pt x="194468" y="484"/>
                        <a:pt x="125775" y="0"/>
                      </a:cubicBezTo>
                      <a:close/>
                      <a:moveTo>
                        <a:pt x="222525" y="128194"/>
                      </a:moveTo>
                      <a:cubicBezTo>
                        <a:pt x="222041" y="139804"/>
                        <a:pt x="219623" y="151414"/>
                        <a:pt x="215753" y="162056"/>
                      </a:cubicBezTo>
                      <a:cubicBezTo>
                        <a:pt x="211883" y="171731"/>
                        <a:pt x="206561" y="180923"/>
                        <a:pt x="199305" y="188663"/>
                      </a:cubicBezTo>
                      <a:cubicBezTo>
                        <a:pt x="188179" y="202208"/>
                        <a:pt x="178504" y="216720"/>
                        <a:pt x="171248" y="232200"/>
                      </a:cubicBezTo>
                      <a:lnTo>
                        <a:pt x="125775" y="232200"/>
                      </a:lnTo>
                      <a:lnTo>
                        <a:pt x="80786" y="232200"/>
                      </a:lnTo>
                      <a:cubicBezTo>
                        <a:pt x="73046" y="216720"/>
                        <a:pt x="63371" y="202208"/>
                        <a:pt x="52729" y="188663"/>
                      </a:cubicBezTo>
                      <a:cubicBezTo>
                        <a:pt x="45956" y="180923"/>
                        <a:pt x="40151" y="171731"/>
                        <a:pt x="36281" y="162056"/>
                      </a:cubicBezTo>
                      <a:cubicBezTo>
                        <a:pt x="31928" y="151414"/>
                        <a:pt x="29993" y="139804"/>
                        <a:pt x="29509" y="128194"/>
                      </a:cubicBezTo>
                      <a:lnTo>
                        <a:pt x="29509" y="124324"/>
                      </a:lnTo>
                      <a:cubicBezTo>
                        <a:pt x="30476" y="71595"/>
                        <a:pt x="73530" y="29025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26259" y="28541"/>
                        <a:pt x="126259" y="28541"/>
                        <a:pt x="126259" y="28541"/>
                      </a:cubicBezTo>
                      <a:cubicBezTo>
                        <a:pt x="126259" y="28541"/>
                        <a:pt x="126259" y="28541"/>
                        <a:pt x="126259" y="28541"/>
                      </a:cubicBezTo>
                      <a:lnTo>
                        <a:pt x="126259" y="28541"/>
                      </a:lnTo>
                      <a:lnTo>
                        <a:pt x="126259" y="28541"/>
                      </a:lnTo>
                      <a:cubicBezTo>
                        <a:pt x="178988" y="29025"/>
                        <a:pt x="222041" y="71111"/>
                        <a:pt x="223009" y="124324"/>
                      </a:cubicBezTo>
                      <a:lnTo>
                        <a:pt x="223009" y="1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A7B441E-1A1F-9836-73D8-71EAE9F3AC79}"/>
                </a:ext>
              </a:extLst>
            </p:cNvPr>
            <p:cNvSpPr txBox="1"/>
            <p:nvPr/>
          </p:nvSpPr>
          <p:spPr>
            <a:xfrm>
              <a:off x="6685006" y="2504057"/>
              <a:ext cx="18636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90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Object-Relational Mapping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1606167" y="1289081"/>
            <a:ext cx="6135753" cy="2017999"/>
            <a:chOff x="4937863" y="1137542"/>
            <a:chExt cx="2953406" cy="1983618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2"/>
              <a:ext cx="2917969" cy="1983618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700"/>
              <a:ext cx="650998" cy="1896170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091660" y="1190700"/>
              <a:ext cx="2272245" cy="1619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provides an ORM (Object-Relational Mapping) framework that allows you to map Java classes and objects to database tables and columns, and vice versa.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makes it easy to work with databases using object-oriented programming techniques and eliminates the need for writing complex SQL queries.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4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 Independence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153859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096076" y="1177696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provides database independence by abstracting the underlying database details from the application code.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means that you can write database agnostic code that can work with any database without worrying about the differences in the SQL syntax.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2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Lazy Loading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207017"/>
            <a:chOff x="4937863" y="1137541"/>
            <a:chExt cx="2953406" cy="2207017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0491" y="1243858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provides support for lazy loading, which means that it loads data from the database only when it is required.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can improve performance by reducing the amount of data that needs to be loaded into memory.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207017"/>
            <a:chOff x="4937863" y="1137541"/>
            <a:chExt cx="2953406" cy="2207017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0491" y="1243858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provides support for caching, which can improve the performance of database operations by reducing the number of database calls.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supports both first-level caching and second-level caching.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288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153859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0491" y="1164120"/>
              <a:ext cx="2272245" cy="21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provides transaction management support, which allows you to perform database operations as a single, atomic unit of work.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ensures that either all or none of the operations in a transaction are completed, maintaining data consistency.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45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Query Language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023614" y="1579940"/>
            <a:ext cx="5096771" cy="2153859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09322" y="1339380"/>
              <a:ext cx="2272245" cy="1631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provides its own query language called JPQL (Java Persistence Query Language), which is similar to SQL but is object-oriented.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JPQL allows you to write queries that work with objects instead of database tables.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83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other Frameworks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D7F76-ED05-9440-52DC-23E690F15B1A}"/>
              </a:ext>
            </a:extLst>
          </p:cNvPr>
          <p:cNvGrpSpPr/>
          <p:nvPr/>
        </p:nvGrpSpPr>
        <p:grpSpPr>
          <a:xfrm>
            <a:off x="293874" y="1198941"/>
            <a:ext cx="5096771" cy="1666180"/>
            <a:chOff x="4937863" y="1137541"/>
            <a:chExt cx="2953406" cy="2153859"/>
          </a:xfrm>
        </p:grpSpPr>
        <p:sp>
          <p:nvSpPr>
            <p:cNvPr id="15" name="Google Shape;320;p15">
              <a:extLst>
                <a:ext uri="{FF2B5EF4-FFF2-40B4-BE49-F238E27FC236}">
                  <a16:creationId xmlns:a16="http://schemas.microsoft.com/office/drawing/2014/main" id="{3469A788-E798-4BAF-7D5E-48F50139A583}"/>
                </a:ext>
              </a:extLst>
            </p:cNvPr>
            <p:cNvSpPr/>
            <p:nvPr/>
          </p:nvSpPr>
          <p:spPr>
            <a:xfrm>
              <a:off x="4937863" y="1137541"/>
              <a:ext cx="2917969" cy="2153859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85491E73-C77A-E515-461F-F377634EB8CC}"/>
                </a:ext>
              </a:extLst>
            </p:cNvPr>
            <p:cNvSpPr/>
            <p:nvPr/>
          </p:nvSpPr>
          <p:spPr>
            <a:xfrm>
              <a:off x="7240271" y="1190699"/>
              <a:ext cx="650998" cy="2032121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0;p15">
              <a:extLst>
                <a:ext uri="{FF2B5EF4-FFF2-40B4-BE49-F238E27FC236}">
                  <a16:creationId xmlns:a16="http://schemas.microsoft.com/office/drawing/2014/main" id="{2D34E579-7AB6-9420-011B-26343BD7A991}"/>
                </a:ext>
              </a:extLst>
            </p:cNvPr>
            <p:cNvSpPr txBox="1"/>
            <p:nvPr/>
          </p:nvSpPr>
          <p:spPr>
            <a:xfrm>
              <a:off x="5118153" y="1349042"/>
              <a:ext cx="2272245" cy="1804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JPA can be easily integrated with other popular Java frameworks such as Spring, Struts, and JSF, making it easy to build powerful and scalable applications using a combination of technologies.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5A287F-B3B2-D356-15C1-5897F291515E}"/>
              </a:ext>
            </a:extLst>
          </p:cNvPr>
          <p:cNvGrpSpPr/>
          <p:nvPr/>
        </p:nvGrpSpPr>
        <p:grpSpPr>
          <a:xfrm>
            <a:off x="3086100" y="2812929"/>
            <a:ext cx="5452873" cy="1627310"/>
            <a:chOff x="2015393" y="2781977"/>
            <a:chExt cx="5452873" cy="16273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4F7BC9-7872-A9F2-FBB6-3E79FDC99292}"/>
                </a:ext>
              </a:extLst>
            </p:cNvPr>
            <p:cNvSpPr/>
            <p:nvPr/>
          </p:nvSpPr>
          <p:spPr>
            <a:xfrm>
              <a:off x="6926581" y="278197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A83BE4-04DE-4603-0F2D-D440D1C25742}"/>
                </a:ext>
              </a:extLst>
            </p:cNvPr>
            <p:cNvSpPr/>
            <p:nvPr/>
          </p:nvSpPr>
          <p:spPr>
            <a:xfrm>
              <a:off x="2015393" y="2996241"/>
              <a:ext cx="5452873" cy="1413046"/>
            </a:xfrm>
            <a:prstGeom prst="roundRect">
              <a:avLst>
                <a:gd name="adj" fmla="val 43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433E8B-445F-56F1-107B-3053AE6F2D87}"/>
                </a:ext>
              </a:extLst>
            </p:cNvPr>
            <p:cNvSpPr txBox="1"/>
            <p:nvPr/>
          </p:nvSpPr>
          <p:spPr>
            <a:xfrm>
              <a:off x="2144932" y="3272346"/>
              <a:ext cx="5256659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Overall, JPA is a powerful ORM framework that provides a wide range of features for simplifying database operations in Java-based applications. Its database independence, lazy loading, caching, transaction management, and query language support make it a popular choice among developers for building enterprise-level applications.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BEFB24-500D-6A07-5450-5ADBF6606874}"/>
                </a:ext>
              </a:extLst>
            </p:cNvPr>
            <p:cNvSpPr/>
            <p:nvPr/>
          </p:nvSpPr>
          <p:spPr>
            <a:xfrm>
              <a:off x="6859906" y="278197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13">
              <a:extLst>
                <a:ext uri="{FF2B5EF4-FFF2-40B4-BE49-F238E27FC236}">
                  <a16:creationId xmlns:a16="http://schemas.microsoft.com/office/drawing/2014/main" id="{BC0068F7-783F-D367-1959-D7601E454D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6" y="293142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0" name="Freeform 114">
                <a:extLst>
                  <a:ext uri="{FF2B5EF4-FFF2-40B4-BE49-F238E27FC236}">
                    <a16:creationId xmlns:a16="http://schemas.microsoft.com/office/drawing/2014/main" id="{132EF699-9A56-26EA-0DE0-CC4966D6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5">
                <a:extLst>
                  <a:ext uri="{FF2B5EF4-FFF2-40B4-BE49-F238E27FC236}">
                    <a16:creationId xmlns:a16="http://schemas.microsoft.com/office/drawing/2014/main" id="{4151D0A4-3058-34E7-899D-33AE6F59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42EFA6-8F96-2D50-A62D-3975378C05DA}"/>
                </a:ext>
              </a:extLst>
            </p:cNvPr>
            <p:cNvSpPr/>
            <p:nvPr/>
          </p:nvSpPr>
          <p:spPr>
            <a:xfrm>
              <a:off x="3667588" y="3118436"/>
              <a:ext cx="313403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0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2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 Injection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914400" y="1412336"/>
            <a:ext cx="4971801" cy="2318827"/>
            <a:chOff x="5234242" y="1137543"/>
            <a:chExt cx="3212378" cy="2318827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3"/>
              <a:ext cx="3212378" cy="2318827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853365" y="1210740"/>
              <a:ext cx="592214" cy="2188438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79422" y="1239686"/>
              <a:ext cx="2584702" cy="2130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provides a powerful dependency injection (DI) mechanism that allows you to manage the dependencies between your application components.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DI makes it easy to write loosely coupled code and helps you to keep your code modular and maintainable.</a:t>
              </a:r>
            </a:p>
          </p:txBody>
        </p: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46D2578-1CA6-CC8B-E2D2-A1681A9C6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8" r="31045" b="3629"/>
          <a:stretch/>
        </p:blipFill>
        <p:spPr>
          <a:xfrm>
            <a:off x="6140109" y="746760"/>
            <a:ext cx="2089491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68580" y="1270048"/>
            <a:ext cx="4971801" cy="2603404"/>
            <a:chOff x="5234242" y="1137543"/>
            <a:chExt cx="3212378" cy="2603404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3"/>
              <a:ext cx="3212378" cy="2603404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853365" y="1210739"/>
              <a:ext cx="592214" cy="2461627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79421" y="1239686"/>
              <a:ext cx="2587324" cy="2130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offers a powerful AOP (Aspect-Oriented Programming) framework that allows you to separate cross-cutting concerns (e.g., logging, security, and caching) from the core business logic of your application.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This makes it easier to manage the complexity of your code and to reuse common functionality across your application.</a:t>
              </a:r>
            </a:p>
          </p:txBody>
        </p:sp>
      </p:grp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C151D74-8F53-E2CA-CAED-416517F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70" y="1564004"/>
            <a:ext cx="3999736" cy="20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68580" y="1270048"/>
            <a:ext cx="4971801" cy="2603404"/>
            <a:chOff x="5234242" y="1137543"/>
            <a:chExt cx="3212378" cy="2603404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3"/>
              <a:ext cx="3212378" cy="2603404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853365" y="1210739"/>
              <a:ext cx="592214" cy="2461627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79421" y="1239686"/>
              <a:ext cx="2587324" cy="2130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Spring's MVC (Model-View-Controller) framework provides a powerful and flexible architecture for building web applications. 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endParaRP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The framework makes it easy to separate the concerns of your application, such as business logic, presentation logic, and data access, and provides a wide range of features for building robust and scalable web applications.</a:t>
              </a:r>
            </a:p>
          </p:txBody>
        </p: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CA9039-F736-26F0-9CAB-C40C6D59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61" y="1270048"/>
            <a:ext cx="3843274" cy="26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8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other Frameworks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68580" y="1270048"/>
            <a:ext cx="4971801" cy="2232689"/>
            <a:chOff x="5234242" y="1137543"/>
            <a:chExt cx="3212378" cy="2232689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3"/>
              <a:ext cx="3212378" cy="153411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853365" y="1185755"/>
              <a:ext cx="592214" cy="145351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79421" y="1239686"/>
              <a:ext cx="2587324" cy="2130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can be easily integrated with other popular Java frameworks such as Hibernate, Struts, and JSF, making it easy to build powerful and scalable applications using a combination of technologies.</a:t>
              </a:r>
            </a:p>
          </p:txBody>
        </p: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E5E7D32-EF60-7C49-60F7-52E6B61D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74" y="1169670"/>
            <a:ext cx="3618522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Security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480060" y="1181099"/>
            <a:ext cx="4537161" cy="1534112"/>
            <a:chOff x="5234242" y="1137543"/>
            <a:chExt cx="2931548" cy="1534112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3"/>
              <a:ext cx="2909746" cy="153411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573576" y="1177841"/>
              <a:ext cx="592214" cy="145351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79421" y="1239686"/>
              <a:ext cx="2339039" cy="1340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provides a comprehensive security framework that allows you to secure your applications using a variety of techniques such as authentication, authorization, and encryption.</a:t>
              </a:r>
            </a:p>
          </p:txBody>
        </p:sp>
      </p:grp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41E1F9B-39A2-5BCA-D4A6-521DAD096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9" r="16242"/>
          <a:stretch/>
        </p:blipFill>
        <p:spPr>
          <a:xfrm>
            <a:off x="5387339" y="1468094"/>
            <a:ext cx="3276601" cy="22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7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A5CFB24-D2A9-56E1-4EEC-090086EE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299025"/>
            <a:ext cx="5760720" cy="2174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B3B8F-0733-A865-7130-C30066D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73666"/>
            <a:ext cx="4312920" cy="4361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access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9323B-70DA-B6C5-8012-293BF50C0703}"/>
              </a:ext>
            </a:extLst>
          </p:cNvPr>
          <p:cNvGrpSpPr/>
          <p:nvPr/>
        </p:nvGrpSpPr>
        <p:grpSpPr>
          <a:xfrm>
            <a:off x="480060" y="1181099"/>
            <a:ext cx="4537161" cy="1534112"/>
            <a:chOff x="5234242" y="1137543"/>
            <a:chExt cx="2931548" cy="1534112"/>
          </a:xfrm>
        </p:grpSpPr>
        <p:sp>
          <p:nvSpPr>
            <p:cNvPr id="5" name="Google Shape;320;p15">
              <a:extLst>
                <a:ext uri="{FF2B5EF4-FFF2-40B4-BE49-F238E27FC236}">
                  <a16:creationId xmlns:a16="http://schemas.microsoft.com/office/drawing/2014/main" id="{313DD2CE-609F-94B7-4199-3AC23DF309F5}"/>
                </a:ext>
              </a:extLst>
            </p:cNvPr>
            <p:cNvSpPr/>
            <p:nvPr/>
          </p:nvSpPr>
          <p:spPr>
            <a:xfrm>
              <a:off x="5234242" y="1137543"/>
              <a:ext cx="2909746" cy="1534112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17;p15">
              <a:extLst>
                <a:ext uri="{FF2B5EF4-FFF2-40B4-BE49-F238E27FC236}">
                  <a16:creationId xmlns:a16="http://schemas.microsoft.com/office/drawing/2014/main" id="{F475A17B-6BCD-084C-A3C9-40978609B4C4}"/>
                </a:ext>
              </a:extLst>
            </p:cNvPr>
            <p:cNvSpPr/>
            <p:nvPr/>
          </p:nvSpPr>
          <p:spPr>
            <a:xfrm>
              <a:off x="7573576" y="1177841"/>
              <a:ext cx="592214" cy="145351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20;p15">
              <a:extLst>
                <a:ext uri="{FF2B5EF4-FFF2-40B4-BE49-F238E27FC236}">
                  <a16:creationId xmlns:a16="http://schemas.microsoft.com/office/drawing/2014/main" id="{D714EC09-2B3E-40BA-5475-8977F261B5D5}"/>
                </a:ext>
              </a:extLst>
            </p:cNvPr>
            <p:cNvSpPr txBox="1"/>
            <p:nvPr/>
          </p:nvSpPr>
          <p:spPr>
            <a:xfrm>
              <a:off x="5379421" y="1239686"/>
              <a:ext cx="2339039" cy="1340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Fira Sans"/>
                  <a:cs typeface="Times New Roman" panose="02020603050405020304" pitchFamily="18" charset="0"/>
                  <a:sym typeface="Fira Sans"/>
                </a:rPr>
                <a:t>Spring provides a powerful data access framework that supports a wide range of data sources and databases, including JDBC, JPA, and Hibernate.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2925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51676</TotalTime>
  <Words>1678</Words>
  <Application>Microsoft Office PowerPoint</Application>
  <PresentationFormat>On-screen Show (16:9)</PresentationFormat>
  <Paragraphs>169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Open Sans Light</vt:lpstr>
      <vt:lpstr>Roboto</vt:lpstr>
      <vt:lpstr>Arial</vt:lpstr>
      <vt:lpstr>Raleway</vt:lpstr>
      <vt:lpstr>Times New Roman</vt:lpstr>
      <vt:lpstr>Calibri</vt:lpstr>
      <vt:lpstr>Open Sans</vt:lpstr>
      <vt:lpstr>Simple Light</vt:lpstr>
      <vt:lpstr>Office Theme</vt:lpstr>
      <vt:lpstr>PowerPoint Presentation</vt:lpstr>
      <vt:lpstr>PowerPoint Presentation</vt:lpstr>
      <vt:lpstr>Spring Framework</vt:lpstr>
      <vt:lpstr>Dependency Injection</vt:lpstr>
      <vt:lpstr>AOP</vt:lpstr>
      <vt:lpstr>MVC</vt:lpstr>
      <vt:lpstr>Integration with other Frameworks</vt:lpstr>
      <vt:lpstr>Security</vt:lpstr>
      <vt:lpstr>Data access</vt:lpstr>
      <vt:lpstr>Transaction management</vt:lpstr>
      <vt:lpstr>Testing</vt:lpstr>
      <vt:lpstr>PowerPoint Presentation</vt:lpstr>
      <vt:lpstr>Spring vs Spring Boot</vt:lpstr>
      <vt:lpstr>Configuration</vt:lpstr>
      <vt:lpstr>Dependencies</vt:lpstr>
      <vt:lpstr>Auto-configuration</vt:lpstr>
      <vt:lpstr>Microservices</vt:lpstr>
      <vt:lpstr>Standalone Application</vt:lpstr>
      <vt:lpstr>PowerPoint Presentation</vt:lpstr>
      <vt:lpstr>Hibernate</vt:lpstr>
      <vt:lpstr>Object-Relational Mapping</vt:lpstr>
      <vt:lpstr>Database Independence</vt:lpstr>
      <vt:lpstr>Lazy Loading</vt:lpstr>
      <vt:lpstr>Caching</vt:lpstr>
      <vt:lpstr>Transactions</vt:lpstr>
      <vt:lpstr>Query Language</vt:lpstr>
      <vt:lpstr>Integration with other Frameworks</vt:lpstr>
      <vt:lpstr>PowerPoint Presentation</vt:lpstr>
      <vt:lpstr>JPA (Java Persistence API)</vt:lpstr>
      <vt:lpstr>Object-Relational Mapping</vt:lpstr>
      <vt:lpstr>Database Independence</vt:lpstr>
      <vt:lpstr>Lazy Loading</vt:lpstr>
      <vt:lpstr>Caching</vt:lpstr>
      <vt:lpstr>Transactions</vt:lpstr>
      <vt:lpstr>Query Language</vt:lpstr>
      <vt:lpstr>Integration with other Frameworks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BJIT LTD</cp:lastModifiedBy>
  <cp:revision>262</cp:revision>
  <dcterms:modified xsi:type="dcterms:W3CDTF">2023-04-26T03:57:12Z</dcterms:modified>
</cp:coreProperties>
</file>