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43950" y="695325"/>
            <a:ext cx="2628900" cy="48006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1525" y="714375"/>
            <a:ext cx="7734300" cy="540067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3504" y="767418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07607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07607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fld id="{6969FC02-D70E-4558-8731-4BF4035D77B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C026B8C-42F6-4B08-85F3-BE24E6C6AD03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5000"/>
        </a:lnSpc>
        <a:spcBef>
          <a:spcPts val="0"/>
        </a:spcBef>
        <a:buNone/>
        <a:defRPr sz="5400" spc="-12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85000"/>
        </a:lnSpc>
        <a:spcBef>
          <a:spcPts val="1300"/>
        </a:spcBef>
        <a:buFont typeface="Arial"/>
        <a:buChar char=" "/>
        <a:defRPr sz="2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>
        <a:lnSpc>
          <a:spcPct val="85000"/>
        </a:lnSpc>
        <a:spcBef>
          <a:spcPts val="600"/>
        </a:spcBef>
        <a:buFont typeface="Arial"/>
        <a:buChar char=" "/>
        <a:defRPr sz="2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>
        <a:lnSpc>
          <a:spcPct val="85000"/>
        </a:lnSpc>
        <a:spcBef>
          <a:spcPts val="600"/>
        </a:spcBef>
        <a:buFont typeface="Arial"/>
        <a:buChar char=" "/>
        <a:defRPr sz="2000" i="1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>
        <a:lnSpc>
          <a:spcPct val="85000"/>
        </a:lnSpc>
        <a:spcBef>
          <a:spcPts val="600"/>
        </a:spcBef>
        <a:buFont typeface="Arial"/>
        <a:buChar char=" 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127939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Calibri Light"/>
              </a:rPr>
              <a:t>Version Control system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2247900"/>
            <a:ext cx="10058400" cy="3350720"/>
          </a:xfrm>
        </p:spPr>
        <p:txBody>
          <a:bodyPr/>
          <a:lstStyle/>
          <a:p>
            <a:pPr>
              <a:defRPr/>
            </a:pPr>
            <a:r>
              <a:rPr lang="en-US">
                <a:latin typeface="Calibri Light"/>
              </a:rPr>
              <a:t>Git Training Course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09612" y="223308"/>
            <a:ext cx="10772775" cy="16581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Git Basics</a:t>
            </a:r>
            <a:br>
              <a:rPr lang="en-US"/>
            </a:br>
            <a:r>
              <a:rPr lang="en-US"/>
              <a:t>Overview of version control systems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66799" y="209190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What is version control?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What are version control systems?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Why to use version control systems – what are the benefits?</a:t>
            </a:r>
            <a:endParaRPr/>
          </a:p>
          <a:p>
            <a:pPr marL="0" indent="0">
              <a:buNone/>
              <a:defRPr/>
            </a:pPr>
            <a:r>
              <a:rPr lang="en-US"/>
              <a:t>               -&gt;  long-term change history</a:t>
            </a:r>
            <a:endParaRPr/>
          </a:p>
          <a:p>
            <a:pPr marL="0" indent="0">
              <a:buNone/>
              <a:defRPr/>
            </a:pPr>
            <a:r>
              <a:rPr lang="en-US"/>
              <a:t>               -&gt;  Branching – co-working</a:t>
            </a:r>
            <a:endParaRPr/>
          </a:p>
          <a:p>
            <a:pPr marL="0" indent="0">
              <a:buNone/>
              <a:defRPr/>
            </a:pPr>
            <a:r>
              <a:rPr lang="en-US"/>
              <a:t>               -&gt;  Trackable</a:t>
            </a:r>
            <a:endParaRPr/>
          </a:p>
          <a:p>
            <a:pPr marL="0" indent="0">
              <a:buNone/>
              <a:defRPr/>
            </a:pPr>
            <a:r>
              <a:rPr lang="en-US"/>
              <a:t>               -&gt;  Secure</a:t>
            </a:r>
            <a:endParaRPr/>
          </a:p>
          <a:p>
            <a:pPr marL="0" indent="0">
              <a:buNone/>
              <a:defRPr/>
            </a:pPr>
            <a:r>
              <a:rPr lang="en-US"/>
              <a:t>               -&gt;  Flexibility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0546" y="13568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Git Basics: Git Life Cycle</a:t>
            </a:r>
            <a:endParaRPr/>
          </a:p>
        </p:txBody>
      </p:sp>
      <p:pic>
        <p:nvPicPr>
          <p:cNvPr id="9" name="Content Placeholder 8" descr="A diagram of a working copy&#10;&#10;Description automatically generated with medium confidence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440566" y="1730375"/>
            <a:ext cx="407882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10810"/>
            <a:ext cx="10058400" cy="920028"/>
          </a:xfrm>
        </p:spPr>
        <p:txBody>
          <a:bodyPr/>
          <a:lstStyle/>
          <a:p>
            <a:pPr>
              <a:defRPr/>
            </a:pPr>
            <a:r>
              <a:rPr lang="en-US"/>
              <a:t>Getting started with Git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1809946"/>
            <a:ext cx="10058400" cy="4059148"/>
          </a:xfrm>
        </p:spPr>
        <p:txBody>
          <a:bodyPr/>
          <a:lstStyle/>
          <a:p>
            <a:pPr>
              <a:buFont typeface="Courier New"/>
              <a:buChar char="o"/>
              <a:defRPr/>
            </a:pPr>
            <a:r>
              <a:rPr lang="en-US"/>
              <a:t> Create Local  Repository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Push Repo to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Demonstrate Git workflow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Track file changes in a Git Repo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Staging Changes as multiple Commits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Undo Changes – revert commits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Rename Files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Ignore files using .</a:t>
            </a:r>
            <a:r>
              <a:rPr lang="en-US"/>
              <a:t>gitignore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Remote Repositories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Courier New"/>
              <a:buChar char="o"/>
              <a:defRPr/>
            </a:pPr>
            <a:r>
              <a:rPr lang="en-US"/>
              <a:t> 90% of version control system related work happens in the local repository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Remote repositories are needed for sharing data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  <p:pic>
        <p:nvPicPr>
          <p:cNvPr id="5" name="Picture 4" descr="A diagram of a cylinder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69538" y="3550631"/>
            <a:ext cx="9052924" cy="2241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Remote Repositories (Contd..)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209430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Create a repo in GitHub using Https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repo in GitHub using SSH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fork and pull request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Pulling commits from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Collaborating Between local and Remote Repository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Managing Multiple Commits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Merging File changes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Creating and tracking issues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Push, Pull and Tracking Remote Repositories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and delete tags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Branching, Merging, and Reverting in Git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2349587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Branching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Creating Branches and Switching between branches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Merging Branches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Resolving Merge Conflicts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Difference between branching and tagging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Stashing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Reverting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 Logs and auditing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Bitbucket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66800" y="2125652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Creating a repository on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Copying Git repo and add files on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Pull changes from git repo on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Using branching on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repo and add a teammate with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Clone and make change on a new branch with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pull request to merge change with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Undoing changes with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Access control in Bitbucket</a:t>
            </a:r>
            <a:br>
              <a:rPr lang="en-US"/>
            </a:br>
            <a:endParaRPr lang="en-US"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GitLab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214431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SSH Key Setup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Creating and managing a project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Fork a project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branch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Add a file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GitLab Users and Group permissions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GitLab issue tracker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Push changes and merge with GitLab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3521917"/>
          </a:xfrm>
        </p:spPr>
        <p:txBody>
          <a:bodyPr/>
          <a:lstStyle/>
          <a:p>
            <a:pPr>
              <a:defRPr/>
            </a:pPr>
            <a:r>
              <a:rPr lang="en-US"/>
              <a:t>                        </a:t>
            </a:r>
            <a:br>
              <a:rPr lang="en-US"/>
            </a:br>
            <a:r>
              <a:rPr lang="en-US"/>
              <a:t>				Thank You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280" y="730486"/>
            <a:ext cx="10058400" cy="947393"/>
          </a:xfrm>
        </p:spPr>
        <p:txBody>
          <a:bodyPr/>
          <a:lstStyle/>
          <a:p>
            <a:pPr>
              <a:defRPr/>
            </a:pPr>
            <a:r>
              <a:rPr lang="en-US">
                <a:latin typeface="Calibri Light"/>
                <a:cs typeface="Segoe UI"/>
              </a:rPr>
              <a:t>Course Objectives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66800" y="1961965"/>
            <a:ext cx="10058400" cy="3889374"/>
          </a:xfrm>
        </p:spPr>
        <p:txBody>
          <a:bodyPr>
            <a:normAutofit lnSpcReduction="10000"/>
          </a:bodyPr>
          <a:lstStyle/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Set up git in your system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Basics of using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Create and fork repositories on GitHub and push changes back after working on them locally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Create branches and resolve merge conflicts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Tags, Branching, Merging and Reverting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Push, Pull and Tracking Remote repositories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Work on a project in collaboration with teams to perform code reviews, pull requests and   releases using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Access Control: users and groups administration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Create and manages complex projects in GitLab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1800">
                <a:cs typeface="Segoe UI"/>
              </a:rPr>
              <a:t> Git Logs and Auditing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66800" y="568171"/>
            <a:ext cx="10058400" cy="11896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Calibri Light"/>
              </a:rPr>
              <a:t>Introduction</a:t>
            </a:r>
            <a:br>
              <a:rPr lang="en-US">
                <a:latin typeface="Calibri Light"/>
              </a:rPr>
            </a:br>
            <a:r>
              <a:rPr lang="en-US">
                <a:latin typeface="Calibri Light"/>
              </a:rPr>
              <a:t>Why Git is a better choice?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9423" y="2378394"/>
            <a:ext cx="10058400" cy="4023360"/>
          </a:xfrm>
        </p:spPr>
        <p:txBody>
          <a:bodyPr/>
          <a:lstStyle/>
          <a:p>
            <a:pPr>
              <a:buFont typeface="Courier New"/>
              <a:buChar char="o"/>
              <a:defRPr/>
            </a:pPr>
            <a:r>
              <a:rPr lang="en-US"/>
              <a:t> Git is widely used as a powerful and modern Version Control System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Active Tracking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Flexibility to move between file versions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Flexibility to collaborate with other team members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Ability to use online hosts such as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Secure</a:t>
            </a:r>
            <a:endParaRPr/>
          </a:p>
          <a:p>
            <a:pPr marL="0" indent="0">
              <a:buNone/>
              <a:defRPr/>
            </a:pPr>
            <a:endParaRPr lang="en-US"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6656" y="561811"/>
            <a:ext cx="10058400" cy="16487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Calibri Light"/>
              </a:rPr>
              <a:t>Introduction: Usage of Git</a:t>
            </a:r>
            <a:br>
              <a:rPr lang="en-US" sz="4000">
                <a:latin typeface="Calibri Light"/>
              </a:rPr>
            </a:br>
            <a:endParaRPr lang="en-US" sz="4000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Courier New"/>
              <a:buChar char="o"/>
              <a:defRPr/>
            </a:pPr>
            <a:r>
              <a:rPr lang="en-US"/>
              <a:t> Many ways to use Git: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Terminal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Desktop app using GUI like SourceTree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Bitbucket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GitLab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Course Outline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19137" y="2157731"/>
            <a:ext cx="10753725" cy="37661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Git Basics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Getting started with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Push, Pull and Tracking Remote repositories</a:t>
            </a:r>
            <a:endParaRPr sz="2400">
              <a:latin typeface="Calibri"/>
              <a:cs typeface="Calibri"/>
            </a:endParaRPr>
          </a:p>
          <a:p>
            <a:pPr>
              <a:buFont typeface="Courier New"/>
              <a:buChar char="o"/>
              <a:defRPr/>
            </a:pPr>
            <a:r>
              <a:rPr lang="en-US">
                <a:cs typeface="Segoe UI"/>
              </a:rPr>
              <a:t> </a:t>
            </a:r>
            <a:r>
              <a:rPr lang="en-US"/>
              <a:t>Branching, Merging, and Reverting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Bitbucket and GitLab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Project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Course-end Part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57606" y="353482"/>
            <a:ext cx="10772775" cy="1658198"/>
          </a:xfrm>
        </p:spPr>
        <p:txBody>
          <a:bodyPr/>
          <a:lstStyle/>
          <a:p>
            <a:pPr>
              <a:defRPr/>
            </a:pPr>
            <a:r>
              <a:rPr lang="en-US"/>
              <a:t>Project highlights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Installing Git on Linux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Configuring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Git Alias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 Local repository and configure it to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Create and clone a GitHub repository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Demonstrate the Git workflow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Track file changes as multiple commits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Reverting to Earlier Commits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Clean your working directory with git clean</a:t>
            </a:r>
            <a:endParaRPr/>
          </a:p>
          <a:p>
            <a:pPr>
              <a:buFont typeface="Courier New"/>
              <a:buChar char="o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36320" y="479230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/>
              <a:t>Project highlights ( Contd..)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97280" y="2014409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Deleting Files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Renaming  Files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Creating a Repository in GitHub using https and SSH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Pulling Commits from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Collaborating Between Local and Remote Repository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Managing Multiple Commits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Merging File Changes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Issue Tracking in GitHub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Creating and verifying tags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highlights ( Contd..)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76274" y="2233621"/>
            <a:ext cx="10753725" cy="3766185"/>
          </a:xfrm>
        </p:spPr>
        <p:txBody>
          <a:bodyPr/>
          <a:lstStyle/>
          <a:p>
            <a:pPr>
              <a:buFont typeface="Courier New"/>
              <a:buChar char="o"/>
              <a:defRPr/>
            </a:pPr>
            <a:r>
              <a:rPr lang="en-US"/>
              <a:t> Switch between branches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Merging Branches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Resolving Merge Conflicts in Git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 tags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Git Auditing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Stashing in Git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57606" y="353482"/>
            <a:ext cx="10772775" cy="1658198"/>
          </a:xfrm>
        </p:spPr>
        <p:txBody>
          <a:bodyPr/>
          <a:lstStyle/>
          <a:p>
            <a:pPr>
              <a:defRPr/>
            </a:pPr>
            <a:r>
              <a:rPr lang="en-US"/>
              <a:t>Project highlights ( Contd..)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buFont typeface="Courier New"/>
              <a:buChar char="o"/>
              <a:defRPr/>
            </a:pPr>
            <a:r>
              <a:rPr lang="en-US"/>
              <a:t> Course-End Project will be designed to meet all course points and practice all of these point.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Source code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Version control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Branching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Managing Commits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Managing pull/push requests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US"/>
              <a:t> More 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Metropolitan">
      <a:fillStyleLst>
        <a:solidFill>
          <a:schemeClr val="phClr"/>
        </a:solidFill>
        <a:gradFill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0</Words>
  <Application>ONLYOFFICE/7.2.1.34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subject/>
  <dc:creator>BJIT Limited</dc:creator>
  <cp:keywords/>
  <dc:description/>
  <dc:identifier/>
  <dc:language/>
  <cp:lastModifiedBy>Islam Monjurul</cp:lastModifiedBy>
  <cp:revision>6</cp:revision>
  <dcterms:created xsi:type="dcterms:W3CDTF">2023-04-24T04:04:41Z</dcterms:created>
  <dcterms:modified xsi:type="dcterms:W3CDTF">2023-04-25T03:54:40Z</dcterms:modified>
  <cp:category/>
  <cp:contentStatus/>
  <cp:version/>
</cp:coreProperties>
</file>