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8" r:id="rId5"/>
    <p:sldId id="259" r:id="rId6"/>
    <p:sldId id="272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24744"/>
            <a:ext cx="9144000" cy="573325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ransition>
    <p:fade/>
  </p:transition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426021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428860" y="1214422"/>
            <a:ext cx="7335032" cy="6184801"/>
            <a:chOff x="2492152" y="1265950"/>
            <a:chExt cx="7335032" cy="6184801"/>
          </a:xfrm>
        </p:grpSpPr>
        <p:pic>
          <p:nvPicPr>
            <p:cNvPr id="1026" name="Picture 2" descr="E:\002-KIMS BUSINESS\007-02-ALLPPT-Contents\T-001-2016-04\0402\shadow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6" t="49116" b="1"/>
            <a:stretch/>
          </p:blipFill>
          <p:spPr bwMode="auto">
            <a:xfrm rot="21024839">
              <a:off x="3006499" y="2225462"/>
              <a:ext cx="6820685" cy="522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2492152" y="1265950"/>
              <a:ext cx="4297342" cy="4297342"/>
            </a:xfrm>
            <a:prstGeom prst="ellipse">
              <a:avLst/>
            </a:prstGeom>
            <a:solidFill>
              <a:srgbClr val="DDDEA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584166" y="1366348"/>
              <a:ext cx="4096546" cy="4096546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571736" y="2285992"/>
            <a:ext cx="408650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1905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ATTENDANCE </a:t>
            </a:r>
          </a:p>
          <a:p>
            <a:pPr algn="ctr"/>
            <a:r>
              <a:rPr lang="en-US" sz="4400" b="1" cap="all" dirty="0" smtClean="0">
                <a:ln w="1905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TRACKING </a:t>
            </a:r>
          </a:p>
          <a:p>
            <a:pPr algn="ctr"/>
            <a:r>
              <a:rPr lang="en-US" sz="4400" b="1" cap="all" dirty="0" smtClean="0">
                <a:ln w="1905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  <a:endParaRPr lang="en-US" sz="5400" b="1" cap="all" dirty="0" smtClean="0">
              <a:ln w="19050" cmpd="sng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607220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SUBMITTED TO </a:t>
            </a:r>
            <a:r>
              <a:rPr lang="en-US" b="1" dirty="0" smtClean="0">
                <a:solidFill>
                  <a:schemeClr val="accent2"/>
                </a:solidFill>
              </a:rPr>
              <a:t>: Ms. GUNJAN SHARMA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557214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BY</a:t>
            </a:r>
            <a:r>
              <a:rPr lang="en-US" b="1" dirty="0" smtClean="0">
                <a:solidFill>
                  <a:schemeClr val="accent2"/>
                </a:solidFill>
              </a:rPr>
              <a:t>: ANURAG PUNDIR(16091072) , DIVYANSH DIXIT(16091095)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TEACHER DETAILS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G:\project report\teacher sn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0" y="928670"/>
            <a:ext cx="7512050" cy="59293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SUBJECT DETAILS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G:\project report\subject snap.PNG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65" y="1142984"/>
            <a:ext cx="8715435" cy="54292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SCOPE OF PROJECT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85720" y="1500174"/>
            <a:ext cx="8643966" cy="45005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With growing need of digitization it will be feasible to record attendance online.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It will </a:t>
            </a:r>
            <a:r>
              <a:rPr lang="en-IN" sz="1800" dirty="0" err="1" smtClean="0"/>
              <a:t>extensibly</a:t>
            </a:r>
            <a:r>
              <a:rPr lang="en-IN" sz="1800" dirty="0" smtClean="0"/>
              <a:t> help in maintaining stringent records so as to tighten the rules of attendance and   shortages.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Helps in keeping the accurate and reliable data.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No interference can be done as data will be updated as and when submitted.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It will change the traditional way of attendance marking and brought a new positive change in the college environment pertaining to class attendance.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0306"/>
            <a:ext cx="9144000" cy="1069514"/>
          </a:xfrm>
        </p:spPr>
        <p:txBody>
          <a:bodyPr/>
          <a:lstStyle/>
          <a:p>
            <a:pPr algn="ctr"/>
            <a:r>
              <a:rPr lang="en-US" sz="8800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 !</a:t>
            </a:r>
            <a:endParaRPr lang="en-IN" sz="8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IN" altLang="ko-KR" dirty="0" smtClean="0">
              <a:ln w="190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3614749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en-I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Attendance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Tracking System is a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software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developed for daily student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attendance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college . It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facilitates to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access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attendance information of the whole class date wise.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purpose of developing the system is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computerize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traditional way of marking attendance.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system is specially designed  keeping in view the plunging strength of students in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college , thereby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it will be a boon for teachers to track the attendance of the student.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5786454"/>
            <a:ext cx="8229600" cy="90818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SNAPSHOT</a:t>
            </a:r>
            <a:endParaRPr lang="en-IN" dirty="0"/>
          </a:p>
        </p:txBody>
      </p:sp>
      <p:pic>
        <p:nvPicPr>
          <p:cNvPr id="5122" name="Picture 2" descr="G:\project report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MODULES</a:t>
            </a:r>
            <a:endParaRPr lang="ko-KR" altLang="en-US" dirty="0">
              <a:ln w="190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43108" y="4786322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Admin and Teacher have login ids but Student can directly  get a record of its own attendanc</a:t>
            </a:r>
            <a:r>
              <a:rPr lang="en-US" altLang="ko-KR" b="1" dirty="0" smtClean="0"/>
              <a:t>e so far.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071670" y="1214422"/>
            <a:ext cx="6563072" cy="4147865"/>
          </a:xfrm>
        </p:spPr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357422" y="3286124"/>
            <a:ext cx="178595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00562" y="3286124"/>
            <a:ext cx="178595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43702" y="3286124"/>
            <a:ext cx="178595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14612" y="350043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86314" y="364331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29454" y="364331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3" idx="0"/>
          </p:cNvCxnSpPr>
          <p:nvPr/>
        </p:nvCxnSpPr>
        <p:spPr>
          <a:xfrm rot="16200000" flipH="1" flipV="1">
            <a:off x="3674967" y="834607"/>
            <a:ext cx="1298424" cy="2058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0"/>
          </p:cNvCxnSpPr>
          <p:nvPr/>
        </p:nvCxnSpPr>
        <p:spPr>
          <a:xfrm rot="16200000" flipH="1">
            <a:off x="4675099" y="1892529"/>
            <a:ext cx="1369862" cy="1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0"/>
          </p:cNvCxnSpPr>
          <p:nvPr/>
        </p:nvCxnSpPr>
        <p:spPr>
          <a:xfrm rot="16200000" flipH="1">
            <a:off x="5675231" y="892397"/>
            <a:ext cx="1298424" cy="1942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FRONT &amp;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314" y="1285860"/>
            <a:ext cx="3143272" cy="1900237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5"/>
                </a:solidFill>
              </a:rPr>
              <a:t>BACK END:	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PHP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MYSQL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APACHE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42910" y="1285860"/>
            <a:ext cx="3175762" cy="229513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5"/>
                </a:solidFill>
              </a:rPr>
              <a:t>FRONT END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JAVASCRIPT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00034" y="2857496"/>
            <a:ext cx="8229600" cy="3614749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1" i="0" u="sng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                </a:t>
            </a:r>
            <a:r>
              <a:rPr kumimoji="0" lang="en-IN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SPECIAL REQUIREMENTS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1" i="0" u="sng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Browser supporting HTML5.0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Microsoft Edge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Browser supporting </a:t>
            </a:r>
            <a:r>
              <a:rPr lang="en-IN" sz="200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&amp; Cookies.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XAMPP S/W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1" i="0" u="sng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POINT TO BE KEPT IN MIND</a:t>
            </a:r>
            <a:endParaRPr lang="en-IN"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357158" y="1214422"/>
            <a:ext cx="8643998" cy="464347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en-I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Attendance of a particular day cannot be marked on any other day.</a:t>
            </a:r>
          </a:p>
          <a:p>
            <a:pPr algn="just">
              <a:buFont typeface="Arial" pitchFamily="34" charset="0"/>
              <a:buChar char="•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Attendance once submitted cannot  be changed or altered.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Subjects and Students will automatically be updated time to time 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from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Admin’s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side.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None of the student shall be left unattended in attendance marking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scheme.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0232" y="928669"/>
            <a:ext cx="7765992" cy="6483364"/>
            <a:chOff x="2492152" y="1265949"/>
            <a:chExt cx="7335032" cy="6184802"/>
          </a:xfrm>
        </p:grpSpPr>
        <p:pic>
          <p:nvPicPr>
            <p:cNvPr id="3" name="Picture 2" descr="E:\002-KIMS BUSINESS\007-02-ALLPPT-Contents\T-001-2016-04\0402\shadow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6" t="49116" b="1"/>
            <a:stretch/>
          </p:blipFill>
          <p:spPr bwMode="auto">
            <a:xfrm rot="21024839">
              <a:off x="3006499" y="2225462"/>
              <a:ext cx="6820685" cy="522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2492152" y="1265949"/>
              <a:ext cx="4297343" cy="4297342"/>
            </a:xfrm>
            <a:prstGeom prst="ellipse">
              <a:avLst/>
            </a:prstGeom>
            <a:solidFill>
              <a:srgbClr val="DDDEA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 smtClean="0">
                  <a:ln w="19050" cmpd="sng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DATABASE</a:t>
              </a:r>
              <a:r>
                <a:rPr lang="en-US" sz="4800" b="1" cap="all" dirty="0" smtClean="0">
                  <a:ln w="19050" cmpd="sng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 TABLES</a:t>
              </a:r>
            </a:p>
            <a:p>
              <a:pPr algn="ctr"/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84166" y="1366348"/>
              <a:ext cx="4096546" cy="4096546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endParaRPr lang="en-IN" altLang="ko-KR" dirty="0" smtClean="0">
              <a:ln w="190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71670" y="1142984"/>
            <a:ext cx="6520238" cy="874356"/>
          </a:xfrm>
        </p:spPr>
        <p:txBody>
          <a:bodyPr/>
          <a:lstStyle/>
          <a:p>
            <a:r>
              <a:rPr lang="en-IN" dirty="0" smtClean="0"/>
              <a:t>Whenever  a new teacher is added its password is automatically generated as [</a:t>
            </a:r>
            <a:r>
              <a:rPr lang="en-IN" dirty="0" err="1" smtClean="0"/>
              <a:t>id+DOB</a:t>
            </a:r>
            <a:r>
              <a:rPr lang="en-IN" dirty="0" smtClean="0"/>
              <a:t> year]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2" descr="G:\project report\authentication snap.PNG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6858048" cy="464347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4290"/>
            <a:ext cx="7524328" cy="1069514"/>
          </a:xfrm>
        </p:spPr>
        <p:txBody>
          <a:bodyPr/>
          <a:lstStyle/>
          <a:p>
            <a:pPr algn="ctr"/>
            <a:r>
              <a:rPr lang="en-US" altLang="ko-KR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STUDENT DETAILS</a:t>
            </a:r>
            <a:endParaRPr lang="en-IN" altLang="ko-KR" dirty="0" smtClean="0">
              <a:ln w="190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G:\project report\student table.PNG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71546"/>
            <a:ext cx="7429520" cy="564357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333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Presentation</vt:lpstr>
      <vt:lpstr>INTRODUCTION</vt:lpstr>
      <vt:lpstr>SNAPSHOT</vt:lpstr>
      <vt:lpstr> MODULES</vt:lpstr>
      <vt:lpstr>COMPONENTS IN FRONT &amp; BACK</vt:lpstr>
      <vt:lpstr>POINT TO BE KEPT IN MIND</vt:lpstr>
      <vt:lpstr>PowerPoint Presentation</vt:lpstr>
      <vt:lpstr>AUTHENTICATION</vt:lpstr>
      <vt:lpstr>STUDENT DETAILS</vt:lpstr>
      <vt:lpstr>TEACHER DETAILS</vt:lpstr>
      <vt:lpstr>SUBJECT DETAILS</vt:lpstr>
      <vt:lpstr>SCOPE OF PROJECT</vt:lpstr>
      <vt:lpstr>THANK YOU 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anurag</cp:lastModifiedBy>
  <cp:revision>69</cp:revision>
  <dcterms:created xsi:type="dcterms:W3CDTF">2014-04-01T16:35:38Z</dcterms:created>
  <dcterms:modified xsi:type="dcterms:W3CDTF">2019-04-26T05:33:50Z</dcterms:modified>
</cp:coreProperties>
</file>