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9FC3-249F-44D0-8E54-EA93E9C7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DE72-E9E6-4AF0-A9C3-9C28394A1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30D4-6676-4420-B427-0B759862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ABE3-1EFF-44C8-8D89-1FDB43C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B9B1-CD3C-463B-A285-6A81B530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7ABA-201E-4605-8D52-A99C9848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FBBE9-B8D1-48E6-BE45-6E621EC5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1B02-486F-466B-BA0C-000599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285B-D273-4922-8C07-D8C39C1D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91AE-5B0C-4C8C-A43C-458701A8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21E96-6930-4BBC-997E-2DDFA8265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B0DC-3CE2-4859-A2FE-0DCAD803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B7B6-8635-4097-B12E-F5A7C233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4706-761D-43DC-B705-559EBD11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3516-25C0-4BCF-896E-C024AED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E934-8ADE-4EF4-9435-651D993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9DAE-D639-4C4C-A868-6854FA13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92F2-0B8A-4223-B430-92B35AD8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80F5-7E4D-4264-AF57-A0173645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FB0B-EC1B-4EDF-91F3-7FD8CF58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D968-40FE-4DEE-AF45-8FD1EB76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E039-5CAC-46A6-9D94-D051125E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38B9-28DC-441B-9F8B-9F61822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EA3D-FA53-4B05-882C-AFC9F7BF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B6EC-FDD0-41AA-9D60-03C16DE4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EA8-4A3A-4882-985C-8A50A699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839-F083-4368-A5C0-B16BD6FE4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8D4A-1FD8-43C2-9953-2C9D50F8B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C4F61-A8A0-4E33-A988-0D62534F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443D-D1E9-48EB-9C89-A9B016DD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9E4B-AEA7-4F56-A679-C079A6CA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C2C-DE44-4466-A16B-2EA4F1E0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345A-1696-4008-8723-1B81E897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6DAD2-F4C5-4602-A1FE-03D97C7B6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8073E-919D-4C32-9C34-4E31FD7B1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A5012-3524-4807-A168-0FDCB5DF6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4FE7B-5EA2-479F-8605-2958C751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75800-8518-4F3F-B683-201B99D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F446-7F9C-44D8-B1BB-D1853D8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57D4-66DC-4218-B0D7-E403431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5AFE2-5C35-461B-A936-46D14AD3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34EEB-418F-4E0C-BE96-F7C2567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DB5D-655E-41C3-A83E-F71598C7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FB7BB-23B0-4E8E-A871-E4F30A9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05D74-62F0-4D7F-96E9-6DC5C06D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C7B7-C610-47A0-88DA-641065D3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AFE0-ED4F-4D05-B21A-90C12B5D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DC9F-567C-47F7-A8CC-68A105D9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1E274-1424-4F93-90D9-A79B1E1C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FD49-9088-4798-8476-C1B0D6DF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D62FC-E394-4D16-90F9-37C7897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63CF-9855-4491-A222-0B58255F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FB7F-1C4E-4515-A618-7FFC508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C0328-8B41-4C9F-8807-75202C80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D8EA1-A5A2-41D1-B9AA-38316F3C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E5E8-D55D-4299-8A90-9090123F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3C67-745E-4B67-B9C6-EECD5902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57CC-221D-4584-93C1-1549D930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71A8E-7165-4FF4-88A0-2FE72E77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F004-487B-49AC-ADB1-1EB573AD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4EE7-2410-41C4-A2F6-2F89135AF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D8E5-2921-4671-8428-D6B8E32491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824B-10B2-42A9-836B-A3A876EF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6902-DBCD-4EBE-A5B0-71CD888D4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EA5E-E43A-42FD-A46A-378C852E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2AF12887-B51F-48FF-9287-849071EED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425" y="2096102"/>
            <a:ext cx="5940024" cy="1357625"/>
          </a:xfrm>
          <a:noFill/>
        </p:spPr>
        <p:txBody>
          <a:bodyPr>
            <a:noAutofit/>
          </a:bodyPr>
          <a:lstStyle/>
          <a:p>
            <a:r>
              <a:rPr lang="en-US" sz="11500" dirty="0"/>
              <a:t>LAB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6A6610-B24F-4215-94DC-D501C067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246" y="2799811"/>
            <a:ext cx="5782716" cy="2150719"/>
          </a:xfrm>
          <a:noFill/>
        </p:spPr>
        <p:txBody>
          <a:bodyPr anchor="ctr">
            <a:noAutofit/>
          </a:bodyPr>
          <a:lstStyle/>
          <a:p>
            <a:endParaRPr lang="en-US" sz="500" dirty="0">
              <a:solidFill>
                <a:srgbClr val="080808"/>
              </a:solidFill>
            </a:endParaRPr>
          </a:p>
          <a:p>
            <a:r>
              <a:rPr lang="en-US" sz="2800" dirty="0"/>
              <a:t>Group 5 - Redmine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33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1105-1AD7-4B51-9CC2-799843F779FE}"/>
              </a:ext>
            </a:extLst>
          </p:cNvPr>
          <p:cNvSpPr txBox="1"/>
          <p:nvPr/>
        </p:nvSpPr>
        <p:spPr>
          <a:xfrm>
            <a:off x="186405" y="234761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Create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E2C64-9F19-4F71-9E60-FB47E0C1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186"/>
            <a:ext cx="12192000" cy="3014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2F9589-6AE8-4E94-906D-B08DE0464E9C}"/>
              </a:ext>
            </a:extLst>
          </p:cNvPr>
          <p:cNvSpPr txBox="1"/>
          <p:nvPr/>
        </p:nvSpPr>
        <p:spPr>
          <a:xfrm>
            <a:off x="1866966" y="1761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A6F47A-2C6D-4876-848A-0E7913E8CC7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168308" y="1761666"/>
            <a:ext cx="6986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DD3076-C59D-4E06-A7DB-9AB8B025C674}"/>
              </a:ext>
            </a:extLst>
          </p:cNvPr>
          <p:cNvSpPr txBox="1"/>
          <p:nvPr/>
        </p:nvSpPr>
        <p:spPr>
          <a:xfrm>
            <a:off x="8174859" y="2802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5728DA-1BB1-4900-A772-480667FE4C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476545" y="2749059"/>
            <a:ext cx="734544" cy="23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1105-1AD7-4B51-9CC2-799843F779FE}"/>
              </a:ext>
            </a:extLst>
          </p:cNvPr>
          <p:cNvSpPr txBox="1"/>
          <p:nvPr/>
        </p:nvSpPr>
        <p:spPr>
          <a:xfrm>
            <a:off x="186405" y="234761"/>
            <a:ext cx="294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2. Fill project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6998B9-DD5D-490A-88E7-F0CF0803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34" y="899628"/>
            <a:ext cx="7519331" cy="56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1105-1AD7-4B51-9CC2-799843F779FE}"/>
              </a:ext>
            </a:extLst>
          </p:cNvPr>
          <p:cNvSpPr txBox="1"/>
          <p:nvPr/>
        </p:nvSpPr>
        <p:spPr>
          <a:xfrm>
            <a:off x="186405" y="234761"/>
            <a:ext cx="355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4. Add member to your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2625C-17D9-4BF0-BF8D-64BB0FFC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25" y="996032"/>
            <a:ext cx="8873389" cy="51494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0FEFFC-C0A8-4D4F-BC9C-149959AA7A61}"/>
              </a:ext>
            </a:extLst>
          </p:cNvPr>
          <p:cNvSpPr txBox="1"/>
          <p:nvPr/>
        </p:nvSpPr>
        <p:spPr>
          <a:xfrm>
            <a:off x="7726162" y="163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6017F-3F58-4019-A5DD-14D00A41FD1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027504" y="1636191"/>
            <a:ext cx="6986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54046E-88CB-4088-9350-114D4EEE8E84}"/>
              </a:ext>
            </a:extLst>
          </p:cNvPr>
          <p:cNvSpPr txBox="1"/>
          <p:nvPr/>
        </p:nvSpPr>
        <p:spPr>
          <a:xfrm>
            <a:off x="3872004" y="2207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0B520-B217-4275-B201-8444D8BB32FA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173346" y="2207062"/>
            <a:ext cx="6986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AE67D0-BFD5-4E06-90AC-491F39B49448}"/>
              </a:ext>
            </a:extLst>
          </p:cNvPr>
          <p:cNvSpPr txBox="1"/>
          <p:nvPr/>
        </p:nvSpPr>
        <p:spPr>
          <a:xfrm>
            <a:off x="7885717" y="2397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55637-DC17-4488-87FD-1E158831199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461185" y="2582128"/>
            <a:ext cx="1424532" cy="28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1105-1AD7-4B51-9CC2-799843F779FE}"/>
              </a:ext>
            </a:extLst>
          </p:cNvPr>
          <p:cNvSpPr txBox="1"/>
          <p:nvPr/>
        </p:nvSpPr>
        <p:spPr>
          <a:xfrm>
            <a:off x="186405" y="234761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4. Create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7052A-5337-4278-B3CF-6D95E6FD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64" y="1081987"/>
            <a:ext cx="8923087" cy="54250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EC8FC3-3F1C-4FA8-81E2-24EFA8319E3C}"/>
              </a:ext>
            </a:extLst>
          </p:cNvPr>
          <p:cNvSpPr txBox="1"/>
          <p:nvPr/>
        </p:nvSpPr>
        <p:spPr>
          <a:xfrm>
            <a:off x="4476875" y="1946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751C96-5735-40BA-A961-712A7C748790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778217" y="1946742"/>
            <a:ext cx="6986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1105-1AD7-4B51-9CC2-799843F779FE}"/>
              </a:ext>
            </a:extLst>
          </p:cNvPr>
          <p:cNvSpPr txBox="1"/>
          <p:nvPr/>
        </p:nvSpPr>
        <p:spPr>
          <a:xfrm>
            <a:off x="186405" y="234761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5. Manage issue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10D03-6E2F-4C32-929E-97B92CF1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596"/>
            <a:ext cx="12192000" cy="47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Group 5 - Redmine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5 - Redmine</dc:title>
  <dc:creator>Kuyet !</dc:creator>
  <cp:lastModifiedBy>Kuyet !</cp:lastModifiedBy>
  <cp:revision>1</cp:revision>
  <dcterms:created xsi:type="dcterms:W3CDTF">2022-07-17T12:24:47Z</dcterms:created>
  <dcterms:modified xsi:type="dcterms:W3CDTF">2022-07-17T12:25:23Z</dcterms:modified>
</cp:coreProperties>
</file>