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1"/>
  </p:sld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5561"/>
    <p:restoredTop sz="94737"/>
  </p:normalViewPr>
  <p:slideViewPr>
    <p:cSldViewPr>
      <p:cViewPr varScale="1">
        <p:scale>
          <a:sx n="102" d="100"/>
          <a:sy n="102" d="100"/>
        </p:scale>
        <p:origin x="-228" y="-90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192" cy="73736192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viewProps" Target="viewProps.xml"  /><Relationship Id="rId11" Type="http://schemas.openxmlformats.org/officeDocument/2006/relationships/slideMaster" Target="slideMasters/slideMaster1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2.xml"  /><Relationship Id="rId3" Type="http://schemas.openxmlformats.org/officeDocument/2006/relationships/slide" Target="slides/slide3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slide" Target="slides/slide8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C07454C-394F-433B-941E-0880038EC244}" type="datetimeFigureOut">
              <a:rPr lang="ko-KR" altLang="en-US"/>
              <a:pPr lvl="0">
                <a:defRPr lang="ko-KR" altLang="en-US"/>
              </a:pPr>
              <a:t>2013-02-26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72B7C16-4431-4E00-8B1B-5D9A36538A7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C07454C-394F-433B-941E-0880038EC244}" type="datetimeFigureOut">
              <a:rPr lang="ko-KR" altLang="en-US"/>
              <a:pPr lvl="0">
                <a:defRPr lang="ko-KR" altLang="en-US"/>
              </a:pPr>
              <a:t>2013-02-26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72B7C16-4431-4E00-8B1B-5D9A36538A7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C07454C-394F-433B-941E-0880038EC244}" type="datetimeFigureOut">
              <a:rPr lang="ko-KR" altLang="en-US"/>
              <a:pPr lvl="0">
                <a:defRPr lang="ko-KR" altLang="en-US"/>
              </a:pPr>
              <a:t>2013-02-26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72B7C16-4431-4E00-8B1B-5D9A36538A7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C07454C-394F-433B-941E-0880038EC244}" type="datetimeFigureOut">
              <a:rPr lang="ko-KR" altLang="en-US"/>
              <a:pPr lvl="0">
                <a:defRPr lang="ko-KR" altLang="en-US"/>
              </a:pPr>
              <a:t>2013-02-26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72B7C16-4431-4E00-8B1B-5D9A36538A7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C07454C-394F-433B-941E-0880038EC244}" type="datetimeFigureOut">
              <a:rPr lang="ko-KR" altLang="en-US"/>
              <a:pPr lvl="0">
                <a:defRPr lang="ko-KR" altLang="en-US"/>
              </a:pPr>
              <a:t>2013-02-26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72B7C16-4431-4E00-8B1B-5D9A36538A7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C07454C-394F-433B-941E-0880038EC244}" type="datetimeFigureOut">
              <a:rPr lang="ko-KR" altLang="en-US"/>
              <a:pPr lvl="0">
                <a:defRPr lang="ko-KR" altLang="en-US"/>
              </a:pPr>
              <a:t>2013-02-26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72B7C16-4431-4E00-8B1B-5D9A36538A7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C07454C-394F-433B-941E-0880038EC244}" type="datetimeFigureOut">
              <a:rPr lang="ko-KR" altLang="en-US"/>
              <a:pPr lvl="0">
                <a:defRPr lang="ko-KR" altLang="en-US"/>
              </a:pPr>
              <a:t>2013-02-26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72B7C16-4431-4E00-8B1B-5D9A36538A7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C07454C-394F-433B-941E-0880038EC244}" type="datetimeFigureOut">
              <a:rPr lang="ko-KR" altLang="en-US"/>
              <a:pPr lvl="0">
                <a:defRPr lang="ko-KR" altLang="en-US"/>
              </a:pPr>
              <a:t>2013-02-26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72B7C16-4431-4E00-8B1B-5D9A36538A7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C07454C-394F-433B-941E-0880038EC244}" type="datetimeFigureOut">
              <a:rPr lang="ko-KR" altLang="en-US"/>
              <a:pPr lvl="0">
                <a:defRPr lang="ko-KR" altLang="en-US"/>
              </a:pPr>
              <a:t>2013-02-26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72B7C16-4431-4E00-8B1B-5D9A36538A7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C07454C-394F-433B-941E-0880038EC244}" type="datetimeFigureOut">
              <a:rPr lang="ko-KR" altLang="en-US"/>
              <a:pPr lvl="0">
                <a:defRPr lang="ko-KR" altLang="en-US"/>
              </a:pPr>
              <a:t>2013-02-26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72B7C16-4431-4E00-8B1B-5D9A36538A7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C07454C-394F-433B-941E-0880038EC244}" type="datetimeFigureOut">
              <a:rPr lang="ko-KR" altLang="en-US"/>
              <a:pPr lvl="0">
                <a:defRPr lang="ko-KR" altLang="en-US"/>
              </a:pPr>
              <a:t>2013-02-26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72B7C16-4431-4E00-8B1B-5D9A36538A7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6C07454C-394F-433B-941E-0880038EC244}" type="datetimeFigureOut">
              <a:rPr lang="ko-KR" altLang="en-US"/>
              <a:pPr lvl="0">
                <a:defRPr lang="ko-KR" altLang="en-US"/>
              </a:pPr>
              <a:t>2013-02-26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672B7C16-4431-4E00-8B1B-5D9A36538A7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28662" y="142852"/>
            <a:ext cx="3028950" cy="6500858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143504" y="357166"/>
            <a:ext cx="2847975" cy="2600325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로그인</a:t>
            </a:r>
            <a:endParaRPr lang="ko-KR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0" y="1214422"/>
            <a:ext cx="5143500" cy="2733675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71736" y="4000504"/>
            <a:ext cx="6429375" cy="981075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5143512"/>
            <a:ext cx="4352925" cy="676275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cxnSp>
        <p:nvCxnSpPr>
          <p:cNvPr id="8" name="직선 화살표 연결선 7"/>
          <p:cNvCxnSpPr/>
          <p:nvPr/>
        </p:nvCxnSpPr>
        <p:spPr>
          <a:xfrm rot="5400000">
            <a:off x="1142976" y="4214818"/>
            <a:ext cx="1714512" cy="14287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572000" y="2714620"/>
            <a:ext cx="1500198" cy="128588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0034" y="4214818"/>
            <a:ext cx="14106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로그인 성공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429256" y="3000372"/>
            <a:ext cx="140588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로그인 실패</a:t>
            </a: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상품 목록</a:t>
            </a:r>
            <a:endParaRPr lang="ko-KR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1142976" y="1928802"/>
            <a:ext cx="6715125" cy="251460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상품 등록</a:t>
            </a:r>
            <a:endParaRPr lang="ko-KR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428596" y="1428737"/>
            <a:ext cx="4281761" cy="3500462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763978" y="4429132"/>
            <a:ext cx="5232392" cy="2247878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cxnSp>
        <p:nvCxnSpPr>
          <p:cNvPr id="6" name="직선 화살표 연결선 5"/>
          <p:cNvCxnSpPr/>
          <p:nvPr/>
        </p:nvCxnSpPr>
        <p:spPr>
          <a:xfrm>
            <a:off x="2285984" y="4786322"/>
            <a:ext cx="1571636" cy="142876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상품 등록 시 </a:t>
            </a:r>
            <a:r>
              <a:rPr lang="en-US" altLang="ko-KR"/>
              <a:t>validation check</a:t>
            </a:r>
            <a:endParaRPr lang="ko-KR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214282" y="1214422"/>
            <a:ext cx="3543300" cy="1552575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4282" y="2714620"/>
            <a:ext cx="3514725" cy="161925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14282" y="4286256"/>
            <a:ext cx="3495675" cy="1533525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786182" y="1214422"/>
            <a:ext cx="3457575" cy="232410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786182" y="3214686"/>
            <a:ext cx="3505200" cy="228600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3786182" y="5314950"/>
            <a:ext cx="3486150" cy="154305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상품 정보 수정</a:t>
            </a:r>
            <a:endParaRPr lang="ko-KR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285721" y="1571612"/>
            <a:ext cx="3357586" cy="4123351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762250" y="4162425"/>
            <a:ext cx="6381750" cy="2695575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cxnSp>
        <p:nvCxnSpPr>
          <p:cNvPr id="6" name="직선 화살표 연결선 5"/>
          <p:cNvCxnSpPr/>
          <p:nvPr/>
        </p:nvCxnSpPr>
        <p:spPr>
          <a:xfrm rot="16200000" flipH="1">
            <a:off x="2035951" y="5679297"/>
            <a:ext cx="857256" cy="78581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상품 삭제</a:t>
            </a:r>
            <a:endParaRPr lang="ko-KR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214282" y="1571613"/>
            <a:ext cx="3497394" cy="4071966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638425" y="4410075"/>
            <a:ext cx="6505575" cy="2447925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cxnSp>
        <p:nvCxnSpPr>
          <p:cNvPr id="6" name="직선 화살표 연결선 5"/>
          <p:cNvCxnSpPr/>
          <p:nvPr/>
        </p:nvCxnSpPr>
        <p:spPr>
          <a:xfrm rot="16200000" flipH="1">
            <a:off x="1571604" y="4786322"/>
            <a:ext cx="1643074" cy="78581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입</a:t>
            </a:r>
            <a:r>
              <a:rPr lang="en-US" altLang="ko-KR"/>
              <a:t>/</a:t>
            </a:r>
            <a:r>
              <a:rPr lang="ko-KR" altLang="en-US"/>
              <a:t>출고</a:t>
            </a:r>
            <a:endParaRPr lang="ko-KR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1071538" y="1857364"/>
            <a:ext cx="6191250" cy="26670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1538" y="2714620"/>
            <a:ext cx="6143625" cy="295275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71538" y="4143380"/>
            <a:ext cx="6153150" cy="24765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71538" y="4929198"/>
            <a:ext cx="6115050" cy="276225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cxnSp>
        <p:nvCxnSpPr>
          <p:cNvPr id="8" name="직선 화살표 연결선 7"/>
          <p:cNvCxnSpPr>
            <a:endCxn id="8195" idx="0"/>
          </p:cNvCxnSpPr>
          <p:nvPr/>
        </p:nvCxnSpPr>
        <p:spPr>
          <a:xfrm rot="10800000" flipV="1">
            <a:off x="4143352" y="2071678"/>
            <a:ext cx="642963" cy="642942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10800000" flipV="1">
            <a:off x="4357686" y="4357694"/>
            <a:ext cx="928716" cy="57150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</ep:Words>
  <ep:PresentationFormat>화면 슬라이드 쇼(4:3)</ep:PresentationFormat>
  <ep:Paragraphs>10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테마</vt:lpstr>
      <vt:lpstr xml:space="preserve"> </vt:lpstr>
      <vt:lpstr>로그인</vt:lpstr>
      <vt:lpstr>상품 목록</vt:lpstr>
      <vt:lpstr>상품 등록</vt:lpstr>
      <vt:lpstr>상품 등록 시 validation check</vt:lpstr>
      <vt:lpstr>상품 정보 수정</vt:lpstr>
      <vt:lpstr>상품 삭제</vt:lpstr>
      <vt:lpstr>입/출고</vt:lpstr>
    </vt:vector>
  </ep:TitlesOfParts>
  <ep:HyperlinkBase/>
  <ep:Application>Hancom Office Hanshow 2010</ep:Application>
  <ep:AppVersion>8.5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dcterms:created xsi:type="dcterms:W3CDTF">2013-02-26T08:28:35.000</dcterms:created>
  <dc:creator>tradecampus</dc:creator>
  <dc:description/>
  <cp:keywords/>
  <cp:lastModifiedBy>tradecampus</cp:lastModifiedBy>
  <dcterms:modified xsi:type="dcterms:W3CDTF">2013-02-26T08:45:40.524</dcterms:modified>
  <cp:revision>4</cp:revision>
  <dc:subject/>
  <dc:title> </dc:title>
</cp:coreProperties>
</file>