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258" r:id="rId3"/>
    <p:sldId id="261" r:id="rId4"/>
    <p:sldId id="312" r:id="rId5"/>
  </p:sldIdLst>
  <p:sldSz cx="9144000" cy="5143500" type="screen16x9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  <p:embeddedFont>
      <p:font typeface="Outfit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F9ECE-B7F0-4731-B2E0-A12D8D563675}">
  <a:tblStyle styleId="{CDEF9ECE-B7F0-4731-B2E0-A12D8D563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90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1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169693" y="1004496"/>
            <a:ext cx="5579554" cy="1446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Predictive Analysis</a:t>
            </a:r>
            <a:r>
              <a:rPr lang="en" dirty="0"/>
              <a:t> </a:t>
            </a:r>
            <a:br>
              <a:rPr lang="en" dirty="0"/>
            </a:br>
            <a:r>
              <a:rPr lang="en" sz="2000" dirty="0"/>
              <a:t>Coffee Shop Sales</a:t>
            </a:r>
            <a:br>
              <a:rPr lang="en" sz="2000" dirty="0"/>
            </a:br>
            <a:r>
              <a:rPr lang="en" sz="2000" dirty="0"/>
              <a:t>Analysis</a:t>
            </a:r>
            <a:endParaRPr sz="2000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44;p36">
            <a:extLst>
              <a:ext uri="{FF2B5EF4-FFF2-40B4-BE49-F238E27FC236}">
                <a16:creationId xmlns:a16="http://schemas.microsoft.com/office/drawing/2014/main" id="{75B3692A-DA61-483C-CB79-8BD35DBE1B68}"/>
              </a:ext>
            </a:extLst>
          </p:cNvPr>
          <p:cNvSpPr txBox="1">
            <a:spLocks/>
          </p:cNvSpPr>
          <p:nvPr/>
        </p:nvSpPr>
        <p:spPr>
          <a:xfrm>
            <a:off x="158520" y="3533340"/>
            <a:ext cx="2990197" cy="83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000" b="0" dirty="0"/>
              <a:t>Name: Arslan Khalid</a:t>
            </a:r>
          </a:p>
          <a:p>
            <a:r>
              <a:rPr lang="en-US" sz="2000" b="0" dirty="0"/>
              <a:t>Domain :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CFFF0AF-778F-47C5-EA2E-F1E26EA1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691515"/>
            <a:ext cx="2568271" cy="74767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60" name="Title 26">
            <a:extLst>
              <a:ext uri="{FF2B5EF4-FFF2-40B4-BE49-F238E27FC236}">
                <a16:creationId xmlns:a16="http://schemas.microsoft.com/office/drawing/2014/main" id="{604442AB-2AF9-9187-BB00-C949F3C3AB10}"/>
              </a:ext>
            </a:extLst>
          </p:cNvPr>
          <p:cNvSpPr txBox="1">
            <a:spLocks/>
          </p:cNvSpPr>
          <p:nvPr/>
        </p:nvSpPr>
        <p:spPr>
          <a:xfrm>
            <a:off x="691763" y="1757238"/>
            <a:ext cx="6782462" cy="247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/>
              <a:t>Clean and analyze the dataset of coffee shop sales.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/>
              <a:t>Determine product profitability and identify high and low performing items.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/>
              <a:t>Develop strategies to increase profit margins and mitigate losses based on the analysis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246490" y="445025"/>
            <a:ext cx="8177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Recommendations for profit increase</a:t>
            </a:r>
            <a:endParaRPr dirty="0">
              <a:latin typeface="+mj-lt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667910" y="1105231"/>
            <a:ext cx="8245502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Enhance targeted marketing efforts for high-margin products.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Adjust pricing strategies based on competitive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Implement product bundling to increase average transaction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Expand market reach through new sales channels or customer segments.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Optimize operations to reduce costs and improve profit margins.</a:t>
            </a:r>
            <a:endParaRPr sz="18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246490" y="246490"/>
            <a:ext cx="8177510" cy="67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Loss Mitigation Strategies</a:t>
            </a:r>
            <a:endParaRPr dirty="0">
              <a:latin typeface="+mj-lt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667910" y="1105231"/>
            <a:ext cx="8245502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Review and optimize pricing for underperforming products.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Identify and cut unnecessary operational expenses.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Tailor product offerings to better meet customer preferences.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Improve inventory management to reduce excess stock and associated costs.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Streamline production processes for greater efficiency and cost savings.</a:t>
            </a:r>
            <a:endParaRPr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11245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Outfit</vt:lpstr>
      <vt:lpstr>DM Sans</vt:lpstr>
      <vt:lpstr>Arial</vt:lpstr>
      <vt:lpstr>Data Collection and Analysis - Master of Science in Community Health and Prevention Research by Slidesgo</vt:lpstr>
      <vt:lpstr>Predictive Analysis  Coffee Shop Sales Analysis</vt:lpstr>
      <vt:lpstr>Objective</vt:lpstr>
      <vt:lpstr>Recommendations for profit increase</vt:lpstr>
      <vt:lpstr>Loss Mitigation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SP22-BCS-051@cuiwah.edu.pk</cp:lastModifiedBy>
  <cp:revision>2</cp:revision>
  <dcterms:modified xsi:type="dcterms:W3CDTF">2024-07-03T17:10:43Z</dcterms:modified>
</cp:coreProperties>
</file>