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FBBE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5987" y="793080"/>
            <a:ext cx="4096025" cy="173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BF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0361" y="1955373"/>
            <a:ext cx="10647277" cy="256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FBBE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4818" y="982118"/>
            <a:ext cx="600710" cy="598170"/>
          </a:xfrm>
          <a:custGeom>
            <a:avLst/>
            <a:gdLst/>
            <a:ahLst/>
            <a:cxnLst/>
            <a:rect l="l" t="t" r="r" b="b"/>
            <a:pathLst>
              <a:path w="600709" h="598169">
                <a:moveTo>
                  <a:pt x="300266" y="597988"/>
                </a:moveTo>
                <a:lnTo>
                  <a:pt x="251558" y="594075"/>
                </a:lnTo>
                <a:lnTo>
                  <a:pt x="205353" y="582747"/>
                </a:lnTo>
                <a:lnTo>
                  <a:pt x="162270" y="564618"/>
                </a:lnTo>
                <a:lnTo>
                  <a:pt x="122926" y="540304"/>
                </a:lnTo>
                <a:lnTo>
                  <a:pt x="87940" y="510420"/>
                </a:lnTo>
                <a:lnTo>
                  <a:pt x="57929" y="475582"/>
                </a:lnTo>
                <a:lnTo>
                  <a:pt x="33512" y="436405"/>
                </a:lnTo>
                <a:lnTo>
                  <a:pt x="15306" y="393505"/>
                </a:lnTo>
                <a:lnTo>
                  <a:pt x="3929" y="347496"/>
                </a:lnTo>
                <a:lnTo>
                  <a:pt x="0" y="298994"/>
                </a:lnTo>
                <a:lnTo>
                  <a:pt x="3929" y="250492"/>
                </a:lnTo>
                <a:lnTo>
                  <a:pt x="15306" y="204483"/>
                </a:lnTo>
                <a:lnTo>
                  <a:pt x="33512" y="161583"/>
                </a:lnTo>
                <a:lnTo>
                  <a:pt x="57929" y="122406"/>
                </a:lnTo>
                <a:lnTo>
                  <a:pt x="87940" y="87568"/>
                </a:lnTo>
                <a:lnTo>
                  <a:pt x="122926" y="57684"/>
                </a:lnTo>
                <a:lnTo>
                  <a:pt x="162270" y="33370"/>
                </a:lnTo>
                <a:lnTo>
                  <a:pt x="205353" y="15241"/>
                </a:lnTo>
                <a:lnTo>
                  <a:pt x="251558" y="3912"/>
                </a:lnTo>
                <a:lnTo>
                  <a:pt x="300266" y="0"/>
                </a:lnTo>
                <a:lnTo>
                  <a:pt x="348974" y="3912"/>
                </a:lnTo>
                <a:lnTo>
                  <a:pt x="395179" y="15241"/>
                </a:lnTo>
                <a:lnTo>
                  <a:pt x="438262" y="33370"/>
                </a:lnTo>
                <a:lnTo>
                  <a:pt x="477606" y="57684"/>
                </a:lnTo>
                <a:lnTo>
                  <a:pt x="512592" y="87568"/>
                </a:lnTo>
                <a:lnTo>
                  <a:pt x="542603" y="122406"/>
                </a:lnTo>
                <a:lnTo>
                  <a:pt x="567020" y="161583"/>
                </a:lnTo>
                <a:lnTo>
                  <a:pt x="585227" y="204483"/>
                </a:lnTo>
                <a:lnTo>
                  <a:pt x="596603" y="250492"/>
                </a:lnTo>
                <a:lnTo>
                  <a:pt x="600533" y="298994"/>
                </a:lnTo>
                <a:lnTo>
                  <a:pt x="596603" y="347496"/>
                </a:lnTo>
                <a:lnTo>
                  <a:pt x="585227" y="393505"/>
                </a:lnTo>
                <a:lnTo>
                  <a:pt x="567020" y="436405"/>
                </a:lnTo>
                <a:lnTo>
                  <a:pt x="542603" y="475582"/>
                </a:lnTo>
                <a:lnTo>
                  <a:pt x="512592" y="510420"/>
                </a:lnTo>
                <a:lnTo>
                  <a:pt x="477606" y="540304"/>
                </a:lnTo>
                <a:lnTo>
                  <a:pt x="438262" y="564618"/>
                </a:lnTo>
                <a:lnTo>
                  <a:pt x="395179" y="582747"/>
                </a:lnTo>
                <a:lnTo>
                  <a:pt x="348975" y="594075"/>
                </a:lnTo>
                <a:lnTo>
                  <a:pt x="300266" y="597988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07878" y="982118"/>
            <a:ext cx="934085" cy="598170"/>
            <a:chOff x="8607878" y="982118"/>
            <a:chExt cx="934085" cy="598170"/>
          </a:xfrm>
        </p:grpSpPr>
        <p:sp>
          <p:nvSpPr>
            <p:cNvPr id="4" name="object 4"/>
            <p:cNvSpPr/>
            <p:nvPr/>
          </p:nvSpPr>
          <p:spPr>
            <a:xfrm>
              <a:off x="8941109" y="982118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266" y="597988"/>
                  </a:moveTo>
                  <a:lnTo>
                    <a:pt x="251558" y="594075"/>
                  </a:lnTo>
                  <a:lnTo>
                    <a:pt x="205353" y="582747"/>
                  </a:lnTo>
                  <a:lnTo>
                    <a:pt x="162270" y="564618"/>
                  </a:lnTo>
                  <a:lnTo>
                    <a:pt x="122926" y="540304"/>
                  </a:lnTo>
                  <a:lnTo>
                    <a:pt x="87940" y="510420"/>
                  </a:lnTo>
                  <a:lnTo>
                    <a:pt x="57929" y="475582"/>
                  </a:lnTo>
                  <a:lnTo>
                    <a:pt x="33512" y="436405"/>
                  </a:lnTo>
                  <a:lnTo>
                    <a:pt x="15306" y="393505"/>
                  </a:lnTo>
                  <a:lnTo>
                    <a:pt x="3929" y="347496"/>
                  </a:lnTo>
                  <a:lnTo>
                    <a:pt x="0" y="298994"/>
                  </a:lnTo>
                  <a:lnTo>
                    <a:pt x="3929" y="250492"/>
                  </a:lnTo>
                  <a:lnTo>
                    <a:pt x="15306" y="204483"/>
                  </a:lnTo>
                  <a:lnTo>
                    <a:pt x="33512" y="161583"/>
                  </a:lnTo>
                  <a:lnTo>
                    <a:pt x="57929" y="122406"/>
                  </a:lnTo>
                  <a:lnTo>
                    <a:pt x="87940" y="87568"/>
                  </a:lnTo>
                  <a:lnTo>
                    <a:pt x="122926" y="57684"/>
                  </a:lnTo>
                  <a:lnTo>
                    <a:pt x="162270" y="33370"/>
                  </a:lnTo>
                  <a:lnTo>
                    <a:pt x="205353" y="15241"/>
                  </a:lnTo>
                  <a:lnTo>
                    <a:pt x="251558" y="3912"/>
                  </a:lnTo>
                  <a:lnTo>
                    <a:pt x="300266" y="0"/>
                  </a:lnTo>
                  <a:lnTo>
                    <a:pt x="348974" y="3912"/>
                  </a:lnTo>
                  <a:lnTo>
                    <a:pt x="395179" y="15241"/>
                  </a:lnTo>
                  <a:lnTo>
                    <a:pt x="438262" y="33370"/>
                  </a:lnTo>
                  <a:lnTo>
                    <a:pt x="477606" y="57684"/>
                  </a:lnTo>
                  <a:lnTo>
                    <a:pt x="512592" y="87568"/>
                  </a:lnTo>
                  <a:lnTo>
                    <a:pt x="542603" y="122406"/>
                  </a:lnTo>
                  <a:lnTo>
                    <a:pt x="567020" y="161583"/>
                  </a:lnTo>
                  <a:lnTo>
                    <a:pt x="585226" y="204483"/>
                  </a:lnTo>
                  <a:lnTo>
                    <a:pt x="596603" y="250492"/>
                  </a:lnTo>
                  <a:lnTo>
                    <a:pt x="600533" y="298994"/>
                  </a:lnTo>
                  <a:lnTo>
                    <a:pt x="596603" y="347496"/>
                  </a:lnTo>
                  <a:lnTo>
                    <a:pt x="585226" y="393505"/>
                  </a:lnTo>
                  <a:lnTo>
                    <a:pt x="567020" y="436405"/>
                  </a:lnTo>
                  <a:lnTo>
                    <a:pt x="542603" y="475582"/>
                  </a:lnTo>
                  <a:lnTo>
                    <a:pt x="512592" y="510420"/>
                  </a:lnTo>
                  <a:lnTo>
                    <a:pt x="477606" y="540304"/>
                  </a:lnTo>
                  <a:lnTo>
                    <a:pt x="438262" y="564618"/>
                  </a:lnTo>
                  <a:lnTo>
                    <a:pt x="395179" y="582747"/>
                  </a:lnTo>
                  <a:lnTo>
                    <a:pt x="348974" y="594075"/>
                  </a:lnTo>
                  <a:lnTo>
                    <a:pt x="300266" y="59798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07878" y="982118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437" y="0"/>
                  </a:moveTo>
                  <a:close/>
                </a:path>
                <a:path w="600709" h="598169">
                  <a:moveTo>
                    <a:pt x="300437" y="597988"/>
                  </a:moveTo>
                  <a:lnTo>
                    <a:pt x="251724" y="594075"/>
                  </a:lnTo>
                  <a:lnTo>
                    <a:pt x="205506" y="582747"/>
                  </a:lnTo>
                  <a:lnTo>
                    <a:pt x="162404" y="564618"/>
                  </a:lnTo>
                  <a:lnTo>
                    <a:pt x="123037" y="540304"/>
                  </a:lnTo>
                  <a:lnTo>
                    <a:pt x="88026" y="510420"/>
                  </a:lnTo>
                  <a:lnTo>
                    <a:pt x="57990" y="475582"/>
                  </a:lnTo>
                  <a:lnTo>
                    <a:pt x="33549" y="436405"/>
                  </a:lnTo>
                  <a:lnTo>
                    <a:pt x="15324" y="393505"/>
                  </a:lnTo>
                  <a:lnTo>
                    <a:pt x="3934" y="347496"/>
                  </a:lnTo>
                  <a:lnTo>
                    <a:pt x="0" y="298994"/>
                  </a:lnTo>
                  <a:lnTo>
                    <a:pt x="3934" y="250492"/>
                  </a:lnTo>
                  <a:lnTo>
                    <a:pt x="15324" y="204483"/>
                  </a:lnTo>
                  <a:lnTo>
                    <a:pt x="33549" y="161583"/>
                  </a:lnTo>
                  <a:lnTo>
                    <a:pt x="57990" y="122406"/>
                  </a:lnTo>
                  <a:lnTo>
                    <a:pt x="88026" y="87568"/>
                  </a:lnTo>
                  <a:lnTo>
                    <a:pt x="123037" y="57684"/>
                  </a:lnTo>
                  <a:lnTo>
                    <a:pt x="162404" y="33370"/>
                  </a:lnTo>
                  <a:lnTo>
                    <a:pt x="205506" y="15241"/>
                  </a:lnTo>
                  <a:lnTo>
                    <a:pt x="251724" y="3912"/>
                  </a:lnTo>
                  <a:lnTo>
                    <a:pt x="300437" y="0"/>
                  </a:lnTo>
                  <a:lnTo>
                    <a:pt x="349145" y="3912"/>
                  </a:lnTo>
                  <a:lnTo>
                    <a:pt x="395350" y="15241"/>
                  </a:lnTo>
                  <a:lnTo>
                    <a:pt x="438433" y="33370"/>
                  </a:lnTo>
                  <a:lnTo>
                    <a:pt x="477777" y="57684"/>
                  </a:lnTo>
                  <a:lnTo>
                    <a:pt x="512763" y="87568"/>
                  </a:lnTo>
                  <a:lnTo>
                    <a:pt x="542774" y="122406"/>
                  </a:lnTo>
                  <a:lnTo>
                    <a:pt x="567191" y="161583"/>
                  </a:lnTo>
                  <a:lnTo>
                    <a:pt x="585397" y="204483"/>
                  </a:lnTo>
                  <a:lnTo>
                    <a:pt x="596774" y="250492"/>
                  </a:lnTo>
                  <a:lnTo>
                    <a:pt x="600704" y="298994"/>
                  </a:lnTo>
                  <a:lnTo>
                    <a:pt x="596774" y="347496"/>
                  </a:lnTo>
                  <a:lnTo>
                    <a:pt x="585397" y="393505"/>
                  </a:lnTo>
                  <a:lnTo>
                    <a:pt x="567191" y="436405"/>
                  </a:lnTo>
                  <a:lnTo>
                    <a:pt x="542774" y="475582"/>
                  </a:lnTo>
                  <a:lnTo>
                    <a:pt x="512763" y="510420"/>
                  </a:lnTo>
                  <a:lnTo>
                    <a:pt x="477777" y="540304"/>
                  </a:lnTo>
                  <a:lnTo>
                    <a:pt x="438433" y="564618"/>
                  </a:lnTo>
                  <a:lnTo>
                    <a:pt x="395350" y="582747"/>
                  </a:lnTo>
                  <a:lnTo>
                    <a:pt x="349145" y="594075"/>
                  </a:lnTo>
                  <a:lnTo>
                    <a:pt x="300437" y="597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07878" y="1032290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40">
                  <a:moveTo>
                    <a:pt x="133736" y="497643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5"/>
                  </a:lnTo>
                  <a:lnTo>
                    <a:pt x="0" y="248821"/>
                  </a:lnTo>
                  <a:lnTo>
                    <a:pt x="4307" y="198087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7"/>
                  </a:lnTo>
                  <a:lnTo>
                    <a:pt x="267473" y="248821"/>
                  </a:lnTo>
                  <a:lnTo>
                    <a:pt x="263165" y="299555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3"/>
                  </a:lnTo>
                  <a:close/>
                </a:path>
              </a:pathLst>
            </a:custGeom>
            <a:solidFill>
              <a:srgbClr val="FBBE0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41109" y="1032290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40">
                  <a:moveTo>
                    <a:pt x="133736" y="0"/>
                  </a:moveTo>
                  <a:close/>
                </a:path>
                <a:path w="267970" h="497840">
                  <a:moveTo>
                    <a:pt x="133736" y="497643"/>
                  </a:moveTo>
                  <a:lnTo>
                    <a:pt x="95837" y="467815"/>
                  </a:lnTo>
                  <a:lnTo>
                    <a:pt x="63233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5"/>
                  </a:lnTo>
                  <a:lnTo>
                    <a:pt x="0" y="248821"/>
                  </a:lnTo>
                  <a:lnTo>
                    <a:pt x="4307" y="198087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8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7"/>
                  </a:lnTo>
                  <a:lnTo>
                    <a:pt x="267473" y="248821"/>
                  </a:lnTo>
                  <a:lnTo>
                    <a:pt x="263165" y="299555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3"/>
                  </a:lnTo>
                  <a:close/>
                </a:path>
              </a:pathLst>
            </a:custGeom>
            <a:solidFill>
              <a:srgbClr val="53535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5881010" y="0"/>
            <a:ext cx="2407285" cy="2602865"/>
            <a:chOff x="15881010" y="0"/>
            <a:chExt cx="2407285" cy="2602865"/>
          </a:xfrm>
        </p:grpSpPr>
        <p:sp>
          <p:nvSpPr>
            <p:cNvPr id="9" name="object 9"/>
            <p:cNvSpPr/>
            <p:nvPr/>
          </p:nvSpPr>
          <p:spPr>
            <a:xfrm>
              <a:off x="16587673" y="11"/>
              <a:ext cx="1700530" cy="1824355"/>
            </a:xfrm>
            <a:custGeom>
              <a:avLst/>
              <a:gdLst/>
              <a:ahLst/>
              <a:cxnLst/>
              <a:rect l="l" t="t" r="r" b="b"/>
              <a:pathLst>
                <a:path w="1700530" h="1824355">
                  <a:moveTo>
                    <a:pt x="331647" y="0"/>
                  </a:moveTo>
                  <a:lnTo>
                    <a:pt x="0" y="0"/>
                  </a:lnTo>
                  <a:lnTo>
                    <a:pt x="203" y="2882"/>
                  </a:lnTo>
                  <a:lnTo>
                    <a:pt x="3683" y="44157"/>
                  </a:lnTo>
                  <a:lnTo>
                    <a:pt x="8001" y="85166"/>
                  </a:lnTo>
                  <a:lnTo>
                    <a:pt x="13182" y="126339"/>
                  </a:lnTo>
                  <a:lnTo>
                    <a:pt x="19138" y="167309"/>
                  </a:lnTo>
                  <a:lnTo>
                    <a:pt x="25946" y="208191"/>
                  </a:lnTo>
                  <a:lnTo>
                    <a:pt x="33616" y="248970"/>
                  </a:lnTo>
                  <a:lnTo>
                    <a:pt x="42062" y="289547"/>
                  </a:lnTo>
                  <a:lnTo>
                    <a:pt x="294271" y="37338"/>
                  </a:lnTo>
                  <a:lnTo>
                    <a:pt x="331647" y="0"/>
                  </a:lnTo>
                  <a:close/>
                </a:path>
                <a:path w="1700530" h="1824355">
                  <a:moveTo>
                    <a:pt x="828421" y="0"/>
                  </a:moveTo>
                  <a:lnTo>
                    <a:pt x="455828" y="0"/>
                  </a:lnTo>
                  <a:lnTo>
                    <a:pt x="66560" y="389255"/>
                  </a:lnTo>
                  <a:lnTo>
                    <a:pt x="79006" y="432358"/>
                  </a:lnTo>
                  <a:lnTo>
                    <a:pt x="83604" y="447789"/>
                  </a:lnTo>
                  <a:lnTo>
                    <a:pt x="98145" y="493941"/>
                  </a:lnTo>
                  <a:lnTo>
                    <a:pt x="122339" y="562940"/>
                  </a:lnTo>
                  <a:lnTo>
                    <a:pt x="149059" y="631228"/>
                  </a:lnTo>
                  <a:lnTo>
                    <a:pt x="163385" y="665048"/>
                  </a:lnTo>
                  <a:lnTo>
                    <a:pt x="828421" y="0"/>
                  </a:lnTo>
                  <a:close/>
                </a:path>
                <a:path w="1700530" h="1824355">
                  <a:moveTo>
                    <a:pt x="1325029" y="0"/>
                  </a:moveTo>
                  <a:lnTo>
                    <a:pt x="952461" y="0"/>
                  </a:lnTo>
                  <a:lnTo>
                    <a:pt x="587679" y="364756"/>
                  </a:lnTo>
                  <a:lnTo>
                    <a:pt x="202565" y="749947"/>
                  </a:lnTo>
                  <a:lnTo>
                    <a:pt x="225437" y="795388"/>
                  </a:lnTo>
                  <a:lnTo>
                    <a:pt x="249593" y="840346"/>
                  </a:lnTo>
                  <a:lnTo>
                    <a:pt x="274878" y="884758"/>
                  </a:lnTo>
                  <a:lnTo>
                    <a:pt x="301345" y="928776"/>
                  </a:lnTo>
                  <a:lnTo>
                    <a:pt x="329082" y="972185"/>
                  </a:lnTo>
                  <a:lnTo>
                    <a:pt x="338556" y="986561"/>
                  </a:lnTo>
                  <a:lnTo>
                    <a:pt x="960247" y="364756"/>
                  </a:lnTo>
                  <a:lnTo>
                    <a:pt x="1325029" y="0"/>
                  </a:lnTo>
                  <a:close/>
                </a:path>
                <a:path w="1700530" h="1824355">
                  <a:moveTo>
                    <a:pt x="1700314" y="1239177"/>
                  </a:moveTo>
                  <a:lnTo>
                    <a:pt x="1214107" y="1725422"/>
                  </a:lnTo>
                  <a:lnTo>
                    <a:pt x="1264475" y="1746973"/>
                  </a:lnTo>
                  <a:lnTo>
                    <a:pt x="1315326" y="1767128"/>
                  </a:lnTo>
                  <a:lnTo>
                    <a:pt x="1366596" y="1785899"/>
                  </a:lnTo>
                  <a:lnTo>
                    <a:pt x="1418069" y="1803209"/>
                  </a:lnTo>
                  <a:lnTo>
                    <a:pt x="1418221" y="1803273"/>
                  </a:lnTo>
                  <a:lnTo>
                    <a:pt x="1452930" y="1814017"/>
                  </a:lnTo>
                  <a:lnTo>
                    <a:pt x="1487703" y="1824202"/>
                  </a:lnTo>
                  <a:lnTo>
                    <a:pt x="1700314" y="1611591"/>
                  </a:lnTo>
                  <a:lnTo>
                    <a:pt x="1700314" y="1239177"/>
                  </a:lnTo>
                  <a:close/>
                </a:path>
                <a:path w="1700530" h="1824355">
                  <a:moveTo>
                    <a:pt x="1700314" y="245668"/>
                  </a:moveTo>
                  <a:lnTo>
                    <a:pt x="978293" y="967689"/>
                  </a:lnTo>
                  <a:lnTo>
                    <a:pt x="621157" y="1324775"/>
                  </a:lnTo>
                  <a:lnTo>
                    <a:pt x="678510" y="1377937"/>
                  </a:lnTo>
                  <a:lnTo>
                    <a:pt x="713701" y="1408887"/>
                  </a:lnTo>
                  <a:lnTo>
                    <a:pt x="749414" y="1438897"/>
                  </a:lnTo>
                  <a:lnTo>
                    <a:pt x="785647" y="1467967"/>
                  </a:lnTo>
                  <a:lnTo>
                    <a:pt x="822401" y="1496072"/>
                  </a:lnTo>
                  <a:lnTo>
                    <a:pt x="1700314" y="618172"/>
                  </a:lnTo>
                  <a:lnTo>
                    <a:pt x="1700314" y="245668"/>
                  </a:lnTo>
                  <a:close/>
                </a:path>
                <a:path w="1700530" h="1824355">
                  <a:moveTo>
                    <a:pt x="1700314" y="0"/>
                  </a:moveTo>
                  <a:lnTo>
                    <a:pt x="1449285" y="0"/>
                  </a:lnTo>
                  <a:lnTo>
                    <a:pt x="389648" y="1059662"/>
                  </a:lnTo>
                  <a:lnTo>
                    <a:pt x="413067" y="1090866"/>
                  </a:lnTo>
                  <a:lnTo>
                    <a:pt x="437083" y="1121765"/>
                  </a:lnTo>
                  <a:lnTo>
                    <a:pt x="463524" y="1154328"/>
                  </a:lnTo>
                  <a:lnTo>
                    <a:pt x="490664" y="1186497"/>
                  </a:lnTo>
                  <a:lnTo>
                    <a:pt x="524433" y="1224826"/>
                  </a:lnTo>
                  <a:lnTo>
                    <a:pt x="559193" y="1262481"/>
                  </a:lnTo>
                  <a:lnTo>
                    <a:pt x="699947" y="1121765"/>
                  </a:lnTo>
                  <a:lnTo>
                    <a:pt x="1700314" y="121488"/>
                  </a:lnTo>
                  <a:lnTo>
                    <a:pt x="17003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74328" y="1735819"/>
              <a:ext cx="113669" cy="1364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482664" y="742272"/>
              <a:ext cx="805815" cy="943610"/>
            </a:xfrm>
            <a:custGeom>
              <a:avLst/>
              <a:gdLst/>
              <a:ahLst/>
              <a:cxnLst/>
              <a:rect l="l" t="t" r="r" b="b"/>
              <a:pathLst>
                <a:path w="805815" h="943610">
                  <a:moveTo>
                    <a:pt x="805333" y="0"/>
                  </a:moveTo>
                  <a:lnTo>
                    <a:pt x="805333" y="372631"/>
                  </a:lnTo>
                  <a:lnTo>
                    <a:pt x="440871" y="737114"/>
                  </a:lnTo>
                  <a:lnTo>
                    <a:pt x="234650" y="943256"/>
                  </a:lnTo>
                  <a:lnTo>
                    <a:pt x="208881" y="930110"/>
                  </a:lnTo>
                  <a:lnTo>
                    <a:pt x="157784" y="902630"/>
                  </a:lnTo>
                  <a:lnTo>
                    <a:pt x="113540" y="877331"/>
                  </a:lnTo>
                  <a:lnTo>
                    <a:pt x="75950" y="854713"/>
                  </a:lnTo>
                  <a:lnTo>
                    <a:pt x="42908" y="833854"/>
                  </a:lnTo>
                  <a:lnTo>
                    <a:pt x="7097" y="810262"/>
                  </a:lnTo>
                  <a:lnTo>
                    <a:pt x="0" y="805452"/>
                  </a:lnTo>
                  <a:lnTo>
                    <a:pt x="365798" y="439509"/>
                  </a:lnTo>
                  <a:lnTo>
                    <a:pt x="80533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81007" y="11"/>
              <a:ext cx="2407285" cy="2602865"/>
            </a:xfrm>
            <a:custGeom>
              <a:avLst/>
              <a:gdLst/>
              <a:ahLst/>
              <a:cxnLst/>
              <a:rect l="l" t="t" r="r" b="b"/>
              <a:pathLst>
                <a:path w="2407284" h="2602865">
                  <a:moveTo>
                    <a:pt x="665810" y="0"/>
                  </a:moveTo>
                  <a:lnTo>
                    <a:pt x="541604" y="0"/>
                  </a:lnTo>
                  <a:lnTo>
                    <a:pt x="146316" y="395287"/>
                  </a:lnTo>
                  <a:lnTo>
                    <a:pt x="124244" y="444576"/>
                  </a:lnTo>
                  <a:lnTo>
                    <a:pt x="103822" y="494779"/>
                  </a:lnTo>
                  <a:lnTo>
                    <a:pt x="85090" y="545820"/>
                  </a:lnTo>
                  <a:lnTo>
                    <a:pt x="68097" y="597700"/>
                  </a:lnTo>
                  <a:lnTo>
                    <a:pt x="665810" y="0"/>
                  </a:lnTo>
                  <a:close/>
                </a:path>
                <a:path w="2407284" h="2602865">
                  <a:moveTo>
                    <a:pt x="1162494" y="0"/>
                  </a:moveTo>
                  <a:lnTo>
                    <a:pt x="1038415" y="0"/>
                  </a:lnTo>
                  <a:lnTo>
                    <a:pt x="228" y="1038186"/>
                  </a:lnTo>
                  <a:lnTo>
                    <a:pt x="0" y="1047127"/>
                  </a:lnTo>
                  <a:lnTo>
                    <a:pt x="0" y="1056132"/>
                  </a:lnTo>
                  <a:lnTo>
                    <a:pt x="215" y="1079830"/>
                  </a:lnTo>
                  <a:lnTo>
                    <a:pt x="927" y="1106297"/>
                  </a:lnTo>
                  <a:lnTo>
                    <a:pt x="2070" y="1132636"/>
                  </a:lnTo>
                  <a:lnTo>
                    <a:pt x="3644" y="1158849"/>
                  </a:lnTo>
                  <a:lnTo>
                    <a:pt x="1162494" y="0"/>
                  </a:lnTo>
                  <a:close/>
                </a:path>
                <a:path w="2407284" h="2602865">
                  <a:moveTo>
                    <a:pt x="1659153" y="0"/>
                  </a:moveTo>
                  <a:lnTo>
                    <a:pt x="1535074" y="0"/>
                  </a:lnTo>
                  <a:lnTo>
                    <a:pt x="58534" y="1476540"/>
                  </a:lnTo>
                  <a:lnTo>
                    <a:pt x="65506" y="1500289"/>
                  </a:lnTo>
                  <a:lnTo>
                    <a:pt x="72847" y="1523873"/>
                  </a:lnTo>
                  <a:lnTo>
                    <a:pt x="80530" y="1547317"/>
                  </a:lnTo>
                  <a:lnTo>
                    <a:pt x="88544" y="1570609"/>
                  </a:lnTo>
                  <a:lnTo>
                    <a:pt x="1659153" y="0"/>
                  </a:lnTo>
                  <a:close/>
                </a:path>
                <a:path w="2407284" h="2602865">
                  <a:moveTo>
                    <a:pt x="2155914" y="0"/>
                  </a:moveTo>
                  <a:lnTo>
                    <a:pt x="2031707" y="0"/>
                  </a:lnTo>
                  <a:lnTo>
                    <a:pt x="205930" y="1825777"/>
                  </a:lnTo>
                  <a:lnTo>
                    <a:pt x="217373" y="1845271"/>
                  </a:lnTo>
                  <a:lnTo>
                    <a:pt x="229108" y="1864563"/>
                  </a:lnTo>
                  <a:lnTo>
                    <a:pt x="241096" y="1883676"/>
                  </a:lnTo>
                  <a:lnTo>
                    <a:pt x="253352" y="1902599"/>
                  </a:lnTo>
                  <a:lnTo>
                    <a:pt x="2155914" y="0"/>
                  </a:lnTo>
                  <a:close/>
                </a:path>
                <a:path w="2407284" h="2602865">
                  <a:moveTo>
                    <a:pt x="2406980" y="2108327"/>
                  </a:moveTo>
                  <a:lnTo>
                    <a:pt x="2038477" y="2476843"/>
                  </a:lnTo>
                  <a:lnTo>
                    <a:pt x="1970201" y="2545118"/>
                  </a:lnTo>
                  <a:lnTo>
                    <a:pt x="2019376" y="2530373"/>
                  </a:lnTo>
                  <a:lnTo>
                    <a:pt x="2067852" y="2514066"/>
                  </a:lnTo>
                  <a:lnTo>
                    <a:pt x="2115629" y="2496210"/>
                  </a:lnTo>
                  <a:lnTo>
                    <a:pt x="2162670" y="2476843"/>
                  </a:lnTo>
                  <a:lnTo>
                    <a:pt x="2406980" y="2232520"/>
                  </a:lnTo>
                  <a:lnTo>
                    <a:pt x="2406980" y="2108327"/>
                  </a:lnTo>
                  <a:close/>
                </a:path>
                <a:path w="2407284" h="2602865">
                  <a:moveTo>
                    <a:pt x="2406980" y="1611528"/>
                  </a:moveTo>
                  <a:lnTo>
                    <a:pt x="1420977" y="2597543"/>
                  </a:lnTo>
                  <a:lnTo>
                    <a:pt x="1450530" y="2599690"/>
                  </a:lnTo>
                  <a:lnTo>
                    <a:pt x="1480210" y="2601290"/>
                  </a:lnTo>
                  <a:lnTo>
                    <a:pt x="1510030" y="2602319"/>
                  </a:lnTo>
                  <a:lnTo>
                    <a:pt x="1539938" y="2602776"/>
                  </a:lnTo>
                  <a:lnTo>
                    <a:pt x="2406980" y="1735734"/>
                  </a:lnTo>
                  <a:lnTo>
                    <a:pt x="2406980" y="1611528"/>
                  </a:lnTo>
                  <a:close/>
                </a:path>
                <a:path w="2407284" h="2602865">
                  <a:moveTo>
                    <a:pt x="2406980" y="1114869"/>
                  </a:moveTo>
                  <a:lnTo>
                    <a:pt x="1014044" y="2507818"/>
                  </a:lnTo>
                  <a:lnTo>
                    <a:pt x="1037132" y="2516111"/>
                  </a:lnTo>
                  <a:lnTo>
                    <a:pt x="1060386" y="2524023"/>
                  </a:lnTo>
                  <a:lnTo>
                    <a:pt x="1083792" y="2531567"/>
                  </a:lnTo>
                  <a:lnTo>
                    <a:pt x="1107325" y="2538755"/>
                  </a:lnTo>
                  <a:lnTo>
                    <a:pt x="2406980" y="1239075"/>
                  </a:lnTo>
                  <a:lnTo>
                    <a:pt x="2406980" y="1114869"/>
                  </a:lnTo>
                  <a:close/>
                </a:path>
                <a:path w="2407284" h="2602865">
                  <a:moveTo>
                    <a:pt x="2406980" y="618134"/>
                  </a:moveTo>
                  <a:lnTo>
                    <a:pt x="685457" y="2339657"/>
                  </a:lnTo>
                  <a:lnTo>
                    <a:pt x="704215" y="2352090"/>
                  </a:lnTo>
                  <a:lnTo>
                    <a:pt x="723163" y="2364232"/>
                  </a:lnTo>
                  <a:lnTo>
                    <a:pt x="742289" y="2376093"/>
                  </a:lnTo>
                  <a:lnTo>
                    <a:pt x="761568" y="2387701"/>
                  </a:lnTo>
                  <a:lnTo>
                    <a:pt x="2406980" y="742327"/>
                  </a:lnTo>
                  <a:lnTo>
                    <a:pt x="2406980" y="618134"/>
                  </a:lnTo>
                  <a:close/>
                </a:path>
                <a:path w="2407284" h="2602865">
                  <a:moveTo>
                    <a:pt x="2406980" y="121513"/>
                  </a:moveTo>
                  <a:lnTo>
                    <a:pt x="417385" y="2111108"/>
                  </a:lnTo>
                  <a:lnTo>
                    <a:pt x="432447" y="2127059"/>
                  </a:lnTo>
                  <a:lnTo>
                    <a:pt x="447738" y="2142807"/>
                  </a:lnTo>
                  <a:lnTo>
                    <a:pt x="463245" y="2158327"/>
                  </a:lnTo>
                  <a:lnTo>
                    <a:pt x="478967" y="2173630"/>
                  </a:lnTo>
                  <a:lnTo>
                    <a:pt x="2406980" y="245579"/>
                  </a:lnTo>
                  <a:lnTo>
                    <a:pt x="2406980" y="121513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0" y="0"/>
            <a:ext cx="2525395" cy="2403475"/>
            <a:chOff x="0" y="0"/>
            <a:chExt cx="2525395" cy="2403475"/>
          </a:xfrm>
        </p:grpSpPr>
        <p:sp>
          <p:nvSpPr>
            <p:cNvPr id="14" name="object 14"/>
            <p:cNvSpPr/>
            <p:nvPr/>
          </p:nvSpPr>
          <p:spPr>
            <a:xfrm>
              <a:off x="1193280" y="0"/>
              <a:ext cx="562610" cy="465455"/>
            </a:xfrm>
            <a:custGeom>
              <a:avLst/>
              <a:gdLst/>
              <a:ahLst/>
              <a:cxnLst/>
              <a:rect l="l" t="t" r="r" b="b"/>
              <a:pathLst>
                <a:path w="562610" h="465455">
                  <a:moveTo>
                    <a:pt x="372607" y="0"/>
                  </a:moveTo>
                  <a:lnTo>
                    <a:pt x="0" y="0"/>
                  </a:lnTo>
                  <a:lnTo>
                    <a:pt x="465329" y="465333"/>
                  </a:lnTo>
                  <a:lnTo>
                    <a:pt x="493334" y="397467"/>
                  </a:lnTo>
                  <a:lnTo>
                    <a:pt x="518784" y="328814"/>
                  </a:lnTo>
                  <a:lnTo>
                    <a:pt x="535536" y="278874"/>
                  </a:lnTo>
                  <a:lnTo>
                    <a:pt x="549704" y="232648"/>
                  </a:lnTo>
                  <a:lnTo>
                    <a:pt x="552324" y="224001"/>
                  </a:lnTo>
                  <a:lnTo>
                    <a:pt x="553635" y="219546"/>
                  </a:lnTo>
                  <a:lnTo>
                    <a:pt x="555794" y="212058"/>
                  </a:lnTo>
                  <a:lnTo>
                    <a:pt x="560065" y="197031"/>
                  </a:lnTo>
                  <a:lnTo>
                    <a:pt x="562151" y="189543"/>
                  </a:lnTo>
                  <a:lnTo>
                    <a:pt x="3726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092" y="0"/>
              <a:ext cx="107403" cy="898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0"/>
              <a:ext cx="1619885" cy="1689735"/>
            </a:xfrm>
            <a:custGeom>
              <a:avLst/>
              <a:gdLst/>
              <a:ahLst/>
              <a:cxnLst/>
              <a:rect l="l" t="t" r="r" b="b"/>
              <a:pathLst>
                <a:path w="1619885" h="1689735">
                  <a:moveTo>
                    <a:pt x="235343" y="1649818"/>
                  </a:moveTo>
                  <a:lnTo>
                    <a:pt x="0" y="1414386"/>
                  </a:lnTo>
                  <a:lnTo>
                    <a:pt x="0" y="1689709"/>
                  </a:lnTo>
                  <a:lnTo>
                    <a:pt x="73863" y="1680248"/>
                  </a:lnTo>
                  <a:lnTo>
                    <a:pt x="114414" y="1673847"/>
                  </a:lnTo>
                  <a:lnTo>
                    <a:pt x="175031" y="1662747"/>
                  </a:lnTo>
                  <a:lnTo>
                    <a:pt x="235343" y="1649818"/>
                  </a:lnTo>
                  <a:close/>
                </a:path>
                <a:path w="1619885" h="1689735">
                  <a:moveTo>
                    <a:pt x="607885" y="1525714"/>
                  </a:moveTo>
                  <a:lnTo>
                    <a:pt x="0" y="917790"/>
                  </a:lnTo>
                  <a:lnTo>
                    <a:pt x="0" y="1290205"/>
                  </a:lnTo>
                  <a:lnTo>
                    <a:pt x="334289" y="1624495"/>
                  </a:lnTo>
                  <a:lnTo>
                    <a:pt x="369049" y="1614309"/>
                  </a:lnTo>
                  <a:lnTo>
                    <a:pt x="403720" y="1603514"/>
                  </a:lnTo>
                  <a:lnTo>
                    <a:pt x="403923" y="1603514"/>
                  </a:lnTo>
                  <a:lnTo>
                    <a:pt x="455396" y="1586191"/>
                  </a:lnTo>
                  <a:lnTo>
                    <a:pt x="506666" y="1567434"/>
                  </a:lnTo>
                  <a:lnTo>
                    <a:pt x="557517" y="1547266"/>
                  </a:lnTo>
                  <a:lnTo>
                    <a:pt x="607885" y="1525714"/>
                  </a:lnTo>
                  <a:close/>
                </a:path>
                <a:path w="1619885" h="1689735">
                  <a:moveTo>
                    <a:pt x="927011" y="1348016"/>
                  </a:moveTo>
                  <a:lnTo>
                    <a:pt x="0" y="420890"/>
                  </a:lnTo>
                  <a:lnTo>
                    <a:pt x="0" y="793508"/>
                  </a:lnTo>
                  <a:lnTo>
                    <a:pt x="692353" y="1485811"/>
                  </a:lnTo>
                  <a:lnTo>
                    <a:pt x="718121" y="1472666"/>
                  </a:lnTo>
                  <a:lnTo>
                    <a:pt x="769226" y="1445196"/>
                  </a:lnTo>
                  <a:lnTo>
                    <a:pt x="813460" y="1419898"/>
                  </a:lnTo>
                  <a:lnTo>
                    <a:pt x="851052" y="1397279"/>
                  </a:lnTo>
                  <a:lnTo>
                    <a:pt x="891273" y="1371752"/>
                  </a:lnTo>
                  <a:lnTo>
                    <a:pt x="927011" y="1348016"/>
                  </a:lnTo>
                  <a:close/>
                </a:path>
                <a:path w="1619885" h="1689735">
                  <a:moveTo>
                    <a:pt x="1200835" y="1125080"/>
                  </a:moveTo>
                  <a:lnTo>
                    <a:pt x="843673" y="767994"/>
                  </a:lnTo>
                  <a:lnTo>
                    <a:pt x="75704" y="0"/>
                  </a:lnTo>
                  <a:lnTo>
                    <a:pt x="0" y="0"/>
                  </a:lnTo>
                  <a:lnTo>
                    <a:pt x="0" y="296786"/>
                  </a:lnTo>
                  <a:lnTo>
                    <a:pt x="999591" y="1296365"/>
                  </a:lnTo>
                  <a:lnTo>
                    <a:pt x="1036345" y="1268272"/>
                  </a:lnTo>
                  <a:lnTo>
                    <a:pt x="1072578" y="1239202"/>
                  </a:lnTo>
                  <a:lnTo>
                    <a:pt x="1108290" y="1209179"/>
                  </a:lnTo>
                  <a:lnTo>
                    <a:pt x="1143482" y="1178229"/>
                  </a:lnTo>
                  <a:lnTo>
                    <a:pt x="1178166" y="1146365"/>
                  </a:lnTo>
                  <a:lnTo>
                    <a:pt x="1195184" y="1130465"/>
                  </a:lnTo>
                  <a:lnTo>
                    <a:pt x="1200835" y="1125080"/>
                  </a:lnTo>
                  <a:close/>
                </a:path>
                <a:path w="1619885" h="1689735">
                  <a:moveTo>
                    <a:pt x="1432344" y="859967"/>
                  </a:moveTo>
                  <a:lnTo>
                    <a:pt x="572414" y="0"/>
                  </a:lnTo>
                  <a:lnTo>
                    <a:pt x="199898" y="0"/>
                  </a:lnTo>
                  <a:lnTo>
                    <a:pt x="1122045" y="922070"/>
                  </a:lnTo>
                  <a:lnTo>
                    <a:pt x="1262799" y="1062774"/>
                  </a:lnTo>
                  <a:lnTo>
                    <a:pt x="1280325" y="1044067"/>
                  </a:lnTo>
                  <a:lnTo>
                    <a:pt x="1314538" y="1006017"/>
                  </a:lnTo>
                  <a:lnTo>
                    <a:pt x="1344980" y="970737"/>
                  </a:lnTo>
                  <a:lnTo>
                    <a:pt x="1371765" y="938403"/>
                  </a:lnTo>
                  <a:lnTo>
                    <a:pt x="1396961" y="906627"/>
                  </a:lnTo>
                  <a:lnTo>
                    <a:pt x="1420723" y="875614"/>
                  </a:lnTo>
                  <a:lnTo>
                    <a:pt x="1432344" y="859967"/>
                  </a:lnTo>
                  <a:close/>
                </a:path>
                <a:path w="1619885" h="1689735">
                  <a:moveTo>
                    <a:pt x="1619427" y="550240"/>
                  </a:moveTo>
                  <a:lnTo>
                    <a:pt x="1234236" y="165049"/>
                  </a:lnTo>
                  <a:lnTo>
                    <a:pt x="1069251" y="0"/>
                  </a:lnTo>
                  <a:lnTo>
                    <a:pt x="696696" y="0"/>
                  </a:lnTo>
                  <a:lnTo>
                    <a:pt x="861745" y="165049"/>
                  </a:lnTo>
                  <a:lnTo>
                    <a:pt x="1483436" y="786853"/>
                  </a:lnTo>
                  <a:lnTo>
                    <a:pt x="1511528" y="743597"/>
                  </a:lnTo>
                  <a:lnTo>
                    <a:pt x="1534033" y="707110"/>
                  </a:lnTo>
                  <a:lnTo>
                    <a:pt x="1559890" y="662901"/>
                  </a:lnTo>
                  <a:lnTo>
                    <a:pt x="1584629" y="618210"/>
                  </a:lnTo>
                  <a:lnTo>
                    <a:pt x="1608150" y="573036"/>
                  </a:lnTo>
                  <a:lnTo>
                    <a:pt x="1619427" y="55024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2525395" cy="2403475"/>
            </a:xfrm>
            <a:custGeom>
              <a:avLst/>
              <a:gdLst/>
              <a:ahLst/>
              <a:cxnLst/>
              <a:rect l="l" t="t" r="r" b="b"/>
              <a:pathLst>
                <a:path w="2525395" h="2403475">
                  <a:moveTo>
                    <a:pt x="558457" y="2345423"/>
                  </a:moveTo>
                  <a:lnTo>
                    <a:pt x="490181" y="2277148"/>
                  </a:lnTo>
                  <a:lnTo>
                    <a:pt x="0" y="1786940"/>
                  </a:lnTo>
                  <a:lnTo>
                    <a:pt x="0" y="1911134"/>
                  </a:lnTo>
                  <a:lnTo>
                    <a:pt x="365988" y="2277148"/>
                  </a:lnTo>
                  <a:lnTo>
                    <a:pt x="413029" y="2296503"/>
                  </a:lnTo>
                  <a:lnTo>
                    <a:pt x="460794" y="2314359"/>
                  </a:lnTo>
                  <a:lnTo>
                    <a:pt x="509282" y="2330678"/>
                  </a:lnTo>
                  <a:lnTo>
                    <a:pt x="558457" y="2345423"/>
                  </a:lnTo>
                  <a:close/>
                </a:path>
                <a:path w="2525395" h="2403475">
                  <a:moveTo>
                    <a:pt x="1107681" y="2397836"/>
                  </a:moveTo>
                  <a:lnTo>
                    <a:pt x="0" y="1290142"/>
                  </a:lnTo>
                  <a:lnTo>
                    <a:pt x="0" y="1414348"/>
                  </a:lnTo>
                  <a:lnTo>
                    <a:pt x="988720" y="2403068"/>
                  </a:lnTo>
                  <a:lnTo>
                    <a:pt x="1018628" y="2402611"/>
                  </a:lnTo>
                  <a:lnTo>
                    <a:pt x="1048448" y="2401582"/>
                  </a:lnTo>
                  <a:lnTo>
                    <a:pt x="1078128" y="2399982"/>
                  </a:lnTo>
                  <a:lnTo>
                    <a:pt x="1107681" y="2397836"/>
                  </a:lnTo>
                  <a:close/>
                </a:path>
                <a:path w="2525395" h="2403475">
                  <a:moveTo>
                    <a:pt x="1514614" y="2308110"/>
                  </a:moveTo>
                  <a:lnTo>
                    <a:pt x="0" y="793483"/>
                  </a:lnTo>
                  <a:lnTo>
                    <a:pt x="0" y="917689"/>
                  </a:lnTo>
                  <a:lnTo>
                    <a:pt x="1421333" y="2339022"/>
                  </a:lnTo>
                  <a:lnTo>
                    <a:pt x="1444866" y="2331859"/>
                  </a:lnTo>
                  <a:lnTo>
                    <a:pt x="1468272" y="2324316"/>
                  </a:lnTo>
                  <a:lnTo>
                    <a:pt x="1491526" y="2316403"/>
                  </a:lnTo>
                  <a:lnTo>
                    <a:pt x="1514614" y="2308110"/>
                  </a:lnTo>
                  <a:close/>
                </a:path>
                <a:path w="2525395" h="2403475">
                  <a:moveTo>
                    <a:pt x="1843201" y="2139962"/>
                  </a:moveTo>
                  <a:lnTo>
                    <a:pt x="0" y="296748"/>
                  </a:lnTo>
                  <a:lnTo>
                    <a:pt x="0" y="420954"/>
                  </a:lnTo>
                  <a:lnTo>
                    <a:pt x="1767090" y="2188045"/>
                  </a:lnTo>
                  <a:lnTo>
                    <a:pt x="1786369" y="2176386"/>
                  </a:lnTo>
                  <a:lnTo>
                    <a:pt x="1805495" y="2164524"/>
                  </a:lnTo>
                  <a:lnTo>
                    <a:pt x="1824443" y="2152383"/>
                  </a:lnTo>
                  <a:lnTo>
                    <a:pt x="1843201" y="2139962"/>
                  </a:lnTo>
                  <a:close/>
                </a:path>
                <a:path w="2525395" h="2403475">
                  <a:moveTo>
                    <a:pt x="2111273" y="1911400"/>
                  </a:moveTo>
                  <a:lnTo>
                    <a:pt x="199872" y="0"/>
                  </a:lnTo>
                  <a:lnTo>
                    <a:pt x="75806" y="0"/>
                  </a:lnTo>
                  <a:lnTo>
                    <a:pt x="2049691" y="1973897"/>
                  </a:lnTo>
                  <a:lnTo>
                    <a:pt x="2065413" y="1958632"/>
                  </a:lnTo>
                  <a:lnTo>
                    <a:pt x="2080920" y="1943100"/>
                  </a:lnTo>
                  <a:lnTo>
                    <a:pt x="2096211" y="1927352"/>
                  </a:lnTo>
                  <a:lnTo>
                    <a:pt x="2111273" y="1911400"/>
                  </a:lnTo>
                  <a:close/>
                </a:path>
                <a:path w="2525395" h="2403475">
                  <a:moveTo>
                    <a:pt x="2322728" y="1626069"/>
                  </a:moveTo>
                  <a:lnTo>
                    <a:pt x="696658" y="0"/>
                  </a:lnTo>
                  <a:lnTo>
                    <a:pt x="572465" y="0"/>
                  </a:lnTo>
                  <a:lnTo>
                    <a:pt x="2275306" y="1702841"/>
                  </a:lnTo>
                  <a:lnTo>
                    <a:pt x="2287562" y="1683969"/>
                  </a:lnTo>
                  <a:lnTo>
                    <a:pt x="2299551" y="1664868"/>
                  </a:lnTo>
                  <a:lnTo>
                    <a:pt x="2311285" y="1645564"/>
                  </a:lnTo>
                  <a:lnTo>
                    <a:pt x="2322728" y="1626069"/>
                  </a:lnTo>
                  <a:close/>
                </a:path>
                <a:path w="2525395" h="2403475">
                  <a:moveTo>
                    <a:pt x="2460561" y="397992"/>
                  </a:moveTo>
                  <a:lnTo>
                    <a:pt x="2443569" y="346125"/>
                  </a:lnTo>
                  <a:lnTo>
                    <a:pt x="2424836" y="295071"/>
                  </a:lnTo>
                  <a:lnTo>
                    <a:pt x="2404414" y="244868"/>
                  </a:lnTo>
                  <a:lnTo>
                    <a:pt x="2382342" y="195580"/>
                  </a:lnTo>
                  <a:lnTo>
                    <a:pt x="2186775" y="0"/>
                  </a:lnTo>
                  <a:lnTo>
                    <a:pt x="2062568" y="0"/>
                  </a:lnTo>
                  <a:lnTo>
                    <a:pt x="2460561" y="397992"/>
                  </a:lnTo>
                  <a:close/>
                </a:path>
                <a:path w="2525395" h="2403475">
                  <a:moveTo>
                    <a:pt x="2470124" y="1276832"/>
                  </a:moveTo>
                  <a:lnTo>
                    <a:pt x="1193292" y="0"/>
                  </a:lnTo>
                  <a:lnTo>
                    <a:pt x="1069225" y="0"/>
                  </a:lnTo>
                  <a:lnTo>
                    <a:pt x="2440114" y="1370901"/>
                  </a:lnTo>
                  <a:lnTo>
                    <a:pt x="2448128" y="1347609"/>
                  </a:lnTo>
                  <a:lnTo>
                    <a:pt x="2455811" y="1324178"/>
                  </a:lnTo>
                  <a:lnTo>
                    <a:pt x="2463152" y="1300581"/>
                  </a:lnTo>
                  <a:lnTo>
                    <a:pt x="2470124" y="1276832"/>
                  </a:lnTo>
                  <a:close/>
                </a:path>
                <a:path w="2525395" h="2403475">
                  <a:moveTo>
                    <a:pt x="2524937" y="834986"/>
                  </a:moveTo>
                  <a:lnTo>
                    <a:pt x="1689950" y="0"/>
                  </a:lnTo>
                  <a:lnTo>
                    <a:pt x="1565884" y="0"/>
                  </a:lnTo>
                  <a:lnTo>
                    <a:pt x="2524937" y="959065"/>
                  </a:lnTo>
                  <a:lnTo>
                    <a:pt x="2524937" y="834986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5562112" y="8044818"/>
            <a:ext cx="2726055" cy="2242185"/>
          </a:xfrm>
          <a:custGeom>
            <a:avLst/>
            <a:gdLst/>
            <a:ahLst/>
            <a:cxnLst/>
            <a:rect l="l" t="t" r="r" b="b"/>
            <a:pathLst>
              <a:path w="2726055" h="2242184">
                <a:moveTo>
                  <a:pt x="525594" y="469131"/>
                </a:moveTo>
                <a:lnTo>
                  <a:pt x="564731" y="433242"/>
                </a:lnTo>
                <a:lnTo>
                  <a:pt x="605166" y="398636"/>
                </a:lnTo>
                <a:lnTo>
                  <a:pt x="646754" y="365339"/>
                </a:lnTo>
                <a:lnTo>
                  <a:pt x="689347" y="333376"/>
                </a:lnTo>
                <a:lnTo>
                  <a:pt x="732798" y="302772"/>
                </a:lnTo>
                <a:lnTo>
                  <a:pt x="776961" y="273554"/>
                </a:lnTo>
                <a:lnTo>
                  <a:pt x="821689" y="245746"/>
                </a:lnTo>
                <a:lnTo>
                  <a:pt x="866835" y="219375"/>
                </a:lnTo>
                <a:lnTo>
                  <a:pt x="912252" y="194465"/>
                </a:lnTo>
                <a:lnTo>
                  <a:pt x="957794" y="171043"/>
                </a:lnTo>
                <a:lnTo>
                  <a:pt x="1003314" y="149134"/>
                </a:lnTo>
                <a:lnTo>
                  <a:pt x="1047646" y="129914"/>
                </a:lnTo>
                <a:lnTo>
                  <a:pt x="1092385" y="112024"/>
                </a:lnTo>
                <a:lnTo>
                  <a:pt x="1137500" y="95463"/>
                </a:lnTo>
                <a:lnTo>
                  <a:pt x="1182963" y="80231"/>
                </a:lnTo>
                <a:lnTo>
                  <a:pt x="1228742" y="66326"/>
                </a:lnTo>
                <a:lnTo>
                  <a:pt x="1274809" y="53746"/>
                </a:lnTo>
                <a:lnTo>
                  <a:pt x="1321133" y="42491"/>
                </a:lnTo>
                <a:lnTo>
                  <a:pt x="1367685" y="32560"/>
                </a:lnTo>
                <a:lnTo>
                  <a:pt x="1414436" y="23951"/>
                </a:lnTo>
                <a:lnTo>
                  <a:pt x="1461354" y="16663"/>
                </a:lnTo>
                <a:lnTo>
                  <a:pt x="1508411" y="10695"/>
                </a:lnTo>
                <a:lnTo>
                  <a:pt x="1555577" y="6046"/>
                </a:lnTo>
                <a:lnTo>
                  <a:pt x="1602822" y="2715"/>
                </a:lnTo>
                <a:lnTo>
                  <a:pt x="1650117" y="700"/>
                </a:lnTo>
                <a:lnTo>
                  <a:pt x="1697430" y="0"/>
                </a:lnTo>
                <a:lnTo>
                  <a:pt x="1744734" y="613"/>
                </a:lnTo>
                <a:lnTo>
                  <a:pt x="1791997" y="2540"/>
                </a:lnTo>
                <a:lnTo>
                  <a:pt x="1839191" y="5779"/>
                </a:lnTo>
                <a:lnTo>
                  <a:pt x="1886284" y="10328"/>
                </a:lnTo>
                <a:lnTo>
                  <a:pt x="1933249" y="16186"/>
                </a:lnTo>
                <a:lnTo>
                  <a:pt x="1980055" y="23352"/>
                </a:lnTo>
                <a:lnTo>
                  <a:pt x="2026671" y="31825"/>
                </a:lnTo>
                <a:lnTo>
                  <a:pt x="2073069" y="41604"/>
                </a:lnTo>
                <a:lnTo>
                  <a:pt x="2119219" y="52687"/>
                </a:lnTo>
                <a:lnTo>
                  <a:pt x="2165090" y="65074"/>
                </a:lnTo>
                <a:lnTo>
                  <a:pt x="2210654" y="78763"/>
                </a:lnTo>
                <a:lnTo>
                  <a:pt x="2255880" y="93753"/>
                </a:lnTo>
                <a:lnTo>
                  <a:pt x="2300738" y="110043"/>
                </a:lnTo>
                <a:lnTo>
                  <a:pt x="2345199" y="127631"/>
                </a:lnTo>
                <a:lnTo>
                  <a:pt x="2389233" y="146516"/>
                </a:lnTo>
                <a:lnTo>
                  <a:pt x="2432811" y="166698"/>
                </a:lnTo>
                <a:lnTo>
                  <a:pt x="2475902" y="188175"/>
                </a:lnTo>
                <a:lnTo>
                  <a:pt x="2518476" y="210946"/>
                </a:lnTo>
                <a:lnTo>
                  <a:pt x="2560505" y="235010"/>
                </a:lnTo>
                <a:lnTo>
                  <a:pt x="2601958" y="260364"/>
                </a:lnTo>
                <a:lnTo>
                  <a:pt x="2642805" y="287010"/>
                </a:lnTo>
                <a:lnTo>
                  <a:pt x="2683017" y="314944"/>
                </a:lnTo>
                <a:lnTo>
                  <a:pt x="2722564" y="344166"/>
                </a:lnTo>
                <a:lnTo>
                  <a:pt x="2725887" y="346777"/>
                </a:lnTo>
                <a:lnTo>
                  <a:pt x="2725887" y="2242181"/>
                </a:lnTo>
                <a:lnTo>
                  <a:pt x="86772" y="2242181"/>
                </a:lnTo>
                <a:lnTo>
                  <a:pt x="80266" y="2222638"/>
                </a:lnTo>
                <a:lnTo>
                  <a:pt x="66476" y="2176954"/>
                </a:lnTo>
                <a:lnTo>
                  <a:pt x="53989" y="2130961"/>
                </a:lnTo>
                <a:lnTo>
                  <a:pt x="42804" y="2084687"/>
                </a:lnTo>
                <a:lnTo>
                  <a:pt x="32919" y="2038164"/>
                </a:lnTo>
                <a:lnTo>
                  <a:pt x="24333" y="1991423"/>
                </a:lnTo>
                <a:lnTo>
                  <a:pt x="17044" y="1944496"/>
                </a:lnTo>
                <a:lnTo>
                  <a:pt x="11050" y="1897412"/>
                </a:lnTo>
                <a:lnTo>
                  <a:pt x="6350" y="1850202"/>
                </a:lnTo>
                <a:lnTo>
                  <a:pt x="2943" y="1802898"/>
                </a:lnTo>
                <a:lnTo>
                  <a:pt x="827" y="1755531"/>
                </a:lnTo>
                <a:lnTo>
                  <a:pt x="0" y="1708131"/>
                </a:lnTo>
                <a:lnTo>
                  <a:pt x="460" y="1660729"/>
                </a:lnTo>
                <a:lnTo>
                  <a:pt x="2206" y="1613357"/>
                </a:lnTo>
                <a:lnTo>
                  <a:pt x="5238" y="1566044"/>
                </a:lnTo>
                <a:lnTo>
                  <a:pt x="9552" y="1518823"/>
                </a:lnTo>
                <a:lnTo>
                  <a:pt x="15147" y="1471723"/>
                </a:lnTo>
                <a:lnTo>
                  <a:pt x="22022" y="1424776"/>
                </a:lnTo>
                <a:lnTo>
                  <a:pt x="30176" y="1378013"/>
                </a:lnTo>
                <a:lnTo>
                  <a:pt x="39606" y="1331464"/>
                </a:lnTo>
                <a:lnTo>
                  <a:pt x="50311" y="1285161"/>
                </a:lnTo>
                <a:lnTo>
                  <a:pt x="62289" y="1239134"/>
                </a:lnTo>
                <a:lnTo>
                  <a:pt x="75540" y="1193415"/>
                </a:lnTo>
                <a:lnTo>
                  <a:pt x="90061" y="1148033"/>
                </a:lnTo>
                <a:lnTo>
                  <a:pt x="105851" y="1103021"/>
                </a:lnTo>
                <a:lnTo>
                  <a:pt x="122908" y="1058409"/>
                </a:lnTo>
                <a:lnTo>
                  <a:pt x="141231" y="1014227"/>
                </a:lnTo>
                <a:lnTo>
                  <a:pt x="160818" y="970507"/>
                </a:lnTo>
                <a:lnTo>
                  <a:pt x="181667" y="927280"/>
                </a:lnTo>
                <a:lnTo>
                  <a:pt x="183065" y="923426"/>
                </a:lnTo>
                <a:lnTo>
                  <a:pt x="185724" y="920899"/>
                </a:lnTo>
                <a:lnTo>
                  <a:pt x="187122" y="917045"/>
                </a:lnTo>
                <a:lnTo>
                  <a:pt x="210900" y="873288"/>
                </a:lnTo>
                <a:lnTo>
                  <a:pt x="236081" y="829998"/>
                </a:lnTo>
                <a:lnTo>
                  <a:pt x="262662" y="787223"/>
                </a:lnTo>
                <a:lnTo>
                  <a:pt x="290643" y="745008"/>
                </a:lnTo>
                <a:lnTo>
                  <a:pt x="320022" y="703401"/>
                </a:lnTo>
                <a:lnTo>
                  <a:pt x="350798" y="662448"/>
                </a:lnTo>
                <a:lnTo>
                  <a:pt x="382971" y="622196"/>
                </a:lnTo>
                <a:lnTo>
                  <a:pt x="416538" y="582691"/>
                </a:lnTo>
                <a:lnTo>
                  <a:pt x="451498" y="543981"/>
                </a:lnTo>
                <a:lnTo>
                  <a:pt x="487850" y="506112"/>
                </a:lnTo>
                <a:lnTo>
                  <a:pt x="525594" y="46913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047694"/>
            <a:ext cx="2729230" cy="2239645"/>
          </a:xfrm>
          <a:custGeom>
            <a:avLst/>
            <a:gdLst/>
            <a:ahLst/>
            <a:cxnLst/>
            <a:rect l="l" t="t" r="r" b="b"/>
            <a:pathLst>
              <a:path w="2729230" h="2239645">
                <a:moveTo>
                  <a:pt x="2229131" y="494500"/>
                </a:moveTo>
                <a:lnTo>
                  <a:pt x="2266008" y="532707"/>
                </a:lnTo>
                <a:lnTo>
                  <a:pt x="2301636" y="572245"/>
                </a:lnTo>
                <a:lnTo>
                  <a:pt x="2335986" y="612968"/>
                </a:lnTo>
                <a:lnTo>
                  <a:pt x="2369027" y="654729"/>
                </a:lnTo>
                <a:lnTo>
                  <a:pt x="2400732" y="697384"/>
                </a:lnTo>
                <a:lnTo>
                  <a:pt x="2431070" y="740786"/>
                </a:lnTo>
                <a:lnTo>
                  <a:pt x="2460012" y="784788"/>
                </a:lnTo>
                <a:lnTo>
                  <a:pt x="2487528" y="829245"/>
                </a:lnTo>
                <a:lnTo>
                  <a:pt x="2513591" y="874011"/>
                </a:lnTo>
                <a:lnTo>
                  <a:pt x="2538169" y="918939"/>
                </a:lnTo>
                <a:lnTo>
                  <a:pt x="2561235" y="963884"/>
                </a:lnTo>
                <a:lnTo>
                  <a:pt x="2581582" y="1007710"/>
                </a:lnTo>
                <a:lnTo>
                  <a:pt x="2600610" y="1051977"/>
                </a:lnTo>
                <a:lnTo>
                  <a:pt x="2618318" y="1096655"/>
                </a:lnTo>
                <a:lnTo>
                  <a:pt x="2634708" y="1141713"/>
                </a:lnTo>
                <a:lnTo>
                  <a:pt x="2649779" y="1187122"/>
                </a:lnTo>
                <a:lnTo>
                  <a:pt x="2663532" y="1232852"/>
                </a:lnTo>
                <a:lnTo>
                  <a:pt x="2675967" y="1278873"/>
                </a:lnTo>
                <a:lnTo>
                  <a:pt x="2687085" y="1325156"/>
                </a:lnTo>
                <a:lnTo>
                  <a:pt x="2696887" y="1371671"/>
                </a:lnTo>
                <a:lnTo>
                  <a:pt x="2705371" y="1418388"/>
                </a:lnTo>
                <a:lnTo>
                  <a:pt x="2712540" y="1465278"/>
                </a:lnTo>
                <a:lnTo>
                  <a:pt x="2718394" y="1512309"/>
                </a:lnTo>
                <a:lnTo>
                  <a:pt x="2722932" y="1559454"/>
                </a:lnTo>
                <a:lnTo>
                  <a:pt x="2726155" y="1606681"/>
                </a:lnTo>
                <a:lnTo>
                  <a:pt x="2728065" y="1653961"/>
                </a:lnTo>
                <a:lnTo>
                  <a:pt x="2728660" y="1701265"/>
                </a:lnTo>
                <a:lnTo>
                  <a:pt x="2727942" y="1748562"/>
                </a:lnTo>
                <a:lnTo>
                  <a:pt x="2725911" y="1795823"/>
                </a:lnTo>
                <a:lnTo>
                  <a:pt x="2722568" y="1843018"/>
                </a:lnTo>
                <a:lnTo>
                  <a:pt x="2717912" y="1890117"/>
                </a:lnTo>
                <a:lnTo>
                  <a:pt x="2711945" y="1937090"/>
                </a:lnTo>
                <a:lnTo>
                  <a:pt x="2704666" y="1983908"/>
                </a:lnTo>
                <a:lnTo>
                  <a:pt x="2696076" y="2030541"/>
                </a:lnTo>
                <a:lnTo>
                  <a:pt x="2686176" y="2076959"/>
                </a:lnTo>
                <a:lnTo>
                  <a:pt x="2674966" y="2123132"/>
                </a:lnTo>
                <a:lnTo>
                  <a:pt x="2662447" y="2169031"/>
                </a:lnTo>
                <a:lnTo>
                  <a:pt x="2648618" y="2214625"/>
                </a:lnTo>
                <a:lnTo>
                  <a:pt x="2640363" y="2239305"/>
                </a:lnTo>
                <a:lnTo>
                  <a:pt x="0" y="2239305"/>
                </a:lnTo>
                <a:lnTo>
                  <a:pt x="0" y="342761"/>
                </a:lnTo>
                <a:lnTo>
                  <a:pt x="37377" y="315077"/>
                </a:lnTo>
                <a:lnTo>
                  <a:pt x="77552" y="287130"/>
                </a:lnTo>
                <a:lnTo>
                  <a:pt x="118380" y="260487"/>
                </a:lnTo>
                <a:lnTo>
                  <a:pt x="159831" y="235145"/>
                </a:lnTo>
                <a:lnTo>
                  <a:pt x="201873" y="211104"/>
                </a:lnTo>
                <a:lnTo>
                  <a:pt x="244476" y="188364"/>
                </a:lnTo>
                <a:lnTo>
                  <a:pt x="287608" y="166924"/>
                </a:lnTo>
                <a:lnTo>
                  <a:pt x="331239" y="146783"/>
                </a:lnTo>
                <a:lnTo>
                  <a:pt x="375337" y="127939"/>
                </a:lnTo>
                <a:lnTo>
                  <a:pt x="419872" y="110393"/>
                </a:lnTo>
                <a:lnTo>
                  <a:pt x="464813" y="94144"/>
                </a:lnTo>
                <a:lnTo>
                  <a:pt x="510128" y="79190"/>
                </a:lnTo>
                <a:lnTo>
                  <a:pt x="555788" y="65532"/>
                </a:lnTo>
                <a:lnTo>
                  <a:pt x="601761" y="53167"/>
                </a:lnTo>
                <a:lnTo>
                  <a:pt x="648016" y="42096"/>
                </a:lnTo>
                <a:lnTo>
                  <a:pt x="694522" y="32318"/>
                </a:lnTo>
                <a:lnTo>
                  <a:pt x="741248" y="23832"/>
                </a:lnTo>
                <a:lnTo>
                  <a:pt x="788163" y="16637"/>
                </a:lnTo>
                <a:lnTo>
                  <a:pt x="835237" y="10732"/>
                </a:lnTo>
                <a:lnTo>
                  <a:pt x="882438" y="6116"/>
                </a:lnTo>
                <a:lnTo>
                  <a:pt x="929736" y="2790"/>
                </a:lnTo>
                <a:lnTo>
                  <a:pt x="977099" y="751"/>
                </a:lnTo>
                <a:lnTo>
                  <a:pt x="1024497" y="0"/>
                </a:lnTo>
                <a:lnTo>
                  <a:pt x="1071899" y="534"/>
                </a:lnTo>
                <a:lnTo>
                  <a:pt x="1119274" y="2355"/>
                </a:lnTo>
                <a:lnTo>
                  <a:pt x="1166590" y="5460"/>
                </a:lnTo>
                <a:lnTo>
                  <a:pt x="1213817" y="9850"/>
                </a:lnTo>
                <a:lnTo>
                  <a:pt x="1260924" y="15523"/>
                </a:lnTo>
                <a:lnTo>
                  <a:pt x="1307881" y="22478"/>
                </a:lnTo>
                <a:lnTo>
                  <a:pt x="1354655" y="30715"/>
                </a:lnTo>
                <a:lnTo>
                  <a:pt x="1401217" y="40233"/>
                </a:lnTo>
                <a:lnTo>
                  <a:pt x="1447535" y="51031"/>
                </a:lnTo>
                <a:lnTo>
                  <a:pt x="1493578" y="63109"/>
                </a:lnTo>
                <a:lnTo>
                  <a:pt x="1539316" y="76465"/>
                </a:lnTo>
                <a:lnTo>
                  <a:pt x="1584718" y="91099"/>
                </a:lnTo>
                <a:lnTo>
                  <a:pt x="1629751" y="107010"/>
                </a:lnTo>
                <a:lnTo>
                  <a:pt x="1674387" y="124198"/>
                </a:lnTo>
                <a:lnTo>
                  <a:pt x="1718593" y="142660"/>
                </a:lnTo>
                <a:lnTo>
                  <a:pt x="1762339" y="162398"/>
                </a:lnTo>
                <a:lnTo>
                  <a:pt x="1766228" y="163697"/>
                </a:lnTo>
                <a:lnTo>
                  <a:pt x="1768822" y="166291"/>
                </a:lnTo>
                <a:lnTo>
                  <a:pt x="1772710" y="167589"/>
                </a:lnTo>
                <a:lnTo>
                  <a:pt x="1817061" y="190241"/>
                </a:lnTo>
                <a:lnTo>
                  <a:pt x="1860980" y="214307"/>
                </a:lnTo>
                <a:lnTo>
                  <a:pt x="1904421" y="239786"/>
                </a:lnTo>
                <a:lnTo>
                  <a:pt x="1947337" y="266679"/>
                </a:lnTo>
                <a:lnTo>
                  <a:pt x="1989682" y="294985"/>
                </a:lnTo>
                <a:lnTo>
                  <a:pt x="2031409" y="324704"/>
                </a:lnTo>
                <a:lnTo>
                  <a:pt x="2072470" y="355837"/>
                </a:lnTo>
                <a:lnTo>
                  <a:pt x="2112820" y="388383"/>
                </a:lnTo>
                <a:lnTo>
                  <a:pt x="2152411" y="422342"/>
                </a:lnTo>
                <a:lnTo>
                  <a:pt x="2191197" y="457715"/>
                </a:lnTo>
                <a:lnTo>
                  <a:pt x="2229131" y="49450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6844" y="4407745"/>
            <a:ext cx="1024890" cy="2323465"/>
          </a:xfrm>
          <a:custGeom>
            <a:avLst/>
            <a:gdLst/>
            <a:ahLst/>
            <a:cxnLst/>
            <a:rect l="l" t="t" r="r" b="b"/>
            <a:pathLst>
              <a:path w="1024890" h="2323465">
                <a:moveTo>
                  <a:pt x="35066" y="318292"/>
                </a:moveTo>
                <a:lnTo>
                  <a:pt x="0" y="283212"/>
                </a:lnTo>
                <a:lnTo>
                  <a:pt x="124015" y="159146"/>
                </a:lnTo>
                <a:lnTo>
                  <a:pt x="0" y="35080"/>
                </a:lnTo>
                <a:lnTo>
                  <a:pt x="35066" y="0"/>
                </a:lnTo>
                <a:lnTo>
                  <a:pt x="159081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066" y="318292"/>
                </a:lnTo>
                <a:close/>
              </a:path>
              <a:path w="1024890" h="2323465">
                <a:moveTo>
                  <a:pt x="228359" y="124065"/>
                </a:moveTo>
                <a:lnTo>
                  <a:pt x="159081" y="124065"/>
                </a:lnTo>
                <a:lnTo>
                  <a:pt x="283097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1024890" h="2323465">
                <a:moveTo>
                  <a:pt x="283097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7" y="317437"/>
                </a:lnTo>
                <a:close/>
              </a:path>
              <a:path w="1024890" h="2323465">
                <a:moveTo>
                  <a:pt x="742381" y="318292"/>
                </a:moveTo>
                <a:lnTo>
                  <a:pt x="707315" y="283212"/>
                </a:lnTo>
                <a:lnTo>
                  <a:pt x="831330" y="159146"/>
                </a:lnTo>
                <a:lnTo>
                  <a:pt x="707315" y="35080"/>
                </a:lnTo>
                <a:lnTo>
                  <a:pt x="742381" y="0"/>
                </a:lnTo>
                <a:lnTo>
                  <a:pt x="864686" y="124065"/>
                </a:lnTo>
                <a:lnTo>
                  <a:pt x="934819" y="124065"/>
                </a:lnTo>
                <a:lnTo>
                  <a:pt x="900608" y="158290"/>
                </a:lnTo>
                <a:lnTo>
                  <a:pt x="935674" y="193371"/>
                </a:lnTo>
                <a:lnTo>
                  <a:pt x="865542" y="193371"/>
                </a:lnTo>
                <a:lnTo>
                  <a:pt x="742381" y="318292"/>
                </a:lnTo>
                <a:close/>
              </a:path>
              <a:path w="1024890" h="2323465">
                <a:moveTo>
                  <a:pt x="934819" y="124065"/>
                </a:moveTo>
                <a:lnTo>
                  <a:pt x="864686" y="124065"/>
                </a:lnTo>
                <a:lnTo>
                  <a:pt x="988702" y="0"/>
                </a:lnTo>
                <a:lnTo>
                  <a:pt x="1023768" y="35080"/>
                </a:lnTo>
                <a:lnTo>
                  <a:pt x="934819" y="124065"/>
                </a:lnTo>
                <a:close/>
              </a:path>
              <a:path w="1024890" h="2323465">
                <a:moveTo>
                  <a:pt x="989557" y="317437"/>
                </a:moveTo>
                <a:lnTo>
                  <a:pt x="865542" y="193371"/>
                </a:lnTo>
                <a:lnTo>
                  <a:pt x="935674" y="193371"/>
                </a:lnTo>
                <a:lnTo>
                  <a:pt x="1024623" y="282356"/>
                </a:lnTo>
                <a:lnTo>
                  <a:pt x="989557" y="317437"/>
                </a:lnTo>
                <a:close/>
              </a:path>
              <a:path w="1024890" h="2323465">
                <a:moveTo>
                  <a:pt x="35066" y="986536"/>
                </a:moveTo>
                <a:lnTo>
                  <a:pt x="0" y="951455"/>
                </a:lnTo>
                <a:lnTo>
                  <a:pt x="124015" y="827390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1024890" h="2323465">
                <a:moveTo>
                  <a:pt x="228359" y="792309"/>
                </a:moveTo>
                <a:lnTo>
                  <a:pt x="159081" y="792309"/>
                </a:lnTo>
                <a:lnTo>
                  <a:pt x="283097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1024890" h="2323465">
                <a:moveTo>
                  <a:pt x="283097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7" y="986536"/>
                </a:lnTo>
                <a:close/>
              </a:path>
              <a:path w="1024890" h="2323465">
                <a:moveTo>
                  <a:pt x="741526" y="986536"/>
                </a:moveTo>
                <a:lnTo>
                  <a:pt x="706460" y="951455"/>
                </a:lnTo>
                <a:lnTo>
                  <a:pt x="830475" y="827390"/>
                </a:lnTo>
                <a:lnTo>
                  <a:pt x="706460" y="703324"/>
                </a:lnTo>
                <a:lnTo>
                  <a:pt x="741526" y="668243"/>
                </a:lnTo>
                <a:lnTo>
                  <a:pt x="865542" y="792309"/>
                </a:lnTo>
                <a:lnTo>
                  <a:pt x="934819" y="792309"/>
                </a:lnTo>
                <a:lnTo>
                  <a:pt x="900608" y="826534"/>
                </a:lnTo>
                <a:lnTo>
                  <a:pt x="936284" y="862470"/>
                </a:lnTo>
                <a:lnTo>
                  <a:pt x="865542" y="862470"/>
                </a:lnTo>
                <a:lnTo>
                  <a:pt x="741526" y="986536"/>
                </a:lnTo>
                <a:close/>
              </a:path>
              <a:path w="1024890" h="2323465">
                <a:moveTo>
                  <a:pt x="934819" y="792309"/>
                </a:moveTo>
                <a:lnTo>
                  <a:pt x="865542" y="792309"/>
                </a:lnTo>
                <a:lnTo>
                  <a:pt x="989557" y="668243"/>
                </a:lnTo>
                <a:lnTo>
                  <a:pt x="1024623" y="702468"/>
                </a:lnTo>
                <a:lnTo>
                  <a:pt x="934819" y="792309"/>
                </a:lnTo>
                <a:close/>
              </a:path>
              <a:path w="1024890" h="2323465">
                <a:moveTo>
                  <a:pt x="989557" y="986536"/>
                </a:moveTo>
                <a:lnTo>
                  <a:pt x="865542" y="862470"/>
                </a:lnTo>
                <a:lnTo>
                  <a:pt x="936284" y="862470"/>
                </a:lnTo>
                <a:lnTo>
                  <a:pt x="1024623" y="951455"/>
                </a:lnTo>
                <a:lnTo>
                  <a:pt x="989557" y="986536"/>
                </a:lnTo>
                <a:close/>
              </a:path>
              <a:path w="1024890" h="2323465">
                <a:moveTo>
                  <a:pt x="35066" y="1654780"/>
                </a:moveTo>
                <a:lnTo>
                  <a:pt x="0" y="1619699"/>
                </a:lnTo>
                <a:lnTo>
                  <a:pt x="124015" y="1495633"/>
                </a:lnTo>
                <a:lnTo>
                  <a:pt x="0" y="1371568"/>
                </a:lnTo>
                <a:lnTo>
                  <a:pt x="35066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4148" y="1495633"/>
                </a:lnTo>
                <a:lnTo>
                  <a:pt x="229214" y="1530714"/>
                </a:lnTo>
                <a:lnTo>
                  <a:pt x="159081" y="1530714"/>
                </a:lnTo>
                <a:lnTo>
                  <a:pt x="35066" y="1654780"/>
                </a:lnTo>
                <a:close/>
              </a:path>
              <a:path w="1024890" h="2323465">
                <a:moveTo>
                  <a:pt x="229214" y="1460553"/>
                </a:moveTo>
                <a:lnTo>
                  <a:pt x="159081" y="1460553"/>
                </a:lnTo>
                <a:lnTo>
                  <a:pt x="283097" y="1336487"/>
                </a:lnTo>
                <a:lnTo>
                  <a:pt x="318163" y="1371568"/>
                </a:lnTo>
                <a:lnTo>
                  <a:pt x="229214" y="1460553"/>
                </a:lnTo>
                <a:close/>
              </a:path>
              <a:path w="1024890" h="2323465">
                <a:moveTo>
                  <a:pt x="283097" y="1654780"/>
                </a:moveTo>
                <a:lnTo>
                  <a:pt x="159081" y="1530714"/>
                </a:lnTo>
                <a:lnTo>
                  <a:pt x="229214" y="1530714"/>
                </a:lnTo>
                <a:lnTo>
                  <a:pt x="318163" y="1619699"/>
                </a:lnTo>
                <a:lnTo>
                  <a:pt x="283097" y="1654780"/>
                </a:lnTo>
                <a:close/>
              </a:path>
              <a:path w="1024890" h="2323465">
                <a:moveTo>
                  <a:pt x="741526" y="1654780"/>
                </a:moveTo>
                <a:lnTo>
                  <a:pt x="706460" y="1619699"/>
                </a:lnTo>
                <a:lnTo>
                  <a:pt x="830475" y="1495633"/>
                </a:lnTo>
                <a:lnTo>
                  <a:pt x="706460" y="1371568"/>
                </a:lnTo>
                <a:lnTo>
                  <a:pt x="741526" y="1336487"/>
                </a:lnTo>
                <a:lnTo>
                  <a:pt x="865542" y="1460553"/>
                </a:lnTo>
                <a:lnTo>
                  <a:pt x="934819" y="1460553"/>
                </a:lnTo>
                <a:lnTo>
                  <a:pt x="900608" y="1494778"/>
                </a:lnTo>
                <a:lnTo>
                  <a:pt x="936284" y="1530714"/>
                </a:lnTo>
                <a:lnTo>
                  <a:pt x="865542" y="1530714"/>
                </a:lnTo>
                <a:lnTo>
                  <a:pt x="741526" y="1654780"/>
                </a:lnTo>
                <a:close/>
              </a:path>
              <a:path w="1024890" h="2323465">
                <a:moveTo>
                  <a:pt x="934819" y="1460553"/>
                </a:moveTo>
                <a:lnTo>
                  <a:pt x="865542" y="1460553"/>
                </a:lnTo>
                <a:lnTo>
                  <a:pt x="989557" y="1336487"/>
                </a:lnTo>
                <a:lnTo>
                  <a:pt x="1024623" y="1370712"/>
                </a:lnTo>
                <a:lnTo>
                  <a:pt x="934819" y="1460553"/>
                </a:lnTo>
                <a:close/>
              </a:path>
              <a:path w="1024890" h="2323465">
                <a:moveTo>
                  <a:pt x="989557" y="1654780"/>
                </a:moveTo>
                <a:lnTo>
                  <a:pt x="865542" y="1530714"/>
                </a:lnTo>
                <a:lnTo>
                  <a:pt x="936284" y="1530714"/>
                </a:lnTo>
                <a:lnTo>
                  <a:pt x="1024623" y="1619699"/>
                </a:lnTo>
                <a:lnTo>
                  <a:pt x="989557" y="1654780"/>
                </a:lnTo>
                <a:close/>
              </a:path>
              <a:path w="1024890" h="2323465">
                <a:moveTo>
                  <a:pt x="35066" y="2323023"/>
                </a:moveTo>
                <a:lnTo>
                  <a:pt x="0" y="2287943"/>
                </a:lnTo>
                <a:lnTo>
                  <a:pt x="124015" y="2163877"/>
                </a:lnTo>
                <a:lnTo>
                  <a:pt x="0" y="2039811"/>
                </a:lnTo>
                <a:lnTo>
                  <a:pt x="35066" y="2004731"/>
                </a:lnTo>
                <a:lnTo>
                  <a:pt x="159081" y="2128796"/>
                </a:lnTo>
                <a:lnTo>
                  <a:pt x="229214" y="2128796"/>
                </a:lnTo>
                <a:lnTo>
                  <a:pt x="194148" y="2163877"/>
                </a:lnTo>
                <a:lnTo>
                  <a:pt x="229214" y="2198957"/>
                </a:lnTo>
                <a:lnTo>
                  <a:pt x="159081" y="2198957"/>
                </a:lnTo>
                <a:lnTo>
                  <a:pt x="35066" y="2323023"/>
                </a:lnTo>
                <a:close/>
              </a:path>
              <a:path w="1024890" h="2323465">
                <a:moveTo>
                  <a:pt x="229214" y="2128796"/>
                </a:moveTo>
                <a:lnTo>
                  <a:pt x="159081" y="2128796"/>
                </a:lnTo>
                <a:lnTo>
                  <a:pt x="283097" y="2004731"/>
                </a:lnTo>
                <a:lnTo>
                  <a:pt x="318163" y="2039811"/>
                </a:lnTo>
                <a:lnTo>
                  <a:pt x="229214" y="2128796"/>
                </a:lnTo>
                <a:close/>
              </a:path>
              <a:path w="1024890" h="2323465">
                <a:moveTo>
                  <a:pt x="283097" y="2323023"/>
                </a:moveTo>
                <a:lnTo>
                  <a:pt x="159081" y="2198957"/>
                </a:lnTo>
                <a:lnTo>
                  <a:pt x="229214" y="2198957"/>
                </a:lnTo>
                <a:lnTo>
                  <a:pt x="318163" y="2287943"/>
                </a:lnTo>
                <a:lnTo>
                  <a:pt x="283097" y="2323023"/>
                </a:lnTo>
                <a:close/>
              </a:path>
              <a:path w="1024890" h="2323465">
                <a:moveTo>
                  <a:pt x="741526" y="2323023"/>
                </a:moveTo>
                <a:lnTo>
                  <a:pt x="706460" y="2287943"/>
                </a:lnTo>
                <a:lnTo>
                  <a:pt x="830475" y="2163877"/>
                </a:lnTo>
                <a:lnTo>
                  <a:pt x="706460" y="2039811"/>
                </a:lnTo>
                <a:lnTo>
                  <a:pt x="741526" y="2004731"/>
                </a:lnTo>
                <a:lnTo>
                  <a:pt x="865542" y="2128796"/>
                </a:lnTo>
                <a:lnTo>
                  <a:pt x="934819" y="2128796"/>
                </a:lnTo>
                <a:lnTo>
                  <a:pt x="900608" y="2163021"/>
                </a:lnTo>
                <a:lnTo>
                  <a:pt x="936284" y="2198957"/>
                </a:lnTo>
                <a:lnTo>
                  <a:pt x="865542" y="2198957"/>
                </a:lnTo>
                <a:lnTo>
                  <a:pt x="741526" y="2323023"/>
                </a:lnTo>
                <a:close/>
              </a:path>
              <a:path w="1024890" h="2323465">
                <a:moveTo>
                  <a:pt x="934819" y="2128796"/>
                </a:moveTo>
                <a:lnTo>
                  <a:pt x="865542" y="2128796"/>
                </a:lnTo>
                <a:lnTo>
                  <a:pt x="989557" y="2004731"/>
                </a:lnTo>
                <a:lnTo>
                  <a:pt x="1024623" y="2038956"/>
                </a:lnTo>
                <a:lnTo>
                  <a:pt x="934819" y="2128796"/>
                </a:lnTo>
                <a:close/>
              </a:path>
              <a:path w="1024890" h="2323465">
                <a:moveTo>
                  <a:pt x="989557" y="2323023"/>
                </a:moveTo>
                <a:lnTo>
                  <a:pt x="865542" y="2198957"/>
                </a:lnTo>
                <a:lnTo>
                  <a:pt x="936284" y="2198957"/>
                </a:lnTo>
                <a:lnTo>
                  <a:pt x="1024623" y="2287943"/>
                </a:lnTo>
                <a:lnTo>
                  <a:pt x="989557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993060" y="4407745"/>
            <a:ext cx="1025525" cy="2323465"/>
          </a:xfrm>
          <a:custGeom>
            <a:avLst/>
            <a:gdLst/>
            <a:ahLst/>
            <a:cxnLst/>
            <a:rect l="l" t="t" r="r" b="b"/>
            <a:pathLst>
              <a:path w="1025525" h="2323465">
                <a:moveTo>
                  <a:pt x="35921" y="317437"/>
                </a:moveTo>
                <a:lnTo>
                  <a:pt x="854" y="282356"/>
                </a:lnTo>
                <a:lnTo>
                  <a:pt x="124870" y="158290"/>
                </a:lnTo>
                <a:lnTo>
                  <a:pt x="854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8" y="124065"/>
                </a:lnTo>
                <a:lnTo>
                  <a:pt x="194147" y="158290"/>
                </a:lnTo>
                <a:lnTo>
                  <a:pt x="229455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1025525" h="2323465">
                <a:moveTo>
                  <a:pt x="228358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8" y="124065"/>
                </a:lnTo>
                <a:close/>
              </a:path>
              <a:path w="1025525" h="2323465">
                <a:moveTo>
                  <a:pt x="283951" y="317437"/>
                </a:moveTo>
                <a:lnTo>
                  <a:pt x="159936" y="193371"/>
                </a:lnTo>
                <a:lnTo>
                  <a:pt x="229455" y="193371"/>
                </a:lnTo>
                <a:lnTo>
                  <a:pt x="319018" y="282356"/>
                </a:lnTo>
                <a:lnTo>
                  <a:pt x="283951" y="317437"/>
                </a:lnTo>
                <a:close/>
              </a:path>
              <a:path w="1025525" h="2323465">
                <a:moveTo>
                  <a:pt x="743236" y="317437"/>
                </a:moveTo>
                <a:lnTo>
                  <a:pt x="708170" y="282356"/>
                </a:lnTo>
                <a:lnTo>
                  <a:pt x="831330" y="159146"/>
                </a:lnTo>
                <a:lnTo>
                  <a:pt x="707314" y="35080"/>
                </a:lnTo>
                <a:lnTo>
                  <a:pt x="742381" y="0"/>
                </a:lnTo>
                <a:lnTo>
                  <a:pt x="865541" y="124065"/>
                </a:lnTo>
                <a:lnTo>
                  <a:pt x="935674" y="124065"/>
                </a:lnTo>
                <a:lnTo>
                  <a:pt x="901463" y="158290"/>
                </a:lnTo>
                <a:lnTo>
                  <a:pt x="936529" y="193371"/>
                </a:lnTo>
                <a:lnTo>
                  <a:pt x="866396" y="193371"/>
                </a:lnTo>
                <a:lnTo>
                  <a:pt x="743236" y="317437"/>
                </a:lnTo>
                <a:close/>
              </a:path>
              <a:path w="1025525" h="2323465">
                <a:moveTo>
                  <a:pt x="935674" y="124065"/>
                </a:moveTo>
                <a:lnTo>
                  <a:pt x="865541" y="124065"/>
                </a:lnTo>
                <a:lnTo>
                  <a:pt x="989556" y="0"/>
                </a:lnTo>
                <a:lnTo>
                  <a:pt x="1025478" y="34225"/>
                </a:lnTo>
                <a:lnTo>
                  <a:pt x="935674" y="124065"/>
                </a:lnTo>
                <a:close/>
              </a:path>
              <a:path w="1025525" h="2323465">
                <a:moveTo>
                  <a:pt x="990412" y="317437"/>
                </a:moveTo>
                <a:lnTo>
                  <a:pt x="866396" y="193371"/>
                </a:lnTo>
                <a:lnTo>
                  <a:pt x="936529" y="193371"/>
                </a:lnTo>
                <a:lnTo>
                  <a:pt x="1025478" y="282356"/>
                </a:lnTo>
                <a:lnTo>
                  <a:pt x="990412" y="317437"/>
                </a:lnTo>
                <a:close/>
              </a:path>
              <a:path w="1025525" h="2323465">
                <a:moveTo>
                  <a:pt x="35921" y="985680"/>
                </a:moveTo>
                <a:lnTo>
                  <a:pt x="854" y="950600"/>
                </a:lnTo>
                <a:lnTo>
                  <a:pt x="124870" y="826534"/>
                </a:lnTo>
                <a:lnTo>
                  <a:pt x="854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8" y="792309"/>
                </a:lnTo>
                <a:lnTo>
                  <a:pt x="194147" y="826534"/>
                </a:lnTo>
                <a:lnTo>
                  <a:pt x="229455" y="861615"/>
                </a:lnTo>
                <a:lnTo>
                  <a:pt x="159936" y="861615"/>
                </a:lnTo>
                <a:lnTo>
                  <a:pt x="35921" y="985680"/>
                </a:lnTo>
                <a:close/>
              </a:path>
              <a:path w="1025525" h="2323465">
                <a:moveTo>
                  <a:pt x="228358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8" y="792309"/>
                </a:lnTo>
                <a:close/>
              </a:path>
              <a:path w="1025525" h="2323465">
                <a:moveTo>
                  <a:pt x="283951" y="985680"/>
                </a:moveTo>
                <a:lnTo>
                  <a:pt x="159936" y="861615"/>
                </a:lnTo>
                <a:lnTo>
                  <a:pt x="229455" y="861615"/>
                </a:lnTo>
                <a:lnTo>
                  <a:pt x="319018" y="950600"/>
                </a:lnTo>
                <a:lnTo>
                  <a:pt x="283951" y="985680"/>
                </a:lnTo>
                <a:close/>
              </a:path>
              <a:path w="1025525" h="2323465">
                <a:moveTo>
                  <a:pt x="742381" y="986536"/>
                </a:moveTo>
                <a:lnTo>
                  <a:pt x="707314" y="951455"/>
                </a:lnTo>
                <a:lnTo>
                  <a:pt x="831330" y="827390"/>
                </a:lnTo>
                <a:lnTo>
                  <a:pt x="707314" y="703324"/>
                </a:lnTo>
                <a:lnTo>
                  <a:pt x="742381" y="668243"/>
                </a:lnTo>
                <a:lnTo>
                  <a:pt x="866396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529" y="862470"/>
                </a:lnTo>
                <a:lnTo>
                  <a:pt x="866396" y="862470"/>
                </a:lnTo>
                <a:lnTo>
                  <a:pt x="742381" y="986536"/>
                </a:lnTo>
                <a:close/>
              </a:path>
              <a:path w="1025525" h="2323465">
                <a:moveTo>
                  <a:pt x="934818" y="792309"/>
                </a:moveTo>
                <a:lnTo>
                  <a:pt x="866396" y="792309"/>
                </a:lnTo>
                <a:lnTo>
                  <a:pt x="989556" y="668243"/>
                </a:lnTo>
                <a:lnTo>
                  <a:pt x="1024623" y="702468"/>
                </a:lnTo>
                <a:lnTo>
                  <a:pt x="934818" y="792309"/>
                </a:lnTo>
                <a:close/>
              </a:path>
              <a:path w="1025525" h="2323465">
                <a:moveTo>
                  <a:pt x="990412" y="986536"/>
                </a:moveTo>
                <a:lnTo>
                  <a:pt x="866396" y="862470"/>
                </a:lnTo>
                <a:lnTo>
                  <a:pt x="936529" y="862470"/>
                </a:lnTo>
                <a:lnTo>
                  <a:pt x="1025478" y="951455"/>
                </a:lnTo>
                <a:lnTo>
                  <a:pt x="990412" y="986536"/>
                </a:lnTo>
                <a:close/>
              </a:path>
              <a:path w="1025525" h="2323465">
                <a:moveTo>
                  <a:pt x="35921" y="1653924"/>
                </a:moveTo>
                <a:lnTo>
                  <a:pt x="854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5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5002" y="1494778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4"/>
                </a:lnTo>
                <a:close/>
              </a:path>
              <a:path w="1025525" h="2323465">
                <a:moveTo>
                  <a:pt x="229214" y="1460553"/>
                </a:moveTo>
                <a:lnTo>
                  <a:pt x="159081" y="1460553"/>
                </a:lnTo>
                <a:lnTo>
                  <a:pt x="283096" y="1336487"/>
                </a:lnTo>
                <a:lnTo>
                  <a:pt x="319018" y="1370712"/>
                </a:lnTo>
                <a:lnTo>
                  <a:pt x="229214" y="1460553"/>
                </a:lnTo>
                <a:close/>
              </a:path>
              <a:path w="1025525" h="2323465">
                <a:moveTo>
                  <a:pt x="283951" y="1653924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1" y="1653924"/>
                </a:lnTo>
                <a:close/>
              </a:path>
              <a:path w="1025525" h="2323465">
                <a:moveTo>
                  <a:pt x="741526" y="1654780"/>
                </a:moveTo>
                <a:lnTo>
                  <a:pt x="706459" y="1619699"/>
                </a:lnTo>
                <a:lnTo>
                  <a:pt x="830475" y="1495633"/>
                </a:lnTo>
                <a:lnTo>
                  <a:pt x="706459" y="1371568"/>
                </a:lnTo>
                <a:lnTo>
                  <a:pt x="741526" y="1336487"/>
                </a:lnTo>
                <a:lnTo>
                  <a:pt x="865541" y="1460553"/>
                </a:lnTo>
                <a:lnTo>
                  <a:pt x="935674" y="1460553"/>
                </a:lnTo>
                <a:lnTo>
                  <a:pt x="900607" y="1495633"/>
                </a:lnTo>
                <a:lnTo>
                  <a:pt x="935674" y="1530714"/>
                </a:lnTo>
                <a:lnTo>
                  <a:pt x="865541" y="1530714"/>
                </a:lnTo>
                <a:lnTo>
                  <a:pt x="741526" y="1654780"/>
                </a:lnTo>
                <a:close/>
              </a:path>
              <a:path w="1025525" h="2323465">
                <a:moveTo>
                  <a:pt x="935674" y="1460553"/>
                </a:moveTo>
                <a:lnTo>
                  <a:pt x="865541" y="1460553"/>
                </a:lnTo>
                <a:lnTo>
                  <a:pt x="989556" y="1336487"/>
                </a:lnTo>
                <a:lnTo>
                  <a:pt x="1024623" y="1371568"/>
                </a:lnTo>
                <a:lnTo>
                  <a:pt x="935674" y="1460553"/>
                </a:lnTo>
                <a:close/>
              </a:path>
              <a:path w="1025525" h="2323465">
                <a:moveTo>
                  <a:pt x="989556" y="1654780"/>
                </a:moveTo>
                <a:lnTo>
                  <a:pt x="865541" y="1530714"/>
                </a:lnTo>
                <a:lnTo>
                  <a:pt x="935674" y="1530714"/>
                </a:lnTo>
                <a:lnTo>
                  <a:pt x="1024623" y="1619699"/>
                </a:lnTo>
                <a:lnTo>
                  <a:pt x="989556" y="1654780"/>
                </a:lnTo>
                <a:close/>
              </a:path>
              <a:path w="1025525" h="2323465">
                <a:moveTo>
                  <a:pt x="36776" y="2322168"/>
                </a:moveTo>
                <a:lnTo>
                  <a:pt x="1709" y="2287087"/>
                </a:lnTo>
                <a:lnTo>
                  <a:pt x="124870" y="2163877"/>
                </a:lnTo>
                <a:lnTo>
                  <a:pt x="0" y="2039811"/>
                </a:lnTo>
                <a:lnTo>
                  <a:pt x="35065" y="2004731"/>
                </a:lnTo>
                <a:lnTo>
                  <a:pt x="159081" y="2128796"/>
                </a:lnTo>
                <a:lnTo>
                  <a:pt x="230069" y="2128796"/>
                </a:lnTo>
                <a:lnTo>
                  <a:pt x="195858" y="2163021"/>
                </a:lnTo>
                <a:lnTo>
                  <a:pt x="230924" y="2198102"/>
                </a:lnTo>
                <a:lnTo>
                  <a:pt x="160791" y="2198102"/>
                </a:lnTo>
                <a:lnTo>
                  <a:pt x="36776" y="2322168"/>
                </a:lnTo>
                <a:close/>
              </a:path>
              <a:path w="1025525" h="2323465">
                <a:moveTo>
                  <a:pt x="230069" y="2128796"/>
                </a:moveTo>
                <a:lnTo>
                  <a:pt x="159081" y="2128796"/>
                </a:lnTo>
                <a:lnTo>
                  <a:pt x="283096" y="2004731"/>
                </a:lnTo>
                <a:lnTo>
                  <a:pt x="319873" y="2038956"/>
                </a:lnTo>
                <a:lnTo>
                  <a:pt x="230069" y="2128796"/>
                </a:lnTo>
                <a:close/>
              </a:path>
              <a:path w="1025525" h="2323465">
                <a:moveTo>
                  <a:pt x="284807" y="2322168"/>
                </a:moveTo>
                <a:lnTo>
                  <a:pt x="160791" y="2198102"/>
                </a:lnTo>
                <a:lnTo>
                  <a:pt x="230924" y="2198102"/>
                </a:lnTo>
                <a:lnTo>
                  <a:pt x="319873" y="2287087"/>
                </a:lnTo>
                <a:lnTo>
                  <a:pt x="284807" y="2322168"/>
                </a:lnTo>
                <a:close/>
              </a:path>
              <a:path w="1025525" h="2323465">
                <a:moveTo>
                  <a:pt x="742381" y="2323023"/>
                </a:moveTo>
                <a:lnTo>
                  <a:pt x="707314" y="2287943"/>
                </a:lnTo>
                <a:lnTo>
                  <a:pt x="831330" y="2163877"/>
                </a:lnTo>
                <a:lnTo>
                  <a:pt x="707314" y="2039811"/>
                </a:lnTo>
                <a:lnTo>
                  <a:pt x="742381" y="2004731"/>
                </a:lnTo>
                <a:lnTo>
                  <a:pt x="866396" y="2128796"/>
                </a:lnTo>
                <a:lnTo>
                  <a:pt x="936529" y="2128796"/>
                </a:lnTo>
                <a:lnTo>
                  <a:pt x="901463" y="2163877"/>
                </a:lnTo>
                <a:lnTo>
                  <a:pt x="936529" y="2198957"/>
                </a:lnTo>
                <a:lnTo>
                  <a:pt x="866396" y="2198957"/>
                </a:lnTo>
                <a:lnTo>
                  <a:pt x="742381" y="2323023"/>
                </a:lnTo>
                <a:close/>
              </a:path>
              <a:path w="1025525" h="2323465">
                <a:moveTo>
                  <a:pt x="936529" y="2128796"/>
                </a:moveTo>
                <a:lnTo>
                  <a:pt x="866396" y="2128796"/>
                </a:lnTo>
                <a:lnTo>
                  <a:pt x="990412" y="2004731"/>
                </a:lnTo>
                <a:lnTo>
                  <a:pt x="1025478" y="2039811"/>
                </a:lnTo>
                <a:lnTo>
                  <a:pt x="936529" y="2128796"/>
                </a:lnTo>
                <a:close/>
              </a:path>
              <a:path w="1025525" h="2323465">
                <a:moveTo>
                  <a:pt x="990412" y="2323023"/>
                </a:moveTo>
                <a:lnTo>
                  <a:pt x="866396" y="2198957"/>
                </a:lnTo>
                <a:lnTo>
                  <a:pt x="936529" y="2198957"/>
                </a:lnTo>
                <a:lnTo>
                  <a:pt x="1025478" y="2287943"/>
                </a:lnTo>
                <a:lnTo>
                  <a:pt x="990412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46083" y="7867204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04808" y="7819008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78106" y="7719720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541780" marR="5080" indent="-1529715">
              <a:lnSpc>
                <a:spcPts val="9630"/>
              </a:lnSpc>
              <a:spcBef>
                <a:spcPts val="925"/>
              </a:spcBef>
            </a:pPr>
            <a:r>
              <a:rPr dirty="0" spc="-150"/>
              <a:t>REAL</a:t>
            </a:r>
            <a:r>
              <a:rPr dirty="0" spc="-80"/>
              <a:t> </a:t>
            </a:r>
            <a:r>
              <a:rPr dirty="0" spc="-180"/>
              <a:t>ESTATE</a:t>
            </a:r>
            <a:r>
              <a:rPr dirty="0" spc="-80"/>
              <a:t> </a:t>
            </a:r>
            <a:r>
              <a:rPr dirty="0" spc="-50"/>
              <a:t>TECH </a:t>
            </a:r>
            <a:r>
              <a:rPr dirty="0" spc="-2375"/>
              <a:t> </a:t>
            </a:r>
            <a:r>
              <a:rPr dirty="0" spc="110"/>
              <a:t>SYSTEM(RET)</a:t>
            </a:r>
          </a:p>
        </p:txBody>
      </p:sp>
      <p:sp>
        <p:nvSpPr>
          <p:cNvPr id="26" name="object 26"/>
          <p:cNvSpPr/>
          <p:nvPr/>
        </p:nvSpPr>
        <p:spPr>
          <a:xfrm>
            <a:off x="11781150" y="767152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964221" y="4632717"/>
            <a:ext cx="1232535" cy="499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00" b="1">
                <a:solidFill>
                  <a:srgbClr val="F1BF24"/>
                </a:solidFill>
                <a:latin typeface="Arial"/>
                <a:cs typeface="Arial"/>
              </a:rPr>
              <a:t>T</a:t>
            </a:r>
            <a:r>
              <a:rPr dirty="0" sz="3100" spc="-335" b="1">
                <a:solidFill>
                  <a:srgbClr val="F1BF24"/>
                </a:solidFill>
                <a:latin typeface="Arial"/>
                <a:cs typeface="Arial"/>
              </a:rPr>
              <a:t>E</a:t>
            </a:r>
            <a:r>
              <a:rPr dirty="0" sz="3100" spc="-100" b="1">
                <a:solidFill>
                  <a:srgbClr val="F1BF24"/>
                </a:solidFill>
                <a:latin typeface="Arial"/>
                <a:cs typeface="Arial"/>
              </a:rPr>
              <a:t>A</a:t>
            </a:r>
            <a:r>
              <a:rPr dirty="0" sz="3100" spc="340" b="1">
                <a:solidFill>
                  <a:srgbClr val="F1BF24"/>
                </a:solidFill>
                <a:latin typeface="Arial"/>
                <a:cs typeface="Arial"/>
              </a:rPr>
              <a:t>M</a:t>
            </a:r>
            <a:r>
              <a:rPr dirty="0" sz="3100" spc="-150" b="1">
                <a:solidFill>
                  <a:srgbClr val="F1BF24"/>
                </a:solidFill>
                <a:latin typeface="Arial"/>
                <a:cs typeface="Arial"/>
              </a:rPr>
              <a:t>:</a:t>
            </a:r>
            <a:endParaRPr sz="3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39972" y="5106490"/>
            <a:ext cx="5880735" cy="168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900"/>
              </a:lnSpc>
              <a:spcBef>
                <a:spcPts val="100"/>
              </a:spcBef>
            </a:pPr>
            <a:r>
              <a:rPr dirty="0" sz="3100" spc="95" b="1">
                <a:solidFill>
                  <a:srgbClr val="F1BF24"/>
                </a:solidFill>
                <a:latin typeface="Arial"/>
                <a:cs typeface="Arial"/>
              </a:rPr>
              <a:t>Arun</a:t>
            </a:r>
            <a:r>
              <a:rPr dirty="0" sz="3100" spc="-7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40" b="1">
                <a:solidFill>
                  <a:srgbClr val="F1BF24"/>
                </a:solidFill>
                <a:latin typeface="Arial"/>
                <a:cs typeface="Arial"/>
              </a:rPr>
              <a:t>Prasad</a:t>
            </a:r>
            <a:r>
              <a:rPr dirty="0" sz="3100" spc="-6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F1BF24"/>
                </a:solidFill>
                <a:latin typeface="Arial"/>
                <a:cs typeface="Arial"/>
              </a:rPr>
              <a:t>V</a:t>
            </a:r>
            <a:r>
              <a:rPr dirty="0" sz="3100" spc="-6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40" b="1">
                <a:solidFill>
                  <a:srgbClr val="F1BF24"/>
                </a:solidFill>
                <a:latin typeface="Arial"/>
                <a:cs typeface="Arial"/>
              </a:rPr>
              <a:t>(111919205003) </a:t>
            </a:r>
            <a:r>
              <a:rPr dirty="0" sz="3100" spc="-844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140" b="1">
                <a:solidFill>
                  <a:srgbClr val="F1BF24"/>
                </a:solidFill>
                <a:latin typeface="Arial"/>
                <a:cs typeface="Arial"/>
              </a:rPr>
              <a:t>Venkat </a:t>
            </a:r>
            <a:r>
              <a:rPr dirty="0" sz="3100" spc="10" b="1">
                <a:solidFill>
                  <a:srgbClr val="F1BF24"/>
                </a:solidFill>
                <a:latin typeface="Arial"/>
                <a:cs typeface="Arial"/>
              </a:rPr>
              <a:t>Raj </a:t>
            </a:r>
            <a:r>
              <a:rPr dirty="0" sz="3100" spc="345" b="1">
                <a:solidFill>
                  <a:srgbClr val="F1BF24"/>
                </a:solidFill>
                <a:latin typeface="Arial"/>
                <a:cs typeface="Arial"/>
              </a:rPr>
              <a:t>M </a:t>
            </a:r>
            <a:r>
              <a:rPr dirty="0" sz="3100" spc="40" b="1">
                <a:solidFill>
                  <a:srgbClr val="F1BF24"/>
                </a:solidFill>
                <a:latin typeface="Arial"/>
                <a:cs typeface="Arial"/>
              </a:rPr>
              <a:t>(111919205048) </a:t>
            </a:r>
            <a:r>
              <a:rPr dirty="0" sz="3100" spc="-85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BF24"/>
                </a:solidFill>
                <a:latin typeface="Arial"/>
                <a:cs typeface="Arial"/>
              </a:rPr>
              <a:t>Subash</a:t>
            </a:r>
            <a:r>
              <a:rPr dirty="0" sz="3100" spc="-6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F1BF24"/>
                </a:solidFill>
                <a:latin typeface="Arial"/>
                <a:cs typeface="Arial"/>
              </a:rPr>
              <a:t>V</a:t>
            </a:r>
            <a:r>
              <a:rPr dirty="0" sz="3100" spc="-6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3100" spc="40" b="1">
                <a:solidFill>
                  <a:srgbClr val="F1BF24"/>
                </a:solidFill>
                <a:latin typeface="Arial"/>
                <a:cs typeface="Arial"/>
              </a:rPr>
              <a:t>(111919205039)</a:t>
            </a:r>
            <a:endParaRPr sz="3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1165" y="4912718"/>
            <a:ext cx="8169909" cy="12255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3400" spc="130" b="1">
                <a:solidFill>
                  <a:srgbClr val="FBBE00"/>
                </a:solidFill>
                <a:latin typeface="Arial"/>
                <a:cs typeface="Arial"/>
              </a:rPr>
              <a:t>Under</a:t>
            </a:r>
            <a:r>
              <a:rPr dirty="0" sz="3400" spc="-7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200" b="1">
                <a:solidFill>
                  <a:srgbClr val="FBBE00"/>
                </a:solidFill>
                <a:latin typeface="Arial"/>
                <a:cs typeface="Arial"/>
              </a:rPr>
              <a:t>the</a:t>
            </a:r>
            <a:r>
              <a:rPr dirty="0" sz="3400" spc="-70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FBBE00"/>
                </a:solidFill>
                <a:latin typeface="Arial"/>
                <a:cs typeface="Arial"/>
              </a:rPr>
              <a:t>guidance</a:t>
            </a:r>
            <a:r>
              <a:rPr dirty="0" sz="3400" spc="-7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BBE00"/>
                </a:solidFill>
                <a:latin typeface="Arial"/>
                <a:cs typeface="Arial"/>
              </a:rPr>
              <a:t>of: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100" b="1">
                <a:solidFill>
                  <a:srgbClr val="FBBE00"/>
                </a:solidFill>
                <a:latin typeface="Arial"/>
                <a:cs typeface="Arial"/>
              </a:rPr>
              <a:t>Mrs.</a:t>
            </a:r>
            <a:r>
              <a:rPr dirty="0" sz="3400" spc="-70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BBE00"/>
                </a:solidFill>
                <a:latin typeface="Arial"/>
                <a:cs typeface="Arial"/>
              </a:rPr>
              <a:t>Krishnaveni</a:t>
            </a:r>
            <a:r>
              <a:rPr dirty="0" sz="3400" spc="-6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BBE00"/>
                </a:solidFill>
                <a:latin typeface="Arial"/>
                <a:cs typeface="Arial"/>
              </a:rPr>
              <a:t>-</a:t>
            </a:r>
            <a:r>
              <a:rPr dirty="0" sz="3400" spc="-70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BBE00"/>
                </a:solidFill>
                <a:latin typeface="Arial"/>
                <a:cs typeface="Arial"/>
              </a:rPr>
              <a:t>Assistant</a:t>
            </a:r>
            <a:r>
              <a:rPr dirty="0" sz="3400" spc="-6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BBE00"/>
                </a:solidFill>
                <a:latin typeface="Arial"/>
                <a:cs typeface="Arial"/>
              </a:rPr>
              <a:t>Professor</a:t>
            </a:r>
            <a:endParaRPr sz="3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8347" y="7578183"/>
            <a:ext cx="10824210" cy="22656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9370">
              <a:lnSpc>
                <a:spcPct val="100000"/>
              </a:lnSpc>
              <a:spcBef>
                <a:spcPts val="125"/>
              </a:spcBef>
            </a:pPr>
            <a:r>
              <a:rPr dirty="0" sz="2700" spc="75">
                <a:solidFill>
                  <a:srgbClr val="FDFDFD"/>
                </a:solidFill>
                <a:latin typeface="Lucida Sans Unicode"/>
                <a:cs typeface="Lucida Sans Unicode"/>
              </a:rPr>
              <a:t>realestatetech@gmail.com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dirty="0" sz="4250" spc="-15" b="1">
                <a:solidFill>
                  <a:srgbClr val="DEAB0D"/>
                </a:solidFill>
                <a:latin typeface="Tahoma"/>
                <a:cs typeface="Tahoma"/>
              </a:rPr>
              <a:t>Domain:</a:t>
            </a:r>
            <a:endParaRPr sz="4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4250" spc="10" b="1">
                <a:solidFill>
                  <a:srgbClr val="DEAB0D"/>
                </a:solidFill>
                <a:latin typeface="Tahoma"/>
                <a:cs typeface="Tahoma"/>
              </a:rPr>
              <a:t>Estimate</a:t>
            </a:r>
            <a:r>
              <a:rPr dirty="0" sz="4250" spc="-14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250" spc="-35" b="1">
                <a:solidFill>
                  <a:srgbClr val="DEAB0D"/>
                </a:solidFill>
                <a:latin typeface="Tahoma"/>
                <a:cs typeface="Tahoma"/>
              </a:rPr>
              <a:t>System</a:t>
            </a:r>
            <a:r>
              <a:rPr dirty="0" sz="4250" spc="-14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250" spc="-30" b="1">
                <a:solidFill>
                  <a:srgbClr val="DEAB0D"/>
                </a:solidFill>
                <a:latin typeface="Tahoma"/>
                <a:cs typeface="Tahoma"/>
              </a:rPr>
              <a:t>using</a:t>
            </a:r>
            <a:r>
              <a:rPr dirty="0" sz="4250" spc="-14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250" spc="-30" b="1">
                <a:solidFill>
                  <a:srgbClr val="DEAB0D"/>
                </a:solidFill>
                <a:latin typeface="Tahoma"/>
                <a:cs typeface="Tahoma"/>
              </a:rPr>
              <a:t>Website</a:t>
            </a:r>
            <a:r>
              <a:rPr dirty="0" sz="4250" spc="-14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250" spc="50" b="1">
                <a:solidFill>
                  <a:srgbClr val="DEAB0D"/>
                </a:solidFill>
                <a:latin typeface="Tahoma"/>
                <a:cs typeface="Tahoma"/>
              </a:rPr>
              <a:t>and</a:t>
            </a:r>
            <a:r>
              <a:rPr dirty="0" sz="4250" spc="-14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250" spc="30" b="1">
                <a:solidFill>
                  <a:srgbClr val="DEAB0D"/>
                </a:solidFill>
                <a:latin typeface="Tahoma"/>
                <a:cs typeface="Tahoma"/>
              </a:rPr>
              <a:t>App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2"/>
            <a:ext cx="4853940" cy="5147945"/>
            <a:chOff x="13434156" y="2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72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41"/>
                  </a:lnTo>
                  <a:lnTo>
                    <a:pt x="691769" y="612521"/>
                  </a:lnTo>
                  <a:lnTo>
                    <a:pt x="658355" y="650582"/>
                  </a:lnTo>
                  <a:lnTo>
                    <a:pt x="625767" y="689102"/>
                  </a:lnTo>
                  <a:lnTo>
                    <a:pt x="594017" y="728091"/>
                  </a:lnTo>
                  <a:lnTo>
                    <a:pt x="563092" y="767511"/>
                  </a:lnTo>
                  <a:lnTo>
                    <a:pt x="532993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36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99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200"/>
                  </a:lnTo>
                  <a:lnTo>
                    <a:pt x="132880" y="1584312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67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23"/>
                  </a:lnTo>
                  <a:lnTo>
                    <a:pt x="116382" y="3215424"/>
                  </a:lnTo>
                  <a:lnTo>
                    <a:pt x="130683" y="3261334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76"/>
                  </a:lnTo>
                  <a:lnTo>
                    <a:pt x="3973614" y="8331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33"/>
                  </a:lnTo>
                  <a:lnTo>
                    <a:pt x="312178" y="3693617"/>
                  </a:lnTo>
                  <a:lnTo>
                    <a:pt x="338848" y="3742982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24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28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89"/>
                  </a:lnTo>
                  <a:lnTo>
                    <a:pt x="537603" y="4050754"/>
                  </a:lnTo>
                  <a:lnTo>
                    <a:pt x="563778" y="4085247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85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93"/>
                  </a:moveTo>
                  <a:lnTo>
                    <a:pt x="3502444" y="5034000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510"/>
                  </a:lnTo>
                  <a:lnTo>
                    <a:pt x="3738981" y="4951120"/>
                  </a:lnTo>
                  <a:lnTo>
                    <a:pt x="3785514" y="4931854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27"/>
                  </a:lnTo>
                  <a:lnTo>
                    <a:pt x="4240771" y="4685182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66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36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72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71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93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21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308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508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26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67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43"/>
                  </a:lnTo>
                  <a:lnTo>
                    <a:pt x="1753984" y="4970691"/>
                  </a:lnTo>
                  <a:lnTo>
                    <a:pt x="1792820" y="4985055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67"/>
                  </a:lnTo>
                  <a:close/>
                </a:path>
                <a:path w="4853940" h="5147945">
                  <a:moveTo>
                    <a:pt x="4853838" y="1050531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60"/>
                  </a:lnTo>
                  <a:lnTo>
                    <a:pt x="1480083" y="4848949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31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44" y="652005"/>
                  </a:lnTo>
                  <a:lnTo>
                    <a:pt x="4741215" y="601218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51"/>
                  </a:lnTo>
                  <a:lnTo>
                    <a:pt x="846924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27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75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36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33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48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88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86"/>
                  </a:lnTo>
                  <a:lnTo>
                    <a:pt x="609409" y="2288235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8"/>
            <a:ext cx="220825" cy="220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8"/>
            <a:ext cx="219989" cy="219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31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12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5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7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6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8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801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3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0437" y="1574976"/>
            <a:ext cx="4495799" cy="84581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33737" y="139012"/>
            <a:ext cx="907859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25"/>
              <a:t>state</a:t>
            </a:r>
            <a:r>
              <a:rPr dirty="0" spc="-265"/>
              <a:t> </a:t>
            </a:r>
            <a:r>
              <a:rPr dirty="0" spc="60"/>
              <a:t>chart</a:t>
            </a:r>
            <a:r>
              <a:rPr dirty="0" spc="-260"/>
              <a:t> </a:t>
            </a:r>
            <a:r>
              <a:rPr dirty="0" spc="-65"/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0"/>
            <a:ext cx="4853940" cy="5147945"/>
            <a:chOff x="13434156" y="0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59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29"/>
                  </a:lnTo>
                  <a:lnTo>
                    <a:pt x="691769" y="612521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78"/>
                  </a:lnTo>
                  <a:lnTo>
                    <a:pt x="563092" y="767511"/>
                  </a:lnTo>
                  <a:lnTo>
                    <a:pt x="532993" y="807364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30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44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102908" y="3169310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80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18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04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11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08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41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81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14"/>
                  </a:lnTo>
                  <a:lnTo>
                    <a:pt x="4240771" y="4685169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23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60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81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08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296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54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30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54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47"/>
                  </a:lnTo>
                  <a:lnTo>
                    <a:pt x="1480083" y="4848936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57" y="652005"/>
                  </a:lnTo>
                  <a:lnTo>
                    <a:pt x="4741215" y="601205"/>
                  </a:lnTo>
                  <a:lnTo>
                    <a:pt x="4695177" y="551332"/>
                  </a:lnTo>
                  <a:lnTo>
                    <a:pt x="846924" y="4399445"/>
                  </a:lnTo>
                  <a:lnTo>
                    <a:pt x="879297" y="4429709"/>
                  </a:lnTo>
                  <a:lnTo>
                    <a:pt x="912037" y="4459313"/>
                  </a:lnTo>
                  <a:lnTo>
                    <a:pt x="951788" y="4494073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14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20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35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75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6"/>
            <a:ext cx="220825" cy="220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5"/>
            <a:ext cx="219989" cy="219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28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09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2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4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3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6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798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0"/>
            <a:ext cx="219989" cy="21998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33591" y="444991"/>
            <a:ext cx="758380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0"/>
              <a:t>Activity</a:t>
            </a:r>
            <a:r>
              <a:rPr dirty="0" spc="-325"/>
              <a:t> </a:t>
            </a:r>
            <a:r>
              <a:rPr dirty="0" spc="-114"/>
              <a:t>Diagram</a:t>
            </a: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0291" y="1959591"/>
            <a:ext cx="7505699" cy="7886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1"/>
            <a:ext cx="4853940" cy="5147945"/>
            <a:chOff x="13434156" y="1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59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29"/>
                  </a:lnTo>
                  <a:lnTo>
                    <a:pt x="691769" y="612521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78"/>
                  </a:lnTo>
                  <a:lnTo>
                    <a:pt x="563092" y="767511"/>
                  </a:lnTo>
                  <a:lnTo>
                    <a:pt x="532993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10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18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04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11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54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81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27"/>
                  </a:lnTo>
                  <a:lnTo>
                    <a:pt x="4240771" y="4685169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36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72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81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08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296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54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43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54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60"/>
                  </a:lnTo>
                  <a:lnTo>
                    <a:pt x="1480083" y="4848936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44" y="652005"/>
                  </a:lnTo>
                  <a:lnTo>
                    <a:pt x="4741215" y="601205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51"/>
                  </a:lnTo>
                  <a:lnTo>
                    <a:pt x="846924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14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20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35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75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7"/>
            <a:ext cx="220825" cy="220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6"/>
            <a:ext cx="219989" cy="219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29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10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3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5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4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7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799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1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8639" y="1574974"/>
            <a:ext cx="10429874" cy="80867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6924" y="0"/>
            <a:ext cx="662622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85"/>
              <a:t>Class</a:t>
            </a:r>
            <a:r>
              <a:rPr dirty="0" spc="-295"/>
              <a:t> </a:t>
            </a:r>
            <a:r>
              <a:rPr dirty="0" spc="-65"/>
              <a:t>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400" y="1"/>
            <a:ext cx="9372600" cy="10287000"/>
          </a:xfrm>
          <a:custGeom>
            <a:avLst/>
            <a:gdLst/>
            <a:ahLst/>
            <a:cxnLst/>
            <a:rect l="l" t="t" r="r" b="b"/>
            <a:pathLst>
              <a:path w="9372600" h="10287000">
                <a:moveTo>
                  <a:pt x="93725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372599" y="0"/>
                </a:lnTo>
                <a:lnTo>
                  <a:pt x="9372599" y="10286999"/>
                </a:lnTo>
                <a:close/>
              </a:path>
            </a:pathLst>
          </a:custGeom>
          <a:solidFill>
            <a:srgbClr val="F1B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925" y="7228514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03209" y="11"/>
            <a:ext cx="2522855" cy="2298700"/>
          </a:xfrm>
          <a:custGeom>
            <a:avLst/>
            <a:gdLst/>
            <a:ahLst/>
            <a:cxnLst/>
            <a:rect l="l" t="t" r="r" b="b"/>
            <a:pathLst>
              <a:path w="2522854" h="2298700">
                <a:moveTo>
                  <a:pt x="2408504" y="434416"/>
                </a:moveTo>
                <a:lnTo>
                  <a:pt x="2393759" y="386626"/>
                </a:lnTo>
                <a:lnTo>
                  <a:pt x="2378087" y="339064"/>
                </a:lnTo>
                <a:lnTo>
                  <a:pt x="2361501" y="291744"/>
                </a:lnTo>
                <a:lnTo>
                  <a:pt x="2344013" y="244678"/>
                </a:lnTo>
                <a:lnTo>
                  <a:pt x="2325636" y="197866"/>
                </a:lnTo>
                <a:lnTo>
                  <a:pt x="2306358" y="151345"/>
                </a:lnTo>
                <a:lnTo>
                  <a:pt x="2286203" y="105105"/>
                </a:lnTo>
                <a:lnTo>
                  <a:pt x="2265172" y="59156"/>
                </a:lnTo>
                <a:lnTo>
                  <a:pt x="2243277" y="13525"/>
                </a:lnTo>
                <a:lnTo>
                  <a:pt x="2236546" y="0"/>
                </a:lnTo>
                <a:lnTo>
                  <a:pt x="1974088" y="0"/>
                </a:lnTo>
                <a:lnTo>
                  <a:pt x="2408504" y="434416"/>
                </a:lnTo>
                <a:close/>
              </a:path>
              <a:path w="2522854" h="2298700">
                <a:moveTo>
                  <a:pt x="2426563" y="1932978"/>
                </a:moveTo>
                <a:lnTo>
                  <a:pt x="493572" y="0"/>
                </a:lnTo>
                <a:lnTo>
                  <a:pt x="0" y="0"/>
                </a:lnTo>
                <a:lnTo>
                  <a:pt x="2298471" y="2298344"/>
                </a:lnTo>
                <a:lnTo>
                  <a:pt x="2314676" y="2260041"/>
                </a:lnTo>
                <a:lnTo>
                  <a:pt x="2330246" y="2221547"/>
                </a:lnTo>
                <a:lnTo>
                  <a:pt x="2345207" y="2182876"/>
                </a:lnTo>
                <a:lnTo>
                  <a:pt x="2359558" y="2144026"/>
                </a:lnTo>
                <a:lnTo>
                  <a:pt x="2375598" y="2098484"/>
                </a:lnTo>
                <a:lnTo>
                  <a:pt x="2399563" y="2025116"/>
                </a:lnTo>
                <a:lnTo>
                  <a:pt x="2413698" y="1978202"/>
                </a:lnTo>
                <a:lnTo>
                  <a:pt x="2426563" y="1932978"/>
                </a:lnTo>
                <a:close/>
              </a:path>
              <a:path w="2522854" h="2298700">
                <a:moveTo>
                  <a:pt x="2518029" y="1366456"/>
                </a:moveTo>
                <a:lnTo>
                  <a:pt x="1151559" y="0"/>
                </a:lnTo>
                <a:lnTo>
                  <a:pt x="657999" y="0"/>
                </a:lnTo>
                <a:lnTo>
                  <a:pt x="2459012" y="1800898"/>
                </a:lnTo>
                <a:lnTo>
                  <a:pt x="2470200" y="1747062"/>
                </a:lnTo>
                <a:lnTo>
                  <a:pt x="2480335" y="1693087"/>
                </a:lnTo>
                <a:lnTo>
                  <a:pt x="2489403" y="1638947"/>
                </a:lnTo>
                <a:lnTo>
                  <a:pt x="2497366" y="1584629"/>
                </a:lnTo>
                <a:lnTo>
                  <a:pt x="2502547" y="1543875"/>
                </a:lnTo>
                <a:lnTo>
                  <a:pt x="2508529" y="1489405"/>
                </a:lnTo>
                <a:lnTo>
                  <a:pt x="2512326" y="1448447"/>
                </a:lnTo>
                <a:lnTo>
                  <a:pt x="2515489" y="1407464"/>
                </a:lnTo>
                <a:lnTo>
                  <a:pt x="2518029" y="1366456"/>
                </a:lnTo>
                <a:close/>
              </a:path>
              <a:path w="2522854" h="2298700">
                <a:moveTo>
                  <a:pt x="2522359" y="1206258"/>
                </a:moveTo>
                <a:lnTo>
                  <a:pt x="2521712" y="1155814"/>
                </a:lnTo>
                <a:lnTo>
                  <a:pt x="2520124" y="1105382"/>
                </a:lnTo>
                <a:lnTo>
                  <a:pt x="2517622" y="1054976"/>
                </a:lnTo>
                <a:lnTo>
                  <a:pt x="2514181" y="1004633"/>
                </a:lnTo>
                <a:lnTo>
                  <a:pt x="2509812" y="954341"/>
                </a:lnTo>
                <a:lnTo>
                  <a:pt x="2504529" y="904138"/>
                </a:lnTo>
                <a:lnTo>
                  <a:pt x="2498306" y="854011"/>
                </a:lnTo>
                <a:lnTo>
                  <a:pt x="2491168" y="803986"/>
                </a:lnTo>
                <a:lnTo>
                  <a:pt x="2483116" y="754087"/>
                </a:lnTo>
                <a:lnTo>
                  <a:pt x="2474125" y="704303"/>
                </a:lnTo>
                <a:lnTo>
                  <a:pt x="2464219" y="654672"/>
                </a:lnTo>
                <a:lnTo>
                  <a:pt x="1809546" y="0"/>
                </a:lnTo>
                <a:lnTo>
                  <a:pt x="1316101" y="0"/>
                </a:lnTo>
                <a:lnTo>
                  <a:pt x="2522359" y="1206258"/>
                </a:lnTo>
                <a:close/>
              </a:path>
            </a:pathLst>
          </a:custGeom>
          <a:solidFill>
            <a:srgbClr val="565656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1"/>
            <a:ext cx="3949700" cy="3937000"/>
            <a:chOff x="0" y="1"/>
            <a:chExt cx="3949700" cy="393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3949700" cy="3937000"/>
            </a:xfrm>
            <a:custGeom>
              <a:avLst/>
              <a:gdLst/>
              <a:ahLst/>
              <a:cxnLst/>
              <a:rect l="l" t="t" r="r" b="b"/>
              <a:pathLst>
                <a:path w="3949700" h="3937000">
                  <a:moveTo>
                    <a:pt x="769035" y="3836428"/>
                  </a:moveTo>
                  <a:lnTo>
                    <a:pt x="0" y="3067316"/>
                  </a:lnTo>
                  <a:lnTo>
                    <a:pt x="0" y="3484359"/>
                  </a:lnTo>
                  <a:lnTo>
                    <a:pt x="48628" y="3515944"/>
                  </a:lnTo>
                  <a:lnTo>
                    <a:pt x="90474" y="3541903"/>
                  </a:lnTo>
                  <a:lnTo>
                    <a:pt x="132689" y="3567023"/>
                  </a:lnTo>
                  <a:lnTo>
                    <a:pt x="175247" y="3591331"/>
                  </a:lnTo>
                  <a:lnTo>
                    <a:pt x="218147" y="3614801"/>
                  </a:lnTo>
                  <a:lnTo>
                    <a:pt x="261378" y="3637445"/>
                  </a:lnTo>
                  <a:lnTo>
                    <a:pt x="304927" y="3659276"/>
                  </a:lnTo>
                  <a:lnTo>
                    <a:pt x="348767" y="3680282"/>
                  </a:lnTo>
                  <a:lnTo>
                    <a:pt x="392912" y="3700449"/>
                  </a:lnTo>
                  <a:lnTo>
                    <a:pt x="448259" y="3724440"/>
                  </a:lnTo>
                  <a:lnTo>
                    <a:pt x="503999" y="3747147"/>
                  </a:lnTo>
                  <a:lnTo>
                    <a:pt x="543052" y="3762133"/>
                  </a:lnTo>
                  <a:lnTo>
                    <a:pt x="556069" y="3766997"/>
                  </a:lnTo>
                  <a:lnTo>
                    <a:pt x="608914" y="3786035"/>
                  </a:lnTo>
                  <a:lnTo>
                    <a:pt x="662025" y="3803980"/>
                  </a:lnTo>
                  <a:lnTo>
                    <a:pt x="715403" y="3820795"/>
                  </a:lnTo>
                  <a:lnTo>
                    <a:pt x="769035" y="3836428"/>
                  </a:lnTo>
                  <a:close/>
                </a:path>
                <a:path w="3949700" h="3937000">
                  <a:moveTo>
                    <a:pt x="1527581" y="3936860"/>
                  </a:moveTo>
                  <a:lnTo>
                    <a:pt x="1164831" y="3574173"/>
                  </a:lnTo>
                  <a:lnTo>
                    <a:pt x="0" y="2409444"/>
                  </a:lnTo>
                  <a:lnTo>
                    <a:pt x="0" y="2902813"/>
                  </a:lnTo>
                  <a:lnTo>
                    <a:pt x="984669" y="3887495"/>
                  </a:lnTo>
                  <a:lnTo>
                    <a:pt x="1047457" y="3898773"/>
                  </a:lnTo>
                  <a:lnTo>
                    <a:pt x="1110500" y="3908602"/>
                  </a:lnTo>
                  <a:lnTo>
                    <a:pt x="1157071" y="3914952"/>
                  </a:lnTo>
                  <a:lnTo>
                    <a:pt x="1203744" y="3920515"/>
                  </a:lnTo>
                  <a:lnTo>
                    <a:pt x="1250505" y="3925265"/>
                  </a:lnTo>
                  <a:lnTo>
                    <a:pt x="1297330" y="3929215"/>
                  </a:lnTo>
                  <a:lnTo>
                    <a:pt x="1344218" y="3932351"/>
                  </a:lnTo>
                  <a:lnTo>
                    <a:pt x="1391158" y="3934676"/>
                  </a:lnTo>
                  <a:lnTo>
                    <a:pt x="1442313" y="3936276"/>
                  </a:lnTo>
                  <a:lnTo>
                    <a:pt x="1476425" y="3936822"/>
                  </a:lnTo>
                  <a:lnTo>
                    <a:pt x="1527581" y="3936860"/>
                  </a:lnTo>
                  <a:close/>
                </a:path>
                <a:path w="3949700" h="3937000">
                  <a:moveTo>
                    <a:pt x="2116226" y="3867543"/>
                  </a:moveTo>
                  <a:lnTo>
                    <a:pt x="1516570" y="3267951"/>
                  </a:lnTo>
                  <a:lnTo>
                    <a:pt x="0" y="1751317"/>
                  </a:lnTo>
                  <a:lnTo>
                    <a:pt x="0" y="2244953"/>
                  </a:lnTo>
                  <a:lnTo>
                    <a:pt x="1685950" y="3930916"/>
                  </a:lnTo>
                  <a:lnTo>
                    <a:pt x="1713128" y="3928999"/>
                  </a:lnTo>
                  <a:lnTo>
                    <a:pt x="1767281" y="3924325"/>
                  </a:lnTo>
                  <a:lnTo>
                    <a:pt x="1807768" y="3920096"/>
                  </a:lnTo>
                  <a:lnTo>
                    <a:pt x="1848243" y="3915257"/>
                  </a:lnTo>
                  <a:lnTo>
                    <a:pt x="1902104" y="3907866"/>
                  </a:lnTo>
                  <a:lnTo>
                    <a:pt x="1955850" y="3899395"/>
                  </a:lnTo>
                  <a:lnTo>
                    <a:pt x="1996046" y="3892334"/>
                  </a:lnTo>
                  <a:lnTo>
                    <a:pt x="2036165" y="3884676"/>
                  </a:lnTo>
                  <a:lnTo>
                    <a:pt x="2076234" y="3876408"/>
                  </a:lnTo>
                  <a:lnTo>
                    <a:pt x="2116226" y="3867543"/>
                  </a:lnTo>
                  <a:close/>
                </a:path>
                <a:path w="3949700" h="3937000">
                  <a:moveTo>
                    <a:pt x="2609621" y="3702939"/>
                  </a:moveTo>
                  <a:lnTo>
                    <a:pt x="0" y="1093444"/>
                  </a:lnTo>
                  <a:lnTo>
                    <a:pt x="0" y="1586814"/>
                  </a:lnTo>
                  <a:lnTo>
                    <a:pt x="1674101" y="3260928"/>
                  </a:lnTo>
                  <a:lnTo>
                    <a:pt x="2247036" y="3833952"/>
                  </a:lnTo>
                  <a:lnTo>
                    <a:pt x="2293150" y="3820477"/>
                  </a:lnTo>
                  <a:lnTo>
                    <a:pt x="2339048" y="3806164"/>
                  </a:lnTo>
                  <a:lnTo>
                    <a:pt x="2384717" y="3791039"/>
                  </a:lnTo>
                  <a:lnTo>
                    <a:pt x="2430145" y="3775075"/>
                  </a:lnTo>
                  <a:lnTo>
                    <a:pt x="2497836" y="3749586"/>
                  </a:lnTo>
                  <a:lnTo>
                    <a:pt x="2565006" y="3722217"/>
                  </a:lnTo>
                  <a:lnTo>
                    <a:pt x="2598445" y="3707841"/>
                  </a:lnTo>
                  <a:lnTo>
                    <a:pt x="2609621" y="3702939"/>
                  </a:lnTo>
                  <a:close/>
                </a:path>
                <a:path w="3949700" h="3937000">
                  <a:moveTo>
                    <a:pt x="3032404" y="3467671"/>
                  </a:moveTo>
                  <a:lnTo>
                    <a:pt x="2790101" y="3225342"/>
                  </a:lnTo>
                  <a:lnTo>
                    <a:pt x="0" y="435152"/>
                  </a:lnTo>
                  <a:lnTo>
                    <a:pt x="0" y="928814"/>
                  </a:lnTo>
                  <a:lnTo>
                    <a:pt x="2721546" y="3650246"/>
                  </a:lnTo>
                  <a:lnTo>
                    <a:pt x="2771330" y="3624669"/>
                  </a:lnTo>
                  <a:lnTo>
                    <a:pt x="2820695" y="3597999"/>
                  </a:lnTo>
                  <a:lnTo>
                    <a:pt x="2869603" y="3570236"/>
                  </a:lnTo>
                  <a:lnTo>
                    <a:pt x="2918028" y="3541382"/>
                  </a:lnTo>
                  <a:lnTo>
                    <a:pt x="2956560" y="3517506"/>
                  </a:lnTo>
                  <a:lnTo>
                    <a:pt x="2994571" y="3492944"/>
                  </a:lnTo>
                  <a:lnTo>
                    <a:pt x="3023006" y="3474059"/>
                  </a:lnTo>
                  <a:lnTo>
                    <a:pt x="3032404" y="3467671"/>
                  </a:lnTo>
                  <a:close/>
                </a:path>
                <a:path w="3949700" h="3937000">
                  <a:moveTo>
                    <a:pt x="3395065" y="3172383"/>
                  </a:moveTo>
                  <a:lnTo>
                    <a:pt x="222681" y="0"/>
                  </a:lnTo>
                  <a:lnTo>
                    <a:pt x="0" y="0"/>
                  </a:lnTo>
                  <a:lnTo>
                    <a:pt x="0" y="270776"/>
                  </a:lnTo>
                  <a:lnTo>
                    <a:pt x="3128467" y="3399256"/>
                  </a:lnTo>
                  <a:lnTo>
                    <a:pt x="3162960" y="3373082"/>
                  </a:lnTo>
                  <a:lnTo>
                    <a:pt x="3197161" y="3346272"/>
                  </a:lnTo>
                  <a:lnTo>
                    <a:pt x="3231032" y="3318840"/>
                  </a:lnTo>
                  <a:lnTo>
                    <a:pt x="3264547" y="3290798"/>
                  </a:lnTo>
                  <a:lnTo>
                    <a:pt x="3297720" y="3262134"/>
                  </a:lnTo>
                  <a:lnTo>
                    <a:pt x="3330498" y="3232835"/>
                  </a:lnTo>
                  <a:lnTo>
                    <a:pt x="3363049" y="3202927"/>
                  </a:lnTo>
                  <a:lnTo>
                    <a:pt x="3395065" y="3172383"/>
                  </a:lnTo>
                  <a:close/>
                </a:path>
                <a:path w="3949700" h="3937000">
                  <a:moveTo>
                    <a:pt x="3701935" y="2821114"/>
                  </a:moveTo>
                  <a:lnTo>
                    <a:pt x="880681" y="0"/>
                  </a:lnTo>
                  <a:lnTo>
                    <a:pt x="387197" y="0"/>
                  </a:lnTo>
                  <a:lnTo>
                    <a:pt x="3003677" y="2616479"/>
                  </a:lnTo>
                  <a:lnTo>
                    <a:pt x="3477158" y="3089922"/>
                  </a:lnTo>
                  <a:lnTo>
                    <a:pt x="3492347" y="3073793"/>
                  </a:lnTo>
                  <a:lnTo>
                    <a:pt x="3522345" y="3041231"/>
                  </a:lnTo>
                  <a:lnTo>
                    <a:pt x="3571798" y="2985058"/>
                  </a:lnTo>
                  <a:lnTo>
                    <a:pt x="3605682" y="2944799"/>
                  </a:lnTo>
                  <a:lnTo>
                    <a:pt x="3638664" y="2904045"/>
                  </a:lnTo>
                  <a:lnTo>
                    <a:pt x="3670757" y="2862808"/>
                  </a:lnTo>
                  <a:lnTo>
                    <a:pt x="3701935" y="2821114"/>
                  </a:lnTo>
                  <a:close/>
                </a:path>
                <a:path w="3949700" h="3937000">
                  <a:moveTo>
                    <a:pt x="3949611" y="2410891"/>
                  </a:moveTo>
                  <a:lnTo>
                    <a:pt x="1538846" y="0"/>
                  </a:lnTo>
                  <a:lnTo>
                    <a:pt x="1045324" y="0"/>
                  </a:lnTo>
                  <a:lnTo>
                    <a:pt x="3769449" y="2724264"/>
                  </a:lnTo>
                  <a:lnTo>
                    <a:pt x="3797935" y="2680678"/>
                  </a:lnTo>
                  <a:lnTo>
                    <a:pt x="3825519" y="2636672"/>
                  </a:lnTo>
                  <a:lnTo>
                    <a:pt x="3852202" y="2592273"/>
                  </a:lnTo>
                  <a:lnTo>
                    <a:pt x="3877957" y="2547480"/>
                  </a:lnTo>
                  <a:lnTo>
                    <a:pt x="3902773" y="2502306"/>
                  </a:lnTo>
                  <a:lnTo>
                    <a:pt x="3926662" y="2456777"/>
                  </a:lnTo>
                  <a:lnTo>
                    <a:pt x="3949611" y="2410891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1882139" cy="1668780"/>
            </a:xfrm>
            <a:custGeom>
              <a:avLst/>
              <a:gdLst/>
              <a:ahLst/>
              <a:cxnLst/>
              <a:rect l="l" t="t" r="r" b="b"/>
              <a:pathLst>
                <a:path w="1882139" h="1668780">
                  <a:moveTo>
                    <a:pt x="76682" y="1663433"/>
                  </a:moveTo>
                  <a:lnTo>
                    <a:pt x="0" y="1586738"/>
                  </a:lnTo>
                  <a:lnTo>
                    <a:pt x="0" y="1668310"/>
                  </a:lnTo>
                  <a:lnTo>
                    <a:pt x="37541" y="1666303"/>
                  </a:lnTo>
                  <a:lnTo>
                    <a:pt x="76682" y="1663433"/>
                  </a:lnTo>
                  <a:close/>
                </a:path>
                <a:path w="1882139" h="1668780">
                  <a:moveTo>
                    <a:pt x="615746" y="1544535"/>
                  </a:moveTo>
                  <a:lnTo>
                    <a:pt x="0" y="928776"/>
                  </a:lnTo>
                  <a:lnTo>
                    <a:pt x="0" y="1093317"/>
                  </a:lnTo>
                  <a:lnTo>
                    <a:pt x="492175" y="1585506"/>
                  </a:lnTo>
                  <a:lnTo>
                    <a:pt x="523417" y="1576006"/>
                  </a:lnTo>
                  <a:lnTo>
                    <a:pt x="554418" y="1565998"/>
                  </a:lnTo>
                  <a:lnTo>
                    <a:pt x="585190" y="1555508"/>
                  </a:lnTo>
                  <a:lnTo>
                    <a:pt x="615746" y="1544535"/>
                  </a:lnTo>
                  <a:close/>
                </a:path>
                <a:path w="1882139" h="1668780">
                  <a:moveTo>
                    <a:pt x="1051128" y="1321854"/>
                  </a:moveTo>
                  <a:lnTo>
                    <a:pt x="0" y="270725"/>
                  </a:lnTo>
                  <a:lnTo>
                    <a:pt x="0" y="435267"/>
                  </a:lnTo>
                  <a:lnTo>
                    <a:pt x="950290" y="1385557"/>
                  </a:lnTo>
                  <a:lnTo>
                    <a:pt x="975829" y="1370152"/>
                  </a:lnTo>
                  <a:lnTo>
                    <a:pt x="1001166" y="1354416"/>
                  </a:lnTo>
                  <a:lnTo>
                    <a:pt x="1026261" y="1338326"/>
                  </a:lnTo>
                  <a:lnTo>
                    <a:pt x="1051128" y="1321854"/>
                  </a:lnTo>
                  <a:close/>
                </a:path>
                <a:path w="1882139" h="1668780">
                  <a:moveTo>
                    <a:pt x="1406156" y="1018984"/>
                  </a:moveTo>
                  <a:lnTo>
                    <a:pt x="387159" y="0"/>
                  </a:lnTo>
                  <a:lnTo>
                    <a:pt x="222796" y="0"/>
                  </a:lnTo>
                  <a:lnTo>
                    <a:pt x="1324571" y="1101775"/>
                  </a:lnTo>
                  <a:lnTo>
                    <a:pt x="1345399" y="1081544"/>
                  </a:lnTo>
                  <a:lnTo>
                    <a:pt x="1365948" y="1060970"/>
                  </a:lnTo>
                  <a:lnTo>
                    <a:pt x="1386205" y="1040091"/>
                  </a:lnTo>
                  <a:lnTo>
                    <a:pt x="1406156" y="1018984"/>
                  </a:lnTo>
                  <a:close/>
                </a:path>
                <a:path w="1882139" h="1668780">
                  <a:moveTo>
                    <a:pt x="1686255" y="640956"/>
                  </a:moveTo>
                  <a:lnTo>
                    <a:pt x="1045286" y="0"/>
                  </a:lnTo>
                  <a:lnTo>
                    <a:pt x="880745" y="0"/>
                  </a:lnTo>
                  <a:lnTo>
                    <a:pt x="1623415" y="742670"/>
                  </a:lnTo>
                  <a:lnTo>
                    <a:pt x="1639658" y="717677"/>
                  </a:lnTo>
                  <a:lnTo>
                    <a:pt x="1655546" y="692404"/>
                  </a:lnTo>
                  <a:lnTo>
                    <a:pt x="1671091" y="666838"/>
                  </a:lnTo>
                  <a:lnTo>
                    <a:pt x="1686255" y="640956"/>
                  </a:lnTo>
                  <a:close/>
                </a:path>
                <a:path w="1882139" h="1668780">
                  <a:moveTo>
                    <a:pt x="1881619" y="178409"/>
                  </a:moveTo>
                  <a:lnTo>
                    <a:pt x="1703197" y="0"/>
                  </a:lnTo>
                  <a:lnTo>
                    <a:pt x="1538833" y="0"/>
                  </a:lnTo>
                  <a:lnTo>
                    <a:pt x="1841868" y="303034"/>
                  </a:lnTo>
                  <a:lnTo>
                    <a:pt x="1852472" y="272211"/>
                  </a:lnTo>
                  <a:lnTo>
                    <a:pt x="1862658" y="241173"/>
                  </a:lnTo>
                  <a:lnTo>
                    <a:pt x="1872373" y="209918"/>
                  </a:lnTo>
                  <a:lnTo>
                    <a:pt x="1881619" y="178409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16000" y="3292666"/>
            <a:ext cx="6430010" cy="31191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35"/>
              </a:spcBef>
            </a:pPr>
            <a:r>
              <a:rPr dirty="0" sz="5950" spc="160" b="1">
                <a:solidFill>
                  <a:srgbClr val="FFFFFF"/>
                </a:solidFill>
                <a:latin typeface="Tahoma"/>
                <a:cs typeface="Tahoma"/>
              </a:rPr>
              <a:t>ENHANCEMENT</a:t>
            </a:r>
            <a:endParaRPr sz="5950">
              <a:latin typeface="Tahoma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880"/>
              </a:spcBef>
            </a:pPr>
            <a:r>
              <a:rPr dirty="0" sz="2400" spc="-8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dirty="0" sz="2400" spc="65">
                <a:solidFill>
                  <a:srgbClr val="EFECE7"/>
                </a:solidFill>
                <a:latin typeface="Verdana"/>
                <a:cs typeface="Verdana"/>
              </a:rPr>
              <a:t>o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EFECE7"/>
                </a:solidFill>
                <a:latin typeface="Verdana"/>
                <a:cs typeface="Verdana"/>
              </a:rPr>
              <a:t>p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60">
                <a:solidFill>
                  <a:srgbClr val="EFECE7"/>
                </a:solidFill>
                <a:latin typeface="Verdana"/>
                <a:cs typeface="Verdana"/>
              </a:rPr>
              <a:t>o</a:t>
            </a:r>
            <a:r>
              <a:rPr dirty="0" sz="2400" spc="-85">
                <a:solidFill>
                  <a:srgbClr val="EFECE7"/>
                </a:solidFill>
                <a:latin typeface="Verdana"/>
                <a:cs typeface="Verdana"/>
              </a:rPr>
              <a:t>v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dirty="0" sz="2400" spc="135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EFECE7"/>
                </a:solidFill>
                <a:latin typeface="Verdana"/>
                <a:cs typeface="Verdana"/>
              </a:rPr>
              <a:t>f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100">
                <a:solidFill>
                  <a:srgbClr val="EFECE7"/>
                </a:solidFill>
                <a:latin typeface="Verdana"/>
                <a:cs typeface="Verdana"/>
              </a:rPr>
              <a:t>u</a:t>
            </a:r>
            <a:r>
              <a:rPr dirty="0" sz="2400" spc="140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l</a:t>
            </a:r>
            <a:r>
              <a:rPr dirty="0" sz="2400" spc="3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EFECE7"/>
                </a:solidFill>
                <a:latin typeface="Verdana"/>
                <a:cs typeface="Verdana"/>
              </a:rPr>
              <a:t>b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60">
                <a:solidFill>
                  <a:srgbClr val="EFECE7"/>
                </a:solidFill>
                <a:latin typeface="Verdana"/>
                <a:cs typeface="Verdana"/>
              </a:rPr>
              <a:t>o</a:t>
            </a:r>
            <a:r>
              <a:rPr dirty="0" sz="2400" spc="50">
                <a:solidFill>
                  <a:srgbClr val="EFECE7"/>
                </a:solidFill>
                <a:latin typeface="Verdana"/>
                <a:cs typeface="Verdana"/>
              </a:rPr>
              <a:t>k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155">
                <a:solidFill>
                  <a:srgbClr val="EFECE7"/>
                </a:solidFill>
                <a:latin typeface="Verdana"/>
                <a:cs typeface="Verdana"/>
              </a:rPr>
              <a:t>g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-85">
                <a:solidFill>
                  <a:srgbClr val="EFECE7"/>
                </a:solidFill>
                <a:latin typeface="Verdana"/>
                <a:cs typeface="Verdana"/>
              </a:rPr>
              <a:t>y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4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dirty="0" sz="2400" spc="3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200">
                <a:solidFill>
                  <a:srgbClr val="EFECE7"/>
                </a:solidFill>
                <a:latin typeface="Verdana"/>
                <a:cs typeface="Verdana"/>
              </a:rPr>
              <a:t>m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EFECE7"/>
                </a:solidFill>
                <a:latin typeface="Verdana"/>
                <a:cs typeface="Verdana"/>
              </a:rPr>
              <a:t>n  </a:t>
            </a:r>
            <a:r>
              <a:rPr dirty="0" sz="2400" spc="60">
                <a:solidFill>
                  <a:srgbClr val="EFECE7"/>
                </a:solidFill>
                <a:latin typeface="Verdana"/>
                <a:cs typeface="Verdana"/>
              </a:rPr>
              <a:t>the 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field </a:t>
            </a:r>
            <a:r>
              <a:rPr dirty="0" sz="2400" spc="80">
                <a:solidFill>
                  <a:srgbClr val="EFECE7"/>
                </a:solidFill>
                <a:latin typeface="Verdana"/>
                <a:cs typeface="Verdana"/>
              </a:rPr>
              <a:t>and </a:t>
            </a:r>
            <a:r>
              <a:rPr dirty="0" sz="2400" spc="50">
                <a:solidFill>
                  <a:srgbClr val="EFECE7"/>
                </a:solidFill>
                <a:latin typeface="Verdana"/>
                <a:cs typeface="Verdana"/>
              </a:rPr>
              <a:t>providing </a:t>
            </a:r>
            <a:r>
              <a:rPr dirty="0" sz="2400" spc="-10">
                <a:solidFill>
                  <a:srgbClr val="EFECE7"/>
                </a:solidFill>
                <a:latin typeface="Verdana"/>
                <a:cs typeface="Verdana"/>
              </a:rPr>
              <a:t>a </a:t>
            </a:r>
            <a:r>
              <a:rPr dirty="0" sz="2400" spc="10">
                <a:solidFill>
                  <a:srgbClr val="EFECE7"/>
                </a:solidFill>
                <a:latin typeface="Verdana"/>
                <a:cs typeface="Verdana"/>
              </a:rPr>
              <a:t>user </a:t>
            </a:r>
            <a:r>
              <a:rPr dirty="0" sz="2400" spc="55">
                <a:solidFill>
                  <a:srgbClr val="EFECE7"/>
                </a:solidFill>
                <a:latin typeface="Verdana"/>
                <a:cs typeface="Verdana"/>
              </a:rPr>
              <a:t>to </a:t>
            </a:r>
            <a:r>
              <a:rPr dirty="0" sz="2400" spc="-20">
                <a:solidFill>
                  <a:srgbClr val="EFECE7"/>
                </a:solidFill>
                <a:latin typeface="Verdana"/>
                <a:cs typeface="Verdana"/>
              </a:rPr>
              <a:t>easily 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EFECE7"/>
                </a:solidFill>
                <a:latin typeface="Verdana"/>
                <a:cs typeface="Verdana"/>
              </a:rPr>
              <a:t>u</a:t>
            </a:r>
            <a:r>
              <a:rPr dirty="0" sz="2400" spc="11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dirty="0" sz="2400" spc="135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dirty="0" sz="2400" spc="3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4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110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dirty="0" sz="2400" spc="140">
                <a:solidFill>
                  <a:srgbClr val="EFECE7"/>
                </a:solidFill>
                <a:latin typeface="Verdana"/>
                <a:cs typeface="Verdana"/>
              </a:rPr>
              <a:t>d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dirty="0" sz="2400" spc="110">
                <a:solidFill>
                  <a:srgbClr val="EFECE7"/>
                </a:solidFill>
                <a:latin typeface="Verdana"/>
                <a:cs typeface="Verdana"/>
              </a:rPr>
              <a:t>h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EFECE7"/>
                </a:solidFill>
                <a:latin typeface="Verdana"/>
                <a:cs typeface="Verdana"/>
              </a:rPr>
              <a:t>b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dirty="0" sz="2400" spc="120">
                <a:solidFill>
                  <a:srgbClr val="EFECE7"/>
                </a:solidFill>
                <a:latin typeface="Verdana"/>
                <a:cs typeface="Verdana"/>
              </a:rPr>
              <a:t>c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dirty="0" sz="2400" spc="-55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50">
                <a:solidFill>
                  <a:srgbClr val="EFECE7"/>
                </a:solidFill>
                <a:latin typeface="Verdana"/>
                <a:cs typeface="Verdana"/>
              </a:rPr>
              <a:t>k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s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i</a:t>
            </a:r>
            <a:r>
              <a:rPr dirty="0" sz="2400" spc="114">
                <a:solidFill>
                  <a:srgbClr val="EFECE7"/>
                </a:solidFill>
                <a:latin typeface="Verdana"/>
                <a:cs typeface="Verdana"/>
              </a:rPr>
              <a:t>n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EFECE7"/>
                </a:solidFill>
                <a:latin typeface="Verdana"/>
                <a:cs typeface="Verdana"/>
              </a:rPr>
              <a:t>t</a:t>
            </a:r>
            <a:r>
              <a:rPr dirty="0" sz="2400" spc="110">
                <a:solidFill>
                  <a:srgbClr val="EFECE7"/>
                </a:solidFill>
                <a:latin typeface="Verdana"/>
                <a:cs typeface="Verdana"/>
              </a:rPr>
              <a:t>h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20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EFECE7"/>
                </a:solidFill>
                <a:latin typeface="Verdana"/>
                <a:cs typeface="Verdana"/>
              </a:rPr>
              <a:t>r</a:t>
            </a:r>
            <a:r>
              <a:rPr dirty="0" sz="2400" spc="30">
                <a:solidFill>
                  <a:srgbClr val="EFECE7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EFECE7"/>
                </a:solidFill>
                <a:latin typeface="Verdana"/>
                <a:cs typeface="Verdana"/>
              </a:rPr>
              <a:t>a</a:t>
            </a:r>
            <a:r>
              <a:rPr dirty="0" sz="2400" spc="10">
                <a:solidFill>
                  <a:srgbClr val="EFECE7"/>
                </a:solidFill>
                <a:latin typeface="Verdana"/>
                <a:cs typeface="Verdana"/>
              </a:rPr>
              <a:t>l  </a:t>
            </a:r>
            <a:r>
              <a:rPr dirty="0" sz="2400" spc="15">
                <a:solidFill>
                  <a:srgbClr val="EFECE7"/>
                </a:solidFill>
                <a:latin typeface="Verdana"/>
                <a:cs typeface="Verdana"/>
              </a:rPr>
              <a:t>estate</a:t>
            </a:r>
            <a:r>
              <a:rPr dirty="0" sz="2400" spc="-210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EFECE7"/>
                </a:solidFill>
                <a:latin typeface="Verdana"/>
                <a:cs typeface="Verdana"/>
              </a:rPr>
              <a:t>and</a:t>
            </a:r>
            <a:r>
              <a:rPr dirty="0" sz="2400" spc="-204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EFECE7"/>
                </a:solidFill>
                <a:latin typeface="Verdana"/>
                <a:cs typeface="Verdana"/>
              </a:rPr>
              <a:t>helping</a:t>
            </a:r>
            <a:r>
              <a:rPr dirty="0" sz="2400" spc="-204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EFECE7"/>
                </a:solidFill>
                <a:latin typeface="Verdana"/>
                <a:cs typeface="Verdana"/>
              </a:rPr>
              <a:t>them</a:t>
            </a:r>
            <a:r>
              <a:rPr dirty="0" sz="2400" spc="-204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EFECE7"/>
                </a:solidFill>
                <a:latin typeface="Verdana"/>
                <a:cs typeface="Verdana"/>
              </a:rPr>
              <a:t>for</a:t>
            </a:r>
            <a:r>
              <a:rPr dirty="0" sz="2400" spc="-204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there</a:t>
            </a:r>
            <a:r>
              <a:rPr dirty="0" sz="2400" spc="-204">
                <a:solidFill>
                  <a:srgbClr val="EFECE7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EFECE7"/>
                </a:solidFill>
                <a:latin typeface="Verdana"/>
                <a:cs typeface="Verdana"/>
              </a:rPr>
              <a:t>future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616" y="1979949"/>
            <a:ext cx="3170555" cy="11277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0" b="0">
                <a:solidFill>
                  <a:srgbClr val="F9BF40"/>
                </a:solidFill>
                <a:latin typeface="Verdana"/>
                <a:cs typeface="Verdana"/>
              </a:rPr>
              <a:t>Future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80750" y="1648511"/>
            <a:ext cx="6388100" cy="2137410"/>
          </a:xfrm>
          <a:prstGeom prst="rect">
            <a:avLst/>
          </a:prstGeom>
        </p:spPr>
        <p:txBody>
          <a:bodyPr wrap="square" lIns="0" tIns="26289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2070"/>
              </a:spcBef>
            </a:pPr>
            <a:r>
              <a:rPr dirty="0" sz="3150" spc="-60" b="1">
                <a:latin typeface="Trebuchet MS"/>
                <a:cs typeface="Trebuchet MS"/>
              </a:rPr>
              <a:t>01</a:t>
            </a:r>
            <a:endParaRPr sz="315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  <a:spcBef>
                <a:spcPts val="750"/>
              </a:spcBef>
            </a:pPr>
            <a:r>
              <a:rPr dirty="0" sz="2250" spc="30">
                <a:latin typeface="Verdana"/>
                <a:cs typeface="Verdana"/>
              </a:rPr>
              <a:t>vip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passes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provided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105">
                <a:latin typeface="Verdana"/>
                <a:cs typeface="Verdana"/>
              </a:rPr>
              <a:t>them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5">
                <a:latin typeface="Verdana"/>
                <a:cs typeface="Verdana"/>
              </a:rPr>
              <a:t>all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35">
                <a:latin typeface="Verdana"/>
                <a:cs typeface="Verdana"/>
              </a:rPr>
              <a:t>access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to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your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plan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henceforth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your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75">
                <a:latin typeface="Verdana"/>
                <a:cs typeface="Verdana"/>
              </a:rPr>
              <a:t>team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will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0">
                <a:latin typeface="Verdana"/>
                <a:cs typeface="Verdana"/>
              </a:rPr>
              <a:t>deal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90">
                <a:latin typeface="Verdana"/>
                <a:cs typeface="Verdana"/>
              </a:rPr>
              <a:t>with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">
                <a:latin typeface="Verdana"/>
                <a:cs typeface="Verdana"/>
              </a:rPr>
              <a:t>all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35">
                <a:latin typeface="Verdana"/>
                <a:cs typeface="Verdana"/>
              </a:rPr>
              <a:t>access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0750" y="4278232"/>
            <a:ext cx="6736080" cy="1708785"/>
          </a:xfrm>
          <a:prstGeom prst="rect">
            <a:avLst/>
          </a:prstGeom>
        </p:spPr>
        <p:txBody>
          <a:bodyPr wrap="square" lIns="0" tIns="26289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2070"/>
              </a:spcBef>
            </a:pPr>
            <a:r>
              <a:rPr dirty="0" sz="3150" spc="280" b="1">
                <a:latin typeface="Trebuchet MS"/>
                <a:cs typeface="Trebuchet MS"/>
              </a:rPr>
              <a:t>02</a:t>
            </a:r>
            <a:endParaRPr sz="31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745"/>
              </a:spcBef>
            </a:pPr>
            <a:r>
              <a:rPr dirty="0" sz="2250" spc="60">
                <a:latin typeface="Verdana"/>
                <a:cs typeface="Verdana"/>
              </a:rPr>
              <a:t>preparing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to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plan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">
                <a:latin typeface="Verdana"/>
                <a:cs typeface="Verdana"/>
              </a:rPr>
              <a:t>a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75">
                <a:latin typeface="Verdana"/>
                <a:cs typeface="Verdana"/>
              </a:rPr>
              <a:t>team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110">
                <a:latin typeface="Verdana"/>
                <a:cs typeface="Verdana"/>
              </a:rPr>
              <a:t>which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helps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to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80">
                <a:latin typeface="Verdana"/>
                <a:cs typeface="Verdana"/>
              </a:rPr>
              <a:t>build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house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85">
                <a:latin typeface="Verdana"/>
                <a:cs typeface="Verdana"/>
              </a:rPr>
              <a:t>and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70">
                <a:latin typeface="Verdana"/>
                <a:cs typeface="Verdana"/>
              </a:rPr>
              <a:t>demolish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70">
                <a:latin typeface="Verdana"/>
                <a:cs typeface="Verdana"/>
              </a:rPr>
              <a:t>the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75">
                <a:latin typeface="Verdana"/>
                <a:cs typeface="Verdana"/>
              </a:rPr>
              <a:t>old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75">
                <a:latin typeface="Verdana"/>
                <a:cs typeface="Verdana"/>
              </a:rPr>
              <a:t>one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to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120">
                <a:latin typeface="Verdana"/>
                <a:cs typeface="Verdana"/>
              </a:rPr>
              <a:t>new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0750" y="6943085"/>
            <a:ext cx="6744970" cy="1708785"/>
          </a:xfrm>
          <a:prstGeom prst="rect">
            <a:avLst/>
          </a:prstGeom>
        </p:spPr>
        <p:txBody>
          <a:bodyPr wrap="square" lIns="0" tIns="26289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2070"/>
              </a:spcBef>
            </a:pPr>
            <a:r>
              <a:rPr dirty="0" sz="3150" spc="245" b="1">
                <a:latin typeface="Trebuchet MS"/>
                <a:cs typeface="Trebuchet MS"/>
              </a:rPr>
              <a:t>03</a:t>
            </a:r>
            <a:endParaRPr sz="31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750"/>
              </a:spcBef>
            </a:pPr>
            <a:r>
              <a:rPr dirty="0" sz="2250" spc="65">
                <a:latin typeface="Verdana"/>
                <a:cs typeface="Verdana"/>
              </a:rPr>
              <a:t>renting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facility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will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95">
                <a:latin typeface="Verdana"/>
                <a:cs typeface="Verdana"/>
              </a:rPr>
              <a:t>be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provided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for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warehouse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85">
                <a:latin typeface="Verdana"/>
                <a:cs typeface="Verdana"/>
              </a:rPr>
              <a:t>and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commericals</a:t>
            </a:r>
            <a:r>
              <a:rPr dirty="0" sz="2250" spc="-185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areas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93676" y="130730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93676" y="3937018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3676" y="6601876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9" y="419099"/>
                </a:moveTo>
                <a:lnTo>
                  <a:pt x="0" y="419099"/>
                </a:lnTo>
                <a:lnTo>
                  <a:pt x="0" y="0"/>
                </a:lnTo>
                <a:lnTo>
                  <a:pt x="1561649" y="0"/>
                </a:lnTo>
                <a:lnTo>
                  <a:pt x="1561649" y="419099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505" y="1314578"/>
            <a:ext cx="6614795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1000">
                <a:solidFill>
                  <a:srgbClr val="FFFFFF"/>
                </a:solidFill>
              </a:rPr>
              <a:t>C</a:t>
            </a:r>
            <a:r>
              <a:rPr dirty="0" sz="6200" spc="195">
                <a:solidFill>
                  <a:srgbClr val="FFFFFF"/>
                </a:solidFill>
              </a:rPr>
              <a:t>R</a:t>
            </a:r>
            <a:r>
              <a:rPr dirty="0" sz="6200" spc="355">
                <a:solidFill>
                  <a:srgbClr val="FFFFFF"/>
                </a:solidFill>
              </a:rPr>
              <a:t>EE</a:t>
            </a:r>
            <a:r>
              <a:rPr dirty="0" sz="6200" spc="330">
                <a:solidFill>
                  <a:srgbClr val="FFFFFF"/>
                </a:solidFill>
              </a:rPr>
              <a:t>N</a:t>
            </a: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340">
                <a:solidFill>
                  <a:srgbClr val="FFFFFF"/>
                </a:solidFill>
              </a:rPr>
              <a:t>H</a:t>
            </a:r>
            <a:r>
              <a:rPr dirty="0" sz="6200" spc="655">
                <a:solidFill>
                  <a:srgbClr val="FFFFFF"/>
                </a:solidFill>
              </a:rPr>
              <a:t>O</a:t>
            </a:r>
            <a:r>
              <a:rPr dirty="0" sz="6200" spc="380">
                <a:solidFill>
                  <a:srgbClr val="FFFFFF"/>
                </a:solidFill>
              </a:rPr>
              <a:t>T</a:t>
            </a:r>
            <a:r>
              <a:rPr dirty="0" sz="6200" spc="505">
                <a:solidFill>
                  <a:srgbClr val="FFFFFF"/>
                </a:solidFill>
              </a:rPr>
              <a:t>S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8301602" y="102869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0706" y="8277537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104277"/>
            <a:ext cx="7677149" cy="4324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7167" y="3071223"/>
            <a:ext cx="7753349" cy="4352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505" y="1314581"/>
            <a:ext cx="6614795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1000">
                <a:solidFill>
                  <a:srgbClr val="FFFFFF"/>
                </a:solidFill>
              </a:rPr>
              <a:t>C</a:t>
            </a:r>
            <a:r>
              <a:rPr dirty="0" sz="6200" spc="195">
                <a:solidFill>
                  <a:srgbClr val="FFFFFF"/>
                </a:solidFill>
              </a:rPr>
              <a:t>R</a:t>
            </a:r>
            <a:r>
              <a:rPr dirty="0" sz="6200" spc="355">
                <a:solidFill>
                  <a:srgbClr val="FFFFFF"/>
                </a:solidFill>
              </a:rPr>
              <a:t>EE</a:t>
            </a:r>
            <a:r>
              <a:rPr dirty="0" sz="6200" spc="330">
                <a:solidFill>
                  <a:srgbClr val="FFFFFF"/>
                </a:solidFill>
              </a:rPr>
              <a:t>N</a:t>
            </a: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340">
                <a:solidFill>
                  <a:srgbClr val="FFFFFF"/>
                </a:solidFill>
              </a:rPr>
              <a:t>H</a:t>
            </a:r>
            <a:r>
              <a:rPr dirty="0" sz="6200" spc="655">
                <a:solidFill>
                  <a:srgbClr val="FFFFFF"/>
                </a:solidFill>
              </a:rPr>
              <a:t>O</a:t>
            </a:r>
            <a:r>
              <a:rPr dirty="0" sz="6200" spc="380">
                <a:solidFill>
                  <a:srgbClr val="FFFFFF"/>
                </a:solidFill>
              </a:rPr>
              <a:t>T</a:t>
            </a:r>
            <a:r>
              <a:rPr dirty="0" sz="6200" spc="505">
                <a:solidFill>
                  <a:srgbClr val="FFFFFF"/>
                </a:solidFill>
              </a:rPr>
              <a:t>S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8301602" y="1028702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0706" y="8277540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367" y="3303341"/>
            <a:ext cx="8039099" cy="45148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3303341"/>
            <a:ext cx="7915274" cy="4448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505" y="1314580"/>
            <a:ext cx="6614795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1000">
                <a:solidFill>
                  <a:srgbClr val="FFFFFF"/>
                </a:solidFill>
              </a:rPr>
              <a:t>C</a:t>
            </a:r>
            <a:r>
              <a:rPr dirty="0" sz="6200" spc="195">
                <a:solidFill>
                  <a:srgbClr val="FFFFFF"/>
                </a:solidFill>
              </a:rPr>
              <a:t>R</a:t>
            </a:r>
            <a:r>
              <a:rPr dirty="0" sz="6200" spc="355">
                <a:solidFill>
                  <a:srgbClr val="FFFFFF"/>
                </a:solidFill>
              </a:rPr>
              <a:t>EE</a:t>
            </a:r>
            <a:r>
              <a:rPr dirty="0" sz="6200" spc="330">
                <a:solidFill>
                  <a:srgbClr val="FFFFFF"/>
                </a:solidFill>
              </a:rPr>
              <a:t>N</a:t>
            </a: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340">
                <a:solidFill>
                  <a:srgbClr val="FFFFFF"/>
                </a:solidFill>
              </a:rPr>
              <a:t>H</a:t>
            </a:r>
            <a:r>
              <a:rPr dirty="0" sz="6200" spc="655">
                <a:solidFill>
                  <a:srgbClr val="FFFFFF"/>
                </a:solidFill>
              </a:rPr>
              <a:t>O</a:t>
            </a:r>
            <a:r>
              <a:rPr dirty="0" sz="6200" spc="380">
                <a:solidFill>
                  <a:srgbClr val="FFFFFF"/>
                </a:solidFill>
              </a:rPr>
              <a:t>T</a:t>
            </a:r>
            <a:r>
              <a:rPr dirty="0" sz="6200" spc="505">
                <a:solidFill>
                  <a:srgbClr val="FFFFFF"/>
                </a:solidFill>
              </a:rPr>
              <a:t>S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8301602" y="102869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0706" y="8277535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771" y="2952890"/>
            <a:ext cx="7877174" cy="4657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8614" y="2952890"/>
            <a:ext cx="5486400" cy="4657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505" y="1314580"/>
            <a:ext cx="6614795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1000">
                <a:solidFill>
                  <a:srgbClr val="FFFFFF"/>
                </a:solidFill>
              </a:rPr>
              <a:t>C</a:t>
            </a:r>
            <a:r>
              <a:rPr dirty="0" sz="6200" spc="195">
                <a:solidFill>
                  <a:srgbClr val="FFFFFF"/>
                </a:solidFill>
              </a:rPr>
              <a:t>R</a:t>
            </a:r>
            <a:r>
              <a:rPr dirty="0" sz="6200" spc="355">
                <a:solidFill>
                  <a:srgbClr val="FFFFFF"/>
                </a:solidFill>
              </a:rPr>
              <a:t>EE</a:t>
            </a:r>
            <a:r>
              <a:rPr dirty="0" sz="6200" spc="330">
                <a:solidFill>
                  <a:srgbClr val="FFFFFF"/>
                </a:solidFill>
              </a:rPr>
              <a:t>N</a:t>
            </a:r>
            <a:r>
              <a:rPr dirty="0" sz="6200" spc="795">
                <a:solidFill>
                  <a:srgbClr val="FFFFFF"/>
                </a:solidFill>
              </a:rPr>
              <a:t>S</a:t>
            </a:r>
            <a:r>
              <a:rPr dirty="0" sz="6200" spc="340">
                <a:solidFill>
                  <a:srgbClr val="FFFFFF"/>
                </a:solidFill>
              </a:rPr>
              <a:t>H</a:t>
            </a:r>
            <a:r>
              <a:rPr dirty="0" sz="6200" spc="655">
                <a:solidFill>
                  <a:srgbClr val="FFFFFF"/>
                </a:solidFill>
              </a:rPr>
              <a:t>O</a:t>
            </a:r>
            <a:r>
              <a:rPr dirty="0" sz="6200" spc="380">
                <a:solidFill>
                  <a:srgbClr val="FFFFFF"/>
                </a:solidFill>
              </a:rPr>
              <a:t>T</a:t>
            </a:r>
            <a:r>
              <a:rPr dirty="0" sz="6200" spc="505">
                <a:solidFill>
                  <a:srgbClr val="FFFFFF"/>
                </a:solidFill>
              </a:rPr>
              <a:t>S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8301602" y="1028700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0706" y="8277536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216990"/>
            <a:ext cx="7667624" cy="4305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8263" y="3227097"/>
            <a:ext cx="7648574" cy="4295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91" y="1028701"/>
            <a:ext cx="16230600" cy="7600950"/>
            <a:chOff x="1028791" y="1028701"/>
            <a:chExt cx="16230600" cy="7600950"/>
          </a:xfrm>
        </p:grpSpPr>
        <p:sp>
          <p:nvSpPr>
            <p:cNvPr id="3" name="object 3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0694" y="1828812"/>
              <a:ext cx="1285875" cy="5810250"/>
            </a:xfrm>
            <a:custGeom>
              <a:avLst/>
              <a:gdLst/>
              <a:ahLst/>
              <a:cxnLst/>
              <a:rect l="l" t="t" r="r" b="b"/>
              <a:pathLst>
                <a:path w="1285875" h="5810250">
                  <a:moveTo>
                    <a:pt x="321437" y="5648325"/>
                  </a:moveTo>
                  <a:lnTo>
                    <a:pt x="315696" y="5605259"/>
                  </a:lnTo>
                  <a:lnTo>
                    <a:pt x="299504" y="5566575"/>
                  </a:lnTo>
                  <a:lnTo>
                    <a:pt x="274383" y="5533809"/>
                  </a:lnTo>
                  <a:lnTo>
                    <a:pt x="241858" y="5508498"/>
                  </a:lnTo>
                  <a:lnTo>
                    <a:pt x="203454" y="5492178"/>
                  </a:lnTo>
                  <a:lnTo>
                    <a:pt x="160718" y="5486400"/>
                  </a:lnTo>
                  <a:lnTo>
                    <a:pt x="117983" y="5492178"/>
                  </a:lnTo>
                  <a:lnTo>
                    <a:pt x="79590" y="5508498"/>
                  </a:lnTo>
                  <a:lnTo>
                    <a:pt x="47066" y="5533809"/>
                  </a:lnTo>
                  <a:lnTo>
                    <a:pt x="21945" y="5566575"/>
                  </a:lnTo>
                  <a:lnTo>
                    <a:pt x="5740" y="5605259"/>
                  </a:lnTo>
                  <a:lnTo>
                    <a:pt x="0" y="5648325"/>
                  </a:lnTo>
                  <a:lnTo>
                    <a:pt x="5740" y="5691378"/>
                  </a:lnTo>
                  <a:lnTo>
                    <a:pt x="21945" y="5730062"/>
                  </a:lnTo>
                  <a:lnTo>
                    <a:pt x="47066" y="5762828"/>
                  </a:lnTo>
                  <a:lnTo>
                    <a:pt x="79590" y="5788139"/>
                  </a:lnTo>
                  <a:lnTo>
                    <a:pt x="117983" y="5804459"/>
                  </a:lnTo>
                  <a:lnTo>
                    <a:pt x="160718" y="5810250"/>
                  </a:lnTo>
                  <a:lnTo>
                    <a:pt x="203454" y="5804459"/>
                  </a:lnTo>
                  <a:lnTo>
                    <a:pt x="241858" y="5788139"/>
                  </a:lnTo>
                  <a:lnTo>
                    <a:pt x="274383" y="5762828"/>
                  </a:lnTo>
                  <a:lnTo>
                    <a:pt x="299504" y="5730062"/>
                  </a:lnTo>
                  <a:lnTo>
                    <a:pt x="315696" y="5691378"/>
                  </a:lnTo>
                  <a:lnTo>
                    <a:pt x="321437" y="5648325"/>
                  </a:lnTo>
                  <a:close/>
                </a:path>
                <a:path w="1285875" h="5810250">
                  <a:moveTo>
                    <a:pt x="321437" y="161925"/>
                  </a:moveTo>
                  <a:lnTo>
                    <a:pt x="315696" y="118859"/>
                  </a:lnTo>
                  <a:lnTo>
                    <a:pt x="299504" y="80175"/>
                  </a:lnTo>
                  <a:lnTo>
                    <a:pt x="274383" y="47409"/>
                  </a:lnTo>
                  <a:lnTo>
                    <a:pt x="241858" y="22098"/>
                  </a:lnTo>
                  <a:lnTo>
                    <a:pt x="203454" y="5778"/>
                  </a:lnTo>
                  <a:lnTo>
                    <a:pt x="160718" y="0"/>
                  </a:lnTo>
                  <a:lnTo>
                    <a:pt x="117983" y="5778"/>
                  </a:lnTo>
                  <a:lnTo>
                    <a:pt x="79590" y="22098"/>
                  </a:lnTo>
                  <a:lnTo>
                    <a:pt x="47066" y="47409"/>
                  </a:lnTo>
                  <a:lnTo>
                    <a:pt x="21945" y="80175"/>
                  </a:lnTo>
                  <a:lnTo>
                    <a:pt x="5740" y="118859"/>
                  </a:lnTo>
                  <a:lnTo>
                    <a:pt x="0" y="161925"/>
                  </a:lnTo>
                  <a:lnTo>
                    <a:pt x="5740" y="204978"/>
                  </a:lnTo>
                  <a:lnTo>
                    <a:pt x="21945" y="243662"/>
                  </a:lnTo>
                  <a:lnTo>
                    <a:pt x="47066" y="276428"/>
                  </a:lnTo>
                  <a:lnTo>
                    <a:pt x="79590" y="301739"/>
                  </a:lnTo>
                  <a:lnTo>
                    <a:pt x="117983" y="318058"/>
                  </a:lnTo>
                  <a:lnTo>
                    <a:pt x="160718" y="323850"/>
                  </a:lnTo>
                  <a:lnTo>
                    <a:pt x="203454" y="318058"/>
                  </a:lnTo>
                  <a:lnTo>
                    <a:pt x="241858" y="301739"/>
                  </a:lnTo>
                  <a:lnTo>
                    <a:pt x="274383" y="276428"/>
                  </a:lnTo>
                  <a:lnTo>
                    <a:pt x="299504" y="243662"/>
                  </a:lnTo>
                  <a:lnTo>
                    <a:pt x="315696" y="204978"/>
                  </a:lnTo>
                  <a:lnTo>
                    <a:pt x="321437" y="161925"/>
                  </a:lnTo>
                  <a:close/>
                </a:path>
                <a:path w="1285875" h="5810250">
                  <a:moveTo>
                    <a:pt x="803579" y="5648325"/>
                  </a:moveTo>
                  <a:lnTo>
                    <a:pt x="797852" y="5605259"/>
                  </a:lnTo>
                  <a:lnTo>
                    <a:pt x="781646" y="5566575"/>
                  </a:lnTo>
                  <a:lnTo>
                    <a:pt x="756526" y="5533809"/>
                  </a:lnTo>
                  <a:lnTo>
                    <a:pt x="724001" y="5508498"/>
                  </a:lnTo>
                  <a:lnTo>
                    <a:pt x="685609" y="5492178"/>
                  </a:lnTo>
                  <a:lnTo>
                    <a:pt x="642874" y="5486400"/>
                  </a:lnTo>
                  <a:lnTo>
                    <a:pt x="600138" y="5492178"/>
                  </a:lnTo>
                  <a:lnTo>
                    <a:pt x="561733" y="5508498"/>
                  </a:lnTo>
                  <a:lnTo>
                    <a:pt x="529209" y="5533809"/>
                  </a:lnTo>
                  <a:lnTo>
                    <a:pt x="504088" y="5566575"/>
                  </a:lnTo>
                  <a:lnTo>
                    <a:pt x="487895" y="5605259"/>
                  </a:lnTo>
                  <a:lnTo>
                    <a:pt x="482155" y="5648325"/>
                  </a:lnTo>
                  <a:lnTo>
                    <a:pt x="487895" y="5691378"/>
                  </a:lnTo>
                  <a:lnTo>
                    <a:pt x="504088" y="5730062"/>
                  </a:lnTo>
                  <a:lnTo>
                    <a:pt x="529209" y="5762828"/>
                  </a:lnTo>
                  <a:lnTo>
                    <a:pt x="561733" y="5788139"/>
                  </a:lnTo>
                  <a:lnTo>
                    <a:pt x="600138" y="5804459"/>
                  </a:lnTo>
                  <a:lnTo>
                    <a:pt x="642874" y="5810250"/>
                  </a:lnTo>
                  <a:lnTo>
                    <a:pt x="685609" y="5804459"/>
                  </a:lnTo>
                  <a:lnTo>
                    <a:pt x="724001" y="5788139"/>
                  </a:lnTo>
                  <a:lnTo>
                    <a:pt x="756526" y="5762828"/>
                  </a:lnTo>
                  <a:lnTo>
                    <a:pt x="781646" y="5730062"/>
                  </a:lnTo>
                  <a:lnTo>
                    <a:pt x="797852" y="5691378"/>
                  </a:lnTo>
                  <a:lnTo>
                    <a:pt x="803579" y="5648325"/>
                  </a:lnTo>
                  <a:close/>
                </a:path>
                <a:path w="1285875" h="5810250">
                  <a:moveTo>
                    <a:pt x="803579" y="161925"/>
                  </a:moveTo>
                  <a:lnTo>
                    <a:pt x="797852" y="118859"/>
                  </a:lnTo>
                  <a:lnTo>
                    <a:pt x="781646" y="80175"/>
                  </a:lnTo>
                  <a:lnTo>
                    <a:pt x="756526" y="47409"/>
                  </a:lnTo>
                  <a:lnTo>
                    <a:pt x="724001" y="22098"/>
                  </a:lnTo>
                  <a:lnTo>
                    <a:pt x="685609" y="5778"/>
                  </a:lnTo>
                  <a:lnTo>
                    <a:pt x="642874" y="0"/>
                  </a:lnTo>
                  <a:lnTo>
                    <a:pt x="600138" y="5778"/>
                  </a:lnTo>
                  <a:lnTo>
                    <a:pt x="561733" y="22098"/>
                  </a:lnTo>
                  <a:lnTo>
                    <a:pt x="529209" y="47409"/>
                  </a:lnTo>
                  <a:lnTo>
                    <a:pt x="504088" y="80175"/>
                  </a:lnTo>
                  <a:lnTo>
                    <a:pt x="487895" y="118859"/>
                  </a:lnTo>
                  <a:lnTo>
                    <a:pt x="482155" y="161925"/>
                  </a:lnTo>
                  <a:lnTo>
                    <a:pt x="487895" y="204978"/>
                  </a:lnTo>
                  <a:lnTo>
                    <a:pt x="504088" y="243662"/>
                  </a:lnTo>
                  <a:lnTo>
                    <a:pt x="529209" y="276428"/>
                  </a:lnTo>
                  <a:lnTo>
                    <a:pt x="561733" y="301739"/>
                  </a:lnTo>
                  <a:lnTo>
                    <a:pt x="600138" y="318058"/>
                  </a:lnTo>
                  <a:lnTo>
                    <a:pt x="642874" y="323850"/>
                  </a:lnTo>
                  <a:lnTo>
                    <a:pt x="685609" y="318058"/>
                  </a:lnTo>
                  <a:lnTo>
                    <a:pt x="724001" y="301739"/>
                  </a:lnTo>
                  <a:lnTo>
                    <a:pt x="756526" y="276428"/>
                  </a:lnTo>
                  <a:lnTo>
                    <a:pt x="781646" y="243662"/>
                  </a:lnTo>
                  <a:lnTo>
                    <a:pt x="797852" y="204978"/>
                  </a:lnTo>
                  <a:lnTo>
                    <a:pt x="803579" y="161925"/>
                  </a:lnTo>
                  <a:close/>
                </a:path>
                <a:path w="1285875" h="5810250">
                  <a:moveTo>
                    <a:pt x="1285735" y="5648325"/>
                  </a:moveTo>
                  <a:lnTo>
                    <a:pt x="1279994" y="5605259"/>
                  </a:lnTo>
                  <a:lnTo>
                    <a:pt x="1263802" y="5566575"/>
                  </a:lnTo>
                  <a:lnTo>
                    <a:pt x="1238669" y="5533809"/>
                  </a:lnTo>
                  <a:lnTo>
                    <a:pt x="1206144" y="5508498"/>
                  </a:lnTo>
                  <a:lnTo>
                    <a:pt x="1167752" y="5492178"/>
                  </a:lnTo>
                  <a:lnTo>
                    <a:pt x="1125016" y="5486400"/>
                  </a:lnTo>
                  <a:lnTo>
                    <a:pt x="1082281" y="5492178"/>
                  </a:lnTo>
                  <a:lnTo>
                    <a:pt x="1043889" y="5508498"/>
                  </a:lnTo>
                  <a:lnTo>
                    <a:pt x="1011364" y="5533809"/>
                  </a:lnTo>
                  <a:lnTo>
                    <a:pt x="986231" y="5566575"/>
                  </a:lnTo>
                  <a:lnTo>
                    <a:pt x="970038" y="5605259"/>
                  </a:lnTo>
                  <a:lnTo>
                    <a:pt x="964298" y="5648325"/>
                  </a:lnTo>
                  <a:lnTo>
                    <a:pt x="970038" y="5691378"/>
                  </a:lnTo>
                  <a:lnTo>
                    <a:pt x="986231" y="5730062"/>
                  </a:lnTo>
                  <a:lnTo>
                    <a:pt x="1011364" y="5762828"/>
                  </a:lnTo>
                  <a:lnTo>
                    <a:pt x="1043889" y="5788139"/>
                  </a:lnTo>
                  <a:lnTo>
                    <a:pt x="1082281" y="5804459"/>
                  </a:lnTo>
                  <a:lnTo>
                    <a:pt x="1125016" y="5810250"/>
                  </a:lnTo>
                  <a:lnTo>
                    <a:pt x="1167752" y="5804459"/>
                  </a:lnTo>
                  <a:lnTo>
                    <a:pt x="1206144" y="5788139"/>
                  </a:lnTo>
                  <a:lnTo>
                    <a:pt x="1238669" y="5762828"/>
                  </a:lnTo>
                  <a:lnTo>
                    <a:pt x="1263802" y="5730062"/>
                  </a:lnTo>
                  <a:lnTo>
                    <a:pt x="1279994" y="5691378"/>
                  </a:lnTo>
                  <a:lnTo>
                    <a:pt x="1285735" y="5648325"/>
                  </a:lnTo>
                  <a:close/>
                </a:path>
                <a:path w="1285875" h="5810250">
                  <a:moveTo>
                    <a:pt x="1285735" y="161925"/>
                  </a:moveTo>
                  <a:lnTo>
                    <a:pt x="1279994" y="118859"/>
                  </a:lnTo>
                  <a:lnTo>
                    <a:pt x="1263802" y="80175"/>
                  </a:lnTo>
                  <a:lnTo>
                    <a:pt x="1238669" y="47409"/>
                  </a:lnTo>
                  <a:lnTo>
                    <a:pt x="1206144" y="22098"/>
                  </a:lnTo>
                  <a:lnTo>
                    <a:pt x="1167752" y="5778"/>
                  </a:lnTo>
                  <a:lnTo>
                    <a:pt x="1125016" y="0"/>
                  </a:lnTo>
                  <a:lnTo>
                    <a:pt x="1082281" y="5778"/>
                  </a:lnTo>
                  <a:lnTo>
                    <a:pt x="1043889" y="22098"/>
                  </a:lnTo>
                  <a:lnTo>
                    <a:pt x="1011364" y="47409"/>
                  </a:lnTo>
                  <a:lnTo>
                    <a:pt x="986231" y="80175"/>
                  </a:lnTo>
                  <a:lnTo>
                    <a:pt x="970038" y="118859"/>
                  </a:lnTo>
                  <a:lnTo>
                    <a:pt x="964298" y="161925"/>
                  </a:lnTo>
                  <a:lnTo>
                    <a:pt x="970038" y="204978"/>
                  </a:lnTo>
                  <a:lnTo>
                    <a:pt x="986231" y="243662"/>
                  </a:lnTo>
                  <a:lnTo>
                    <a:pt x="1011364" y="276428"/>
                  </a:lnTo>
                  <a:lnTo>
                    <a:pt x="1043889" y="301739"/>
                  </a:lnTo>
                  <a:lnTo>
                    <a:pt x="1082281" y="318058"/>
                  </a:lnTo>
                  <a:lnTo>
                    <a:pt x="1125016" y="323850"/>
                  </a:lnTo>
                  <a:lnTo>
                    <a:pt x="1167752" y="318058"/>
                  </a:lnTo>
                  <a:lnTo>
                    <a:pt x="1206144" y="301739"/>
                  </a:lnTo>
                  <a:lnTo>
                    <a:pt x="1238669" y="276428"/>
                  </a:lnTo>
                  <a:lnTo>
                    <a:pt x="1263802" y="243662"/>
                  </a:lnTo>
                  <a:lnTo>
                    <a:pt x="1279994" y="204978"/>
                  </a:lnTo>
                  <a:lnTo>
                    <a:pt x="1285735" y="161925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6904" y="4083935"/>
            <a:ext cx="7742555" cy="1446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300" spc="465">
                <a:solidFill>
                  <a:srgbClr val="FFFFFF"/>
                </a:solidFill>
              </a:rPr>
              <a:t>THANK</a:t>
            </a:r>
            <a:r>
              <a:rPr dirty="0" sz="9300" spc="495">
                <a:solidFill>
                  <a:srgbClr val="FFFFFF"/>
                </a:solidFill>
              </a:rPr>
              <a:t> </a:t>
            </a:r>
            <a:r>
              <a:rPr dirty="0" sz="9300" spc="675">
                <a:solidFill>
                  <a:srgbClr val="FFFFFF"/>
                </a:solidFill>
              </a:rPr>
              <a:t>YOU</a:t>
            </a:r>
            <a:endParaRPr sz="9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74" y="126925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825" y="8415168"/>
            <a:ext cx="1857375" cy="600075"/>
          </a:xfrm>
          <a:custGeom>
            <a:avLst/>
            <a:gdLst/>
            <a:ahLst/>
            <a:cxnLst/>
            <a:rect l="l" t="t" r="r" b="b"/>
            <a:pathLst>
              <a:path w="1857375" h="600075">
                <a:moveTo>
                  <a:pt x="1786984" y="600074"/>
                </a:moveTo>
                <a:lnTo>
                  <a:pt x="70138" y="600074"/>
                </a:lnTo>
                <a:lnTo>
                  <a:pt x="42781" y="594598"/>
                </a:lnTo>
                <a:lnTo>
                  <a:pt x="20493" y="579642"/>
                </a:lnTo>
                <a:lnTo>
                  <a:pt x="5493" y="557421"/>
                </a:lnTo>
                <a:lnTo>
                  <a:pt x="0" y="530146"/>
                </a:lnTo>
                <a:lnTo>
                  <a:pt x="0" y="69928"/>
                </a:lnTo>
                <a:lnTo>
                  <a:pt x="5493" y="42653"/>
                </a:lnTo>
                <a:lnTo>
                  <a:pt x="20493" y="20432"/>
                </a:lnTo>
                <a:lnTo>
                  <a:pt x="42781" y="5476"/>
                </a:lnTo>
                <a:lnTo>
                  <a:pt x="70138" y="0"/>
                </a:lnTo>
                <a:lnTo>
                  <a:pt x="1786984" y="0"/>
                </a:lnTo>
                <a:lnTo>
                  <a:pt x="1814341" y="5476"/>
                </a:lnTo>
                <a:lnTo>
                  <a:pt x="1836629" y="20432"/>
                </a:lnTo>
                <a:lnTo>
                  <a:pt x="1851630" y="42653"/>
                </a:lnTo>
                <a:lnTo>
                  <a:pt x="1857123" y="69928"/>
                </a:lnTo>
                <a:lnTo>
                  <a:pt x="1857123" y="530146"/>
                </a:lnTo>
                <a:lnTo>
                  <a:pt x="1851630" y="557421"/>
                </a:lnTo>
                <a:lnTo>
                  <a:pt x="1836629" y="579642"/>
                </a:lnTo>
                <a:lnTo>
                  <a:pt x="1814341" y="594598"/>
                </a:lnTo>
                <a:lnTo>
                  <a:pt x="1786984" y="600074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720421" y="0"/>
            <a:ext cx="10567670" cy="10287000"/>
            <a:chOff x="7720421" y="0"/>
            <a:chExt cx="10567670" cy="10287000"/>
          </a:xfrm>
        </p:grpSpPr>
        <p:sp>
          <p:nvSpPr>
            <p:cNvPr id="5" name="object 5"/>
            <p:cNvSpPr/>
            <p:nvPr/>
          </p:nvSpPr>
          <p:spPr>
            <a:xfrm>
              <a:off x="7720421" y="0"/>
              <a:ext cx="5692775" cy="2893695"/>
            </a:xfrm>
            <a:custGeom>
              <a:avLst/>
              <a:gdLst/>
              <a:ahLst/>
              <a:cxnLst/>
              <a:rect l="l" t="t" r="r" b="b"/>
              <a:pathLst>
                <a:path w="5692775" h="2893695">
                  <a:moveTo>
                    <a:pt x="5558942" y="68095"/>
                  </a:moveTo>
                  <a:lnTo>
                    <a:pt x="5540311" y="42510"/>
                  </a:lnTo>
                  <a:lnTo>
                    <a:pt x="5533109" y="12596"/>
                  </a:lnTo>
                  <a:lnTo>
                    <a:pt x="5534930" y="0"/>
                  </a:lnTo>
                  <a:lnTo>
                    <a:pt x="5691360" y="0"/>
                  </a:lnTo>
                  <a:lnTo>
                    <a:pt x="5692644" y="5333"/>
                  </a:lnTo>
                  <a:lnTo>
                    <a:pt x="5688242" y="35776"/>
                  </a:lnTo>
                  <a:lnTo>
                    <a:pt x="5672058" y="62945"/>
                  </a:lnTo>
                  <a:lnTo>
                    <a:pt x="5646487" y="81553"/>
                  </a:lnTo>
                  <a:lnTo>
                    <a:pt x="5616577" y="88729"/>
                  </a:lnTo>
                  <a:lnTo>
                    <a:pt x="5586128" y="84301"/>
                  </a:lnTo>
                  <a:lnTo>
                    <a:pt x="5558942" y="68095"/>
                  </a:lnTo>
                  <a:close/>
                </a:path>
                <a:path w="5692775" h="2893695">
                  <a:moveTo>
                    <a:pt x="4190445" y="74791"/>
                  </a:moveTo>
                  <a:lnTo>
                    <a:pt x="4171814" y="49206"/>
                  </a:lnTo>
                  <a:lnTo>
                    <a:pt x="4164612" y="19292"/>
                  </a:lnTo>
                  <a:lnTo>
                    <a:pt x="4167402" y="0"/>
                  </a:lnTo>
                  <a:lnTo>
                    <a:pt x="4321595" y="0"/>
                  </a:lnTo>
                  <a:lnTo>
                    <a:pt x="4324566" y="12411"/>
                  </a:lnTo>
                  <a:lnTo>
                    <a:pt x="4319902" y="42615"/>
                  </a:lnTo>
                  <a:lnTo>
                    <a:pt x="4303561" y="69641"/>
                  </a:lnTo>
                  <a:lnTo>
                    <a:pt x="4277990" y="88249"/>
                  </a:lnTo>
                  <a:lnTo>
                    <a:pt x="4248080" y="95425"/>
                  </a:lnTo>
                  <a:lnTo>
                    <a:pt x="4217631" y="90997"/>
                  </a:lnTo>
                  <a:lnTo>
                    <a:pt x="4190445" y="74791"/>
                  </a:lnTo>
                  <a:close/>
                </a:path>
                <a:path w="5692775" h="2893695">
                  <a:moveTo>
                    <a:pt x="4935236" y="754133"/>
                  </a:moveTo>
                  <a:lnTo>
                    <a:pt x="4916605" y="728548"/>
                  </a:lnTo>
                  <a:lnTo>
                    <a:pt x="4909403" y="698634"/>
                  </a:lnTo>
                  <a:lnTo>
                    <a:pt x="4913805" y="668191"/>
                  </a:lnTo>
                  <a:lnTo>
                    <a:pt x="4929994" y="641018"/>
                  </a:lnTo>
                  <a:lnTo>
                    <a:pt x="4955560" y="622414"/>
                  </a:lnTo>
                  <a:lnTo>
                    <a:pt x="4985470" y="615238"/>
                  </a:lnTo>
                  <a:lnTo>
                    <a:pt x="5015919" y="619666"/>
                  </a:lnTo>
                  <a:lnTo>
                    <a:pt x="5043105" y="635872"/>
                  </a:lnTo>
                  <a:lnTo>
                    <a:pt x="5061736" y="661456"/>
                  </a:lnTo>
                  <a:lnTo>
                    <a:pt x="5068938" y="691371"/>
                  </a:lnTo>
                  <a:lnTo>
                    <a:pt x="5064536" y="721813"/>
                  </a:lnTo>
                  <a:lnTo>
                    <a:pt x="5048350" y="748981"/>
                  </a:lnTo>
                  <a:lnTo>
                    <a:pt x="5022781" y="767591"/>
                  </a:lnTo>
                  <a:lnTo>
                    <a:pt x="4992871" y="774767"/>
                  </a:lnTo>
                  <a:lnTo>
                    <a:pt x="4962422" y="770338"/>
                  </a:lnTo>
                  <a:lnTo>
                    <a:pt x="4935236" y="754133"/>
                  </a:lnTo>
                  <a:close/>
                </a:path>
                <a:path w="5692775" h="2893695">
                  <a:moveTo>
                    <a:pt x="2802613" y="102685"/>
                  </a:moveTo>
                  <a:lnTo>
                    <a:pt x="2783982" y="77100"/>
                  </a:lnTo>
                  <a:lnTo>
                    <a:pt x="2776780" y="47186"/>
                  </a:lnTo>
                  <a:lnTo>
                    <a:pt x="2781182" y="16743"/>
                  </a:lnTo>
                  <a:lnTo>
                    <a:pt x="2791156" y="0"/>
                  </a:lnTo>
                  <a:lnTo>
                    <a:pt x="2921824" y="0"/>
                  </a:lnTo>
                  <a:lnTo>
                    <a:pt x="2929113" y="10009"/>
                  </a:lnTo>
                  <a:lnTo>
                    <a:pt x="2936315" y="39923"/>
                  </a:lnTo>
                  <a:lnTo>
                    <a:pt x="2931913" y="70366"/>
                  </a:lnTo>
                  <a:lnTo>
                    <a:pt x="2915729" y="97535"/>
                  </a:lnTo>
                  <a:lnTo>
                    <a:pt x="2890158" y="116143"/>
                  </a:lnTo>
                  <a:lnTo>
                    <a:pt x="2860248" y="123319"/>
                  </a:lnTo>
                  <a:lnTo>
                    <a:pt x="2829799" y="118891"/>
                  </a:lnTo>
                  <a:lnTo>
                    <a:pt x="2802613" y="102685"/>
                  </a:lnTo>
                  <a:close/>
                </a:path>
                <a:path w="5692775" h="2893695">
                  <a:moveTo>
                    <a:pt x="3546288" y="781008"/>
                  </a:moveTo>
                  <a:lnTo>
                    <a:pt x="3527657" y="755424"/>
                  </a:lnTo>
                  <a:lnTo>
                    <a:pt x="3520454" y="725509"/>
                  </a:lnTo>
                  <a:lnTo>
                    <a:pt x="3524857" y="695066"/>
                  </a:lnTo>
                  <a:lnTo>
                    <a:pt x="3541041" y="667897"/>
                  </a:lnTo>
                  <a:lnTo>
                    <a:pt x="3566611" y="649289"/>
                  </a:lnTo>
                  <a:lnTo>
                    <a:pt x="3596522" y="642113"/>
                  </a:lnTo>
                  <a:lnTo>
                    <a:pt x="3626971" y="646541"/>
                  </a:lnTo>
                  <a:lnTo>
                    <a:pt x="3654156" y="662747"/>
                  </a:lnTo>
                  <a:lnTo>
                    <a:pt x="3673259" y="688762"/>
                  </a:lnTo>
                  <a:lnTo>
                    <a:pt x="3680409" y="718628"/>
                  </a:lnTo>
                  <a:lnTo>
                    <a:pt x="3675744" y="748832"/>
                  </a:lnTo>
                  <a:lnTo>
                    <a:pt x="3659403" y="775858"/>
                  </a:lnTo>
                  <a:lnTo>
                    <a:pt x="3633833" y="794466"/>
                  </a:lnTo>
                  <a:lnTo>
                    <a:pt x="3603922" y="801642"/>
                  </a:lnTo>
                  <a:lnTo>
                    <a:pt x="3573473" y="797214"/>
                  </a:lnTo>
                  <a:lnTo>
                    <a:pt x="3546288" y="781008"/>
                  </a:lnTo>
                  <a:close/>
                </a:path>
                <a:path w="5692775" h="2893695">
                  <a:moveTo>
                    <a:pt x="4291079" y="1460350"/>
                  </a:moveTo>
                  <a:lnTo>
                    <a:pt x="4272448" y="1434765"/>
                  </a:lnTo>
                  <a:lnTo>
                    <a:pt x="4265245" y="1404851"/>
                  </a:lnTo>
                  <a:lnTo>
                    <a:pt x="4269648" y="1374408"/>
                  </a:lnTo>
                  <a:lnTo>
                    <a:pt x="4285836" y="1347235"/>
                  </a:lnTo>
                  <a:lnTo>
                    <a:pt x="4311402" y="1328631"/>
                  </a:lnTo>
                  <a:lnTo>
                    <a:pt x="4341313" y="1321455"/>
                  </a:lnTo>
                  <a:lnTo>
                    <a:pt x="4371762" y="1325883"/>
                  </a:lnTo>
                  <a:lnTo>
                    <a:pt x="4398947" y="1342089"/>
                  </a:lnTo>
                  <a:lnTo>
                    <a:pt x="4417578" y="1367674"/>
                  </a:lnTo>
                  <a:lnTo>
                    <a:pt x="4424781" y="1397588"/>
                  </a:lnTo>
                  <a:lnTo>
                    <a:pt x="4420378" y="1428030"/>
                  </a:lnTo>
                  <a:lnTo>
                    <a:pt x="4404193" y="1455198"/>
                  </a:lnTo>
                  <a:lnTo>
                    <a:pt x="4378624" y="1473808"/>
                  </a:lnTo>
                  <a:lnTo>
                    <a:pt x="4348713" y="1480984"/>
                  </a:lnTo>
                  <a:lnTo>
                    <a:pt x="4318264" y="1476556"/>
                  </a:lnTo>
                  <a:lnTo>
                    <a:pt x="4291079" y="1460350"/>
                  </a:lnTo>
                  <a:close/>
                </a:path>
                <a:path w="5692775" h="2893695">
                  <a:moveTo>
                    <a:pt x="1431982" y="109478"/>
                  </a:moveTo>
                  <a:lnTo>
                    <a:pt x="1413351" y="83894"/>
                  </a:lnTo>
                  <a:lnTo>
                    <a:pt x="1406149" y="53979"/>
                  </a:lnTo>
                  <a:lnTo>
                    <a:pt x="1410551" y="23537"/>
                  </a:lnTo>
                  <a:lnTo>
                    <a:pt x="1424571" y="0"/>
                  </a:lnTo>
                  <a:lnTo>
                    <a:pt x="1546299" y="0"/>
                  </a:lnTo>
                  <a:lnTo>
                    <a:pt x="1558953" y="17232"/>
                  </a:lnTo>
                  <a:lnTo>
                    <a:pt x="1566103" y="47098"/>
                  </a:lnTo>
                  <a:lnTo>
                    <a:pt x="1561439" y="77302"/>
                  </a:lnTo>
                  <a:lnTo>
                    <a:pt x="1545098" y="104329"/>
                  </a:lnTo>
                  <a:lnTo>
                    <a:pt x="1519527" y="122936"/>
                  </a:lnTo>
                  <a:lnTo>
                    <a:pt x="1489616" y="130112"/>
                  </a:lnTo>
                  <a:lnTo>
                    <a:pt x="1459168" y="125684"/>
                  </a:lnTo>
                  <a:lnTo>
                    <a:pt x="1431982" y="109478"/>
                  </a:lnTo>
                  <a:close/>
                </a:path>
                <a:path w="5692775" h="2893695">
                  <a:moveTo>
                    <a:pt x="2176773" y="788820"/>
                  </a:moveTo>
                  <a:lnTo>
                    <a:pt x="2158142" y="763235"/>
                  </a:lnTo>
                  <a:lnTo>
                    <a:pt x="2150940" y="733321"/>
                  </a:lnTo>
                  <a:lnTo>
                    <a:pt x="2155342" y="702878"/>
                  </a:lnTo>
                  <a:lnTo>
                    <a:pt x="2171526" y="675709"/>
                  </a:lnTo>
                  <a:lnTo>
                    <a:pt x="2197097" y="657101"/>
                  </a:lnTo>
                  <a:lnTo>
                    <a:pt x="2227007" y="649925"/>
                  </a:lnTo>
                  <a:lnTo>
                    <a:pt x="2257456" y="654353"/>
                  </a:lnTo>
                  <a:lnTo>
                    <a:pt x="2284642" y="670559"/>
                  </a:lnTo>
                  <a:lnTo>
                    <a:pt x="2303273" y="696144"/>
                  </a:lnTo>
                  <a:lnTo>
                    <a:pt x="2310475" y="726058"/>
                  </a:lnTo>
                  <a:lnTo>
                    <a:pt x="2306073" y="756501"/>
                  </a:lnTo>
                  <a:lnTo>
                    <a:pt x="2289889" y="783670"/>
                  </a:lnTo>
                  <a:lnTo>
                    <a:pt x="2264318" y="802278"/>
                  </a:lnTo>
                  <a:lnTo>
                    <a:pt x="2234408" y="809454"/>
                  </a:lnTo>
                  <a:lnTo>
                    <a:pt x="2203959" y="805026"/>
                  </a:lnTo>
                  <a:lnTo>
                    <a:pt x="2176773" y="788820"/>
                  </a:lnTo>
                  <a:close/>
                </a:path>
                <a:path w="5692775" h="2893695">
                  <a:moveTo>
                    <a:pt x="2920448" y="1467143"/>
                  </a:moveTo>
                  <a:lnTo>
                    <a:pt x="2901817" y="1441559"/>
                  </a:lnTo>
                  <a:lnTo>
                    <a:pt x="2894614" y="1411644"/>
                  </a:lnTo>
                  <a:lnTo>
                    <a:pt x="2899017" y="1381201"/>
                  </a:lnTo>
                  <a:lnTo>
                    <a:pt x="2915201" y="1354032"/>
                  </a:lnTo>
                  <a:lnTo>
                    <a:pt x="2940771" y="1335424"/>
                  </a:lnTo>
                  <a:lnTo>
                    <a:pt x="2970682" y="1328248"/>
                  </a:lnTo>
                  <a:lnTo>
                    <a:pt x="3001131" y="1332677"/>
                  </a:lnTo>
                  <a:lnTo>
                    <a:pt x="3028316" y="1348882"/>
                  </a:lnTo>
                  <a:lnTo>
                    <a:pt x="3047575" y="1375040"/>
                  </a:lnTo>
                  <a:lnTo>
                    <a:pt x="3054987" y="1405145"/>
                  </a:lnTo>
                  <a:lnTo>
                    <a:pt x="3050375" y="1435397"/>
                  </a:lnTo>
                  <a:lnTo>
                    <a:pt x="3033563" y="1461994"/>
                  </a:lnTo>
                  <a:lnTo>
                    <a:pt x="3007993" y="1480601"/>
                  </a:lnTo>
                  <a:lnTo>
                    <a:pt x="2978082" y="1487777"/>
                  </a:lnTo>
                  <a:lnTo>
                    <a:pt x="2947633" y="1483349"/>
                  </a:lnTo>
                  <a:lnTo>
                    <a:pt x="2920448" y="1467143"/>
                  </a:lnTo>
                  <a:close/>
                </a:path>
                <a:path w="5692775" h="2893695">
                  <a:moveTo>
                    <a:pt x="3665239" y="2146485"/>
                  </a:moveTo>
                  <a:lnTo>
                    <a:pt x="3646608" y="2120900"/>
                  </a:lnTo>
                  <a:lnTo>
                    <a:pt x="3639405" y="2090986"/>
                  </a:lnTo>
                  <a:lnTo>
                    <a:pt x="3643808" y="2060543"/>
                  </a:lnTo>
                  <a:lnTo>
                    <a:pt x="3659996" y="2033370"/>
                  </a:lnTo>
                  <a:lnTo>
                    <a:pt x="3685562" y="2014766"/>
                  </a:lnTo>
                  <a:lnTo>
                    <a:pt x="3715473" y="2007590"/>
                  </a:lnTo>
                  <a:lnTo>
                    <a:pt x="3745921" y="2012018"/>
                  </a:lnTo>
                  <a:lnTo>
                    <a:pt x="3773107" y="2028224"/>
                  </a:lnTo>
                  <a:lnTo>
                    <a:pt x="3791738" y="2053809"/>
                  </a:lnTo>
                  <a:lnTo>
                    <a:pt x="3798941" y="2083723"/>
                  </a:lnTo>
                  <a:lnTo>
                    <a:pt x="3794538" y="2114166"/>
                  </a:lnTo>
                  <a:lnTo>
                    <a:pt x="3778352" y="2141333"/>
                  </a:lnTo>
                  <a:lnTo>
                    <a:pt x="3752783" y="2159943"/>
                  </a:lnTo>
                  <a:lnTo>
                    <a:pt x="3722873" y="2167119"/>
                  </a:lnTo>
                  <a:lnTo>
                    <a:pt x="3692424" y="2162691"/>
                  </a:lnTo>
                  <a:lnTo>
                    <a:pt x="3665239" y="2146485"/>
                  </a:lnTo>
                  <a:close/>
                </a:path>
                <a:path w="5692775" h="2893695">
                  <a:moveTo>
                    <a:pt x="25833" y="157454"/>
                  </a:moveTo>
                  <a:lnTo>
                    <a:pt x="7202" y="131869"/>
                  </a:lnTo>
                  <a:lnTo>
                    <a:pt x="0" y="101955"/>
                  </a:lnTo>
                  <a:lnTo>
                    <a:pt x="4402" y="71512"/>
                  </a:lnTo>
                  <a:lnTo>
                    <a:pt x="20586" y="44343"/>
                  </a:lnTo>
                  <a:lnTo>
                    <a:pt x="46156" y="25735"/>
                  </a:lnTo>
                  <a:lnTo>
                    <a:pt x="76067" y="18559"/>
                  </a:lnTo>
                  <a:lnTo>
                    <a:pt x="106516" y="22987"/>
                  </a:lnTo>
                  <a:lnTo>
                    <a:pt x="133701" y="39193"/>
                  </a:lnTo>
                  <a:lnTo>
                    <a:pt x="152332" y="64778"/>
                  </a:lnTo>
                  <a:lnTo>
                    <a:pt x="159535" y="94692"/>
                  </a:lnTo>
                  <a:lnTo>
                    <a:pt x="155132" y="125135"/>
                  </a:lnTo>
                  <a:lnTo>
                    <a:pt x="138948" y="152304"/>
                  </a:lnTo>
                  <a:lnTo>
                    <a:pt x="113378" y="170912"/>
                  </a:lnTo>
                  <a:lnTo>
                    <a:pt x="83467" y="178088"/>
                  </a:lnTo>
                  <a:lnTo>
                    <a:pt x="53019" y="173660"/>
                  </a:lnTo>
                  <a:lnTo>
                    <a:pt x="25833" y="157454"/>
                  </a:lnTo>
                  <a:close/>
                </a:path>
                <a:path w="5692775" h="2893695">
                  <a:moveTo>
                    <a:pt x="769508" y="835777"/>
                  </a:moveTo>
                  <a:lnTo>
                    <a:pt x="750876" y="810192"/>
                  </a:lnTo>
                  <a:lnTo>
                    <a:pt x="743674" y="780278"/>
                  </a:lnTo>
                  <a:lnTo>
                    <a:pt x="748076" y="749835"/>
                  </a:lnTo>
                  <a:lnTo>
                    <a:pt x="764260" y="722666"/>
                  </a:lnTo>
                  <a:lnTo>
                    <a:pt x="789831" y="704058"/>
                  </a:lnTo>
                  <a:lnTo>
                    <a:pt x="819741" y="696882"/>
                  </a:lnTo>
                  <a:lnTo>
                    <a:pt x="850190" y="701310"/>
                  </a:lnTo>
                  <a:lnTo>
                    <a:pt x="877376" y="717516"/>
                  </a:lnTo>
                  <a:lnTo>
                    <a:pt x="896635" y="743674"/>
                  </a:lnTo>
                  <a:lnTo>
                    <a:pt x="904047" y="773779"/>
                  </a:lnTo>
                  <a:lnTo>
                    <a:pt x="899435" y="804031"/>
                  </a:lnTo>
                  <a:lnTo>
                    <a:pt x="882623" y="830627"/>
                  </a:lnTo>
                  <a:lnTo>
                    <a:pt x="857053" y="849235"/>
                  </a:lnTo>
                  <a:lnTo>
                    <a:pt x="827142" y="856411"/>
                  </a:lnTo>
                  <a:lnTo>
                    <a:pt x="796693" y="851983"/>
                  </a:lnTo>
                  <a:lnTo>
                    <a:pt x="769508" y="835777"/>
                  </a:lnTo>
                  <a:close/>
                </a:path>
                <a:path w="5692775" h="2893695">
                  <a:moveTo>
                    <a:pt x="1514299" y="1515119"/>
                  </a:moveTo>
                  <a:lnTo>
                    <a:pt x="1495667" y="1489534"/>
                  </a:lnTo>
                  <a:lnTo>
                    <a:pt x="1488465" y="1459620"/>
                  </a:lnTo>
                  <a:lnTo>
                    <a:pt x="1492868" y="1429177"/>
                  </a:lnTo>
                  <a:lnTo>
                    <a:pt x="1509051" y="1402008"/>
                  </a:lnTo>
                  <a:lnTo>
                    <a:pt x="1534622" y="1383400"/>
                  </a:lnTo>
                  <a:lnTo>
                    <a:pt x="1564533" y="1376224"/>
                  </a:lnTo>
                  <a:lnTo>
                    <a:pt x="1594981" y="1380652"/>
                  </a:lnTo>
                  <a:lnTo>
                    <a:pt x="1622167" y="1396858"/>
                  </a:lnTo>
                  <a:lnTo>
                    <a:pt x="1640798" y="1422443"/>
                  </a:lnTo>
                  <a:lnTo>
                    <a:pt x="1648000" y="1452357"/>
                  </a:lnTo>
                  <a:lnTo>
                    <a:pt x="1643598" y="1482800"/>
                  </a:lnTo>
                  <a:lnTo>
                    <a:pt x="1627414" y="1509969"/>
                  </a:lnTo>
                  <a:lnTo>
                    <a:pt x="1601844" y="1528577"/>
                  </a:lnTo>
                  <a:lnTo>
                    <a:pt x="1571933" y="1535753"/>
                  </a:lnTo>
                  <a:lnTo>
                    <a:pt x="1541484" y="1531325"/>
                  </a:lnTo>
                  <a:lnTo>
                    <a:pt x="1514299" y="1515119"/>
                  </a:lnTo>
                  <a:close/>
                </a:path>
                <a:path w="5692775" h="2893695">
                  <a:moveTo>
                    <a:pt x="2257973" y="2193442"/>
                  </a:moveTo>
                  <a:lnTo>
                    <a:pt x="2239342" y="2167857"/>
                  </a:lnTo>
                  <a:lnTo>
                    <a:pt x="2232140" y="2137943"/>
                  </a:lnTo>
                  <a:lnTo>
                    <a:pt x="2236542" y="2107500"/>
                  </a:lnTo>
                  <a:lnTo>
                    <a:pt x="2252726" y="2080331"/>
                  </a:lnTo>
                  <a:lnTo>
                    <a:pt x="2278296" y="2061723"/>
                  </a:lnTo>
                  <a:lnTo>
                    <a:pt x="2308207" y="2054547"/>
                  </a:lnTo>
                  <a:lnTo>
                    <a:pt x="2338656" y="2058975"/>
                  </a:lnTo>
                  <a:lnTo>
                    <a:pt x="2365842" y="2075181"/>
                  </a:lnTo>
                  <a:lnTo>
                    <a:pt x="2385101" y="2101339"/>
                  </a:lnTo>
                  <a:lnTo>
                    <a:pt x="2392512" y="2131444"/>
                  </a:lnTo>
                  <a:lnTo>
                    <a:pt x="2387901" y="2161696"/>
                  </a:lnTo>
                  <a:lnTo>
                    <a:pt x="2371089" y="2188292"/>
                  </a:lnTo>
                  <a:lnTo>
                    <a:pt x="2345518" y="2206900"/>
                  </a:lnTo>
                  <a:lnTo>
                    <a:pt x="2315608" y="2214076"/>
                  </a:lnTo>
                  <a:lnTo>
                    <a:pt x="2285159" y="2209648"/>
                  </a:lnTo>
                  <a:lnTo>
                    <a:pt x="2257973" y="2193442"/>
                  </a:lnTo>
                  <a:close/>
                </a:path>
                <a:path w="5692775" h="2893695">
                  <a:moveTo>
                    <a:pt x="3002764" y="2872784"/>
                  </a:moveTo>
                  <a:lnTo>
                    <a:pt x="2984133" y="2847199"/>
                  </a:lnTo>
                  <a:lnTo>
                    <a:pt x="2976931" y="2817285"/>
                  </a:lnTo>
                  <a:lnTo>
                    <a:pt x="2981333" y="2786842"/>
                  </a:lnTo>
                  <a:lnTo>
                    <a:pt x="2997522" y="2759669"/>
                  </a:lnTo>
                  <a:lnTo>
                    <a:pt x="3023088" y="2741065"/>
                  </a:lnTo>
                  <a:lnTo>
                    <a:pt x="3052998" y="2733889"/>
                  </a:lnTo>
                  <a:lnTo>
                    <a:pt x="3083447" y="2738317"/>
                  </a:lnTo>
                  <a:lnTo>
                    <a:pt x="3110632" y="2754523"/>
                  </a:lnTo>
                  <a:lnTo>
                    <a:pt x="3129264" y="2780108"/>
                  </a:lnTo>
                  <a:lnTo>
                    <a:pt x="3136466" y="2810022"/>
                  </a:lnTo>
                  <a:lnTo>
                    <a:pt x="3132063" y="2840465"/>
                  </a:lnTo>
                  <a:lnTo>
                    <a:pt x="3115878" y="2867632"/>
                  </a:lnTo>
                  <a:lnTo>
                    <a:pt x="3090309" y="2886242"/>
                  </a:lnTo>
                  <a:lnTo>
                    <a:pt x="3060398" y="2893418"/>
                  </a:lnTo>
                  <a:lnTo>
                    <a:pt x="3029950" y="2888989"/>
                  </a:lnTo>
                  <a:lnTo>
                    <a:pt x="3002764" y="2872784"/>
                  </a:lnTo>
                  <a:close/>
                </a:path>
              </a:pathLst>
            </a:custGeom>
            <a:solidFill>
              <a:srgbClr val="FFFFFF">
                <a:alpha val="419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85975" y="1040686"/>
              <a:ext cx="8302625" cy="9246870"/>
            </a:xfrm>
            <a:custGeom>
              <a:avLst/>
              <a:gdLst/>
              <a:ahLst/>
              <a:cxnLst/>
              <a:rect l="l" t="t" r="r" b="b"/>
              <a:pathLst>
                <a:path w="8302625" h="9246870">
                  <a:moveTo>
                    <a:pt x="8302023" y="9246312"/>
                  </a:moveTo>
                  <a:lnTo>
                    <a:pt x="13795" y="9246312"/>
                  </a:lnTo>
                  <a:lnTo>
                    <a:pt x="10511" y="9184029"/>
                  </a:lnTo>
                  <a:lnTo>
                    <a:pt x="7309" y="9112224"/>
                  </a:lnTo>
                  <a:lnTo>
                    <a:pt x="4683" y="9040270"/>
                  </a:lnTo>
                  <a:lnTo>
                    <a:pt x="2638" y="8968170"/>
                  </a:lnTo>
                  <a:lnTo>
                    <a:pt x="1173" y="8895926"/>
                  </a:lnTo>
                  <a:lnTo>
                    <a:pt x="293" y="8823540"/>
                  </a:lnTo>
                  <a:lnTo>
                    <a:pt x="0" y="8751003"/>
                  </a:lnTo>
                  <a:lnTo>
                    <a:pt x="293" y="8678488"/>
                  </a:lnTo>
                  <a:lnTo>
                    <a:pt x="1173" y="8606101"/>
                  </a:lnTo>
                  <a:lnTo>
                    <a:pt x="2638" y="8533857"/>
                  </a:lnTo>
                  <a:lnTo>
                    <a:pt x="4683" y="8461757"/>
                  </a:lnTo>
                  <a:lnTo>
                    <a:pt x="7309" y="8389803"/>
                  </a:lnTo>
                  <a:lnTo>
                    <a:pt x="10511" y="8317999"/>
                  </a:lnTo>
                  <a:lnTo>
                    <a:pt x="14289" y="8246345"/>
                  </a:lnTo>
                  <a:lnTo>
                    <a:pt x="18639" y="8174844"/>
                  </a:lnTo>
                  <a:lnTo>
                    <a:pt x="23560" y="8103499"/>
                  </a:lnTo>
                  <a:lnTo>
                    <a:pt x="29049" y="8032311"/>
                  </a:lnTo>
                  <a:lnTo>
                    <a:pt x="35103" y="7961284"/>
                  </a:lnTo>
                  <a:lnTo>
                    <a:pt x="41722" y="7890419"/>
                  </a:lnTo>
                  <a:lnTo>
                    <a:pt x="48902" y="7819718"/>
                  </a:lnTo>
                  <a:lnTo>
                    <a:pt x="56641" y="7749184"/>
                  </a:lnTo>
                  <a:lnTo>
                    <a:pt x="64937" y="7678819"/>
                  </a:lnTo>
                  <a:lnTo>
                    <a:pt x="73788" y="7608626"/>
                  </a:lnTo>
                  <a:lnTo>
                    <a:pt x="83191" y="7538606"/>
                  </a:lnTo>
                  <a:lnTo>
                    <a:pt x="93144" y="7468762"/>
                  </a:lnTo>
                  <a:lnTo>
                    <a:pt x="103645" y="7399095"/>
                  </a:lnTo>
                  <a:lnTo>
                    <a:pt x="114692" y="7329609"/>
                  </a:lnTo>
                  <a:lnTo>
                    <a:pt x="126283" y="7260306"/>
                  </a:lnTo>
                  <a:lnTo>
                    <a:pt x="138414" y="7191188"/>
                  </a:lnTo>
                  <a:lnTo>
                    <a:pt x="151084" y="7122256"/>
                  </a:lnTo>
                  <a:lnTo>
                    <a:pt x="164291" y="7053514"/>
                  </a:lnTo>
                  <a:lnTo>
                    <a:pt x="178032" y="6984963"/>
                  </a:lnTo>
                  <a:lnTo>
                    <a:pt x="192306" y="6916607"/>
                  </a:lnTo>
                  <a:lnTo>
                    <a:pt x="207109" y="6848446"/>
                  </a:lnTo>
                  <a:lnTo>
                    <a:pt x="222440" y="6780484"/>
                  </a:lnTo>
                  <a:lnTo>
                    <a:pt x="238296" y="6712722"/>
                  </a:lnTo>
                  <a:lnTo>
                    <a:pt x="254676" y="6645163"/>
                  </a:lnTo>
                  <a:lnTo>
                    <a:pt x="271576" y="6577809"/>
                  </a:lnTo>
                  <a:lnTo>
                    <a:pt x="288994" y="6510663"/>
                  </a:lnTo>
                  <a:lnTo>
                    <a:pt x="306930" y="6443726"/>
                  </a:lnTo>
                  <a:lnTo>
                    <a:pt x="325379" y="6377001"/>
                  </a:lnTo>
                  <a:lnTo>
                    <a:pt x="344340" y="6310491"/>
                  </a:lnTo>
                  <a:lnTo>
                    <a:pt x="363810" y="6244196"/>
                  </a:lnTo>
                  <a:lnTo>
                    <a:pt x="383788" y="6178121"/>
                  </a:lnTo>
                  <a:lnTo>
                    <a:pt x="404271" y="6112266"/>
                  </a:lnTo>
                  <a:lnTo>
                    <a:pt x="425257" y="6046634"/>
                  </a:lnTo>
                  <a:lnTo>
                    <a:pt x="446743" y="5981228"/>
                  </a:lnTo>
                  <a:lnTo>
                    <a:pt x="468728" y="5916049"/>
                  </a:lnTo>
                  <a:lnTo>
                    <a:pt x="491208" y="5851101"/>
                  </a:lnTo>
                  <a:lnTo>
                    <a:pt x="514183" y="5786384"/>
                  </a:lnTo>
                  <a:lnTo>
                    <a:pt x="537648" y="5721902"/>
                  </a:lnTo>
                  <a:lnTo>
                    <a:pt x="561604" y="5657656"/>
                  </a:lnTo>
                  <a:lnTo>
                    <a:pt x="586046" y="5593650"/>
                  </a:lnTo>
                  <a:lnTo>
                    <a:pt x="610973" y="5529885"/>
                  </a:lnTo>
                  <a:lnTo>
                    <a:pt x="636382" y="5466363"/>
                  </a:lnTo>
                  <a:lnTo>
                    <a:pt x="662272" y="5403087"/>
                  </a:lnTo>
                  <a:lnTo>
                    <a:pt x="688639" y="5340059"/>
                  </a:lnTo>
                  <a:lnTo>
                    <a:pt x="715483" y="5277281"/>
                  </a:lnTo>
                  <a:lnTo>
                    <a:pt x="742800" y="5214755"/>
                  </a:lnTo>
                  <a:lnTo>
                    <a:pt x="770588" y="5152484"/>
                  </a:lnTo>
                  <a:lnTo>
                    <a:pt x="798845" y="5090470"/>
                  </a:lnTo>
                  <a:lnTo>
                    <a:pt x="827569" y="5028716"/>
                  </a:lnTo>
                  <a:lnTo>
                    <a:pt x="856757" y="4967223"/>
                  </a:lnTo>
                  <a:lnTo>
                    <a:pt x="886407" y="4905994"/>
                  </a:lnTo>
                  <a:lnTo>
                    <a:pt x="916518" y="4845030"/>
                  </a:lnTo>
                  <a:lnTo>
                    <a:pt x="947086" y="4784335"/>
                  </a:lnTo>
                  <a:lnTo>
                    <a:pt x="978110" y="4723911"/>
                  </a:lnTo>
                  <a:lnTo>
                    <a:pt x="1009586" y="4663759"/>
                  </a:lnTo>
                  <a:lnTo>
                    <a:pt x="1041514" y="4603882"/>
                  </a:lnTo>
                  <a:lnTo>
                    <a:pt x="1073890" y="4544282"/>
                  </a:lnTo>
                  <a:lnTo>
                    <a:pt x="1106713" y="4484963"/>
                  </a:lnTo>
                  <a:lnTo>
                    <a:pt x="1139980" y="4425924"/>
                  </a:lnTo>
                  <a:lnTo>
                    <a:pt x="1173689" y="4367170"/>
                  </a:lnTo>
                  <a:lnTo>
                    <a:pt x="1207837" y="4308702"/>
                  </a:lnTo>
                  <a:lnTo>
                    <a:pt x="1242423" y="4250523"/>
                  </a:lnTo>
                  <a:lnTo>
                    <a:pt x="1277444" y="4192635"/>
                  </a:lnTo>
                  <a:lnTo>
                    <a:pt x="1312898" y="4135039"/>
                  </a:lnTo>
                  <a:lnTo>
                    <a:pt x="1348783" y="4077739"/>
                  </a:lnTo>
                  <a:lnTo>
                    <a:pt x="1385096" y="4020737"/>
                  </a:lnTo>
                  <a:lnTo>
                    <a:pt x="1421835" y="3964034"/>
                  </a:lnTo>
                  <a:lnTo>
                    <a:pt x="1458998" y="3907633"/>
                  </a:lnTo>
                  <a:lnTo>
                    <a:pt x="1496582" y="3851537"/>
                  </a:lnTo>
                  <a:lnTo>
                    <a:pt x="1534586" y="3795747"/>
                  </a:lnTo>
                  <a:lnTo>
                    <a:pt x="1573007" y="3740266"/>
                  </a:lnTo>
                  <a:lnTo>
                    <a:pt x="1611843" y="3685097"/>
                  </a:lnTo>
                  <a:lnTo>
                    <a:pt x="1651091" y="3630240"/>
                  </a:lnTo>
                  <a:lnTo>
                    <a:pt x="1690750" y="3575700"/>
                  </a:lnTo>
                  <a:lnTo>
                    <a:pt x="1730817" y="3521477"/>
                  </a:lnTo>
                  <a:lnTo>
                    <a:pt x="1771290" y="3467574"/>
                  </a:lnTo>
                  <a:lnTo>
                    <a:pt x="1812166" y="3413994"/>
                  </a:lnTo>
                  <a:lnTo>
                    <a:pt x="1853443" y="3360738"/>
                  </a:lnTo>
                  <a:lnTo>
                    <a:pt x="1895120" y="3307809"/>
                  </a:lnTo>
                  <a:lnTo>
                    <a:pt x="1937193" y="3255209"/>
                  </a:lnTo>
                  <a:lnTo>
                    <a:pt x="1979661" y="3202941"/>
                  </a:lnTo>
                  <a:lnTo>
                    <a:pt x="2022522" y="3151006"/>
                  </a:lnTo>
                  <a:lnTo>
                    <a:pt x="2065772" y="3099408"/>
                  </a:lnTo>
                  <a:lnTo>
                    <a:pt x="2109410" y="3048147"/>
                  </a:lnTo>
                  <a:lnTo>
                    <a:pt x="2153434" y="2997227"/>
                  </a:lnTo>
                  <a:lnTo>
                    <a:pt x="2197841" y="2946649"/>
                  </a:lnTo>
                  <a:lnTo>
                    <a:pt x="2242628" y="2896417"/>
                  </a:lnTo>
                  <a:lnTo>
                    <a:pt x="2287795" y="2846532"/>
                  </a:lnTo>
                  <a:lnTo>
                    <a:pt x="2333338" y="2796996"/>
                  </a:lnTo>
                  <a:lnTo>
                    <a:pt x="2379256" y="2747812"/>
                  </a:lnTo>
                  <a:lnTo>
                    <a:pt x="2425545" y="2698981"/>
                  </a:lnTo>
                  <a:lnTo>
                    <a:pt x="2472204" y="2650507"/>
                  </a:lnTo>
                  <a:lnTo>
                    <a:pt x="2519231" y="2602392"/>
                  </a:lnTo>
                  <a:lnTo>
                    <a:pt x="2566623" y="2554637"/>
                  </a:lnTo>
                  <a:lnTo>
                    <a:pt x="2614378" y="2507245"/>
                  </a:lnTo>
                  <a:lnTo>
                    <a:pt x="2662493" y="2460218"/>
                  </a:lnTo>
                  <a:lnTo>
                    <a:pt x="2710967" y="2413559"/>
                  </a:lnTo>
                  <a:lnTo>
                    <a:pt x="2759797" y="2367270"/>
                  </a:lnTo>
                  <a:lnTo>
                    <a:pt x="2808982" y="2321352"/>
                  </a:lnTo>
                  <a:lnTo>
                    <a:pt x="2858517" y="2275809"/>
                  </a:lnTo>
                  <a:lnTo>
                    <a:pt x="2908403" y="2230643"/>
                  </a:lnTo>
                  <a:lnTo>
                    <a:pt x="2958635" y="2185855"/>
                  </a:lnTo>
                  <a:lnTo>
                    <a:pt x="3009213" y="2141448"/>
                  </a:lnTo>
                  <a:lnTo>
                    <a:pt x="3060133" y="2097424"/>
                  </a:lnTo>
                  <a:lnTo>
                    <a:pt x="3111393" y="2053786"/>
                  </a:lnTo>
                  <a:lnTo>
                    <a:pt x="3162992" y="2010536"/>
                  </a:lnTo>
                  <a:lnTo>
                    <a:pt x="3214927" y="1967676"/>
                  </a:lnTo>
                  <a:lnTo>
                    <a:pt x="3267195" y="1925208"/>
                  </a:lnTo>
                  <a:lnTo>
                    <a:pt x="3319795" y="1883134"/>
                  </a:lnTo>
                  <a:lnTo>
                    <a:pt x="3372724" y="1841458"/>
                  </a:lnTo>
                  <a:lnTo>
                    <a:pt x="3425979" y="1800180"/>
                  </a:lnTo>
                  <a:lnTo>
                    <a:pt x="3479560" y="1759304"/>
                  </a:lnTo>
                  <a:lnTo>
                    <a:pt x="3533463" y="1718831"/>
                  </a:lnTo>
                  <a:lnTo>
                    <a:pt x="3587685" y="1678764"/>
                  </a:lnTo>
                  <a:lnTo>
                    <a:pt x="3642226" y="1639105"/>
                  </a:lnTo>
                  <a:lnTo>
                    <a:pt x="3697083" y="1599857"/>
                  </a:lnTo>
                  <a:lnTo>
                    <a:pt x="3752252" y="1561021"/>
                  </a:lnTo>
                  <a:lnTo>
                    <a:pt x="3807733" y="1522600"/>
                  </a:lnTo>
                  <a:lnTo>
                    <a:pt x="3863523" y="1484596"/>
                  </a:lnTo>
                  <a:lnTo>
                    <a:pt x="3919619" y="1447012"/>
                  </a:lnTo>
                  <a:lnTo>
                    <a:pt x="3976020" y="1409849"/>
                  </a:lnTo>
                  <a:lnTo>
                    <a:pt x="4032722" y="1373110"/>
                  </a:lnTo>
                  <a:lnTo>
                    <a:pt x="4089725" y="1336797"/>
                  </a:lnTo>
                  <a:lnTo>
                    <a:pt x="4147025" y="1300912"/>
                  </a:lnTo>
                  <a:lnTo>
                    <a:pt x="4204620" y="1265458"/>
                  </a:lnTo>
                  <a:lnTo>
                    <a:pt x="4262509" y="1230437"/>
                  </a:lnTo>
                  <a:lnTo>
                    <a:pt x="4320688" y="1195852"/>
                  </a:lnTo>
                  <a:lnTo>
                    <a:pt x="4379156" y="1161703"/>
                  </a:lnTo>
                  <a:lnTo>
                    <a:pt x="4437910" y="1127994"/>
                  </a:lnTo>
                  <a:lnTo>
                    <a:pt x="4496948" y="1094727"/>
                  </a:lnTo>
                  <a:lnTo>
                    <a:pt x="4556268" y="1061904"/>
                  </a:lnTo>
                  <a:lnTo>
                    <a:pt x="4615868" y="1029528"/>
                  </a:lnTo>
                  <a:lnTo>
                    <a:pt x="4735896" y="966124"/>
                  </a:lnTo>
                  <a:lnTo>
                    <a:pt x="4857016" y="904532"/>
                  </a:lnTo>
                  <a:lnTo>
                    <a:pt x="4979209" y="844771"/>
                  </a:lnTo>
                  <a:lnTo>
                    <a:pt x="5102456" y="786859"/>
                  </a:lnTo>
                  <a:lnTo>
                    <a:pt x="5226741" y="730814"/>
                  </a:lnTo>
                  <a:lnTo>
                    <a:pt x="5352044" y="676654"/>
                  </a:lnTo>
                  <a:lnTo>
                    <a:pt x="5478349" y="624396"/>
                  </a:lnTo>
                  <a:lnTo>
                    <a:pt x="5605636" y="574060"/>
                  </a:lnTo>
                  <a:lnTo>
                    <a:pt x="5733888" y="525663"/>
                  </a:lnTo>
                  <a:lnTo>
                    <a:pt x="5863086" y="479222"/>
                  </a:lnTo>
                  <a:lnTo>
                    <a:pt x="5993214" y="434757"/>
                  </a:lnTo>
                  <a:lnTo>
                    <a:pt x="6124252" y="392285"/>
                  </a:lnTo>
                  <a:lnTo>
                    <a:pt x="6256182" y="351824"/>
                  </a:lnTo>
                  <a:lnTo>
                    <a:pt x="6388987" y="313393"/>
                  </a:lnTo>
                  <a:lnTo>
                    <a:pt x="6522649" y="277009"/>
                  </a:lnTo>
                  <a:lnTo>
                    <a:pt x="6657149" y="242690"/>
                  </a:lnTo>
                  <a:lnTo>
                    <a:pt x="6792470" y="210454"/>
                  </a:lnTo>
                  <a:lnTo>
                    <a:pt x="6928593" y="180320"/>
                  </a:lnTo>
                  <a:lnTo>
                    <a:pt x="7065500" y="152305"/>
                  </a:lnTo>
                  <a:lnTo>
                    <a:pt x="7203173" y="126428"/>
                  </a:lnTo>
                  <a:lnTo>
                    <a:pt x="7341595" y="102706"/>
                  </a:lnTo>
                  <a:lnTo>
                    <a:pt x="7480747" y="81158"/>
                  </a:lnTo>
                  <a:lnTo>
                    <a:pt x="7620612" y="61802"/>
                  </a:lnTo>
                  <a:lnTo>
                    <a:pt x="7761170" y="44655"/>
                  </a:lnTo>
                  <a:lnTo>
                    <a:pt x="7902405" y="29736"/>
                  </a:lnTo>
                  <a:lnTo>
                    <a:pt x="8044297" y="17063"/>
                  </a:lnTo>
                  <a:lnTo>
                    <a:pt x="8186830" y="6653"/>
                  </a:lnTo>
                  <a:lnTo>
                    <a:pt x="8302023" y="0"/>
                  </a:lnTo>
                  <a:lnTo>
                    <a:pt x="8302023" y="9246312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8301" y="4425349"/>
              <a:ext cx="5324474" cy="41338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157986"/>
            <a:ext cx="5214620" cy="1492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600" spc="35">
                <a:solidFill>
                  <a:srgbClr val="FFFFFF"/>
                </a:solidFill>
              </a:rPr>
              <a:t>Abstract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1206897" y="8527684"/>
            <a:ext cx="1527175" cy="344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45">
                <a:solidFill>
                  <a:srgbClr val="FDFDFD"/>
                </a:solidFill>
                <a:latin typeface="Lucida Sans Unicode"/>
                <a:cs typeface="Lucida Sans Unicode"/>
              </a:rPr>
              <a:t>RETSYSTEM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523" y="3980031"/>
            <a:ext cx="910717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16500"/>
              </a:lnSpc>
              <a:spcBef>
                <a:spcPts val="100"/>
              </a:spcBef>
            </a:pP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(*)This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-20" b="1">
                <a:solidFill>
                  <a:srgbClr val="F9BF40"/>
                </a:solidFill>
                <a:latin typeface="Arial"/>
                <a:cs typeface="Arial"/>
              </a:rPr>
              <a:t>Sysyem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14" b="1">
                <a:solidFill>
                  <a:srgbClr val="F9BF40"/>
                </a:solidFill>
                <a:latin typeface="Arial"/>
                <a:cs typeface="Arial"/>
              </a:rPr>
              <a:t>will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75" b="1">
                <a:solidFill>
                  <a:srgbClr val="F9BF40"/>
                </a:solidFill>
                <a:latin typeface="Arial"/>
                <a:cs typeface="Arial"/>
              </a:rPr>
              <a:t>provide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35" b="1">
                <a:solidFill>
                  <a:srgbClr val="F9BF40"/>
                </a:solidFill>
                <a:latin typeface="Arial"/>
                <a:cs typeface="Arial"/>
              </a:rPr>
              <a:t>free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85" b="1">
                <a:solidFill>
                  <a:srgbClr val="F9BF40"/>
                </a:solidFill>
                <a:latin typeface="Arial"/>
                <a:cs typeface="Arial"/>
              </a:rPr>
              <a:t>of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F9BF40"/>
                </a:solidFill>
                <a:latin typeface="Arial"/>
                <a:cs typeface="Arial"/>
              </a:rPr>
              <a:t>cost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90" b="1">
                <a:solidFill>
                  <a:srgbClr val="F9BF40"/>
                </a:solidFill>
                <a:latin typeface="Arial"/>
                <a:cs typeface="Arial"/>
              </a:rPr>
              <a:t>facility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55" b="1">
                <a:solidFill>
                  <a:srgbClr val="F9BF40"/>
                </a:solidFill>
                <a:latin typeface="Arial"/>
                <a:cs typeface="Arial"/>
              </a:rPr>
              <a:t>to </a:t>
            </a:r>
            <a:r>
              <a:rPr dirty="0" sz="2950" spc="-80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user </a:t>
            </a:r>
            <a:r>
              <a:rPr dirty="0" sz="2950" spc="155" b="1">
                <a:solidFill>
                  <a:srgbClr val="F9BF40"/>
                </a:solidFill>
                <a:latin typeface="Arial"/>
                <a:cs typeface="Arial"/>
              </a:rPr>
              <a:t>to </a:t>
            </a:r>
            <a:r>
              <a:rPr dirty="0" sz="2950" spc="30" b="1">
                <a:solidFill>
                  <a:srgbClr val="F9BF40"/>
                </a:solidFill>
                <a:latin typeface="Arial"/>
                <a:cs typeface="Arial"/>
              </a:rPr>
              <a:t>check </a:t>
            </a:r>
            <a:r>
              <a:rPr dirty="0" sz="2950" spc="175" b="1">
                <a:solidFill>
                  <a:srgbClr val="F9BF40"/>
                </a:solidFill>
                <a:latin typeface="Arial"/>
                <a:cs typeface="Arial"/>
              </a:rPr>
              <a:t>the </a:t>
            </a: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price </a:t>
            </a:r>
            <a:r>
              <a:rPr dirty="0" sz="2950" spc="85" b="1">
                <a:solidFill>
                  <a:srgbClr val="F9BF40"/>
                </a:solidFill>
                <a:latin typeface="Arial"/>
                <a:cs typeface="Arial"/>
              </a:rPr>
              <a:t>of </a:t>
            </a:r>
            <a:r>
              <a:rPr dirty="0" sz="2950" spc="40" b="1">
                <a:solidFill>
                  <a:srgbClr val="F9BF40"/>
                </a:solidFill>
                <a:latin typeface="Arial"/>
                <a:cs typeface="Arial"/>
              </a:rPr>
              <a:t>house </a:t>
            </a:r>
            <a:r>
              <a:rPr dirty="0" sz="2950" spc="110" b="1">
                <a:solidFill>
                  <a:srgbClr val="F9BF40"/>
                </a:solidFill>
                <a:latin typeface="Arial"/>
                <a:cs typeface="Arial"/>
              </a:rPr>
              <a:t>and </a:t>
            </a:r>
            <a:r>
              <a:rPr dirty="0" sz="2950" spc="100" b="1">
                <a:solidFill>
                  <a:srgbClr val="F9BF40"/>
                </a:solidFill>
                <a:latin typeface="Arial"/>
                <a:cs typeface="Arial"/>
              </a:rPr>
              <a:t>land </a:t>
            </a:r>
            <a:r>
              <a:rPr dirty="0" sz="2950" spc="10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70">
                <a:solidFill>
                  <a:srgbClr val="F9BF40"/>
                </a:solidFill>
                <a:latin typeface="Lucida Sans Unicode"/>
                <a:cs typeface="Lucida Sans Unicode"/>
              </a:rPr>
              <a:t>(</a:t>
            </a:r>
            <a:r>
              <a:rPr dirty="0" sz="2950" spc="70" b="1">
                <a:solidFill>
                  <a:srgbClr val="F9BF40"/>
                </a:solidFill>
                <a:latin typeface="Arial"/>
                <a:cs typeface="Arial"/>
              </a:rPr>
              <a:t>*)User </a:t>
            </a:r>
            <a:r>
              <a:rPr dirty="0" sz="2950" spc="45" b="1">
                <a:solidFill>
                  <a:srgbClr val="F9BF40"/>
                </a:solidFill>
                <a:latin typeface="Arial"/>
                <a:cs typeface="Arial"/>
              </a:rPr>
              <a:t>can </a:t>
            </a:r>
            <a:r>
              <a:rPr dirty="0" sz="2950" spc="110" b="1">
                <a:solidFill>
                  <a:srgbClr val="F9BF40"/>
                </a:solidFill>
                <a:latin typeface="Arial"/>
                <a:cs typeface="Arial"/>
              </a:rPr>
              <a:t>view </a:t>
            </a:r>
            <a:r>
              <a:rPr dirty="0" sz="2950" spc="114" b="1">
                <a:solidFill>
                  <a:srgbClr val="F9BF40"/>
                </a:solidFill>
                <a:latin typeface="Arial"/>
                <a:cs typeface="Arial"/>
              </a:rPr>
              <a:t>property </a:t>
            </a:r>
            <a:r>
              <a:rPr dirty="0" sz="2950" spc="105" b="1">
                <a:solidFill>
                  <a:srgbClr val="F9BF40"/>
                </a:solidFill>
                <a:latin typeface="Arial"/>
                <a:cs typeface="Arial"/>
              </a:rPr>
              <a:t>in </a:t>
            </a:r>
            <a:r>
              <a:rPr dirty="0" sz="2950" spc="45" b="1">
                <a:solidFill>
                  <a:srgbClr val="F9BF40"/>
                </a:solidFill>
                <a:latin typeface="Arial"/>
                <a:cs typeface="Arial"/>
              </a:rPr>
              <a:t>3D </a:t>
            </a:r>
            <a:r>
              <a:rPr dirty="0" sz="2950" spc="75" b="1">
                <a:solidFill>
                  <a:srgbClr val="F9BF40"/>
                </a:solidFill>
                <a:latin typeface="Arial"/>
                <a:cs typeface="Arial"/>
              </a:rPr>
              <a:t>on </a:t>
            </a:r>
            <a:r>
              <a:rPr dirty="0" sz="2950" spc="155" b="1">
                <a:solidFill>
                  <a:srgbClr val="F9BF40"/>
                </a:solidFill>
                <a:latin typeface="Arial"/>
                <a:cs typeface="Arial"/>
              </a:rPr>
              <a:t>their </a:t>
            </a:r>
            <a:r>
              <a:rPr dirty="0" sz="2950" spc="40" b="1">
                <a:solidFill>
                  <a:srgbClr val="F9BF40"/>
                </a:solidFill>
                <a:latin typeface="Arial"/>
                <a:cs typeface="Arial"/>
              </a:rPr>
              <a:t>device </a:t>
            </a:r>
            <a:r>
              <a:rPr dirty="0" sz="2950" spc="4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30">
                <a:solidFill>
                  <a:srgbClr val="F9BF40"/>
                </a:solidFill>
                <a:latin typeface="Lucida Sans Unicode"/>
                <a:cs typeface="Lucida Sans Unicode"/>
              </a:rPr>
              <a:t>(</a:t>
            </a:r>
            <a:r>
              <a:rPr dirty="0" sz="2950" spc="130" b="1">
                <a:solidFill>
                  <a:srgbClr val="F9BF40"/>
                </a:solidFill>
                <a:latin typeface="Arial"/>
                <a:cs typeface="Arial"/>
              </a:rPr>
              <a:t>*)Many</a:t>
            </a:r>
            <a:r>
              <a:rPr dirty="0" sz="2950" spc="-6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70" b="1">
                <a:solidFill>
                  <a:srgbClr val="F9BF40"/>
                </a:solidFill>
                <a:latin typeface="Arial"/>
                <a:cs typeface="Arial"/>
              </a:rPr>
              <a:t>functions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contains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55" b="1">
                <a:solidFill>
                  <a:srgbClr val="F9BF40"/>
                </a:solidFill>
                <a:latin typeface="Arial"/>
                <a:cs typeface="Arial"/>
              </a:rPr>
              <a:t>to</a:t>
            </a:r>
            <a:r>
              <a:rPr dirty="0" sz="2950" spc="-6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10" b="1">
                <a:solidFill>
                  <a:srgbClr val="F9BF40"/>
                </a:solidFill>
                <a:latin typeface="Arial"/>
                <a:cs typeface="Arial"/>
              </a:rPr>
              <a:t>view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95" b="1">
                <a:solidFill>
                  <a:srgbClr val="F9BF40"/>
                </a:solidFill>
                <a:latin typeface="Arial"/>
                <a:cs typeface="Arial"/>
              </a:rPr>
              <a:t>all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80" b="1">
                <a:solidFill>
                  <a:srgbClr val="F9BF40"/>
                </a:solidFill>
                <a:latin typeface="Arial"/>
                <a:cs typeface="Arial"/>
              </a:rPr>
              <a:t>details</a:t>
            </a:r>
            <a:endParaRPr sz="2950">
              <a:latin typeface="Arial"/>
              <a:cs typeface="Arial"/>
            </a:endParaRPr>
          </a:p>
          <a:p>
            <a:pPr marL="304165">
              <a:lnSpc>
                <a:spcPct val="100000"/>
              </a:lnSpc>
              <a:spcBef>
                <a:spcPts val="585"/>
              </a:spcBef>
            </a:pPr>
            <a:r>
              <a:rPr dirty="0" sz="2950" spc="125" b="1">
                <a:solidFill>
                  <a:srgbClr val="F9BF40"/>
                </a:solidFill>
                <a:latin typeface="Arial"/>
                <a:cs typeface="Arial"/>
              </a:rPr>
              <a:t>about</a:t>
            </a:r>
            <a:r>
              <a:rPr dirty="0" sz="2950" spc="-7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210" b="1">
                <a:solidFill>
                  <a:srgbClr val="F9BF40"/>
                </a:solidFill>
                <a:latin typeface="Arial"/>
                <a:cs typeface="Arial"/>
              </a:rPr>
              <a:t>that</a:t>
            </a:r>
            <a:r>
              <a:rPr dirty="0" sz="2950" spc="-7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00" b="1">
                <a:solidFill>
                  <a:srgbClr val="F9BF40"/>
                </a:solidFill>
                <a:latin typeface="Arial"/>
                <a:cs typeface="Arial"/>
              </a:rPr>
              <a:t>land</a:t>
            </a:r>
            <a:endParaRPr sz="295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585"/>
              </a:spcBef>
            </a:pPr>
            <a:r>
              <a:rPr dirty="0" sz="2950" spc="80" b="1">
                <a:solidFill>
                  <a:srgbClr val="F9BF40"/>
                </a:solidFill>
                <a:latin typeface="Arial"/>
                <a:cs typeface="Arial"/>
              </a:rPr>
              <a:t>(*)Provide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security</a:t>
            </a:r>
            <a:r>
              <a:rPr dirty="0" sz="2950" spc="-5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55" b="1">
                <a:solidFill>
                  <a:srgbClr val="F9BF40"/>
                </a:solidFill>
                <a:latin typeface="Arial"/>
                <a:cs typeface="Arial"/>
              </a:rPr>
              <a:t>to</a:t>
            </a:r>
            <a:r>
              <a:rPr dirty="0" sz="2950" spc="-5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25" b="1">
                <a:solidFill>
                  <a:srgbClr val="F9BF40"/>
                </a:solidFill>
                <a:latin typeface="Arial"/>
                <a:cs typeface="Arial"/>
              </a:rPr>
              <a:t>both</a:t>
            </a:r>
            <a:r>
              <a:rPr dirty="0" sz="2950" spc="-5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00" b="1">
                <a:solidFill>
                  <a:srgbClr val="F9BF40"/>
                </a:solidFill>
                <a:latin typeface="Arial"/>
                <a:cs typeface="Arial"/>
              </a:rPr>
              <a:t>agent</a:t>
            </a:r>
            <a:r>
              <a:rPr dirty="0" sz="2950" spc="-55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110" b="1">
                <a:solidFill>
                  <a:srgbClr val="F9BF40"/>
                </a:solidFill>
                <a:latin typeface="Arial"/>
                <a:cs typeface="Arial"/>
              </a:rPr>
              <a:t>and</a:t>
            </a:r>
            <a:r>
              <a:rPr dirty="0" sz="2950" spc="-50" b="1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2950" spc="60" b="1">
                <a:solidFill>
                  <a:srgbClr val="F9BF40"/>
                </a:solidFill>
                <a:latin typeface="Arial"/>
                <a:cs typeface="Arial"/>
              </a:rPr>
              <a:t>user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4"/>
            <a:ext cx="9239250" cy="10287000"/>
            <a:chOff x="0" y="124"/>
            <a:chExt cx="92392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24"/>
              <a:ext cx="5753100" cy="10287000"/>
            </a:xfrm>
            <a:custGeom>
              <a:avLst/>
              <a:gdLst/>
              <a:ahLst/>
              <a:cxnLst/>
              <a:rect l="l" t="t" r="r" b="b"/>
              <a:pathLst>
                <a:path w="5753100" h="10287000">
                  <a:moveTo>
                    <a:pt x="5753099" y="10286753"/>
                  </a:moveTo>
                  <a:lnTo>
                    <a:pt x="0" y="10286753"/>
                  </a:lnTo>
                  <a:lnTo>
                    <a:pt x="0" y="0"/>
                  </a:lnTo>
                  <a:lnTo>
                    <a:pt x="5753099" y="0"/>
                  </a:lnTo>
                  <a:lnTo>
                    <a:pt x="5753099" y="10286753"/>
                  </a:lnTo>
                  <a:close/>
                </a:path>
              </a:pathLst>
            </a:custGeom>
            <a:solidFill>
              <a:srgbClr val="F1BF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8480" y="1471106"/>
              <a:ext cx="6980582" cy="734478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320832" y="9671580"/>
            <a:ext cx="2486025" cy="615950"/>
          </a:xfrm>
          <a:custGeom>
            <a:avLst/>
            <a:gdLst/>
            <a:ahLst/>
            <a:cxnLst/>
            <a:rect l="l" t="t" r="r" b="b"/>
            <a:pathLst>
              <a:path w="2486025" h="615950">
                <a:moveTo>
                  <a:pt x="2388079" y="615419"/>
                </a:moveTo>
                <a:lnTo>
                  <a:pt x="97944" y="615419"/>
                </a:lnTo>
                <a:lnTo>
                  <a:pt x="70950" y="609920"/>
                </a:lnTo>
                <a:lnTo>
                  <a:pt x="34050" y="584881"/>
                </a:lnTo>
                <a:lnTo>
                  <a:pt x="9141" y="547786"/>
                </a:lnTo>
                <a:lnTo>
                  <a:pt x="0" y="502433"/>
                </a:lnTo>
                <a:lnTo>
                  <a:pt x="0" y="116676"/>
                </a:lnTo>
                <a:lnTo>
                  <a:pt x="9141" y="71324"/>
                </a:lnTo>
                <a:lnTo>
                  <a:pt x="34050" y="34229"/>
                </a:lnTo>
                <a:lnTo>
                  <a:pt x="70950" y="9189"/>
                </a:lnTo>
                <a:lnTo>
                  <a:pt x="116067" y="0"/>
                </a:lnTo>
                <a:lnTo>
                  <a:pt x="2369957" y="0"/>
                </a:lnTo>
                <a:lnTo>
                  <a:pt x="2415073" y="9189"/>
                </a:lnTo>
                <a:lnTo>
                  <a:pt x="2451974" y="34229"/>
                </a:lnTo>
                <a:lnTo>
                  <a:pt x="2476882" y="71324"/>
                </a:lnTo>
                <a:lnTo>
                  <a:pt x="2486024" y="116676"/>
                </a:lnTo>
                <a:lnTo>
                  <a:pt x="2486024" y="502433"/>
                </a:lnTo>
                <a:lnTo>
                  <a:pt x="2476882" y="547786"/>
                </a:lnTo>
                <a:lnTo>
                  <a:pt x="2451974" y="584881"/>
                </a:lnTo>
                <a:lnTo>
                  <a:pt x="2415073" y="609920"/>
                </a:lnTo>
                <a:lnTo>
                  <a:pt x="2388079" y="615419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60834" y="1471106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64814" y="7618298"/>
            <a:ext cx="2623185" cy="2668905"/>
          </a:xfrm>
          <a:custGeom>
            <a:avLst/>
            <a:gdLst/>
            <a:ahLst/>
            <a:cxnLst/>
            <a:rect l="l" t="t" r="r" b="b"/>
            <a:pathLst>
              <a:path w="2623184" h="2668904">
                <a:moveTo>
                  <a:pt x="1907" y="2173746"/>
                </a:moveTo>
                <a:lnTo>
                  <a:pt x="804" y="2142555"/>
                </a:lnTo>
                <a:lnTo>
                  <a:pt x="237" y="2111721"/>
                </a:lnTo>
                <a:lnTo>
                  <a:pt x="29" y="2080887"/>
                </a:lnTo>
                <a:lnTo>
                  <a:pt x="0" y="2049695"/>
                </a:lnTo>
                <a:lnTo>
                  <a:pt x="2049695" y="0"/>
                </a:lnTo>
                <a:lnTo>
                  <a:pt x="2110766" y="238"/>
                </a:lnTo>
                <a:lnTo>
                  <a:pt x="2141481" y="805"/>
                </a:lnTo>
                <a:lnTo>
                  <a:pt x="2171837" y="1908"/>
                </a:lnTo>
                <a:lnTo>
                  <a:pt x="1907" y="2173746"/>
                </a:lnTo>
                <a:close/>
              </a:path>
              <a:path w="2623184" h="2668904">
                <a:moveTo>
                  <a:pt x="7633" y="1918011"/>
                </a:moveTo>
                <a:lnTo>
                  <a:pt x="14789" y="1847398"/>
                </a:lnTo>
                <a:lnTo>
                  <a:pt x="24809" y="1776785"/>
                </a:lnTo>
                <a:lnTo>
                  <a:pt x="1776784" y="24810"/>
                </a:lnTo>
                <a:lnTo>
                  <a:pt x="1847397" y="14790"/>
                </a:lnTo>
                <a:lnTo>
                  <a:pt x="1918011" y="7633"/>
                </a:lnTo>
                <a:lnTo>
                  <a:pt x="7633" y="1918011"/>
                </a:lnTo>
                <a:close/>
              </a:path>
              <a:path w="2623184" h="2668904">
                <a:moveTo>
                  <a:pt x="22900" y="2400854"/>
                </a:moveTo>
                <a:lnTo>
                  <a:pt x="18934" y="2373360"/>
                </a:lnTo>
                <a:lnTo>
                  <a:pt x="15505" y="2345509"/>
                </a:lnTo>
                <a:lnTo>
                  <a:pt x="12434" y="2317657"/>
                </a:lnTo>
                <a:lnTo>
                  <a:pt x="9541" y="2290163"/>
                </a:lnTo>
                <a:lnTo>
                  <a:pt x="2290162" y="9542"/>
                </a:lnTo>
                <a:lnTo>
                  <a:pt x="2345508" y="15506"/>
                </a:lnTo>
                <a:lnTo>
                  <a:pt x="2373360" y="18935"/>
                </a:lnTo>
                <a:lnTo>
                  <a:pt x="2400854" y="22901"/>
                </a:lnTo>
                <a:lnTo>
                  <a:pt x="22900" y="2400854"/>
                </a:lnTo>
                <a:close/>
              </a:path>
              <a:path w="2623184" h="2668904">
                <a:moveTo>
                  <a:pt x="62978" y="2606969"/>
                </a:moveTo>
                <a:lnTo>
                  <a:pt x="57253" y="2581503"/>
                </a:lnTo>
                <a:lnTo>
                  <a:pt x="45802" y="2531286"/>
                </a:lnTo>
                <a:lnTo>
                  <a:pt x="40077" y="2505820"/>
                </a:lnTo>
                <a:lnTo>
                  <a:pt x="2505819" y="40077"/>
                </a:lnTo>
                <a:lnTo>
                  <a:pt x="2606968" y="62979"/>
                </a:lnTo>
                <a:lnTo>
                  <a:pt x="62978" y="2606969"/>
                </a:lnTo>
                <a:close/>
              </a:path>
              <a:path w="2623184" h="2668904">
                <a:moveTo>
                  <a:pt x="51527" y="1624107"/>
                </a:moveTo>
                <a:lnTo>
                  <a:pt x="62203" y="1580361"/>
                </a:lnTo>
                <a:lnTo>
                  <a:pt x="74020" y="1537278"/>
                </a:lnTo>
                <a:lnTo>
                  <a:pt x="86417" y="1495017"/>
                </a:lnTo>
                <a:lnTo>
                  <a:pt x="99239" y="1452345"/>
                </a:lnTo>
                <a:lnTo>
                  <a:pt x="1452344" y="101148"/>
                </a:lnTo>
                <a:lnTo>
                  <a:pt x="1495285" y="87521"/>
                </a:lnTo>
                <a:lnTo>
                  <a:pt x="1538225" y="75145"/>
                </a:lnTo>
                <a:lnTo>
                  <a:pt x="1581166" y="63844"/>
                </a:lnTo>
                <a:lnTo>
                  <a:pt x="1624106" y="53437"/>
                </a:lnTo>
                <a:lnTo>
                  <a:pt x="51527" y="1624107"/>
                </a:lnTo>
                <a:close/>
              </a:path>
              <a:path w="2623184" h="2668904">
                <a:moveTo>
                  <a:pt x="251256" y="2668701"/>
                </a:moveTo>
                <a:lnTo>
                  <a:pt x="127206" y="2668701"/>
                </a:lnTo>
                <a:lnTo>
                  <a:pt x="2623184" y="172722"/>
                </a:lnTo>
                <a:lnTo>
                  <a:pt x="2623184" y="296772"/>
                </a:lnTo>
                <a:lnTo>
                  <a:pt x="251256" y="2668701"/>
                </a:lnTo>
                <a:close/>
              </a:path>
              <a:path w="2623184" h="2668904">
                <a:moveTo>
                  <a:pt x="175578" y="1253864"/>
                </a:moveTo>
                <a:lnTo>
                  <a:pt x="195299" y="1209183"/>
                </a:lnTo>
                <a:lnTo>
                  <a:pt x="216292" y="1164873"/>
                </a:lnTo>
                <a:lnTo>
                  <a:pt x="238557" y="1120987"/>
                </a:lnTo>
                <a:lnTo>
                  <a:pt x="262095" y="1077578"/>
                </a:lnTo>
                <a:lnTo>
                  <a:pt x="286905" y="1034699"/>
                </a:lnTo>
                <a:lnTo>
                  <a:pt x="312988" y="992404"/>
                </a:lnTo>
                <a:lnTo>
                  <a:pt x="992403" y="312988"/>
                </a:lnTo>
                <a:lnTo>
                  <a:pt x="1034698" y="287701"/>
                </a:lnTo>
                <a:lnTo>
                  <a:pt x="1077577" y="263368"/>
                </a:lnTo>
                <a:lnTo>
                  <a:pt x="1120986" y="239990"/>
                </a:lnTo>
                <a:lnTo>
                  <a:pt x="1164872" y="217565"/>
                </a:lnTo>
                <a:lnTo>
                  <a:pt x="1209182" y="196095"/>
                </a:lnTo>
                <a:lnTo>
                  <a:pt x="1253863" y="175579"/>
                </a:lnTo>
                <a:lnTo>
                  <a:pt x="175578" y="1253864"/>
                </a:lnTo>
                <a:close/>
              </a:path>
              <a:path w="2623184" h="2668904">
                <a:moveTo>
                  <a:pt x="499357" y="2668701"/>
                </a:moveTo>
                <a:lnTo>
                  <a:pt x="375307" y="2668701"/>
                </a:lnTo>
                <a:lnTo>
                  <a:pt x="2623184" y="420823"/>
                </a:lnTo>
                <a:lnTo>
                  <a:pt x="2623184" y="544873"/>
                </a:lnTo>
                <a:lnTo>
                  <a:pt x="499357" y="2668701"/>
                </a:lnTo>
                <a:close/>
              </a:path>
              <a:path w="2623184" h="2668904">
                <a:moveTo>
                  <a:pt x="747458" y="2668701"/>
                </a:moveTo>
                <a:lnTo>
                  <a:pt x="623408" y="2668701"/>
                </a:lnTo>
                <a:lnTo>
                  <a:pt x="2623184" y="668924"/>
                </a:lnTo>
                <a:lnTo>
                  <a:pt x="2623184" y="792974"/>
                </a:lnTo>
                <a:lnTo>
                  <a:pt x="747458" y="2668701"/>
                </a:lnTo>
                <a:close/>
              </a:path>
              <a:path w="2623184" h="2668904">
                <a:moveTo>
                  <a:pt x="995559" y="2668701"/>
                </a:moveTo>
                <a:lnTo>
                  <a:pt x="871509" y="2668701"/>
                </a:lnTo>
                <a:lnTo>
                  <a:pt x="2623184" y="917025"/>
                </a:lnTo>
                <a:lnTo>
                  <a:pt x="2623184" y="1041075"/>
                </a:lnTo>
                <a:lnTo>
                  <a:pt x="995559" y="2668701"/>
                </a:lnTo>
                <a:close/>
              </a:path>
              <a:path w="2623184" h="2668904">
                <a:moveTo>
                  <a:pt x="1245569" y="2668701"/>
                </a:moveTo>
                <a:lnTo>
                  <a:pt x="1121518" y="2668701"/>
                </a:lnTo>
                <a:lnTo>
                  <a:pt x="2623184" y="1167034"/>
                </a:lnTo>
                <a:lnTo>
                  <a:pt x="2623184" y="1291085"/>
                </a:lnTo>
                <a:lnTo>
                  <a:pt x="1245569" y="2668701"/>
                </a:lnTo>
                <a:close/>
              </a:path>
              <a:path w="2623184" h="2668904">
                <a:moveTo>
                  <a:pt x="1491761" y="2668701"/>
                </a:moveTo>
                <a:lnTo>
                  <a:pt x="1367711" y="2668701"/>
                </a:lnTo>
                <a:lnTo>
                  <a:pt x="2623184" y="1413227"/>
                </a:lnTo>
                <a:lnTo>
                  <a:pt x="2623184" y="1537278"/>
                </a:lnTo>
                <a:lnTo>
                  <a:pt x="1491761" y="2668701"/>
                </a:lnTo>
                <a:close/>
              </a:path>
              <a:path w="2623184" h="2668904">
                <a:moveTo>
                  <a:pt x="1739862" y="2668701"/>
                </a:moveTo>
                <a:lnTo>
                  <a:pt x="1615812" y="2668701"/>
                </a:lnTo>
                <a:lnTo>
                  <a:pt x="2623184" y="1661328"/>
                </a:lnTo>
                <a:lnTo>
                  <a:pt x="2623184" y="1785378"/>
                </a:lnTo>
                <a:lnTo>
                  <a:pt x="1739862" y="2668701"/>
                </a:lnTo>
                <a:close/>
              </a:path>
              <a:path w="2623184" h="2668904">
                <a:moveTo>
                  <a:pt x="1988696" y="2668701"/>
                </a:moveTo>
                <a:lnTo>
                  <a:pt x="1864606" y="2668701"/>
                </a:lnTo>
                <a:lnTo>
                  <a:pt x="2623184" y="1910614"/>
                </a:lnTo>
                <a:lnTo>
                  <a:pt x="2623184" y="2034626"/>
                </a:lnTo>
                <a:lnTo>
                  <a:pt x="1988696" y="2668701"/>
                </a:lnTo>
                <a:close/>
              </a:path>
              <a:path w="2623184" h="2668904">
                <a:moveTo>
                  <a:pt x="2236064" y="2668701"/>
                </a:moveTo>
                <a:lnTo>
                  <a:pt x="2112014" y="2668701"/>
                </a:lnTo>
                <a:lnTo>
                  <a:pt x="2623184" y="2157530"/>
                </a:lnTo>
                <a:lnTo>
                  <a:pt x="2623184" y="2281581"/>
                </a:lnTo>
                <a:lnTo>
                  <a:pt x="2236064" y="2668701"/>
                </a:lnTo>
                <a:close/>
              </a:path>
              <a:path w="2623184" h="2668904">
                <a:moveTo>
                  <a:pt x="2486074" y="2668701"/>
                </a:moveTo>
                <a:lnTo>
                  <a:pt x="2362024" y="2668701"/>
                </a:lnTo>
                <a:lnTo>
                  <a:pt x="2623184" y="2407540"/>
                </a:lnTo>
                <a:lnTo>
                  <a:pt x="2623184" y="2531590"/>
                </a:lnTo>
                <a:lnTo>
                  <a:pt x="2486074" y="2668701"/>
                </a:lnTo>
                <a:close/>
              </a:path>
              <a:path w="2623184" h="2668904">
                <a:moveTo>
                  <a:pt x="2623184" y="2668701"/>
                </a:moveTo>
                <a:lnTo>
                  <a:pt x="2610125" y="2668701"/>
                </a:lnTo>
                <a:lnTo>
                  <a:pt x="2623184" y="2655641"/>
                </a:lnTo>
                <a:lnTo>
                  <a:pt x="2623184" y="2668701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48060" y="2195212"/>
            <a:ext cx="5947410" cy="147129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450" spc="-810">
                <a:solidFill>
                  <a:srgbClr val="FBBE00"/>
                </a:solidFill>
                <a:latin typeface="Arial"/>
                <a:cs typeface="Arial"/>
              </a:rPr>
              <a:t>E</a:t>
            </a:r>
            <a:r>
              <a:rPr dirty="0" sz="9450" spc="1260">
                <a:solidFill>
                  <a:srgbClr val="FBBE00"/>
                </a:solidFill>
                <a:latin typeface="Arial"/>
                <a:cs typeface="Arial"/>
              </a:rPr>
              <a:t>X</a:t>
            </a:r>
            <a:r>
              <a:rPr dirty="0" sz="9450" spc="290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9450" spc="65">
                <a:solidFill>
                  <a:srgbClr val="FBBE00"/>
                </a:solidFill>
                <a:latin typeface="Arial"/>
                <a:cs typeface="Arial"/>
              </a:rPr>
              <a:t>S</a:t>
            </a:r>
            <a:r>
              <a:rPr dirty="0" sz="9450" spc="-130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9450" spc="290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9450" spc="1000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9450" spc="509">
                <a:solidFill>
                  <a:srgbClr val="FBBE00"/>
                </a:solidFill>
                <a:latin typeface="Arial"/>
                <a:cs typeface="Arial"/>
              </a:rPr>
              <a:t>G</a:t>
            </a:r>
            <a:endParaRPr sz="9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8060" y="3046749"/>
            <a:ext cx="5368925" cy="6256655"/>
          </a:xfrm>
          <a:prstGeom prst="rect">
            <a:avLst/>
          </a:prstGeom>
        </p:spPr>
        <p:txBody>
          <a:bodyPr wrap="square" lIns="0" tIns="396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dirty="0" sz="8150" spc="140" b="1">
                <a:solidFill>
                  <a:srgbClr val="FBBE00"/>
                </a:solidFill>
                <a:latin typeface="Arial"/>
                <a:cs typeface="Arial"/>
              </a:rPr>
              <a:t>SYSTEM</a:t>
            </a:r>
            <a:endParaRPr sz="8150">
              <a:latin typeface="Arial"/>
              <a:cs typeface="Arial"/>
            </a:endParaRPr>
          </a:p>
          <a:p>
            <a:pPr marL="57150" marR="2201545">
              <a:lnSpc>
                <a:spcPts val="3950"/>
              </a:lnSpc>
              <a:spcBef>
                <a:spcPts val="2365"/>
              </a:spcBef>
            </a:pPr>
            <a:r>
              <a:rPr dirty="0" sz="4000" spc="275" b="1">
                <a:solidFill>
                  <a:srgbClr val="7DD957"/>
                </a:solidFill>
                <a:latin typeface="Arial"/>
                <a:cs typeface="Arial"/>
              </a:rPr>
              <a:t>OLX, </a:t>
            </a:r>
            <a:r>
              <a:rPr dirty="0" sz="4000" spc="280" b="1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4000" spc="440" b="1">
                <a:solidFill>
                  <a:srgbClr val="7DD957"/>
                </a:solidFill>
                <a:latin typeface="Arial"/>
                <a:cs typeface="Arial"/>
              </a:rPr>
              <a:t>N</a:t>
            </a:r>
            <a:r>
              <a:rPr dirty="0" sz="4000" spc="425" b="1">
                <a:solidFill>
                  <a:srgbClr val="7DD957"/>
                </a:solidFill>
                <a:latin typeface="Arial"/>
                <a:cs typeface="Arial"/>
              </a:rPr>
              <a:t>O</a:t>
            </a:r>
            <a:r>
              <a:rPr dirty="0" sz="4000" spc="-204" b="1">
                <a:solidFill>
                  <a:srgbClr val="7DD957"/>
                </a:solidFill>
                <a:latin typeface="Arial"/>
                <a:cs typeface="Arial"/>
              </a:rPr>
              <a:t>B</a:t>
            </a:r>
            <a:r>
              <a:rPr dirty="0" sz="4000" spc="-5" b="1">
                <a:solidFill>
                  <a:srgbClr val="7DD957"/>
                </a:solidFill>
                <a:latin typeface="Arial"/>
                <a:cs typeface="Arial"/>
              </a:rPr>
              <a:t>R</a:t>
            </a:r>
            <a:r>
              <a:rPr dirty="0" sz="4000" spc="425" b="1">
                <a:solidFill>
                  <a:srgbClr val="7DD957"/>
                </a:solidFill>
                <a:latin typeface="Arial"/>
                <a:cs typeface="Arial"/>
              </a:rPr>
              <a:t>O</a:t>
            </a:r>
            <a:r>
              <a:rPr dirty="0" sz="4000" spc="285" b="1">
                <a:solidFill>
                  <a:srgbClr val="7DD957"/>
                </a:solidFill>
                <a:latin typeface="Arial"/>
                <a:cs typeface="Arial"/>
              </a:rPr>
              <a:t>K</a:t>
            </a:r>
            <a:r>
              <a:rPr dirty="0" sz="4000" spc="-330" b="1">
                <a:solidFill>
                  <a:srgbClr val="7DD957"/>
                </a:solidFill>
                <a:latin typeface="Arial"/>
                <a:cs typeface="Arial"/>
              </a:rPr>
              <a:t>E</a:t>
            </a:r>
            <a:r>
              <a:rPr dirty="0" sz="4000" b="1">
                <a:solidFill>
                  <a:srgbClr val="7DD957"/>
                </a:solidFill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4000" spc="165" b="1">
                <a:solidFill>
                  <a:srgbClr val="F1BF24"/>
                </a:solidFill>
                <a:latin typeface="Arial"/>
                <a:cs typeface="Arial"/>
              </a:rPr>
              <a:t>LIMITATIONS</a:t>
            </a:r>
            <a:endParaRPr sz="4000">
              <a:latin typeface="Arial"/>
              <a:cs typeface="Arial"/>
            </a:endParaRPr>
          </a:p>
          <a:p>
            <a:pPr marL="12700" marR="534035">
              <a:lnSpc>
                <a:spcPct val="132800"/>
              </a:lnSpc>
              <a:spcBef>
                <a:spcPts val="1240"/>
              </a:spcBef>
            </a:pPr>
            <a:r>
              <a:rPr dirty="0" sz="2400" spc="12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24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2400" spc="114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2400" spc="100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2400" spc="195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2400" spc="3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2400" spc="11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2400" spc="4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DFDFD"/>
                </a:solidFill>
                <a:latin typeface="Verdana"/>
                <a:cs typeface="Verdana"/>
              </a:rPr>
              <a:t>v</a:t>
            </a:r>
            <a:r>
              <a:rPr dirty="0" sz="2400" spc="3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2400" spc="-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2400" spc="114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2400" spc="-1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400" spc="4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24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2400" spc="114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400" spc="3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24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2400" spc="40">
                <a:solidFill>
                  <a:srgbClr val="FDFDFD"/>
                </a:solidFill>
                <a:latin typeface="Verdana"/>
                <a:cs typeface="Verdana"/>
              </a:rPr>
              <a:t>t  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available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32800"/>
              </a:lnSpc>
            </a:pPr>
            <a:r>
              <a:rPr dirty="0" sz="2400" spc="25">
                <a:solidFill>
                  <a:srgbClr val="FDFDFD"/>
                </a:solidFill>
                <a:latin typeface="Verdana"/>
                <a:cs typeface="Verdana"/>
              </a:rPr>
              <a:t>Exact</a:t>
            </a:r>
            <a:r>
              <a:rPr dirty="0" sz="2400" spc="-204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DFDFD"/>
                </a:solidFill>
                <a:latin typeface="Verdana"/>
                <a:cs typeface="Verdana"/>
              </a:rPr>
              <a:t>location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DFDFD"/>
                </a:solidFill>
                <a:latin typeface="Verdana"/>
                <a:cs typeface="Verdana"/>
              </a:rPr>
              <a:t>land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DFDFD"/>
                </a:solidFill>
                <a:latin typeface="Verdana"/>
                <a:cs typeface="Verdana"/>
              </a:rPr>
              <a:t>details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DFDFD"/>
                </a:solidFill>
                <a:latin typeface="Verdana"/>
                <a:cs typeface="Verdana"/>
              </a:rPr>
              <a:t>not </a:t>
            </a:r>
            <a:r>
              <a:rPr dirty="0" sz="2400" spc="-8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DFDFD"/>
                </a:solidFill>
                <a:latin typeface="Verdana"/>
                <a:cs typeface="Verdana"/>
              </a:rPr>
              <a:t>known</a:t>
            </a:r>
            <a:r>
              <a:rPr dirty="0" sz="2400" spc="-204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DFDFD"/>
                </a:solidFill>
                <a:latin typeface="Verdana"/>
                <a:cs typeface="Verdana"/>
              </a:rPr>
              <a:t>properly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2400" spc="140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2400" spc="155">
                <a:solidFill>
                  <a:srgbClr val="FDFDFD"/>
                </a:solidFill>
                <a:latin typeface="Verdana"/>
                <a:cs typeface="Verdana"/>
              </a:rPr>
              <a:t>g</a:t>
            </a:r>
            <a:r>
              <a:rPr dirty="0" sz="2400" spc="114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2400" spc="-5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2400" spc="55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2400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24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2400" spc="-1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2400" spc="100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2400" spc="13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2400" spc="-5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81503" y="5278852"/>
            <a:ext cx="7381875" cy="3981450"/>
            <a:chOff x="9881503" y="5278852"/>
            <a:chExt cx="7381875" cy="3981450"/>
          </a:xfrm>
        </p:grpSpPr>
        <p:sp>
          <p:nvSpPr>
            <p:cNvPr id="3" name="object 3"/>
            <p:cNvSpPr/>
            <p:nvPr/>
          </p:nvSpPr>
          <p:spPr>
            <a:xfrm>
              <a:off x="9881503" y="5278852"/>
              <a:ext cx="7381875" cy="3981450"/>
            </a:xfrm>
            <a:custGeom>
              <a:avLst/>
              <a:gdLst/>
              <a:ahLst/>
              <a:cxnLst/>
              <a:rect l="l" t="t" r="r" b="b"/>
              <a:pathLst>
                <a:path w="7381875" h="3981450">
                  <a:moveTo>
                    <a:pt x="7381737" y="3981449"/>
                  </a:moveTo>
                  <a:lnTo>
                    <a:pt x="0" y="3981449"/>
                  </a:lnTo>
                  <a:lnTo>
                    <a:pt x="0" y="0"/>
                  </a:lnTo>
                  <a:lnTo>
                    <a:pt x="7381737" y="0"/>
                  </a:lnTo>
                  <a:lnTo>
                    <a:pt x="7381737" y="398144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0364" y="5525803"/>
              <a:ext cx="6800849" cy="34861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28700" y="10"/>
            <a:ext cx="7715250" cy="10287000"/>
          </a:xfrm>
          <a:custGeom>
            <a:avLst/>
            <a:gdLst/>
            <a:ahLst/>
            <a:cxnLst/>
            <a:rect l="l" t="t" r="r" b="b"/>
            <a:pathLst>
              <a:path w="7715250" h="10287000">
                <a:moveTo>
                  <a:pt x="7715249" y="10286978"/>
                </a:moveTo>
                <a:lnTo>
                  <a:pt x="0" y="10286978"/>
                </a:lnTo>
                <a:lnTo>
                  <a:pt x="0" y="0"/>
                </a:lnTo>
                <a:lnTo>
                  <a:pt x="7715249" y="0"/>
                </a:lnTo>
                <a:lnTo>
                  <a:pt x="7715249" y="1028697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81509" y="102869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68734" y="2961421"/>
            <a:ext cx="5229860" cy="862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25" b="1">
                <a:solidFill>
                  <a:srgbClr val="FDFDFD"/>
                </a:solidFill>
                <a:latin typeface="Arial"/>
                <a:cs typeface="Arial"/>
              </a:rPr>
              <a:t>REQUIREMENT</a:t>
            </a:r>
            <a:endParaRPr sz="5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9707" y="1656425"/>
            <a:ext cx="2935605" cy="6248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00" spc="-60">
                <a:solidFill>
                  <a:srgbClr val="1A182E"/>
                </a:solidFill>
              </a:rPr>
              <a:t>HARDWARE</a:t>
            </a:r>
            <a:endParaRPr sz="3900"/>
          </a:p>
        </p:txBody>
      </p:sp>
      <p:sp>
        <p:nvSpPr>
          <p:cNvPr id="9" name="object 9"/>
          <p:cNvSpPr txBox="1"/>
          <p:nvPr/>
        </p:nvSpPr>
        <p:spPr>
          <a:xfrm>
            <a:off x="2209707" y="2484199"/>
            <a:ext cx="2662555" cy="1568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83540">
              <a:lnSpc>
                <a:spcPct val="116399"/>
              </a:lnSpc>
              <a:spcBef>
                <a:spcPts val="95"/>
              </a:spcBef>
            </a:pPr>
            <a:r>
              <a:rPr dirty="0" sz="2900" spc="-180" b="1">
                <a:solidFill>
                  <a:srgbClr val="1A182E"/>
                </a:solidFill>
                <a:latin typeface="Tahoma"/>
                <a:cs typeface="Tahoma"/>
              </a:rPr>
              <a:t>P</a:t>
            </a:r>
            <a:r>
              <a:rPr dirty="0" sz="2900" spc="-170" b="1">
                <a:solidFill>
                  <a:srgbClr val="1A182E"/>
                </a:solidFill>
                <a:latin typeface="Tahoma"/>
                <a:cs typeface="Tahoma"/>
              </a:rPr>
              <a:t>c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a</a:t>
            </a:r>
            <a:r>
              <a:rPr dirty="0" sz="2900" spc="-200" b="1">
                <a:solidFill>
                  <a:srgbClr val="1A182E"/>
                </a:solidFill>
                <a:latin typeface="Tahoma"/>
                <a:cs typeface="Tahoma"/>
              </a:rPr>
              <a:t>n</a:t>
            </a:r>
            <a:r>
              <a:rPr dirty="0" sz="2900" spc="-160" b="1">
                <a:solidFill>
                  <a:srgbClr val="1A182E"/>
                </a:solidFill>
                <a:latin typeface="Tahoma"/>
                <a:cs typeface="Tahoma"/>
              </a:rPr>
              <a:t>d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380" b="1">
                <a:solidFill>
                  <a:srgbClr val="1A182E"/>
                </a:solidFill>
                <a:latin typeface="Tahoma"/>
                <a:cs typeface="Tahoma"/>
              </a:rPr>
              <a:t>M</a:t>
            </a:r>
            <a:r>
              <a:rPr dirty="0" sz="2900" spc="-180" b="1">
                <a:solidFill>
                  <a:srgbClr val="1A182E"/>
                </a:solidFill>
                <a:latin typeface="Tahoma"/>
                <a:cs typeface="Tahoma"/>
              </a:rPr>
              <a:t>o</a:t>
            </a:r>
            <a:r>
              <a:rPr dirty="0" sz="2900" spc="-170" b="1">
                <a:solidFill>
                  <a:srgbClr val="1A182E"/>
                </a:solidFill>
                <a:latin typeface="Tahoma"/>
                <a:cs typeface="Tahoma"/>
              </a:rPr>
              <a:t>b</a:t>
            </a:r>
            <a:r>
              <a:rPr dirty="0" sz="2900" spc="-75" b="1">
                <a:solidFill>
                  <a:srgbClr val="1A182E"/>
                </a:solidFill>
                <a:latin typeface="Tahoma"/>
                <a:cs typeface="Tahoma"/>
              </a:rPr>
              <a:t>i</a:t>
            </a:r>
            <a:r>
              <a:rPr dirty="0" sz="2900" spc="-45" b="1">
                <a:solidFill>
                  <a:srgbClr val="1A182E"/>
                </a:solidFill>
                <a:latin typeface="Tahoma"/>
                <a:cs typeface="Tahoma"/>
              </a:rPr>
              <a:t>l</a:t>
            </a:r>
            <a:r>
              <a:rPr dirty="0" sz="2900" spc="-145" b="1">
                <a:solidFill>
                  <a:srgbClr val="1A182E"/>
                </a:solidFill>
                <a:latin typeface="Tahoma"/>
                <a:cs typeface="Tahoma"/>
              </a:rPr>
              <a:t>e  </a:t>
            </a:r>
            <a:r>
              <a:rPr dirty="0" sz="2900" spc="-310" b="1">
                <a:solidFill>
                  <a:srgbClr val="1A182E"/>
                </a:solidFill>
                <a:latin typeface="Tahoma"/>
                <a:cs typeface="Tahoma"/>
              </a:rPr>
              <a:t>8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310" b="1">
                <a:solidFill>
                  <a:srgbClr val="1A182E"/>
                </a:solidFill>
                <a:latin typeface="Tahoma"/>
                <a:cs typeface="Tahoma"/>
              </a:rPr>
              <a:t>G</a:t>
            </a:r>
            <a:r>
              <a:rPr dirty="0" sz="2900" spc="-229" b="1">
                <a:solidFill>
                  <a:srgbClr val="1A182E"/>
                </a:solidFill>
                <a:latin typeface="Tahoma"/>
                <a:cs typeface="Tahoma"/>
              </a:rPr>
              <a:t>B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330" b="1">
                <a:solidFill>
                  <a:srgbClr val="1A182E"/>
                </a:solidFill>
                <a:latin typeface="Tahoma"/>
                <a:cs typeface="Tahoma"/>
              </a:rPr>
              <a:t>R</a:t>
            </a:r>
            <a:r>
              <a:rPr dirty="0" sz="2900" spc="-325" b="1">
                <a:solidFill>
                  <a:srgbClr val="1A182E"/>
                </a:solidFill>
                <a:latin typeface="Tahoma"/>
                <a:cs typeface="Tahoma"/>
              </a:rPr>
              <a:t>A</a:t>
            </a:r>
            <a:r>
              <a:rPr dirty="0" sz="2900" spc="-375" b="1">
                <a:solidFill>
                  <a:srgbClr val="1A182E"/>
                </a:solidFill>
                <a:latin typeface="Tahoma"/>
                <a:cs typeface="Tahoma"/>
              </a:rPr>
              <a:t>M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00" spc="-315" b="1">
                <a:solidFill>
                  <a:srgbClr val="1A182E"/>
                </a:solidFill>
                <a:latin typeface="Tahoma"/>
                <a:cs typeface="Tahoma"/>
              </a:rPr>
              <a:t>1</a:t>
            </a:r>
            <a:r>
              <a:rPr dirty="0" sz="2900" spc="-35" b="1">
                <a:solidFill>
                  <a:srgbClr val="1A182E"/>
                </a:solidFill>
                <a:latin typeface="Tahoma"/>
                <a:cs typeface="Tahoma"/>
              </a:rPr>
              <a:t>.</a:t>
            </a:r>
            <a:r>
              <a:rPr dirty="0" sz="2900" spc="-310" b="1">
                <a:solidFill>
                  <a:srgbClr val="1A182E"/>
                </a:solidFill>
                <a:latin typeface="Tahoma"/>
                <a:cs typeface="Tahoma"/>
              </a:rPr>
              <a:t>5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165" b="1">
                <a:solidFill>
                  <a:srgbClr val="1A182E"/>
                </a:solidFill>
                <a:latin typeface="Tahoma"/>
                <a:cs typeface="Tahoma"/>
              </a:rPr>
              <a:t>T</a:t>
            </a:r>
            <a:r>
              <a:rPr dirty="0" sz="2900" spc="-229" b="1">
                <a:solidFill>
                  <a:srgbClr val="1A182E"/>
                </a:solidFill>
                <a:latin typeface="Tahoma"/>
                <a:cs typeface="Tahoma"/>
              </a:rPr>
              <a:t>B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260" b="1">
                <a:solidFill>
                  <a:srgbClr val="1A182E"/>
                </a:solidFill>
                <a:latin typeface="Tahoma"/>
                <a:cs typeface="Tahoma"/>
              </a:rPr>
              <a:t>H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a</a:t>
            </a:r>
            <a:r>
              <a:rPr dirty="0" sz="2900" spc="-105" b="1">
                <a:solidFill>
                  <a:srgbClr val="1A182E"/>
                </a:solidFill>
                <a:latin typeface="Tahoma"/>
                <a:cs typeface="Tahoma"/>
              </a:rPr>
              <a:t>r</a:t>
            </a:r>
            <a:r>
              <a:rPr dirty="0" sz="2900" spc="-160" b="1">
                <a:solidFill>
                  <a:srgbClr val="1A182E"/>
                </a:solidFill>
                <a:latin typeface="Tahoma"/>
                <a:cs typeface="Tahoma"/>
              </a:rPr>
              <a:t>d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165" b="1">
                <a:solidFill>
                  <a:srgbClr val="1A182E"/>
                </a:solidFill>
                <a:latin typeface="Tahoma"/>
                <a:cs typeface="Tahoma"/>
              </a:rPr>
              <a:t>d</a:t>
            </a:r>
            <a:r>
              <a:rPr dirty="0" sz="2900" spc="-75" b="1">
                <a:solidFill>
                  <a:srgbClr val="1A182E"/>
                </a:solidFill>
                <a:latin typeface="Tahoma"/>
                <a:cs typeface="Tahoma"/>
              </a:rPr>
              <a:t>i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155" b="1">
                <a:solidFill>
                  <a:srgbClr val="1A182E"/>
                </a:solidFill>
                <a:latin typeface="Tahoma"/>
                <a:cs typeface="Tahoma"/>
              </a:rPr>
              <a:t>k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707" y="5233577"/>
            <a:ext cx="2972435" cy="29146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00" spc="-50" b="1">
                <a:solidFill>
                  <a:srgbClr val="1A182E"/>
                </a:solidFill>
                <a:latin typeface="Tahoma"/>
                <a:cs typeface="Tahoma"/>
              </a:rPr>
              <a:t>SOFTWARE</a:t>
            </a:r>
            <a:endParaRPr sz="3900">
              <a:latin typeface="Tahoma"/>
              <a:cs typeface="Tahoma"/>
            </a:endParaRPr>
          </a:p>
          <a:p>
            <a:pPr marL="12700" marR="5080">
              <a:lnSpc>
                <a:spcPct val="116399"/>
              </a:lnSpc>
              <a:spcBef>
                <a:spcPts val="1835"/>
              </a:spcBef>
            </a:pPr>
            <a:r>
              <a:rPr dirty="0" sz="2900" spc="-345" b="1">
                <a:solidFill>
                  <a:srgbClr val="1A182E"/>
                </a:solidFill>
                <a:latin typeface="Tahoma"/>
                <a:cs typeface="Tahoma"/>
              </a:rPr>
              <a:t>V</a:t>
            </a:r>
            <a:r>
              <a:rPr dirty="0" sz="2900" spc="-75" b="1">
                <a:solidFill>
                  <a:srgbClr val="1A182E"/>
                </a:solidFill>
                <a:latin typeface="Tahoma"/>
                <a:cs typeface="Tahoma"/>
              </a:rPr>
              <a:t>i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u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a</a:t>
            </a:r>
            <a:r>
              <a:rPr dirty="0" sz="2900" spc="-45" b="1">
                <a:solidFill>
                  <a:srgbClr val="1A182E"/>
                </a:solidFill>
                <a:latin typeface="Tahoma"/>
                <a:cs typeface="Tahoma"/>
              </a:rPr>
              <a:t>l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1A182E"/>
                </a:solidFill>
                <a:latin typeface="Tahoma"/>
                <a:cs typeface="Tahoma"/>
              </a:rPr>
              <a:t>c</a:t>
            </a:r>
            <a:r>
              <a:rPr dirty="0" sz="2900" spc="-180" b="1">
                <a:solidFill>
                  <a:srgbClr val="1A182E"/>
                </a:solidFill>
                <a:latin typeface="Tahoma"/>
                <a:cs typeface="Tahoma"/>
              </a:rPr>
              <a:t>o</a:t>
            </a:r>
            <a:r>
              <a:rPr dirty="0" sz="2900" spc="-165" b="1">
                <a:solidFill>
                  <a:srgbClr val="1A182E"/>
                </a:solidFill>
                <a:latin typeface="Tahoma"/>
                <a:cs typeface="Tahoma"/>
              </a:rPr>
              <a:t>d</a:t>
            </a:r>
            <a:r>
              <a:rPr dirty="0" sz="2900" spc="-215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95" b="1">
                <a:solidFill>
                  <a:srgbClr val="1A182E"/>
                </a:solidFill>
                <a:latin typeface="Tahoma"/>
                <a:cs typeface="Tahoma"/>
              </a:rPr>
              <a:t>t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u</a:t>
            </a:r>
            <a:r>
              <a:rPr dirty="0" sz="2900" spc="-165" b="1">
                <a:solidFill>
                  <a:srgbClr val="1A182E"/>
                </a:solidFill>
                <a:latin typeface="Tahoma"/>
                <a:cs typeface="Tahoma"/>
              </a:rPr>
              <a:t>d</a:t>
            </a:r>
            <a:r>
              <a:rPr dirty="0" sz="2900" spc="-75" b="1">
                <a:solidFill>
                  <a:srgbClr val="1A182E"/>
                </a:solidFill>
                <a:latin typeface="Tahoma"/>
                <a:cs typeface="Tahoma"/>
              </a:rPr>
              <a:t>i</a:t>
            </a:r>
            <a:r>
              <a:rPr dirty="0" sz="2900" spc="-114" b="1">
                <a:solidFill>
                  <a:srgbClr val="1A182E"/>
                </a:solidFill>
                <a:latin typeface="Tahoma"/>
                <a:cs typeface="Tahoma"/>
              </a:rPr>
              <a:t>o  </a:t>
            </a:r>
            <a:r>
              <a:rPr dirty="0" sz="2900" spc="-225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250" b="1">
                <a:solidFill>
                  <a:srgbClr val="1A182E"/>
                </a:solidFill>
                <a:latin typeface="Tahoma"/>
                <a:cs typeface="Tahoma"/>
              </a:rPr>
              <a:t>Q</a:t>
            </a:r>
            <a:r>
              <a:rPr dirty="0" sz="2900" spc="-155" b="1">
                <a:solidFill>
                  <a:srgbClr val="1A182E"/>
                </a:solidFill>
                <a:latin typeface="Tahoma"/>
                <a:cs typeface="Tahoma"/>
              </a:rPr>
              <a:t>L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220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160" b="1">
                <a:solidFill>
                  <a:srgbClr val="1A182E"/>
                </a:solidFill>
                <a:latin typeface="Tahoma"/>
                <a:cs typeface="Tahoma"/>
              </a:rPr>
              <a:t>v</a:t>
            </a:r>
            <a:r>
              <a:rPr dirty="0" sz="2900" spc="-220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80" b="1">
                <a:solidFill>
                  <a:srgbClr val="1A182E"/>
                </a:solidFill>
                <a:latin typeface="Tahoma"/>
                <a:cs typeface="Tahoma"/>
              </a:rPr>
              <a:t>r  </a:t>
            </a:r>
            <a:r>
              <a:rPr dirty="0" sz="2900" spc="-530" b="1">
                <a:solidFill>
                  <a:srgbClr val="1A182E"/>
                </a:solidFill>
                <a:latin typeface="Tahoma"/>
                <a:cs typeface="Tahoma"/>
              </a:rPr>
              <a:t>I</a:t>
            </a:r>
            <a:r>
              <a:rPr dirty="0" sz="2900" spc="-200" b="1">
                <a:solidFill>
                  <a:srgbClr val="1A182E"/>
                </a:solidFill>
                <a:latin typeface="Tahoma"/>
                <a:cs typeface="Tahoma"/>
              </a:rPr>
              <a:t>n</a:t>
            </a:r>
            <a:r>
              <a:rPr dirty="0" sz="2900" spc="-95" b="1">
                <a:solidFill>
                  <a:srgbClr val="1A182E"/>
                </a:solidFill>
                <a:latin typeface="Tahoma"/>
                <a:cs typeface="Tahoma"/>
              </a:rPr>
              <a:t>t</a:t>
            </a:r>
            <a:r>
              <a:rPr dirty="0" sz="2900" spc="-220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105" b="1">
                <a:solidFill>
                  <a:srgbClr val="1A182E"/>
                </a:solidFill>
                <a:latin typeface="Tahoma"/>
                <a:cs typeface="Tahoma"/>
              </a:rPr>
              <a:t>r</a:t>
            </a:r>
            <a:r>
              <a:rPr dirty="0" sz="2900" spc="-200" b="1">
                <a:solidFill>
                  <a:srgbClr val="1A182E"/>
                </a:solidFill>
                <a:latin typeface="Tahoma"/>
                <a:cs typeface="Tahoma"/>
              </a:rPr>
              <a:t>n</a:t>
            </a:r>
            <a:r>
              <a:rPr dirty="0" sz="2900" spc="-220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90" b="1">
                <a:solidFill>
                  <a:srgbClr val="1A182E"/>
                </a:solidFill>
                <a:latin typeface="Tahoma"/>
                <a:cs typeface="Tahoma"/>
              </a:rPr>
              <a:t>t</a:t>
            </a:r>
            <a:r>
              <a:rPr dirty="0" sz="2900" spc="-270" b="1">
                <a:solidFill>
                  <a:srgbClr val="1A182E"/>
                </a:solidFill>
                <a:latin typeface="Tahoma"/>
                <a:cs typeface="Tahoma"/>
              </a:rPr>
              <a:t> </a:t>
            </a:r>
            <a:r>
              <a:rPr dirty="0" sz="2900" spc="-235" b="1">
                <a:solidFill>
                  <a:srgbClr val="1A182E"/>
                </a:solidFill>
                <a:latin typeface="Tahoma"/>
                <a:cs typeface="Tahoma"/>
              </a:rPr>
              <a:t>B</a:t>
            </a:r>
            <a:r>
              <a:rPr dirty="0" sz="2900" spc="-105" b="1">
                <a:solidFill>
                  <a:srgbClr val="1A182E"/>
                </a:solidFill>
                <a:latin typeface="Tahoma"/>
                <a:cs typeface="Tahoma"/>
              </a:rPr>
              <a:t>r</a:t>
            </a:r>
            <a:r>
              <a:rPr dirty="0" sz="2900" spc="-180" b="1">
                <a:solidFill>
                  <a:srgbClr val="1A182E"/>
                </a:solidFill>
                <a:latin typeface="Tahoma"/>
                <a:cs typeface="Tahoma"/>
              </a:rPr>
              <a:t>o</a:t>
            </a:r>
            <a:r>
              <a:rPr dirty="0" sz="2900" spc="-330" b="1">
                <a:solidFill>
                  <a:srgbClr val="1A182E"/>
                </a:solidFill>
                <a:latin typeface="Tahoma"/>
                <a:cs typeface="Tahoma"/>
              </a:rPr>
              <a:t>w</a:t>
            </a:r>
            <a:r>
              <a:rPr dirty="0" sz="2900" spc="-210" b="1">
                <a:solidFill>
                  <a:srgbClr val="1A182E"/>
                </a:solidFill>
                <a:latin typeface="Tahoma"/>
                <a:cs typeface="Tahoma"/>
              </a:rPr>
              <a:t>s</a:t>
            </a:r>
            <a:r>
              <a:rPr dirty="0" sz="2900" spc="-220" b="1">
                <a:solidFill>
                  <a:srgbClr val="1A182E"/>
                </a:solidFill>
                <a:latin typeface="Tahoma"/>
                <a:cs typeface="Tahoma"/>
              </a:rPr>
              <a:t>e</a:t>
            </a:r>
            <a:r>
              <a:rPr dirty="0" sz="2900" spc="-80" b="1">
                <a:solidFill>
                  <a:srgbClr val="1A182E"/>
                </a:solidFill>
                <a:latin typeface="Tahoma"/>
                <a:cs typeface="Tahoma"/>
              </a:rPr>
              <a:t>r  </a:t>
            </a:r>
            <a:r>
              <a:rPr dirty="0" sz="2900" spc="-254" b="1">
                <a:solidFill>
                  <a:srgbClr val="1A182E"/>
                </a:solidFill>
                <a:latin typeface="Tahoma"/>
                <a:cs typeface="Tahoma"/>
              </a:rPr>
              <a:t>OS-Windows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448" y="11"/>
            <a:ext cx="1833880" cy="1640839"/>
          </a:xfrm>
          <a:custGeom>
            <a:avLst/>
            <a:gdLst/>
            <a:ahLst/>
            <a:cxnLst/>
            <a:rect l="l" t="t" r="r" b="b"/>
            <a:pathLst>
              <a:path w="1833879" h="1640839">
                <a:moveTo>
                  <a:pt x="1735277" y="35636"/>
                </a:moveTo>
                <a:lnTo>
                  <a:pt x="1724228" y="0"/>
                </a:lnTo>
                <a:lnTo>
                  <a:pt x="1699628" y="0"/>
                </a:lnTo>
                <a:lnTo>
                  <a:pt x="1735277" y="35636"/>
                </a:lnTo>
                <a:close/>
              </a:path>
              <a:path w="1833879" h="1640839">
                <a:moveTo>
                  <a:pt x="1750822" y="1325880"/>
                </a:moveTo>
                <a:lnTo>
                  <a:pt x="424929" y="0"/>
                </a:lnTo>
                <a:lnTo>
                  <a:pt x="0" y="0"/>
                </a:lnTo>
                <a:lnTo>
                  <a:pt x="1640535" y="1640459"/>
                </a:lnTo>
                <a:lnTo>
                  <a:pt x="1654492" y="1607477"/>
                </a:lnTo>
                <a:lnTo>
                  <a:pt x="1680781" y="1541043"/>
                </a:lnTo>
                <a:lnTo>
                  <a:pt x="1706943" y="1468386"/>
                </a:lnTo>
                <a:lnTo>
                  <a:pt x="1727581" y="1405216"/>
                </a:lnTo>
                <a:lnTo>
                  <a:pt x="1739747" y="1364818"/>
                </a:lnTo>
                <a:lnTo>
                  <a:pt x="1750822" y="1325880"/>
                </a:lnTo>
                <a:close/>
              </a:path>
              <a:path w="1833879" h="1640839">
                <a:moveTo>
                  <a:pt x="1829574" y="838123"/>
                </a:moveTo>
                <a:lnTo>
                  <a:pt x="991450" y="0"/>
                </a:lnTo>
                <a:lnTo>
                  <a:pt x="566521" y="0"/>
                </a:lnTo>
                <a:lnTo>
                  <a:pt x="1778762" y="1212164"/>
                </a:lnTo>
                <a:lnTo>
                  <a:pt x="1788401" y="1165809"/>
                </a:lnTo>
                <a:lnTo>
                  <a:pt x="1797126" y="1119339"/>
                </a:lnTo>
                <a:lnTo>
                  <a:pt x="1804924" y="1072730"/>
                </a:lnTo>
                <a:lnTo>
                  <a:pt x="1811794" y="1025956"/>
                </a:lnTo>
                <a:lnTo>
                  <a:pt x="1817611" y="979182"/>
                </a:lnTo>
                <a:lnTo>
                  <a:pt x="1824659" y="908710"/>
                </a:lnTo>
                <a:lnTo>
                  <a:pt x="1829574" y="838123"/>
                </a:lnTo>
                <a:close/>
              </a:path>
              <a:path w="1833879" h="1640839">
                <a:moveTo>
                  <a:pt x="1833308" y="700189"/>
                </a:moveTo>
                <a:lnTo>
                  <a:pt x="1832508" y="647103"/>
                </a:lnTo>
                <a:lnTo>
                  <a:pt x="1830514" y="594042"/>
                </a:lnTo>
                <a:lnTo>
                  <a:pt x="1827339" y="541032"/>
                </a:lnTo>
                <a:lnTo>
                  <a:pt x="1822958" y="488099"/>
                </a:lnTo>
                <a:lnTo>
                  <a:pt x="1817395" y="435267"/>
                </a:lnTo>
                <a:lnTo>
                  <a:pt x="1810639" y="382536"/>
                </a:lnTo>
                <a:lnTo>
                  <a:pt x="1802688" y="329958"/>
                </a:lnTo>
                <a:lnTo>
                  <a:pt x="1793557" y="277533"/>
                </a:lnTo>
                <a:lnTo>
                  <a:pt x="1783245" y="225272"/>
                </a:lnTo>
                <a:lnTo>
                  <a:pt x="1557972" y="0"/>
                </a:lnTo>
                <a:lnTo>
                  <a:pt x="1133119" y="0"/>
                </a:lnTo>
                <a:lnTo>
                  <a:pt x="1833308" y="700189"/>
                </a:lnTo>
                <a:close/>
              </a:path>
            </a:pathLst>
          </a:custGeom>
          <a:solidFill>
            <a:srgbClr val="565656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3102610" cy="3051810"/>
            <a:chOff x="0" y="3"/>
            <a:chExt cx="3102610" cy="3051810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3102610" cy="3051810"/>
            </a:xfrm>
            <a:custGeom>
              <a:avLst/>
              <a:gdLst/>
              <a:ahLst/>
              <a:cxnLst/>
              <a:rect l="l" t="t" r="r" b="b"/>
              <a:pathLst>
                <a:path w="3102610" h="3051810">
                  <a:moveTo>
                    <a:pt x="363715" y="2964726"/>
                  </a:moveTo>
                  <a:lnTo>
                    <a:pt x="0" y="2600960"/>
                  </a:lnTo>
                  <a:lnTo>
                    <a:pt x="0" y="2829344"/>
                  </a:lnTo>
                  <a:lnTo>
                    <a:pt x="39890" y="2847657"/>
                  </a:lnTo>
                  <a:lnTo>
                    <a:pt x="87541" y="2868307"/>
                  </a:lnTo>
                  <a:lnTo>
                    <a:pt x="135534" y="2887853"/>
                  </a:lnTo>
                  <a:lnTo>
                    <a:pt x="180365" y="2904947"/>
                  </a:lnTo>
                  <a:lnTo>
                    <a:pt x="225869" y="2921343"/>
                  </a:lnTo>
                  <a:lnTo>
                    <a:pt x="271589" y="2936786"/>
                  </a:lnTo>
                  <a:lnTo>
                    <a:pt x="317538" y="2951264"/>
                  </a:lnTo>
                  <a:lnTo>
                    <a:pt x="363715" y="2964726"/>
                  </a:lnTo>
                  <a:close/>
                </a:path>
                <a:path w="3102610" h="3051810">
                  <a:moveTo>
                    <a:pt x="1016812" y="3051187"/>
                  </a:moveTo>
                  <a:lnTo>
                    <a:pt x="704494" y="2738932"/>
                  </a:lnTo>
                  <a:lnTo>
                    <a:pt x="0" y="2034514"/>
                  </a:lnTo>
                  <a:lnTo>
                    <a:pt x="0" y="2459304"/>
                  </a:lnTo>
                  <a:lnTo>
                    <a:pt x="549376" y="3008693"/>
                  </a:lnTo>
                  <a:lnTo>
                    <a:pt x="603440" y="3018409"/>
                  </a:lnTo>
                  <a:lnTo>
                    <a:pt x="657720" y="3026867"/>
                  </a:lnTo>
                  <a:lnTo>
                    <a:pt x="705853" y="3033344"/>
                  </a:lnTo>
                  <a:lnTo>
                    <a:pt x="754100" y="3038843"/>
                  </a:lnTo>
                  <a:lnTo>
                    <a:pt x="802449" y="3043339"/>
                  </a:lnTo>
                  <a:lnTo>
                    <a:pt x="850874" y="3046831"/>
                  </a:lnTo>
                  <a:lnTo>
                    <a:pt x="899363" y="3049308"/>
                  </a:lnTo>
                  <a:lnTo>
                    <a:pt x="943406" y="3050692"/>
                  </a:lnTo>
                  <a:lnTo>
                    <a:pt x="972769" y="3051162"/>
                  </a:lnTo>
                  <a:lnTo>
                    <a:pt x="1016812" y="3051187"/>
                  </a:lnTo>
                  <a:close/>
                </a:path>
                <a:path w="3102610" h="3051810">
                  <a:moveTo>
                    <a:pt x="1523631" y="2991523"/>
                  </a:moveTo>
                  <a:lnTo>
                    <a:pt x="1007338" y="2475268"/>
                  </a:lnTo>
                  <a:lnTo>
                    <a:pt x="0" y="1467878"/>
                  </a:lnTo>
                  <a:lnTo>
                    <a:pt x="0" y="1892896"/>
                  </a:lnTo>
                  <a:lnTo>
                    <a:pt x="1153185" y="3046082"/>
                  </a:lnTo>
                  <a:lnTo>
                    <a:pt x="1176578" y="3044431"/>
                  </a:lnTo>
                  <a:lnTo>
                    <a:pt x="1223200" y="3040405"/>
                  </a:lnTo>
                  <a:lnTo>
                    <a:pt x="1269669" y="3035427"/>
                  </a:lnTo>
                  <a:lnTo>
                    <a:pt x="1316101" y="3029534"/>
                  </a:lnTo>
                  <a:lnTo>
                    <a:pt x="1362443" y="3022701"/>
                  </a:lnTo>
                  <a:lnTo>
                    <a:pt x="1420152" y="3012859"/>
                  </a:lnTo>
                  <a:lnTo>
                    <a:pt x="1489202" y="2999143"/>
                  </a:lnTo>
                  <a:lnTo>
                    <a:pt x="1523631" y="2991523"/>
                  </a:lnTo>
                  <a:close/>
                </a:path>
                <a:path w="3102610" h="3051810">
                  <a:moveTo>
                    <a:pt x="1948434" y="2849791"/>
                  </a:moveTo>
                  <a:lnTo>
                    <a:pt x="0" y="901446"/>
                  </a:lnTo>
                  <a:lnTo>
                    <a:pt x="0" y="1326248"/>
                  </a:lnTo>
                  <a:lnTo>
                    <a:pt x="1142974" y="2469223"/>
                  </a:lnTo>
                  <a:lnTo>
                    <a:pt x="1636268" y="2962592"/>
                  </a:lnTo>
                  <a:lnTo>
                    <a:pt x="1675968" y="2950984"/>
                  </a:lnTo>
                  <a:lnTo>
                    <a:pt x="1715490" y="2938678"/>
                  </a:lnTo>
                  <a:lnTo>
                    <a:pt x="1754809" y="2925648"/>
                  </a:lnTo>
                  <a:lnTo>
                    <a:pt x="1793925" y="2911906"/>
                  </a:lnTo>
                  <a:lnTo>
                    <a:pt x="1852206" y="2889961"/>
                  </a:lnTo>
                  <a:lnTo>
                    <a:pt x="1910029" y="2866402"/>
                  </a:lnTo>
                  <a:lnTo>
                    <a:pt x="1938820" y="2854020"/>
                  </a:lnTo>
                  <a:lnTo>
                    <a:pt x="1948434" y="2849791"/>
                  </a:lnTo>
                  <a:close/>
                </a:path>
                <a:path w="3102610" h="3051810">
                  <a:moveTo>
                    <a:pt x="2312454" y="2647226"/>
                  </a:moveTo>
                  <a:lnTo>
                    <a:pt x="2103843" y="2438590"/>
                  </a:lnTo>
                  <a:lnTo>
                    <a:pt x="0" y="334695"/>
                  </a:lnTo>
                  <a:lnTo>
                    <a:pt x="0" y="759688"/>
                  </a:lnTo>
                  <a:lnTo>
                    <a:pt x="2044814" y="2804426"/>
                  </a:lnTo>
                  <a:lnTo>
                    <a:pt x="2087676" y="2782405"/>
                  </a:lnTo>
                  <a:lnTo>
                    <a:pt x="2130171" y="2759443"/>
                  </a:lnTo>
                  <a:lnTo>
                    <a:pt x="2172284" y="2735542"/>
                  </a:lnTo>
                  <a:lnTo>
                    <a:pt x="2213978" y="2710700"/>
                  </a:lnTo>
                  <a:lnTo>
                    <a:pt x="2247150" y="2690139"/>
                  </a:lnTo>
                  <a:lnTo>
                    <a:pt x="2279878" y="2668994"/>
                  </a:lnTo>
                  <a:lnTo>
                    <a:pt x="2304351" y="2652725"/>
                  </a:lnTo>
                  <a:lnTo>
                    <a:pt x="2312454" y="2647226"/>
                  </a:lnTo>
                  <a:close/>
                </a:path>
                <a:path w="3102610" h="3051810">
                  <a:moveTo>
                    <a:pt x="2624696" y="2392997"/>
                  </a:moveTo>
                  <a:lnTo>
                    <a:pt x="231698" y="0"/>
                  </a:lnTo>
                  <a:lnTo>
                    <a:pt x="0" y="0"/>
                  </a:lnTo>
                  <a:lnTo>
                    <a:pt x="0" y="193154"/>
                  </a:lnTo>
                  <a:lnTo>
                    <a:pt x="2395169" y="2588323"/>
                  </a:lnTo>
                  <a:lnTo>
                    <a:pt x="2454300" y="2542705"/>
                  </a:lnTo>
                  <a:lnTo>
                    <a:pt x="2512326" y="2494940"/>
                  </a:lnTo>
                  <a:lnTo>
                    <a:pt x="2555049" y="2457716"/>
                  </a:lnTo>
                  <a:lnTo>
                    <a:pt x="2597124" y="2419286"/>
                  </a:lnTo>
                  <a:lnTo>
                    <a:pt x="2624696" y="2392997"/>
                  </a:lnTo>
                  <a:close/>
                </a:path>
                <a:path w="3102610" h="3051810">
                  <a:moveTo>
                    <a:pt x="2888907" y="2090547"/>
                  </a:moveTo>
                  <a:lnTo>
                    <a:pt x="798258" y="0"/>
                  </a:lnTo>
                  <a:lnTo>
                    <a:pt x="373354" y="0"/>
                  </a:lnTo>
                  <a:lnTo>
                    <a:pt x="2287714" y="1914359"/>
                  </a:lnTo>
                  <a:lnTo>
                    <a:pt x="2695384" y="2321991"/>
                  </a:lnTo>
                  <a:lnTo>
                    <a:pt x="2708465" y="2308098"/>
                  </a:lnTo>
                  <a:lnTo>
                    <a:pt x="2734284" y="2280069"/>
                  </a:lnTo>
                  <a:lnTo>
                    <a:pt x="2784233" y="2223084"/>
                  </a:lnTo>
                  <a:lnTo>
                    <a:pt x="2820327" y="2179548"/>
                  </a:lnTo>
                  <a:lnTo>
                    <a:pt x="2855226" y="2135365"/>
                  </a:lnTo>
                  <a:lnTo>
                    <a:pt x="2888907" y="2090547"/>
                  </a:lnTo>
                  <a:close/>
                </a:path>
                <a:path w="3102610" h="3051810">
                  <a:moveTo>
                    <a:pt x="3102152" y="1737360"/>
                  </a:moveTo>
                  <a:lnTo>
                    <a:pt x="1364894" y="0"/>
                  </a:lnTo>
                  <a:lnTo>
                    <a:pt x="939977" y="0"/>
                  </a:lnTo>
                  <a:lnTo>
                    <a:pt x="2947035" y="2007158"/>
                  </a:lnTo>
                  <a:lnTo>
                    <a:pt x="2975572" y="1963343"/>
                  </a:lnTo>
                  <a:lnTo>
                    <a:pt x="3003054" y="1919046"/>
                  </a:lnTo>
                  <a:lnTo>
                    <a:pt x="3029470" y="1874278"/>
                  </a:lnTo>
                  <a:lnTo>
                    <a:pt x="3054794" y="1829066"/>
                  </a:lnTo>
                  <a:lnTo>
                    <a:pt x="3079026" y="1783422"/>
                  </a:lnTo>
                  <a:lnTo>
                    <a:pt x="3102152" y="1737360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153795" cy="1026794"/>
            </a:xfrm>
            <a:custGeom>
              <a:avLst/>
              <a:gdLst/>
              <a:ahLst/>
              <a:cxnLst/>
              <a:rect l="l" t="t" r="r" b="b"/>
              <a:pathLst>
                <a:path w="1153795" h="1026794">
                  <a:moveTo>
                    <a:pt x="231749" y="991438"/>
                  </a:moveTo>
                  <a:lnTo>
                    <a:pt x="0" y="759688"/>
                  </a:lnTo>
                  <a:lnTo>
                    <a:pt x="0" y="901357"/>
                  </a:lnTo>
                  <a:lnTo>
                    <a:pt x="125349" y="1026706"/>
                  </a:lnTo>
                  <a:lnTo>
                    <a:pt x="152247" y="1018527"/>
                  </a:lnTo>
                  <a:lnTo>
                    <a:pt x="178943" y="1009916"/>
                  </a:lnTo>
                  <a:lnTo>
                    <a:pt x="205435" y="1000887"/>
                  </a:lnTo>
                  <a:lnTo>
                    <a:pt x="231749" y="991438"/>
                  </a:lnTo>
                  <a:close/>
                </a:path>
                <a:path w="1153795" h="1026794">
                  <a:moveTo>
                    <a:pt x="606602" y="799719"/>
                  </a:moveTo>
                  <a:lnTo>
                    <a:pt x="0" y="193103"/>
                  </a:lnTo>
                  <a:lnTo>
                    <a:pt x="0" y="334772"/>
                  </a:lnTo>
                  <a:lnTo>
                    <a:pt x="519772" y="854557"/>
                  </a:lnTo>
                  <a:lnTo>
                    <a:pt x="541769" y="841298"/>
                  </a:lnTo>
                  <a:lnTo>
                    <a:pt x="563575" y="827747"/>
                  </a:lnTo>
                  <a:lnTo>
                    <a:pt x="585190" y="813892"/>
                  </a:lnTo>
                  <a:lnTo>
                    <a:pt x="606602" y="799719"/>
                  </a:lnTo>
                  <a:close/>
                </a:path>
                <a:path w="1153795" h="1026794">
                  <a:moveTo>
                    <a:pt x="912266" y="538949"/>
                  </a:moveTo>
                  <a:lnTo>
                    <a:pt x="373329" y="0"/>
                  </a:lnTo>
                  <a:lnTo>
                    <a:pt x="231813" y="0"/>
                  </a:lnTo>
                  <a:lnTo>
                    <a:pt x="842035" y="610222"/>
                  </a:lnTo>
                  <a:lnTo>
                    <a:pt x="859967" y="592810"/>
                  </a:lnTo>
                  <a:lnTo>
                    <a:pt x="877658" y="575094"/>
                  </a:lnTo>
                  <a:lnTo>
                    <a:pt x="895096" y="557123"/>
                  </a:lnTo>
                  <a:lnTo>
                    <a:pt x="912266" y="538949"/>
                  </a:lnTo>
                  <a:close/>
                </a:path>
                <a:path w="1153795" h="1026794">
                  <a:moveTo>
                    <a:pt x="1153439" y="213474"/>
                  </a:moveTo>
                  <a:lnTo>
                    <a:pt x="939965" y="0"/>
                  </a:lnTo>
                  <a:lnTo>
                    <a:pt x="798296" y="0"/>
                  </a:lnTo>
                  <a:lnTo>
                    <a:pt x="1099337" y="301040"/>
                  </a:lnTo>
                  <a:lnTo>
                    <a:pt x="1113320" y="279514"/>
                  </a:lnTo>
                  <a:lnTo>
                    <a:pt x="1126998" y="257759"/>
                  </a:lnTo>
                  <a:lnTo>
                    <a:pt x="1140383" y="235750"/>
                  </a:lnTo>
                  <a:lnTo>
                    <a:pt x="1153439" y="213474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942040" y="7947713"/>
            <a:ext cx="1133475" cy="1133475"/>
            <a:chOff x="2942040" y="7947713"/>
            <a:chExt cx="1133475" cy="1133475"/>
          </a:xfrm>
        </p:grpSpPr>
        <p:sp>
          <p:nvSpPr>
            <p:cNvPr id="7" name="object 7"/>
            <p:cNvSpPr/>
            <p:nvPr/>
          </p:nvSpPr>
          <p:spPr>
            <a:xfrm>
              <a:off x="2942040" y="7947713"/>
              <a:ext cx="1133475" cy="1133475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1133474" y="1133474"/>
                  </a:moveTo>
                  <a:lnTo>
                    <a:pt x="0" y="1133474"/>
                  </a:lnTo>
                  <a:lnTo>
                    <a:pt x="0" y="0"/>
                  </a:lnTo>
                  <a:lnTo>
                    <a:pt x="1133474" y="0"/>
                  </a:lnTo>
                  <a:lnTo>
                    <a:pt x="1133474" y="1133474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50514" y="8081835"/>
              <a:ext cx="651510" cy="949325"/>
            </a:xfrm>
            <a:custGeom>
              <a:avLst/>
              <a:gdLst/>
              <a:ahLst/>
              <a:cxnLst/>
              <a:rect l="l" t="t" r="r" b="b"/>
              <a:pathLst>
                <a:path w="651510" h="949325">
                  <a:moveTo>
                    <a:pt x="473570" y="801027"/>
                  </a:moveTo>
                  <a:lnTo>
                    <a:pt x="471297" y="789482"/>
                  </a:lnTo>
                  <a:lnTo>
                    <a:pt x="464972" y="780059"/>
                  </a:lnTo>
                  <a:lnTo>
                    <a:pt x="455574" y="773696"/>
                  </a:lnTo>
                  <a:lnTo>
                    <a:pt x="444055" y="771359"/>
                  </a:lnTo>
                  <a:lnTo>
                    <a:pt x="409409" y="771359"/>
                  </a:lnTo>
                  <a:lnTo>
                    <a:pt x="409409" y="830681"/>
                  </a:lnTo>
                  <a:lnTo>
                    <a:pt x="396582" y="854519"/>
                  </a:lnTo>
                  <a:lnTo>
                    <a:pt x="377418" y="873290"/>
                  </a:lnTo>
                  <a:lnTo>
                    <a:pt x="353314" y="885583"/>
                  </a:lnTo>
                  <a:lnTo>
                    <a:pt x="325666" y="890003"/>
                  </a:lnTo>
                  <a:lnTo>
                    <a:pt x="298005" y="885583"/>
                  </a:lnTo>
                  <a:lnTo>
                    <a:pt x="273875" y="873290"/>
                  </a:lnTo>
                  <a:lnTo>
                    <a:pt x="254711" y="854519"/>
                  </a:lnTo>
                  <a:lnTo>
                    <a:pt x="241922" y="830681"/>
                  </a:lnTo>
                  <a:lnTo>
                    <a:pt x="409409" y="830681"/>
                  </a:lnTo>
                  <a:lnTo>
                    <a:pt x="409409" y="771359"/>
                  </a:lnTo>
                  <a:lnTo>
                    <a:pt x="207175" y="771359"/>
                  </a:lnTo>
                  <a:lnTo>
                    <a:pt x="195668" y="773696"/>
                  </a:lnTo>
                  <a:lnTo>
                    <a:pt x="186258" y="780059"/>
                  </a:lnTo>
                  <a:lnTo>
                    <a:pt x="179908" y="789482"/>
                  </a:lnTo>
                  <a:lnTo>
                    <a:pt x="177584" y="801027"/>
                  </a:lnTo>
                  <a:lnTo>
                    <a:pt x="185140" y="847839"/>
                  </a:lnTo>
                  <a:lnTo>
                    <a:pt x="206184" y="888568"/>
                  </a:lnTo>
                  <a:lnTo>
                    <a:pt x="238213" y="920661"/>
                  </a:lnTo>
                  <a:lnTo>
                    <a:pt x="278841" y="941743"/>
                  </a:lnTo>
                  <a:lnTo>
                    <a:pt x="325577" y="949312"/>
                  </a:lnTo>
                  <a:lnTo>
                    <a:pt x="372325" y="941743"/>
                  </a:lnTo>
                  <a:lnTo>
                    <a:pt x="412953" y="920661"/>
                  </a:lnTo>
                  <a:lnTo>
                    <a:pt x="443534" y="890003"/>
                  </a:lnTo>
                  <a:lnTo>
                    <a:pt x="466001" y="847864"/>
                  </a:lnTo>
                  <a:lnTo>
                    <a:pt x="468782" y="830681"/>
                  </a:lnTo>
                  <a:lnTo>
                    <a:pt x="473570" y="801027"/>
                  </a:lnTo>
                  <a:close/>
                </a:path>
                <a:path w="651510" h="949325">
                  <a:moveTo>
                    <a:pt x="651344" y="326313"/>
                  </a:moveTo>
                  <a:lnTo>
                    <a:pt x="643991" y="256895"/>
                  </a:lnTo>
                  <a:lnTo>
                    <a:pt x="622020" y="190855"/>
                  </a:lnTo>
                  <a:lnTo>
                    <a:pt x="592048" y="139014"/>
                  </a:lnTo>
                  <a:lnTo>
                    <a:pt x="592048" y="326313"/>
                  </a:lnTo>
                  <a:lnTo>
                    <a:pt x="592048" y="326491"/>
                  </a:lnTo>
                  <a:lnTo>
                    <a:pt x="587159" y="377418"/>
                  </a:lnTo>
                  <a:lnTo>
                    <a:pt x="572782" y="425983"/>
                  </a:lnTo>
                  <a:lnTo>
                    <a:pt x="549592" y="470814"/>
                  </a:lnTo>
                  <a:lnTo>
                    <a:pt x="518261" y="510667"/>
                  </a:lnTo>
                  <a:lnTo>
                    <a:pt x="479437" y="544220"/>
                  </a:lnTo>
                  <a:lnTo>
                    <a:pt x="452120" y="568807"/>
                  </a:lnTo>
                  <a:lnTo>
                    <a:pt x="431685" y="598373"/>
                  </a:lnTo>
                  <a:lnTo>
                    <a:pt x="418896" y="631520"/>
                  </a:lnTo>
                  <a:lnTo>
                    <a:pt x="414464" y="666838"/>
                  </a:lnTo>
                  <a:lnTo>
                    <a:pt x="414464" y="682294"/>
                  </a:lnTo>
                  <a:lnTo>
                    <a:pt x="355269" y="682294"/>
                  </a:lnTo>
                  <a:lnTo>
                    <a:pt x="355269" y="415378"/>
                  </a:lnTo>
                  <a:lnTo>
                    <a:pt x="414464" y="415378"/>
                  </a:lnTo>
                  <a:lnTo>
                    <a:pt x="425983" y="413042"/>
                  </a:lnTo>
                  <a:lnTo>
                    <a:pt x="435381" y="406679"/>
                  </a:lnTo>
                  <a:lnTo>
                    <a:pt x="441731" y="397256"/>
                  </a:lnTo>
                  <a:lnTo>
                    <a:pt x="444055" y="385711"/>
                  </a:lnTo>
                  <a:lnTo>
                    <a:pt x="441731" y="374180"/>
                  </a:lnTo>
                  <a:lnTo>
                    <a:pt x="435381" y="364756"/>
                  </a:lnTo>
                  <a:lnTo>
                    <a:pt x="425983" y="358394"/>
                  </a:lnTo>
                  <a:lnTo>
                    <a:pt x="414464" y="356057"/>
                  </a:lnTo>
                  <a:lnTo>
                    <a:pt x="236778" y="356057"/>
                  </a:lnTo>
                  <a:lnTo>
                    <a:pt x="225259" y="358394"/>
                  </a:lnTo>
                  <a:lnTo>
                    <a:pt x="215849" y="364756"/>
                  </a:lnTo>
                  <a:lnTo>
                    <a:pt x="209511" y="374180"/>
                  </a:lnTo>
                  <a:lnTo>
                    <a:pt x="207175" y="385711"/>
                  </a:lnTo>
                  <a:lnTo>
                    <a:pt x="209511" y="397256"/>
                  </a:lnTo>
                  <a:lnTo>
                    <a:pt x="215849" y="406679"/>
                  </a:lnTo>
                  <a:lnTo>
                    <a:pt x="225259" y="413042"/>
                  </a:lnTo>
                  <a:lnTo>
                    <a:pt x="236778" y="415378"/>
                  </a:lnTo>
                  <a:lnTo>
                    <a:pt x="295973" y="415378"/>
                  </a:lnTo>
                  <a:lnTo>
                    <a:pt x="295973" y="682396"/>
                  </a:lnTo>
                  <a:lnTo>
                    <a:pt x="236778" y="682396"/>
                  </a:lnTo>
                  <a:lnTo>
                    <a:pt x="236778" y="666838"/>
                  </a:lnTo>
                  <a:lnTo>
                    <a:pt x="232397" y="631456"/>
                  </a:lnTo>
                  <a:lnTo>
                    <a:pt x="219748" y="598373"/>
                  </a:lnTo>
                  <a:lnTo>
                    <a:pt x="199542" y="569023"/>
                  </a:lnTo>
                  <a:lnTo>
                    <a:pt x="172529" y="544766"/>
                  </a:lnTo>
                  <a:lnTo>
                    <a:pt x="134848" y="512648"/>
                  </a:lnTo>
                  <a:lnTo>
                    <a:pt x="104254" y="474840"/>
                  </a:lnTo>
                  <a:lnTo>
                    <a:pt x="81178" y="432447"/>
                  </a:lnTo>
                  <a:lnTo>
                    <a:pt x="66090" y="386499"/>
                  </a:lnTo>
                  <a:lnTo>
                    <a:pt x="59448" y="338074"/>
                  </a:lnTo>
                  <a:lnTo>
                    <a:pt x="61709" y="288239"/>
                  </a:lnTo>
                  <a:lnTo>
                    <a:pt x="73507" y="239052"/>
                  </a:lnTo>
                  <a:lnTo>
                    <a:pt x="94272" y="193700"/>
                  </a:lnTo>
                  <a:lnTo>
                    <a:pt x="122923" y="153238"/>
                  </a:lnTo>
                  <a:lnTo>
                    <a:pt x="158407" y="118694"/>
                  </a:lnTo>
                  <a:lnTo>
                    <a:pt x="199631" y="91109"/>
                  </a:lnTo>
                  <a:lnTo>
                    <a:pt x="245554" y="71539"/>
                  </a:lnTo>
                  <a:lnTo>
                    <a:pt x="295071" y="61010"/>
                  </a:lnTo>
                  <a:lnTo>
                    <a:pt x="340829" y="59728"/>
                  </a:lnTo>
                  <a:lnTo>
                    <a:pt x="385165" y="65913"/>
                  </a:lnTo>
                  <a:lnTo>
                    <a:pt x="427456" y="79387"/>
                  </a:lnTo>
                  <a:lnTo>
                    <a:pt x="467042" y="99949"/>
                  </a:lnTo>
                  <a:lnTo>
                    <a:pt x="503262" y="127381"/>
                  </a:lnTo>
                  <a:lnTo>
                    <a:pt x="534149" y="160248"/>
                  </a:lnTo>
                  <a:lnTo>
                    <a:pt x="558876" y="197459"/>
                  </a:lnTo>
                  <a:lnTo>
                    <a:pt x="577037" y="238150"/>
                  </a:lnTo>
                  <a:lnTo>
                    <a:pt x="588238" y="281432"/>
                  </a:lnTo>
                  <a:lnTo>
                    <a:pt x="592048" y="326313"/>
                  </a:lnTo>
                  <a:lnTo>
                    <a:pt x="592048" y="139014"/>
                  </a:lnTo>
                  <a:lnTo>
                    <a:pt x="566839" y="106984"/>
                  </a:lnTo>
                  <a:lnTo>
                    <a:pt x="516648" y="61963"/>
                  </a:lnTo>
                  <a:lnTo>
                    <a:pt x="513194" y="59728"/>
                  </a:lnTo>
                  <a:lnTo>
                    <a:pt x="488645" y="43726"/>
                  </a:lnTo>
                  <a:lnTo>
                    <a:pt x="427634" y="16344"/>
                  </a:lnTo>
                  <a:lnTo>
                    <a:pt x="359194" y="1714"/>
                  </a:lnTo>
                  <a:lnTo>
                    <a:pt x="324091" y="0"/>
                  </a:lnTo>
                  <a:lnTo>
                    <a:pt x="288582" y="2057"/>
                  </a:lnTo>
                  <a:lnTo>
                    <a:pt x="236435" y="12407"/>
                  </a:lnTo>
                  <a:lnTo>
                    <a:pt x="186639" y="31305"/>
                  </a:lnTo>
                  <a:lnTo>
                    <a:pt x="140347" y="58216"/>
                  </a:lnTo>
                  <a:lnTo>
                    <a:pt x="98704" y="92570"/>
                  </a:lnTo>
                  <a:lnTo>
                    <a:pt x="63207" y="133311"/>
                  </a:lnTo>
                  <a:lnTo>
                    <a:pt x="35052" y="178917"/>
                  </a:lnTo>
                  <a:lnTo>
                    <a:pt x="14846" y="228269"/>
                  </a:lnTo>
                  <a:lnTo>
                    <a:pt x="3149" y="280200"/>
                  </a:lnTo>
                  <a:lnTo>
                    <a:pt x="0" y="326491"/>
                  </a:lnTo>
                  <a:lnTo>
                    <a:pt x="3238" y="372313"/>
                  </a:lnTo>
                  <a:lnTo>
                    <a:pt x="12763" y="417017"/>
                  </a:lnTo>
                  <a:lnTo>
                    <a:pt x="28498" y="459955"/>
                  </a:lnTo>
                  <a:lnTo>
                    <a:pt x="49085" y="498576"/>
                  </a:lnTo>
                  <a:lnTo>
                    <a:pt x="74549" y="533996"/>
                  </a:lnTo>
                  <a:lnTo>
                    <a:pt x="104521" y="565734"/>
                  </a:lnTo>
                  <a:lnTo>
                    <a:pt x="138595" y="593331"/>
                  </a:lnTo>
                  <a:lnTo>
                    <a:pt x="155016" y="608050"/>
                  </a:lnTo>
                  <a:lnTo>
                    <a:pt x="167309" y="625779"/>
                  </a:lnTo>
                  <a:lnTo>
                    <a:pt x="175006" y="645655"/>
                  </a:lnTo>
                  <a:lnTo>
                    <a:pt x="177673" y="666838"/>
                  </a:lnTo>
                  <a:lnTo>
                    <a:pt x="177673" y="712050"/>
                  </a:lnTo>
                  <a:lnTo>
                    <a:pt x="179997" y="723582"/>
                  </a:lnTo>
                  <a:lnTo>
                    <a:pt x="186347" y="733018"/>
                  </a:lnTo>
                  <a:lnTo>
                    <a:pt x="195757" y="739368"/>
                  </a:lnTo>
                  <a:lnTo>
                    <a:pt x="207264" y="741705"/>
                  </a:lnTo>
                  <a:lnTo>
                    <a:pt x="444157" y="741705"/>
                  </a:lnTo>
                  <a:lnTo>
                    <a:pt x="455663" y="739368"/>
                  </a:lnTo>
                  <a:lnTo>
                    <a:pt x="465074" y="733018"/>
                  </a:lnTo>
                  <a:lnTo>
                    <a:pt x="471424" y="723582"/>
                  </a:lnTo>
                  <a:lnTo>
                    <a:pt x="473748" y="712050"/>
                  </a:lnTo>
                  <a:lnTo>
                    <a:pt x="473748" y="682396"/>
                  </a:lnTo>
                  <a:lnTo>
                    <a:pt x="484314" y="625703"/>
                  </a:lnTo>
                  <a:lnTo>
                    <a:pt x="513638" y="592696"/>
                  </a:lnTo>
                  <a:lnTo>
                    <a:pt x="543509" y="568731"/>
                  </a:lnTo>
                  <a:lnTo>
                    <a:pt x="570382" y="541477"/>
                  </a:lnTo>
                  <a:lnTo>
                    <a:pt x="593890" y="511327"/>
                  </a:lnTo>
                  <a:lnTo>
                    <a:pt x="613714" y="478675"/>
                  </a:lnTo>
                  <a:lnTo>
                    <a:pt x="629983" y="442683"/>
                  </a:lnTo>
                  <a:lnTo>
                    <a:pt x="641769" y="404926"/>
                  </a:lnTo>
                  <a:lnTo>
                    <a:pt x="648931" y="365963"/>
                  </a:lnTo>
                  <a:lnTo>
                    <a:pt x="651344" y="326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981833" y="6367140"/>
            <a:ext cx="1076325" cy="952500"/>
            <a:chOff x="2981833" y="6367140"/>
            <a:chExt cx="1076325" cy="952500"/>
          </a:xfrm>
        </p:grpSpPr>
        <p:sp>
          <p:nvSpPr>
            <p:cNvPr id="10" name="object 10"/>
            <p:cNvSpPr/>
            <p:nvPr/>
          </p:nvSpPr>
          <p:spPr>
            <a:xfrm>
              <a:off x="2981833" y="6367140"/>
              <a:ext cx="1076325" cy="952500"/>
            </a:xfrm>
            <a:custGeom>
              <a:avLst/>
              <a:gdLst/>
              <a:ahLst/>
              <a:cxnLst/>
              <a:rect l="l" t="t" r="r" b="b"/>
              <a:pathLst>
                <a:path w="1076325" h="952500">
                  <a:moveTo>
                    <a:pt x="1076197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1076197" y="0"/>
                  </a:lnTo>
                  <a:lnTo>
                    <a:pt x="1076197" y="952500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54266" y="6374456"/>
              <a:ext cx="845185" cy="805815"/>
            </a:xfrm>
            <a:custGeom>
              <a:avLst/>
              <a:gdLst/>
              <a:ahLst/>
              <a:cxnLst/>
              <a:rect l="l" t="t" r="r" b="b"/>
              <a:pathLst>
                <a:path w="845185" h="805815">
                  <a:moveTo>
                    <a:pt x="176748" y="805726"/>
                  </a:moveTo>
                  <a:lnTo>
                    <a:pt x="150769" y="780711"/>
                  </a:lnTo>
                  <a:lnTo>
                    <a:pt x="151005" y="772832"/>
                  </a:lnTo>
                  <a:lnTo>
                    <a:pt x="195038" y="515845"/>
                  </a:lnTo>
                  <a:lnTo>
                    <a:pt x="8481" y="333821"/>
                  </a:lnTo>
                  <a:lnTo>
                    <a:pt x="3667" y="327582"/>
                  </a:lnTo>
                  <a:lnTo>
                    <a:pt x="804" y="320393"/>
                  </a:lnTo>
                  <a:lnTo>
                    <a:pt x="0" y="312699"/>
                  </a:lnTo>
                  <a:lnTo>
                    <a:pt x="1358" y="304943"/>
                  </a:lnTo>
                  <a:lnTo>
                    <a:pt x="281893" y="248260"/>
                  </a:lnTo>
                  <a:lnTo>
                    <a:pt x="397188" y="14452"/>
                  </a:lnTo>
                  <a:lnTo>
                    <a:pt x="407739" y="3613"/>
                  </a:lnTo>
                  <a:lnTo>
                    <a:pt x="422437" y="0"/>
                  </a:lnTo>
                  <a:lnTo>
                    <a:pt x="437134" y="3613"/>
                  </a:lnTo>
                  <a:lnTo>
                    <a:pt x="447685" y="14452"/>
                  </a:lnTo>
                  <a:lnTo>
                    <a:pt x="485248" y="90626"/>
                  </a:lnTo>
                  <a:lnTo>
                    <a:pt x="422437" y="90626"/>
                  </a:lnTo>
                  <a:lnTo>
                    <a:pt x="325844" y="286498"/>
                  </a:lnTo>
                  <a:lnTo>
                    <a:pt x="88681" y="333325"/>
                  </a:lnTo>
                  <a:lnTo>
                    <a:pt x="244957" y="485811"/>
                  </a:lnTo>
                  <a:lnTo>
                    <a:pt x="249237" y="491152"/>
                  </a:lnTo>
                  <a:lnTo>
                    <a:pt x="252073" y="497280"/>
                  </a:lnTo>
                  <a:lnTo>
                    <a:pt x="253373" y="503909"/>
                  </a:lnTo>
                  <a:lnTo>
                    <a:pt x="253043" y="510753"/>
                  </a:lnTo>
                  <a:lnTo>
                    <a:pt x="216160" y="726060"/>
                  </a:lnTo>
                  <a:lnTo>
                    <a:pt x="337212" y="726060"/>
                  </a:lnTo>
                  <a:lnTo>
                    <a:pt x="191875" y="802536"/>
                  </a:lnTo>
                  <a:lnTo>
                    <a:pt x="184461" y="805209"/>
                  </a:lnTo>
                  <a:lnTo>
                    <a:pt x="176748" y="805726"/>
                  </a:lnTo>
                  <a:close/>
                </a:path>
                <a:path w="845185" h="805815">
                  <a:moveTo>
                    <a:pt x="685855" y="726060"/>
                  </a:moveTo>
                  <a:lnTo>
                    <a:pt x="628713" y="726060"/>
                  </a:lnTo>
                  <a:lnTo>
                    <a:pt x="591831" y="510752"/>
                  </a:lnTo>
                  <a:lnTo>
                    <a:pt x="591501" y="503909"/>
                  </a:lnTo>
                  <a:lnTo>
                    <a:pt x="592801" y="497280"/>
                  </a:lnTo>
                  <a:lnTo>
                    <a:pt x="595637" y="491152"/>
                  </a:lnTo>
                  <a:lnTo>
                    <a:pt x="599918" y="485811"/>
                  </a:lnTo>
                  <a:lnTo>
                    <a:pt x="756192" y="333325"/>
                  </a:lnTo>
                  <a:lnTo>
                    <a:pt x="540235" y="301914"/>
                  </a:lnTo>
                  <a:lnTo>
                    <a:pt x="422437" y="90626"/>
                  </a:lnTo>
                  <a:lnTo>
                    <a:pt x="485248" y="90626"/>
                  </a:lnTo>
                  <a:lnTo>
                    <a:pt x="562980" y="248260"/>
                  </a:lnTo>
                  <a:lnTo>
                    <a:pt x="820770" y="285755"/>
                  </a:lnTo>
                  <a:lnTo>
                    <a:pt x="844874" y="312699"/>
                  </a:lnTo>
                  <a:lnTo>
                    <a:pt x="844069" y="320393"/>
                  </a:lnTo>
                  <a:lnTo>
                    <a:pt x="841207" y="327582"/>
                  </a:lnTo>
                  <a:lnTo>
                    <a:pt x="836392" y="333821"/>
                  </a:lnTo>
                  <a:lnTo>
                    <a:pt x="649836" y="515845"/>
                  </a:lnTo>
                  <a:lnTo>
                    <a:pt x="685855" y="726060"/>
                  </a:lnTo>
                  <a:close/>
                </a:path>
                <a:path w="845185" h="805815">
                  <a:moveTo>
                    <a:pt x="337212" y="726060"/>
                  </a:moveTo>
                  <a:lnTo>
                    <a:pt x="216160" y="726060"/>
                  </a:lnTo>
                  <a:lnTo>
                    <a:pt x="413444" y="622246"/>
                  </a:lnTo>
                  <a:lnTo>
                    <a:pt x="417926" y="621173"/>
                  </a:lnTo>
                  <a:lnTo>
                    <a:pt x="426948" y="621173"/>
                  </a:lnTo>
                  <a:lnTo>
                    <a:pt x="431431" y="622247"/>
                  </a:lnTo>
                  <a:lnTo>
                    <a:pt x="543491" y="681214"/>
                  </a:lnTo>
                  <a:lnTo>
                    <a:pt x="422437" y="681214"/>
                  </a:lnTo>
                  <a:lnTo>
                    <a:pt x="337212" y="726060"/>
                  </a:lnTo>
                  <a:close/>
                </a:path>
                <a:path w="845185" h="805815">
                  <a:moveTo>
                    <a:pt x="671949" y="805785"/>
                  </a:moveTo>
                  <a:lnTo>
                    <a:pt x="661635" y="805785"/>
                  </a:lnTo>
                  <a:lnTo>
                    <a:pt x="657124" y="804711"/>
                  </a:lnTo>
                  <a:lnTo>
                    <a:pt x="422437" y="681214"/>
                  </a:lnTo>
                  <a:lnTo>
                    <a:pt x="543491" y="681214"/>
                  </a:lnTo>
                  <a:lnTo>
                    <a:pt x="628714" y="726060"/>
                  </a:lnTo>
                  <a:lnTo>
                    <a:pt x="685855" y="726060"/>
                  </a:lnTo>
                  <a:lnTo>
                    <a:pt x="693869" y="772832"/>
                  </a:lnTo>
                  <a:lnTo>
                    <a:pt x="694104" y="780711"/>
                  </a:lnTo>
                  <a:lnTo>
                    <a:pt x="692202" y="788211"/>
                  </a:lnTo>
                  <a:lnTo>
                    <a:pt x="688334" y="794910"/>
                  </a:lnTo>
                  <a:lnTo>
                    <a:pt x="682675" y="800389"/>
                  </a:lnTo>
                  <a:lnTo>
                    <a:pt x="677780" y="803968"/>
                  </a:lnTo>
                  <a:lnTo>
                    <a:pt x="671949" y="805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942040" y="4390947"/>
            <a:ext cx="1133475" cy="1133475"/>
            <a:chOff x="2942040" y="4390947"/>
            <a:chExt cx="1133475" cy="1133475"/>
          </a:xfrm>
        </p:grpSpPr>
        <p:sp>
          <p:nvSpPr>
            <p:cNvPr id="13" name="object 13"/>
            <p:cNvSpPr/>
            <p:nvPr/>
          </p:nvSpPr>
          <p:spPr>
            <a:xfrm>
              <a:off x="2942040" y="4390947"/>
              <a:ext cx="1133475" cy="1133475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1133474" y="1133474"/>
                  </a:moveTo>
                  <a:lnTo>
                    <a:pt x="0" y="1133474"/>
                  </a:lnTo>
                  <a:lnTo>
                    <a:pt x="0" y="0"/>
                  </a:lnTo>
                  <a:lnTo>
                    <a:pt x="1133474" y="0"/>
                  </a:lnTo>
                  <a:lnTo>
                    <a:pt x="1133474" y="1133474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16846" y="4566132"/>
              <a:ext cx="781050" cy="782320"/>
            </a:xfrm>
            <a:custGeom>
              <a:avLst/>
              <a:gdLst/>
              <a:ahLst/>
              <a:cxnLst/>
              <a:rect l="l" t="t" r="r" b="b"/>
              <a:pathLst>
                <a:path w="781050" h="782320">
                  <a:moveTo>
                    <a:pt x="577265" y="391033"/>
                  </a:moveTo>
                  <a:lnTo>
                    <a:pt x="571665" y="345313"/>
                  </a:lnTo>
                  <a:lnTo>
                    <a:pt x="559308" y="311023"/>
                  </a:lnTo>
                  <a:lnTo>
                    <a:pt x="555180" y="302133"/>
                  </a:lnTo>
                  <a:lnTo>
                    <a:pt x="550659" y="294513"/>
                  </a:lnTo>
                  <a:lnTo>
                    <a:pt x="545744" y="286893"/>
                  </a:lnTo>
                  <a:lnTo>
                    <a:pt x="540448" y="279273"/>
                  </a:lnTo>
                  <a:lnTo>
                    <a:pt x="536092" y="273392"/>
                  </a:lnTo>
                  <a:lnTo>
                    <a:pt x="536092" y="391033"/>
                  </a:lnTo>
                  <a:lnTo>
                    <a:pt x="535927" y="397383"/>
                  </a:lnTo>
                  <a:lnTo>
                    <a:pt x="527570" y="439293"/>
                  </a:lnTo>
                  <a:lnTo>
                    <a:pt x="524992" y="446913"/>
                  </a:lnTo>
                  <a:lnTo>
                    <a:pt x="507377" y="477393"/>
                  </a:lnTo>
                  <a:lnTo>
                    <a:pt x="502983" y="483743"/>
                  </a:lnTo>
                  <a:lnTo>
                    <a:pt x="471258" y="511683"/>
                  </a:lnTo>
                  <a:lnTo>
                    <a:pt x="432562" y="530733"/>
                  </a:lnTo>
                  <a:lnTo>
                    <a:pt x="397383" y="537083"/>
                  </a:lnTo>
                  <a:lnTo>
                    <a:pt x="383044" y="537083"/>
                  </a:lnTo>
                  <a:lnTo>
                    <a:pt x="327825" y="523113"/>
                  </a:lnTo>
                  <a:lnTo>
                    <a:pt x="292239" y="498983"/>
                  </a:lnTo>
                  <a:lnTo>
                    <a:pt x="273037" y="477393"/>
                  </a:lnTo>
                  <a:lnTo>
                    <a:pt x="268909" y="472313"/>
                  </a:lnTo>
                  <a:lnTo>
                    <a:pt x="252844" y="439293"/>
                  </a:lnTo>
                  <a:lnTo>
                    <a:pt x="250609" y="432943"/>
                  </a:lnTo>
                  <a:lnTo>
                    <a:pt x="244322" y="391033"/>
                  </a:lnTo>
                  <a:lnTo>
                    <a:pt x="244500" y="383413"/>
                  </a:lnTo>
                  <a:lnTo>
                    <a:pt x="252844" y="341503"/>
                  </a:lnTo>
                  <a:lnTo>
                    <a:pt x="273037" y="303403"/>
                  </a:lnTo>
                  <a:lnTo>
                    <a:pt x="303301" y="274193"/>
                  </a:lnTo>
                  <a:lnTo>
                    <a:pt x="309156" y="269113"/>
                  </a:lnTo>
                  <a:lnTo>
                    <a:pt x="354749" y="248793"/>
                  </a:lnTo>
                  <a:lnTo>
                    <a:pt x="375907" y="244983"/>
                  </a:lnTo>
                  <a:lnTo>
                    <a:pt x="404507" y="244983"/>
                  </a:lnTo>
                  <a:lnTo>
                    <a:pt x="425653" y="248793"/>
                  </a:lnTo>
                  <a:lnTo>
                    <a:pt x="446011" y="256413"/>
                  </a:lnTo>
                  <a:lnTo>
                    <a:pt x="452564" y="258953"/>
                  </a:lnTo>
                  <a:lnTo>
                    <a:pt x="458952" y="262763"/>
                  </a:lnTo>
                  <a:lnTo>
                    <a:pt x="465162" y="265303"/>
                  </a:lnTo>
                  <a:lnTo>
                    <a:pt x="471220" y="269113"/>
                  </a:lnTo>
                  <a:lnTo>
                    <a:pt x="477075" y="274193"/>
                  </a:lnTo>
                  <a:lnTo>
                    <a:pt x="482714" y="278003"/>
                  </a:lnTo>
                  <a:lnTo>
                    <a:pt x="511454" y="309753"/>
                  </a:lnTo>
                  <a:lnTo>
                    <a:pt x="529780" y="347853"/>
                  </a:lnTo>
                  <a:lnTo>
                    <a:pt x="536092" y="391033"/>
                  </a:lnTo>
                  <a:lnTo>
                    <a:pt x="536092" y="273392"/>
                  </a:lnTo>
                  <a:lnTo>
                    <a:pt x="508876" y="246253"/>
                  </a:lnTo>
                  <a:lnTo>
                    <a:pt x="470204" y="222123"/>
                  </a:lnTo>
                  <a:lnTo>
                    <a:pt x="426707" y="206883"/>
                  </a:lnTo>
                  <a:lnTo>
                    <a:pt x="408546" y="204343"/>
                  </a:lnTo>
                  <a:lnTo>
                    <a:pt x="371868" y="204343"/>
                  </a:lnTo>
                  <a:lnTo>
                    <a:pt x="327202" y="214503"/>
                  </a:lnTo>
                  <a:lnTo>
                    <a:pt x="286283" y="234823"/>
                  </a:lnTo>
                  <a:lnTo>
                    <a:pt x="251599" y="265303"/>
                  </a:lnTo>
                  <a:lnTo>
                    <a:pt x="225234" y="302133"/>
                  </a:lnTo>
                  <a:lnTo>
                    <a:pt x="221107" y="311023"/>
                  </a:lnTo>
                  <a:lnTo>
                    <a:pt x="217385" y="318643"/>
                  </a:lnTo>
                  <a:lnTo>
                    <a:pt x="205168" y="363093"/>
                  </a:lnTo>
                  <a:lnTo>
                    <a:pt x="203149" y="391033"/>
                  </a:lnTo>
                  <a:lnTo>
                    <a:pt x="203377" y="399923"/>
                  </a:lnTo>
                  <a:lnTo>
                    <a:pt x="211201" y="445643"/>
                  </a:lnTo>
                  <a:lnTo>
                    <a:pt x="214083" y="453263"/>
                  </a:lnTo>
                  <a:lnTo>
                    <a:pt x="217385" y="462153"/>
                  </a:lnTo>
                  <a:lnTo>
                    <a:pt x="221107" y="471043"/>
                  </a:lnTo>
                  <a:lnTo>
                    <a:pt x="225234" y="478663"/>
                  </a:lnTo>
                  <a:lnTo>
                    <a:pt x="229755" y="487553"/>
                  </a:lnTo>
                  <a:lnTo>
                    <a:pt x="234670" y="495173"/>
                  </a:lnTo>
                  <a:lnTo>
                    <a:pt x="239966" y="502793"/>
                  </a:lnTo>
                  <a:lnTo>
                    <a:pt x="245605" y="509143"/>
                  </a:lnTo>
                  <a:lnTo>
                    <a:pt x="251599" y="516763"/>
                  </a:lnTo>
                  <a:lnTo>
                    <a:pt x="286283" y="545973"/>
                  </a:lnTo>
                  <a:lnTo>
                    <a:pt x="327202" y="566293"/>
                  </a:lnTo>
                  <a:lnTo>
                    <a:pt x="335902" y="570103"/>
                  </a:lnTo>
                  <a:lnTo>
                    <a:pt x="344741" y="572643"/>
                  </a:lnTo>
                  <a:lnTo>
                    <a:pt x="381025" y="577723"/>
                  </a:lnTo>
                  <a:lnTo>
                    <a:pt x="399402" y="577723"/>
                  </a:lnTo>
                  <a:lnTo>
                    <a:pt x="435660" y="572643"/>
                  </a:lnTo>
                  <a:lnTo>
                    <a:pt x="444487" y="570103"/>
                  </a:lnTo>
                  <a:lnTo>
                    <a:pt x="453186" y="566293"/>
                  </a:lnTo>
                  <a:lnTo>
                    <a:pt x="461759" y="563753"/>
                  </a:lnTo>
                  <a:lnTo>
                    <a:pt x="501599" y="540893"/>
                  </a:lnTo>
                  <a:lnTo>
                    <a:pt x="534746" y="509143"/>
                  </a:lnTo>
                  <a:lnTo>
                    <a:pt x="540385" y="502793"/>
                  </a:lnTo>
                  <a:lnTo>
                    <a:pt x="545680" y="495173"/>
                  </a:lnTo>
                  <a:lnTo>
                    <a:pt x="550608" y="486283"/>
                  </a:lnTo>
                  <a:lnTo>
                    <a:pt x="555129" y="478663"/>
                  </a:lnTo>
                  <a:lnTo>
                    <a:pt x="559244" y="471043"/>
                  </a:lnTo>
                  <a:lnTo>
                    <a:pt x="562978" y="462153"/>
                  </a:lnTo>
                  <a:lnTo>
                    <a:pt x="566293" y="453263"/>
                  </a:lnTo>
                  <a:lnTo>
                    <a:pt x="569175" y="445643"/>
                  </a:lnTo>
                  <a:lnTo>
                    <a:pt x="577037" y="399923"/>
                  </a:lnTo>
                  <a:lnTo>
                    <a:pt x="577265" y="391033"/>
                  </a:lnTo>
                  <a:close/>
                </a:path>
                <a:path w="781050" h="782320">
                  <a:moveTo>
                    <a:pt x="780961" y="505460"/>
                  </a:moveTo>
                  <a:lnTo>
                    <a:pt x="765365" y="473710"/>
                  </a:lnTo>
                  <a:lnTo>
                    <a:pt x="742175" y="455790"/>
                  </a:lnTo>
                  <a:lnTo>
                    <a:pt x="742175" y="506730"/>
                  </a:lnTo>
                  <a:lnTo>
                    <a:pt x="741540" y="506730"/>
                  </a:lnTo>
                  <a:lnTo>
                    <a:pt x="740651" y="505460"/>
                  </a:lnTo>
                  <a:lnTo>
                    <a:pt x="742175" y="506730"/>
                  </a:lnTo>
                  <a:lnTo>
                    <a:pt x="742175" y="455790"/>
                  </a:lnTo>
                  <a:lnTo>
                    <a:pt x="738517" y="452970"/>
                  </a:lnTo>
                  <a:lnTo>
                    <a:pt x="738517" y="504190"/>
                  </a:lnTo>
                  <a:lnTo>
                    <a:pt x="666292" y="632460"/>
                  </a:lnTo>
                  <a:lnTo>
                    <a:pt x="565200" y="590550"/>
                  </a:lnTo>
                  <a:lnTo>
                    <a:pt x="559041" y="590550"/>
                  </a:lnTo>
                  <a:lnTo>
                    <a:pt x="547458" y="596900"/>
                  </a:lnTo>
                  <a:lnTo>
                    <a:pt x="536181" y="604520"/>
                  </a:lnTo>
                  <a:lnTo>
                    <a:pt x="526186" y="612140"/>
                  </a:lnTo>
                  <a:lnTo>
                    <a:pt x="515835" y="617220"/>
                  </a:lnTo>
                  <a:lnTo>
                    <a:pt x="505117" y="623570"/>
                  </a:lnTo>
                  <a:lnTo>
                    <a:pt x="490410" y="628650"/>
                  </a:lnTo>
                  <a:lnTo>
                    <a:pt x="487349" y="631190"/>
                  </a:lnTo>
                  <a:lnTo>
                    <a:pt x="482384" y="636270"/>
                  </a:lnTo>
                  <a:lnTo>
                    <a:pt x="480834" y="640080"/>
                  </a:lnTo>
                  <a:lnTo>
                    <a:pt x="465074" y="739140"/>
                  </a:lnTo>
                  <a:lnTo>
                    <a:pt x="464286" y="740410"/>
                  </a:lnTo>
                  <a:lnTo>
                    <a:pt x="315645" y="740410"/>
                  </a:lnTo>
                  <a:lnTo>
                    <a:pt x="299339" y="640080"/>
                  </a:lnTo>
                  <a:lnTo>
                    <a:pt x="297789" y="636270"/>
                  </a:lnTo>
                  <a:lnTo>
                    <a:pt x="296557" y="635000"/>
                  </a:lnTo>
                  <a:lnTo>
                    <a:pt x="294068" y="632460"/>
                  </a:lnTo>
                  <a:lnTo>
                    <a:pt x="292823" y="631190"/>
                  </a:lnTo>
                  <a:lnTo>
                    <a:pt x="289763" y="628650"/>
                  </a:lnTo>
                  <a:lnTo>
                    <a:pt x="286118" y="627380"/>
                  </a:lnTo>
                  <a:lnTo>
                    <a:pt x="270827" y="621030"/>
                  </a:lnTo>
                  <a:lnTo>
                    <a:pt x="256273" y="614680"/>
                  </a:lnTo>
                  <a:lnTo>
                    <a:pt x="242455" y="605790"/>
                  </a:lnTo>
                  <a:lnTo>
                    <a:pt x="229374" y="595630"/>
                  </a:lnTo>
                  <a:lnTo>
                    <a:pt x="226453" y="593090"/>
                  </a:lnTo>
                  <a:lnTo>
                    <a:pt x="223151" y="591820"/>
                  </a:lnTo>
                  <a:lnTo>
                    <a:pt x="215798" y="590550"/>
                  </a:lnTo>
                  <a:lnTo>
                    <a:pt x="212242" y="590550"/>
                  </a:lnTo>
                  <a:lnTo>
                    <a:pt x="208788" y="593090"/>
                  </a:lnTo>
                  <a:lnTo>
                    <a:pt x="116306" y="632460"/>
                  </a:lnTo>
                  <a:lnTo>
                    <a:pt x="42519" y="504190"/>
                  </a:lnTo>
                  <a:lnTo>
                    <a:pt x="122593" y="439420"/>
                  </a:lnTo>
                  <a:lnTo>
                    <a:pt x="124891" y="436880"/>
                  </a:lnTo>
                  <a:lnTo>
                    <a:pt x="127330" y="427990"/>
                  </a:lnTo>
                  <a:lnTo>
                    <a:pt x="127266" y="424180"/>
                  </a:lnTo>
                  <a:lnTo>
                    <a:pt x="125907" y="420370"/>
                  </a:lnTo>
                  <a:lnTo>
                    <a:pt x="123799" y="408940"/>
                  </a:lnTo>
                  <a:lnTo>
                    <a:pt x="122999" y="400050"/>
                  </a:lnTo>
                  <a:lnTo>
                    <a:pt x="122986" y="394970"/>
                  </a:lnTo>
                  <a:lnTo>
                    <a:pt x="123177" y="387350"/>
                  </a:lnTo>
                  <a:lnTo>
                    <a:pt x="124663" y="375920"/>
                  </a:lnTo>
                  <a:lnTo>
                    <a:pt x="126009" y="369570"/>
                  </a:lnTo>
                  <a:lnTo>
                    <a:pt x="126771" y="361950"/>
                  </a:lnTo>
                  <a:lnTo>
                    <a:pt x="126873" y="358140"/>
                  </a:lnTo>
                  <a:lnTo>
                    <a:pt x="126936" y="349250"/>
                  </a:lnTo>
                  <a:lnTo>
                    <a:pt x="124371" y="342900"/>
                  </a:lnTo>
                  <a:lnTo>
                    <a:pt x="42151" y="278130"/>
                  </a:lnTo>
                  <a:lnTo>
                    <a:pt x="114782" y="147320"/>
                  </a:lnTo>
                  <a:lnTo>
                    <a:pt x="115900" y="146050"/>
                  </a:lnTo>
                  <a:lnTo>
                    <a:pt x="208991" y="185420"/>
                  </a:lnTo>
                  <a:lnTo>
                    <a:pt x="212432" y="186690"/>
                  </a:lnTo>
                  <a:lnTo>
                    <a:pt x="216001" y="186690"/>
                  </a:lnTo>
                  <a:lnTo>
                    <a:pt x="223367" y="185420"/>
                  </a:lnTo>
                  <a:lnTo>
                    <a:pt x="226669" y="184150"/>
                  </a:lnTo>
                  <a:lnTo>
                    <a:pt x="229577" y="181610"/>
                  </a:lnTo>
                  <a:lnTo>
                    <a:pt x="240131" y="173990"/>
                  </a:lnTo>
                  <a:lnTo>
                    <a:pt x="250952" y="167640"/>
                  </a:lnTo>
                  <a:lnTo>
                    <a:pt x="262039" y="160020"/>
                  </a:lnTo>
                  <a:lnTo>
                    <a:pt x="273392" y="153670"/>
                  </a:lnTo>
                  <a:lnTo>
                    <a:pt x="279247" y="151130"/>
                  </a:lnTo>
                  <a:lnTo>
                    <a:pt x="285000" y="147320"/>
                  </a:lnTo>
                  <a:lnTo>
                    <a:pt x="287235" y="146050"/>
                  </a:lnTo>
                  <a:lnTo>
                    <a:pt x="293903" y="142240"/>
                  </a:lnTo>
                  <a:lnTo>
                    <a:pt x="296138" y="140970"/>
                  </a:lnTo>
                  <a:lnTo>
                    <a:pt x="299402" y="135890"/>
                  </a:lnTo>
                  <a:lnTo>
                    <a:pt x="311518" y="43180"/>
                  </a:lnTo>
                  <a:lnTo>
                    <a:pt x="312178" y="41910"/>
                  </a:lnTo>
                  <a:lnTo>
                    <a:pt x="312508" y="40640"/>
                  </a:lnTo>
                  <a:lnTo>
                    <a:pt x="460781" y="40640"/>
                  </a:lnTo>
                  <a:lnTo>
                    <a:pt x="476872" y="140970"/>
                  </a:lnTo>
                  <a:lnTo>
                    <a:pt x="478421" y="144780"/>
                  </a:lnTo>
                  <a:lnTo>
                    <a:pt x="483400" y="151130"/>
                  </a:lnTo>
                  <a:lnTo>
                    <a:pt x="486460" y="152400"/>
                  </a:lnTo>
                  <a:lnTo>
                    <a:pt x="490105" y="153670"/>
                  </a:lnTo>
                  <a:lnTo>
                    <a:pt x="505396" y="160020"/>
                  </a:lnTo>
                  <a:lnTo>
                    <a:pt x="519950" y="167640"/>
                  </a:lnTo>
                  <a:lnTo>
                    <a:pt x="533768" y="176530"/>
                  </a:lnTo>
                  <a:lnTo>
                    <a:pt x="546849" y="186690"/>
                  </a:lnTo>
                  <a:lnTo>
                    <a:pt x="549783" y="187960"/>
                  </a:lnTo>
                  <a:lnTo>
                    <a:pt x="553110" y="190500"/>
                  </a:lnTo>
                  <a:lnTo>
                    <a:pt x="564159" y="190500"/>
                  </a:lnTo>
                  <a:lnTo>
                    <a:pt x="567639" y="189230"/>
                  </a:lnTo>
                  <a:lnTo>
                    <a:pt x="660120" y="148590"/>
                  </a:lnTo>
                  <a:lnTo>
                    <a:pt x="733818" y="278130"/>
                  </a:lnTo>
                  <a:lnTo>
                    <a:pt x="653796" y="341630"/>
                  </a:lnTo>
                  <a:lnTo>
                    <a:pt x="651497" y="345440"/>
                  </a:lnTo>
                  <a:lnTo>
                    <a:pt x="649058" y="353060"/>
                  </a:lnTo>
                  <a:lnTo>
                    <a:pt x="649122" y="358140"/>
                  </a:lnTo>
                  <a:lnTo>
                    <a:pt x="650481" y="361950"/>
                  </a:lnTo>
                  <a:lnTo>
                    <a:pt x="652068" y="369570"/>
                  </a:lnTo>
                  <a:lnTo>
                    <a:pt x="653072" y="375920"/>
                  </a:lnTo>
                  <a:lnTo>
                    <a:pt x="653503" y="383540"/>
                  </a:lnTo>
                  <a:lnTo>
                    <a:pt x="653364" y="391160"/>
                  </a:lnTo>
                  <a:lnTo>
                    <a:pt x="653211" y="394970"/>
                  </a:lnTo>
                  <a:lnTo>
                    <a:pt x="652640" y="400050"/>
                  </a:lnTo>
                  <a:lnTo>
                    <a:pt x="651675" y="405130"/>
                  </a:lnTo>
                  <a:lnTo>
                    <a:pt x="650354" y="411480"/>
                  </a:lnTo>
                  <a:lnTo>
                    <a:pt x="649592" y="419100"/>
                  </a:lnTo>
                  <a:lnTo>
                    <a:pt x="649478" y="424180"/>
                  </a:lnTo>
                  <a:lnTo>
                    <a:pt x="649414" y="433070"/>
                  </a:lnTo>
                  <a:lnTo>
                    <a:pt x="652157" y="438150"/>
                  </a:lnTo>
                  <a:lnTo>
                    <a:pt x="657644" y="443230"/>
                  </a:lnTo>
                  <a:lnTo>
                    <a:pt x="738517" y="504190"/>
                  </a:lnTo>
                  <a:lnTo>
                    <a:pt x="738517" y="452970"/>
                  </a:lnTo>
                  <a:lnTo>
                    <a:pt x="691413" y="416560"/>
                  </a:lnTo>
                  <a:lnTo>
                    <a:pt x="693547" y="405130"/>
                  </a:lnTo>
                  <a:lnTo>
                    <a:pt x="694283" y="397510"/>
                  </a:lnTo>
                  <a:lnTo>
                    <a:pt x="694461" y="391160"/>
                  </a:lnTo>
                  <a:lnTo>
                    <a:pt x="694486" y="383540"/>
                  </a:lnTo>
                  <a:lnTo>
                    <a:pt x="694245" y="377190"/>
                  </a:lnTo>
                  <a:lnTo>
                    <a:pt x="693724" y="369570"/>
                  </a:lnTo>
                  <a:lnTo>
                    <a:pt x="692937" y="363220"/>
                  </a:lnTo>
                  <a:lnTo>
                    <a:pt x="760374" y="309880"/>
                  </a:lnTo>
                  <a:lnTo>
                    <a:pt x="764235" y="306070"/>
                  </a:lnTo>
                  <a:lnTo>
                    <a:pt x="767448" y="303530"/>
                  </a:lnTo>
                  <a:lnTo>
                    <a:pt x="772604" y="294640"/>
                  </a:lnTo>
                  <a:lnTo>
                    <a:pt x="774357" y="290830"/>
                  </a:lnTo>
                  <a:lnTo>
                    <a:pt x="776236" y="280670"/>
                  </a:lnTo>
                  <a:lnTo>
                    <a:pt x="776312" y="276860"/>
                  </a:lnTo>
                  <a:lnTo>
                    <a:pt x="774687" y="266700"/>
                  </a:lnTo>
                  <a:lnTo>
                    <a:pt x="773049" y="262890"/>
                  </a:lnTo>
                  <a:lnTo>
                    <a:pt x="770597" y="257810"/>
                  </a:lnTo>
                  <a:lnTo>
                    <a:pt x="707415" y="148590"/>
                  </a:lnTo>
                  <a:lnTo>
                    <a:pt x="705942" y="146050"/>
                  </a:lnTo>
                  <a:lnTo>
                    <a:pt x="696391" y="129540"/>
                  </a:lnTo>
                  <a:lnTo>
                    <a:pt x="660184" y="107950"/>
                  </a:lnTo>
                  <a:lnTo>
                    <a:pt x="653262" y="109220"/>
                  </a:lnTo>
                  <a:lnTo>
                    <a:pt x="646404" y="111760"/>
                  </a:lnTo>
                  <a:lnTo>
                    <a:pt x="562775" y="146050"/>
                  </a:lnTo>
                  <a:lnTo>
                    <a:pt x="551472" y="138430"/>
                  </a:lnTo>
                  <a:lnTo>
                    <a:pt x="539750" y="130810"/>
                  </a:lnTo>
                  <a:lnTo>
                    <a:pt x="527596" y="124460"/>
                  </a:lnTo>
                  <a:lnTo>
                    <a:pt x="515010" y="119380"/>
                  </a:lnTo>
                  <a:lnTo>
                    <a:pt x="502285" y="40640"/>
                  </a:lnTo>
                  <a:lnTo>
                    <a:pt x="501472" y="35560"/>
                  </a:lnTo>
                  <a:lnTo>
                    <a:pt x="501180" y="30480"/>
                  </a:lnTo>
                  <a:lnTo>
                    <a:pt x="499948" y="26670"/>
                  </a:lnTo>
                  <a:lnTo>
                    <a:pt x="471170" y="0"/>
                  </a:lnTo>
                  <a:lnTo>
                    <a:pt x="302996" y="0"/>
                  </a:lnTo>
                  <a:lnTo>
                    <a:pt x="273227" y="26670"/>
                  </a:lnTo>
                  <a:lnTo>
                    <a:pt x="272211" y="29210"/>
                  </a:lnTo>
                  <a:lnTo>
                    <a:pt x="271538" y="30480"/>
                  </a:lnTo>
                  <a:lnTo>
                    <a:pt x="260629" y="114300"/>
                  </a:lnTo>
                  <a:lnTo>
                    <a:pt x="243370" y="124460"/>
                  </a:lnTo>
                  <a:lnTo>
                    <a:pt x="233514" y="129540"/>
                  </a:lnTo>
                  <a:lnTo>
                    <a:pt x="213690" y="142240"/>
                  </a:lnTo>
                  <a:lnTo>
                    <a:pt x="131343" y="107950"/>
                  </a:lnTo>
                  <a:lnTo>
                    <a:pt x="127304" y="106680"/>
                  </a:lnTo>
                  <a:lnTo>
                    <a:pt x="123088" y="105410"/>
                  </a:lnTo>
                  <a:lnTo>
                    <a:pt x="114236" y="104140"/>
                  </a:lnTo>
                  <a:lnTo>
                    <a:pt x="109867" y="104140"/>
                  </a:lnTo>
                  <a:lnTo>
                    <a:pt x="101231" y="106680"/>
                  </a:lnTo>
                  <a:lnTo>
                    <a:pt x="97218" y="107950"/>
                  </a:lnTo>
                  <a:lnTo>
                    <a:pt x="89789" y="113030"/>
                  </a:lnTo>
                  <a:lnTo>
                    <a:pt x="86588" y="116840"/>
                  </a:lnTo>
                  <a:lnTo>
                    <a:pt x="83908" y="119380"/>
                  </a:lnTo>
                  <a:lnTo>
                    <a:pt x="82575" y="121920"/>
                  </a:lnTo>
                  <a:lnTo>
                    <a:pt x="81432" y="123190"/>
                  </a:lnTo>
                  <a:lnTo>
                    <a:pt x="80479" y="124460"/>
                  </a:lnTo>
                  <a:lnTo>
                    <a:pt x="4965" y="259080"/>
                  </a:lnTo>
                  <a:lnTo>
                    <a:pt x="2108" y="266700"/>
                  </a:lnTo>
                  <a:lnTo>
                    <a:pt x="1041" y="273050"/>
                  </a:lnTo>
                  <a:lnTo>
                    <a:pt x="2501" y="288290"/>
                  </a:lnTo>
                  <a:lnTo>
                    <a:pt x="4940" y="294640"/>
                  </a:lnTo>
                  <a:lnTo>
                    <a:pt x="9093" y="300990"/>
                  </a:lnTo>
                  <a:lnTo>
                    <a:pt x="10401" y="304800"/>
                  </a:lnTo>
                  <a:lnTo>
                    <a:pt x="12255" y="306070"/>
                  </a:lnTo>
                  <a:lnTo>
                    <a:pt x="84937" y="364490"/>
                  </a:lnTo>
                  <a:lnTo>
                    <a:pt x="82740" y="377190"/>
                  </a:lnTo>
                  <a:lnTo>
                    <a:pt x="81991" y="383540"/>
                  </a:lnTo>
                  <a:lnTo>
                    <a:pt x="81889" y="387350"/>
                  </a:lnTo>
                  <a:lnTo>
                    <a:pt x="82016" y="405130"/>
                  </a:lnTo>
                  <a:lnTo>
                    <a:pt x="82537" y="411480"/>
                  </a:lnTo>
                  <a:lnTo>
                    <a:pt x="83324" y="417830"/>
                  </a:lnTo>
                  <a:lnTo>
                    <a:pt x="15925" y="472440"/>
                  </a:lnTo>
                  <a:lnTo>
                    <a:pt x="0" y="505460"/>
                  </a:lnTo>
                  <a:lnTo>
                    <a:pt x="1612" y="514350"/>
                  </a:lnTo>
                  <a:lnTo>
                    <a:pt x="3251" y="519430"/>
                  </a:lnTo>
                  <a:lnTo>
                    <a:pt x="5715" y="523240"/>
                  </a:lnTo>
                  <a:lnTo>
                    <a:pt x="80035" y="652780"/>
                  </a:lnTo>
                  <a:lnTo>
                    <a:pt x="84150" y="659130"/>
                  </a:lnTo>
                  <a:lnTo>
                    <a:pt x="89230" y="664210"/>
                  </a:lnTo>
                  <a:lnTo>
                    <a:pt x="95275" y="668020"/>
                  </a:lnTo>
                  <a:lnTo>
                    <a:pt x="109283" y="673100"/>
                  </a:lnTo>
                  <a:lnTo>
                    <a:pt x="116243" y="673100"/>
                  </a:lnTo>
                  <a:lnTo>
                    <a:pt x="130022" y="670560"/>
                  </a:lnTo>
                  <a:lnTo>
                    <a:pt x="213690" y="635000"/>
                  </a:lnTo>
                  <a:lnTo>
                    <a:pt x="224993" y="642620"/>
                  </a:lnTo>
                  <a:lnTo>
                    <a:pt x="236715" y="650240"/>
                  </a:lnTo>
                  <a:lnTo>
                    <a:pt x="248869" y="656590"/>
                  </a:lnTo>
                  <a:lnTo>
                    <a:pt x="261454" y="661670"/>
                  </a:lnTo>
                  <a:lnTo>
                    <a:pt x="275005" y="745490"/>
                  </a:lnTo>
                  <a:lnTo>
                    <a:pt x="295694" y="778510"/>
                  </a:lnTo>
                  <a:lnTo>
                    <a:pt x="310197" y="782320"/>
                  </a:lnTo>
                  <a:lnTo>
                    <a:pt x="465112" y="782320"/>
                  </a:lnTo>
                  <a:lnTo>
                    <a:pt x="499808" y="762000"/>
                  </a:lnTo>
                  <a:lnTo>
                    <a:pt x="503237" y="754380"/>
                  </a:lnTo>
                  <a:lnTo>
                    <a:pt x="504151" y="753110"/>
                  </a:lnTo>
                  <a:lnTo>
                    <a:pt x="504799" y="750570"/>
                  </a:lnTo>
                  <a:lnTo>
                    <a:pt x="505167" y="749300"/>
                  </a:lnTo>
                  <a:lnTo>
                    <a:pt x="506603" y="740410"/>
                  </a:lnTo>
                  <a:lnTo>
                    <a:pt x="519252" y="661670"/>
                  </a:lnTo>
                  <a:lnTo>
                    <a:pt x="529513" y="656590"/>
                  </a:lnTo>
                  <a:lnTo>
                    <a:pt x="539546" y="651510"/>
                  </a:lnTo>
                  <a:lnTo>
                    <a:pt x="549338" y="645160"/>
                  </a:lnTo>
                  <a:lnTo>
                    <a:pt x="565746" y="635000"/>
                  </a:lnTo>
                  <a:lnTo>
                    <a:pt x="649287" y="669290"/>
                  </a:lnTo>
                  <a:lnTo>
                    <a:pt x="656374" y="671830"/>
                  </a:lnTo>
                  <a:lnTo>
                    <a:pt x="663536" y="673100"/>
                  </a:lnTo>
                  <a:lnTo>
                    <a:pt x="670788" y="673100"/>
                  </a:lnTo>
                  <a:lnTo>
                    <a:pt x="710031" y="635000"/>
                  </a:lnTo>
                  <a:lnTo>
                    <a:pt x="711492" y="632460"/>
                  </a:lnTo>
                  <a:lnTo>
                    <a:pt x="775246" y="521970"/>
                  </a:lnTo>
                  <a:lnTo>
                    <a:pt x="777684" y="518160"/>
                  </a:lnTo>
                  <a:lnTo>
                    <a:pt x="779322" y="514350"/>
                  </a:lnTo>
                  <a:lnTo>
                    <a:pt x="780491" y="508000"/>
                  </a:lnTo>
                  <a:lnTo>
                    <a:pt x="780719" y="506730"/>
                  </a:lnTo>
                  <a:lnTo>
                    <a:pt x="780961" y="505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981769" y="2576449"/>
            <a:ext cx="1057275" cy="1057275"/>
            <a:chOff x="2981769" y="2576449"/>
            <a:chExt cx="1057275" cy="1057275"/>
          </a:xfrm>
        </p:grpSpPr>
        <p:sp>
          <p:nvSpPr>
            <p:cNvPr id="16" name="object 16"/>
            <p:cNvSpPr/>
            <p:nvPr/>
          </p:nvSpPr>
          <p:spPr>
            <a:xfrm>
              <a:off x="2981769" y="2576449"/>
              <a:ext cx="1057275" cy="1057275"/>
            </a:xfrm>
            <a:custGeom>
              <a:avLst/>
              <a:gdLst/>
              <a:ahLst/>
              <a:cxnLst/>
              <a:rect l="l" t="t" r="r" b="b"/>
              <a:pathLst>
                <a:path w="1057275" h="1057275">
                  <a:moveTo>
                    <a:pt x="1057275" y="1057275"/>
                  </a:moveTo>
                  <a:lnTo>
                    <a:pt x="0" y="1057275"/>
                  </a:lnTo>
                  <a:lnTo>
                    <a:pt x="0" y="0"/>
                  </a:lnTo>
                  <a:lnTo>
                    <a:pt x="1057275" y="0"/>
                  </a:lnTo>
                  <a:lnTo>
                    <a:pt x="1057275" y="1057275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45243" y="2698851"/>
              <a:ext cx="523240" cy="701040"/>
            </a:xfrm>
            <a:custGeom>
              <a:avLst/>
              <a:gdLst/>
              <a:ahLst/>
              <a:cxnLst/>
              <a:rect l="l" t="t" r="r" b="b"/>
              <a:pathLst>
                <a:path w="523239" h="701039">
                  <a:moveTo>
                    <a:pt x="344982" y="560920"/>
                  </a:moveTo>
                  <a:lnTo>
                    <a:pt x="343154" y="551827"/>
                  </a:lnTo>
                  <a:lnTo>
                    <a:pt x="338137" y="544398"/>
                  </a:lnTo>
                  <a:lnTo>
                    <a:pt x="330708" y="539394"/>
                  </a:lnTo>
                  <a:lnTo>
                    <a:pt x="321602" y="537552"/>
                  </a:lnTo>
                  <a:lnTo>
                    <a:pt x="107505" y="537552"/>
                  </a:lnTo>
                  <a:lnTo>
                    <a:pt x="98399" y="539394"/>
                  </a:lnTo>
                  <a:lnTo>
                    <a:pt x="90957" y="544398"/>
                  </a:lnTo>
                  <a:lnTo>
                    <a:pt x="85953" y="551827"/>
                  </a:lnTo>
                  <a:lnTo>
                    <a:pt x="84112" y="560920"/>
                  </a:lnTo>
                  <a:lnTo>
                    <a:pt x="85953" y="570026"/>
                  </a:lnTo>
                  <a:lnTo>
                    <a:pt x="90957" y="577456"/>
                  </a:lnTo>
                  <a:lnTo>
                    <a:pt x="98399" y="582460"/>
                  </a:lnTo>
                  <a:lnTo>
                    <a:pt x="107505" y="584288"/>
                  </a:lnTo>
                  <a:lnTo>
                    <a:pt x="321602" y="584288"/>
                  </a:lnTo>
                  <a:lnTo>
                    <a:pt x="330708" y="582460"/>
                  </a:lnTo>
                  <a:lnTo>
                    <a:pt x="338137" y="577456"/>
                  </a:lnTo>
                  <a:lnTo>
                    <a:pt x="343154" y="570026"/>
                  </a:lnTo>
                  <a:lnTo>
                    <a:pt x="344982" y="560920"/>
                  </a:lnTo>
                  <a:close/>
                </a:path>
                <a:path w="523239" h="701039">
                  <a:moveTo>
                    <a:pt x="344982" y="397535"/>
                  </a:moveTo>
                  <a:lnTo>
                    <a:pt x="343154" y="388442"/>
                  </a:lnTo>
                  <a:lnTo>
                    <a:pt x="338137" y="381012"/>
                  </a:lnTo>
                  <a:lnTo>
                    <a:pt x="330708" y="376008"/>
                  </a:lnTo>
                  <a:lnTo>
                    <a:pt x="321602" y="374167"/>
                  </a:lnTo>
                  <a:lnTo>
                    <a:pt x="107505" y="374167"/>
                  </a:lnTo>
                  <a:lnTo>
                    <a:pt x="98399" y="376008"/>
                  </a:lnTo>
                  <a:lnTo>
                    <a:pt x="90957" y="381012"/>
                  </a:lnTo>
                  <a:lnTo>
                    <a:pt x="85953" y="388442"/>
                  </a:lnTo>
                  <a:lnTo>
                    <a:pt x="84112" y="397535"/>
                  </a:lnTo>
                  <a:lnTo>
                    <a:pt x="85953" y="406641"/>
                  </a:lnTo>
                  <a:lnTo>
                    <a:pt x="90957" y="414058"/>
                  </a:lnTo>
                  <a:lnTo>
                    <a:pt x="98399" y="419074"/>
                  </a:lnTo>
                  <a:lnTo>
                    <a:pt x="107505" y="420903"/>
                  </a:lnTo>
                  <a:lnTo>
                    <a:pt x="321602" y="420903"/>
                  </a:lnTo>
                  <a:lnTo>
                    <a:pt x="330708" y="419074"/>
                  </a:lnTo>
                  <a:lnTo>
                    <a:pt x="338137" y="414058"/>
                  </a:lnTo>
                  <a:lnTo>
                    <a:pt x="343154" y="406641"/>
                  </a:lnTo>
                  <a:lnTo>
                    <a:pt x="344982" y="397535"/>
                  </a:lnTo>
                  <a:close/>
                </a:path>
                <a:path w="523239" h="701039">
                  <a:moveTo>
                    <a:pt x="344982" y="234149"/>
                  </a:moveTo>
                  <a:lnTo>
                    <a:pt x="343154" y="225056"/>
                  </a:lnTo>
                  <a:lnTo>
                    <a:pt x="338137" y="217627"/>
                  </a:lnTo>
                  <a:lnTo>
                    <a:pt x="330708" y="212623"/>
                  </a:lnTo>
                  <a:lnTo>
                    <a:pt x="321602" y="210781"/>
                  </a:lnTo>
                  <a:lnTo>
                    <a:pt x="107505" y="210781"/>
                  </a:lnTo>
                  <a:lnTo>
                    <a:pt x="98399" y="212623"/>
                  </a:lnTo>
                  <a:lnTo>
                    <a:pt x="90957" y="217627"/>
                  </a:lnTo>
                  <a:lnTo>
                    <a:pt x="85953" y="225056"/>
                  </a:lnTo>
                  <a:lnTo>
                    <a:pt x="84112" y="234149"/>
                  </a:lnTo>
                  <a:lnTo>
                    <a:pt x="85953" y="243243"/>
                  </a:lnTo>
                  <a:lnTo>
                    <a:pt x="90957" y="250672"/>
                  </a:lnTo>
                  <a:lnTo>
                    <a:pt x="98399" y="255676"/>
                  </a:lnTo>
                  <a:lnTo>
                    <a:pt x="107505" y="257517"/>
                  </a:lnTo>
                  <a:lnTo>
                    <a:pt x="321602" y="257517"/>
                  </a:lnTo>
                  <a:lnTo>
                    <a:pt x="330708" y="255676"/>
                  </a:lnTo>
                  <a:lnTo>
                    <a:pt x="338137" y="250672"/>
                  </a:lnTo>
                  <a:lnTo>
                    <a:pt x="343154" y="243243"/>
                  </a:lnTo>
                  <a:lnTo>
                    <a:pt x="344982" y="234149"/>
                  </a:lnTo>
                  <a:close/>
                </a:path>
                <a:path w="523239" h="701039">
                  <a:moveTo>
                    <a:pt x="523201" y="23368"/>
                  </a:moveTo>
                  <a:lnTo>
                    <a:pt x="521360" y="14274"/>
                  </a:lnTo>
                  <a:lnTo>
                    <a:pt x="516356" y="6845"/>
                  </a:lnTo>
                  <a:lnTo>
                    <a:pt x="508914" y="1841"/>
                  </a:lnTo>
                  <a:lnTo>
                    <a:pt x="499808" y="0"/>
                  </a:lnTo>
                  <a:lnTo>
                    <a:pt x="476427" y="0"/>
                  </a:lnTo>
                  <a:lnTo>
                    <a:pt x="476427" y="46736"/>
                  </a:lnTo>
                  <a:lnTo>
                    <a:pt x="476427" y="560209"/>
                  </a:lnTo>
                  <a:lnTo>
                    <a:pt x="429082" y="560209"/>
                  </a:lnTo>
                  <a:lnTo>
                    <a:pt x="429082" y="140804"/>
                  </a:lnTo>
                  <a:lnTo>
                    <a:pt x="429082" y="117436"/>
                  </a:lnTo>
                  <a:lnTo>
                    <a:pt x="427240" y="108343"/>
                  </a:lnTo>
                  <a:lnTo>
                    <a:pt x="422236" y="100914"/>
                  </a:lnTo>
                  <a:lnTo>
                    <a:pt x="414794" y="95910"/>
                  </a:lnTo>
                  <a:lnTo>
                    <a:pt x="405688" y="94068"/>
                  </a:lnTo>
                  <a:lnTo>
                    <a:pt x="382308" y="94068"/>
                  </a:lnTo>
                  <a:lnTo>
                    <a:pt x="382308" y="140804"/>
                  </a:lnTo>
                  <a:lnTo>
                    <a:pt x="382308" y="654278"/>
                  </a:lnTo>
                  <a:lnTo>
                    <a:pt x="46774" y="654278"/>
                  </a:lnTo>
                  <a:lnTo>
                    <a:pt x="46774" y="140804"/>
                  </a:lnTo>
                  <a:lnTo>
                    <a:pt x="382308" y="140804"/>
                  </a:lnTo>
                  <a:lnTo>
                    <a:pt x="382308" y="94068"/>
                  </a:lnTo>
                  <a:lnTo>
                    <a:pt x="140982" y="94068"/>
                  </a:lnTo>
                  <a:lnTo>
                    <a:pt x="140982" y="46736"/>
                  </a:lnTo>
                  <a:lnTo>
                    <a:pt x="476427" y="46736"/>
                  </a:lnTo>
                  <a:lnTo>
                    <a:pt x="476427" y="0"/>
                  </a:lnTo>
                  <a:lnTo>
                    <a:pt x="117602" y="0"/>
                  </a:lnTo>
                  <a:lnTo>
                    <a:pt x="108496" y="1841"/>
                  </a:lnTo>
                  <a:lnTo>
                    <a:pt x="101053" y="6845"/>
                  </a:lnTo>
                  <a:lnTo>
                    <a:pt x="96050" y="14274"/>
                  </a:lnTo>
                  <a:lnTo>
                    <a:pt x="94208" y="23368"/>
                  </a:lnTo>
                  <a:lnTo>
                    <a:pt x="94208" y="94068"/>
                  </a:lnTo>
                  <a:lnTo>
                    <a:pt x="23393" y="94068"/>
                  </a:lnTo>
                  <a:lnTo>
                    <a:pt x="14274" y="95910"/>
                  </a:lnTo>
                  <a:lnTo>
                    <a:pt x="6845" y="100914"/>
                  </a:lnTo>
                  <a:lnTo>
                    <a:pt x="1841" y="108343"/>
                  </a:lnTo>
                  <a:lnTo>
                    <a:pt x="0" y="117436"/>
                  </a:lnTo>
                  <a:lnTo>
                    <a:pt x="0" y="677646"/>
                  </a:lnTo>
                  <a:lnTo>
                    <a:pt x="1841" y="686739"/>
                  </a:lnTo>
                  <a:lnTo>
                    <a:pt x="6845" y="694169"/>
                  </a:lnTo>
                  <a:lnTo>
                    <a:pt x="14274" y="699173"/>
                  </a:lnTo>
                  <a:lnTo>
                    <a:pt x="23393" y="701014"/>
                  </a:lnTo>
                  <a:lnTo>
                    <a:pt x="405688" y="701014"/>
                  </a:lnTo>
                  <a:lnTo>
                    <a:pt x="414794" y="699173"/>
                  </a:lnTo>
                  <a:lnTo>
                    <a:pt x="422236" y="694169"/>
                  </a:lnTo>
                  <a:lnTo>
                    <a:pt x="427240" y="686739"/>
                  </a:lnTo>
                  <a:lnTo>
                    <a:pt x="429082" y="677646"/>
                  </a:lnTo>
                  <a:lnTo>
                    <a:pt x="429082" y="654278"/>
                  </a:lnTo>
                  <a:lnTo>
                    <a:pt x="429082" y="606945"/>
                  </a:lnTo>
                  <a:lnTo>
                    <a:pt x="499808" y="606945"/>
                  </a:lnTo>
                  <a:lnTo>
                    <a:pt x="508914" y="605116"/>
                  </a:lnTo>
                  <a:lnTo>
                    <a:pt x="516356" y="600113"/>
                  </a:lnTo>
                  <a:lnTo>
                    <a:pt x="521360" y="592683"/>
                  </a:lnTo>
                  <a:lnTo>
                    <a:pt x="523151" y="583806"/>
                  </a:lnTo>
                  <a:lnTo>
                    <a:pt x="523201" y="560209"/>
                  </a:lnTo>
                  <a:lnTo>
                    <a:pt x="523201" y="46736"/>
                  </a:lnTo>
                  <a:lnTo>
                    <a:pt x="523201" y="23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35705" y="894505"/>
            <a:ext cx="7900670" cy="10718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850" spc="220">
                <a:solidFill>
                  <a:srgbClr val="FBBE00"/>
                </a:solidFill>
              </a:rPr>
              <a:t>Proposed</a:t>
            </a:r>
            <a:r>
              <a:rPr dirty="0" sz="6850" spc="-295">
                <a:solidFill>
                  <a:srgbClr val="FBBE00"/>
                </a:solidFill>
              </a:rPr>
              <a:t> </a:t>
            </a:r>
            <a:r>
              <a:rPr dirty="0" sz="6850" spc="165">
                <a:solidFill>
                  <a:srgbClr val="FBBE00"/>
                </a:solidFill>
              </a:rPr>
              <a:t>System</a:t>
            </a:r>
            <a:endParaRPr sz="6850"/>
          </a:p>
        </p:txBody>
      </p:sp>
      <p:sp>
        <p:nvSpPr>
          <p:cNvPr id="19" name="object 19"/>
          <p:cNvSpPr txBox="1"/>
          <p:nvPr/>
        </p:nvSpPr>
        <p:spPr>
          <a:xfrm>
            <a:off x="4330358" y="2250544"/>
            <a:ext cx="7679055" cy="6871334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3100" spc="160" b="1">
                <a:solidFill>
                  <a:srgbClr val="FBBE00"/>
                </a:solidFill>
                <a:latin typeface="Trebuchet MS"/>
                <a:cs typeface="Trebuchet MS"/>
              </a:rPr>
              <a:t>Get</a:t>
            </a:r>
            <a:r>
              <a:rPr dirty="0" sz="3100" spc="-200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3100" spc="15" b="1">
                <a:solidFill>
                  <a:srgbClr val="FBBE00"/>
                </a:solidFill>
                <a:latin typeface="Trebuchet MS"/>
                <a:cs typeface="Trebuchet MS"/>
              </a:rPr>
              <a:t>verified</a:t>
            </a:r>
            <a:r>
              <a:rPr dirty="0" sz="3100" spc="-195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3100" spc="160" b="1">
                <a:solidFill>
                  <a:srgbClr val="FBBE00"/>
                </a:solidFill>
                <a:latin typeface="Trebuchet MS"/>
                <a:cs typeface="Trebuchet MS"/>
              </a:rPr>
              <a:t>documents</a:t>
            </a:r>
            <a:r>
              <a:rPr dirty="0" sz="3100" spc="-195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3100" spc="145" b="1">
                <a:solidFill>
                  <a:srgbClr val="FBBE00"/>
                </a:solidFill>
                <a:latin typeface="Trebuchet MS"/>
                <a:cs typeface="Trebuchet MS"/>
              </a:rPr>
              <a:t>and</a:t>
            </a:r>
            <a:r>
              <a:rPr dirty="0" sz="3100" spc="-200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3100" spc="80" b="1">
                <a:solidFill>
                  <a:srgbClr val="FBBE00"/>
                </a:solidFill>
                <a:latin typeface="Trebuchet MS"/>
                <a:cs typeface="Trebuchet MS"/>
              </a:rPr>
              <a:t>land</a:t>
            </a:r>
            <a:r>
              <a:rPr dirty="0" sz="3100" spc="-195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3100" spc="50" b="1">
                <a:solidFill>
                  <a:srgbClr val="FBBE00"/>
                </a:solidFill>
                <a:latin typeface="Trebuchet MS"/>
                <a:cs typeface="Trebuchet MS"/>
              </a:rPr>
              <a:t>detail</a:t>
            </a:r>
            <a:endParaRPr sz="3100">
              <a:latin typeface="Trebuchet MS"/>
              <a:cs typeface="Trebuchet MS"/>
            </a:endParaRPr>
          </a:p>
          <a:p>
            <a:pPr marL="611505" marR="5080">
              <a:lnSpc>
                <a:spcPct val="117000"/>
              </a:lnSpc>
              <a:spcBef>
                <a:spcPts val="515"/>
              </a:spcBef>
              <a:tabLst>
                <a:tab pos="3749675" algn="l"/>
              </a:tabLst>
            </a:pPr>
            <a:r>
              <a:rPr dirty="0" sz="2350" spc="-35">
                <a:solidFill>
                  <a:srgbClr val="FAFAFA"/>
                </a:solidFill>
                <a:latin typeface="Microsoft Sans Serif"/>
                <a:cs typeface="Microsoft Sans Serif"/>
              </a:rPr>
              <a:t>In</a:t>
            </a:r>
            <a:r>
              <a:rPr dirty="0" sz="2350" spc="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10">
                <a:solidFill>
                  <a:srgbClr val="FAFAFA"/>
                </a:solidFill>
                <a:latin typeface="Microsoft Sans Serif"/>
                <a:cs typeface="Microsoft Sans Serif"/>
              </a:rPr>
              <a:t>the</a:t>
            </a:r>
            <a:r>
              <a:rPr dirty="0" sz="2350" spc="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95">
                <a:solidFill>
                  <a:srgbClr val="FAFAFA"/>
                </a:solidFill>
                <a:latin typeface="Microsoft Sans Serif"/>
                <a:cs typeface="Microsoft Sans Serif"/>
              </a:rPr>
              <a:t>current</a:t>
            </a:r>
            <a:r>
              <a:rPr dirty="0" sz="2350" spc="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95">
                <a:solidFill>
                  <a:srgbClr val="FAFAFA"/>
                </a:solidFill>
                <a:latin typeface="Microsoft Sans Serif"/>
                <a:cs typeface="Microsoft Sans Serif"/>
              </a:rPr>
              <a:t>system	</a:t>
            </a:r>
            <a:r>
              <a:rPr dirty="0" sz="2350" spc="110">
                <a:solidFill>
                  <a:srgbClr val="FAFAFA"/>
                </a:solidFill>
                <a:latin typeface="Microsoft Sans Serif"/>
                <a:cs typeface="Microsoft Sans Serif"/>
              </a:rPr>
              <a:t>the </a:t>
            </a:r>
            <a:r>
              <a:rPr dirty="0" sz="2350" spc="60">
                <a:solidFill>
                  <a:srgbClr val="FAFAFA"/>
                </a:solidFill>
                <a:latin typeface="Microsoft Sans Serif"/>
                <a:cs typeface="Microsoft Sans Serif"/>
              </a:rPr>
              <a:t>deatils </a:t>
            </a:r>
            <a:r>
              <a:rPr dirty="0" sz="2350" spc="95">
                <a:solidFill>
                  <a:srgbClr val="FAFAFA"/>
                </a:solidFill>
                <a:latin typeface="Microsoft Sans Serif"/>
                <a:cs typeface="Microsoft Sans Serif"/>
              </a:rPr>
              <a:t>provided </a:t>
            </a:r>
            <a:r>
              <a:rPr dirty="0" sz="2350" spc="155">
                <a:solidFill>
                  <a:srgbClr val="FAFAFA"/>
                </a:solidFill>
                <a:latin typeface="Microsoft Sans Serif"/>
                <a:cs typeface="Microsoft Sans Serif"/>
              </a:rPr>
              <a:t>by </a:t>
            </a:r>
            <a:r>
              <a:rPr dirty="0" sz="2350" spc="110">
                <a:solidFill>
                  <a:srgbClr val="FAFAFA"/>
                </a:solidFill>
                <a:latin typeface="Microsoft Sans Serif"/>
                <a:cs typeface="Microsoft Sans Serif"/>
              </a:rPr>
              <a:t>the </a:t>
            </a:r>
            <a:r>
              <a:rPr dirty="0" sz="2350" spc="114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90">
                <a:solidFill>
                  <a:srgbClr val="FAFAFA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23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0">
                <a:solidFill>
                  <a:srgbClr val="FAFAFA"/>
                </a:solidFill>
                <a:latin typeface="Microsoft Sans Serif"/>
                <a:cs typeface="Microsoft Sans Serif"/>
              </a:rPr>
              <a:t>are</a:t>
            </a:r>
            <a:r>
              <a:rPr dirty="0" sz="23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25">
                <a:solidFill>
                  <a:srgbClr val="FAFAFA"/>
                </a:solidFill>
                <a:latin typeface="Microsoft Sans Serif"/>
                <a:cs typeface="Microsoft Sans Serif"/>
              </a:rPr>
              <a:t>not</a:t>
            </a:r>
            <a:r>
              <a:rPr dirty="0" sz="235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65">
                <a:solidFill>
                  <a:srgbClr val="FAFAFA"/>
                </a:solidFill>
                <a:latin typeface="Microsoft Sans Serif"/>
                <a:cs typeface="Microsoft Sans Serif"/>
              </a:rPr>
              <a:t>verified</a:t>
            </a:r>
            <a:r>
              <a:rPr dirty="0" sz="23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55">
                <a:solidFill>
                  <a:srgbClr val="FAFAFA"/>
                </a:solidFill>
                <a:latin typeface="Microsoft Sans Serif"/>
                <a:cs typeface="Microsoft Sans Serif"/>
              </a:rPr>
              <a:t>by</a:t>
            </a:r>
            <a:r>
              <a:rPr dirty="0" sz="23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05">
                <a:solidFill>
                  <a:srgbClr val="FAFAFA"/>
                </a:solidFill>
                <a:latin typeface="Microsoft Sans Serif"/>
                <a:cs typeface="Microsoft Sans Serif"/>
              </a:rPr>
              <a:t>documents</a:t>
            </a:r>
            <a:r>
              <a:rPr dirty="0" sz="235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00">
                <a:solidFill>
                  <a:srgbClr val="FAFAFA"/>
                </a:solidFill>
                <a:latin typeface="Microsoft Sans Serif"/>
                <a:cs typeface="Microsoft Sans Serif"/>
              </a:rPr>
              <a:t>ond</a:t>
            </a:r>
            <a:r>
              <a:rPr dirty="0" sz="23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40">
                <a:solidFill>
                  <a:srgbClr val="FAFAFA"/>
                </a:solidFill>
                <a:latin typeface="Microsoft Sans Serif"/>
                <a:cs typeface="Microsoft Sans Serif"/>
              </a:rPr>
              <a:t>land</a:t>
            </a:r>
            <a:endParaRPr sz="2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dirty="0" sz="2800" spc="35" b="1">
                <a:solidFill>
                  <a:srgbClr val="FBBE00"/>
                </a:solidFill>
                <a:latin typeface="Trebuchet MS"/>
                <a:cs typeface="Trebuchet MS"/>
              </a:rPr>
              <a:t>Skilled</a:t>
            </a:r>
            <a:r>
              <a:rPr dirty="0" sz="2800" spc="-215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2800" spc="130" b="1">
                <a:solidFill>
                  <a:srgbClr val="FBBE00"/>
                </a:solidFill>
                <a:latin typeface="Trebuchet MS"/>
                <a:cs typeface="Trebuchet MS"/>
              </a:rPr>
              <a:t>Agents</a:t>
            </a:r>
            <a:endParaRPr sz="2800">
              <a:latin typeface="Trebuchet MS"/>
              <a:cs typeface="Trebuchet MS"/>
            </a:endParaRPr>
          </a:p>
          <a:p>
            <a:pPr marL="611505" marR="298450">
              <a:lnSpc>
                <a:spcPct val="115199"/>
              </a:lnSpc>
              <a:spcBef>
                <a:spcPts val="640"/>
              </a:spcBef>
            </a:pPr>
            <a:r>
              <a:rPr dirty="0" sz="2550">
                <a:solidFill>
                  <a:srgbClr val="FAFAFA"/>
                </a:solidFill>
                <a:latin typeface="Microsoft Sans Serif"/>
                <a:cs typeface="Microsoft Sans Serif"/>
              </a:rPr>
              <a:t>A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60">
                <a:solidFill>
                  <a:srgbClr val="FAFAFA"/>
                </a:solidFill>
                <a:latin typeface="Microsoft Sans Serif"/>
                <a:cs typeface="Microsoft Sans Serif"/>
              </a:rPr>
              <a:t>traning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70">
                <a:solidFill>
                  <a:srgbClr val="FAFAFA"/>
                </a:solidFill>
                <a:latin typeface="Microsoft Sans Serif"/>
                <a:cs typeface="Microsoft Sans Serif"/>
              </a:rPr>
              <a:t>couse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20">
                <a:solidFill>
                  <a:srgbClr val="FAFAFA"/>
                </a:solidFill>
                <a:latin typeface="Microsoft Sans Serif"/>
                <a:cs typeface="Microsoft Sans Serif"/>
              </a:rPr>
              <a:t>will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110">
                <a:solidFill>
                  <a:srgbClr val="FAFAFA"/>
                </a:solidFill>
                <a:latin typeface="Microsoft Sans Serif"/>
                <a:cs typeface="Microsoft Sans Serif"/>
              </a:rPr>
              <a:t>be</a:t>
            </a:r>
            <a:r>
              <a:rPr dirty="0" sz="255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135">
                <a:solidFill>
                  <a:srgbClr val="FAFAFA"/>
                </a:solidFill>
                <a:latin typeface="Microsoft Sans Serif"/>
                <a:cs typeface="Microsoft Sans Serif"/>
              </a:rPr>
              <a:t>conducted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75">
                <a:solidFill>
                  <a:srgbClr val="FAFAFA"/>
                </a:solidFill>
                <a:latin typeface="Microsoft Sans Serif"/>
                <a:cs typeface="Microsoft Sans Serif"/>
              </a:rPr>
              <a:t>which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15">
                <a:solidFill>
                  <a:srgbClr val="FAFAFA"/>
                </a:solidFill>
                <a:latin typeface="Microsoft Sans Serif"/>
                <a:cs typeface="Microsoft Sans Serif"/>
              </a:rPr>
              <a:t>was </a:t>
            </a:r>
            <a:r>
              <a:rPr dirty="0" sz="2550" spc="-66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85">
                <a:solidFill>
                  <a:srgbClr val="FAFAFA"/>
                </a:solidFill>
                <a:latin typeface="Microsoft Sans Serif"/>
                <a:cs typeface="Microsoft Sans Serif"/>
              </a:rPr>
              <a:t>developed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165">
                <a:solidFill>
                  <a:srgbClr val="FAFAFA"/>
                </a:solidFill>
                <a:latin typeface="Microsoft Sans Serif"/>
                <a:cs typeface="Microsoft Sans Serif"/>
              </a:rPr>
              <a:t>by</a:t>
            </a:r>
            <a:r>
              <a:rPr dirty="0" sz="255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120">
                <a:solidFill>
                  <a:srgbClr val="FAFAFA"/>
                </a:solidFill>
                <a:latin typeface="Microsoft Sans Serif"/>
                <a:cs typeface="Microsoft Sans Serif"/>
              </a:rPr>
              <a:t>the</a:t>
            </a:r>
            <a:r>
              <a:rPr dirty="0" sz="255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550" spc="50">
                <a:solidFill>
                  <a:srgbClr val="FAFAFA"/>
                </a:solidFill>
                <a:latin typeface="Microsoft Sans Serif"/>
                <a:cs typeface="Microsoft Sans Serif"/>
              </a:rPr>
              <a:t>professionals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32080">
              <a:lnSpc>
                <a:spcPts val="3235"/>
              </a:lnSpc>
              <a:spcBef>
                <a:spcPts val="5"/>
              </a:spcBef>
            </a:pPr>
            <a:r>
              <a:rPr dirty="0" sz="2700" b="1">
                <a:solidFill>
                  <a:srgbClr val="FBBE00"/>
                </a:solidFill>
                <a:latin typeface="Trebuchet MS"/>
                <a:cs typeface="Trebuchet MS"/>
              </a:rPr>
              <a:t>Priority</a:t>
            </a:r>
            <a:r>
              <a:rPr dirty="0" sz="2700" spc="-200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FBBE00"/>
                </a:solidFill>
                <a:latin typeface="Trebuchet MS"/>
                <a:cs typeface="Trebuchet MS"/>
              </a:rPr>
              <a:t>Search</a:t>
            </a:r>
            <a:endParaRPr sz="2700">
              <a:latin typeface="Trebuchet MS"/>
              <a:cs typeface="Trebuchet MS"/>
            </a:endParaRPr>
          </a:p>
          <a:p>
            <a:pPr marL="608330">
              <a:lnSpc>
                <a:spcPts val="2755"/>
              </a:lnSpc>
            </a:pPr>
            <a:r>
              <a:rPr dirty="0" sz="2300" spc="-25">
                <a:solidFill>
                  <a:srgbClr val="FAFAFA"/>
                </a:solidFill>
                <a:latin typeface="Microsoft Sans Serif"/>
                <a:cs typeface="Microsoft Sans Serif"/>
              </a:rPr>
              <a:t>To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5">
                <a:solidFill>
                  <a:srgbClr val="FAFAFA"/>
                </a:solidFill>
                <a:latin typeface="Microsoft Sans Serif"/>
                <a:cs typeface="Microsoft Sans Serif"/>
              </a:rPr>
              <a:t>give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0">
                <a:solidFill>
                  <a:srgbClr val="FAFAFA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0">
                <a:solidFill>
                  <a:srgbClr val="FAFAFA"/>
                </a:solidFill>
                <a:latin typeface="Microsoft Sans Serif"/>
                <a:cs typeface="Microsoft Sans Serif"/>
              </a:rPr>
              <a:t>100%percent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65">
                <a:solidFill>
                  <a:srgbClr val="FAFAFA"/>
                </a:solidFill>
                <a:latin typeface="Microsoft Sans Serif"/>
                <a:cs typeface="Microsoft Sans Serif"/>
              </a:rPr>
              <a:t>satisfaction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20">
                <a:solidFill>
                  <a:srgbClr val="FAFAFA"/>
                </a:solidFill>
                <a:latin typeface="Microsoft Sans Serif"/>
                <a:cs typeface="Microsoft Sans Serif"/>
              </a:rPr>
              <a:t>that</a:t>
            </a:r>
            <a:endParaRPr sz="2300">
              <a:latin typeface="Microsoft Sans Serif"/>
              <a:cs typeface="Microsoft Sans Serif"/>
            </a:endParaRPr>
          </a:p>
          <a:p>
            <a:pPr marL="608330">
              <a:lnSpc>
                <a:spcPct val="100000"/>
              </a:lnSpc>
              <a:spcBef>
                <a:spcPts val="390"/>
              </a:spcBef>
            </a:pPr>
            <a:r>
              <a:rPr dirty="0" sz="2300" spc="100">
                <a:solidFill>
                  <a:srgbClr val="FAFAFA"/>
                </a:solidFill>
                <a:latin typeface="Microsoft Sans Serif"/>
                <a:cs typeface="Microsoft Sans Serif"/>
              </a:rPr>
              <a:t>the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75">
                <a:solidFill>
                  <a:srgbClr val="FAFAFA"/>
                </a:solidFill>
                <a:latin typeface="Microsoft Sans Serif"/>
                <a:cs typeface="Microsoft Sans Serif"/>
              </a:rPr>
              <a:t>client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5">
                <a:solidFill>
                  <a:srgbClr val="FAFAFA"/>
                </a:solidFill>
                <a:latin typeface="Microsoft Sans Serif"/>
                <a:cs typeface="Microsoft Sans Serif"/>
              </a:rPr>
              <a:t>need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FAFAFA"/>
                </a:solidFill>
                <a:latin typeface="Microsoft Sans Serif"/>
                <a:cs typeface="Microsoft Sans Serif"/>
              </a:rPr>
              <a:t>is</a:t>
            </a:r>
            <a:r>
              <a:rPr dirty="0" sz="230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5">
                <a:solidFill>
                  <a:srgbClr val="FAFAFA"/>
                </a:solidFill>
                <a:latin typeface="Microsoft Sans Serif"/>
                <a:cs typeface="Microsoft Sans Serif"/>
              </a:rPr>
              <a:t>satisfied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</a:pPr>
            <a:r>
              <a:rPr dirty="0" sz="2600" spc="55" b="1">
                <a:solidFill>
                  <a:srgbClr val="FBBE00"/>
                </a:solidFill>
                <a:latin typeface="Trebuchet MS"/>
                <a:cs typeface="Trebuchet MS"/>
              </a:rPr>
              <a:t>User</a:t>
            </a:r>
            <a:r>
              <a:rPr dirty="0" sz="2600" spc="-195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2600" spc="15" b="1">
                <a:solidFill>
                  <a:srgbClr val="FBBE00"/>
                </a:solidFill>
                <a:latin typeface="Trebuchet MS"/>
                <a:cs typeface="Trebuchet MS"/>
              </a:rPr>
              <a:t>friendly</a:t>
            </a:r>
            <a:endParaRPr sz="2600">
              <a:latin typeface="Trebuchet MS"/>
              <a:cs typeface="Trebuchet MS"/>
            </a:endParaRPr>
          </a:p>
          <a:p>
            <a:pPr marL="608330" marR="1878330">
              <a:lnSpc>
                <a:spcPct val="114100"/>
              </a:lnSpc>
              <a:spcBef>
                <a:spcPts val="434"/>
              </a:spcBef>
            </a:pPr>
            <a:r>
              <a:rPr dirty="0" sz="2300" spc="50">
                <a:solidFill>
                  <a:srgbClr val="FAFAFA"/>
                </a:solidFill>
                <a:latin typeface="Microsoft Sans Serif"/>
                <a:cs typeface="Microsoft Sans Serif"/>
              </a:rPr>
              <a:t>Admins</a:t>
            </a:r>
            <a:r>
              <a:rPr dirty="0" sz="2300" spc="-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0">
                <a:solidFill>
                  <a:srgbClr val="FAFAFA"/>
                </a:solidFill>
                <a:latin typeface="Microsoft Sans Serif"/>
                <a:cs typeface="Microsoft Sans Serif"/>
              </a:rPr>
              <a:t>will</a:t>
            </a:r>
            <a:r>
              <a:rPr dirty="0" sz="230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90">
                <a:solidFill>
                  <a:srgbClr val="FAFAFA"/>
                </a:solidFill>
                <a:latin typeface="Microsoft Sans Serif"/>
                <a:cs typeface="Microsoft Sans Serif"/>
              </a:rPr>
              <a:t>be</a:t>
            </a:r>
            <a:r>
              <a:rPr dirty="0" sz="2300">
                <a:solidFill>
                  <a:srgbClr val="FAFAFA"/>
                </a:solidFill>
                <a:latin typeface="Microsoft Sans Serif"/>
                <a:cs typeface="Microsoft Sans Serif"/>
              </a:rPr>
              <a:t> availalabe </a:t>
            </a:r>
            <a:r>
              <a:rPr dirty="0" sz="2300" spc="80">
                <a:solidFill>
                  <a:srgbClr val="FAFAFA"/>
                </a:solidFill>
                <a:latin typeface="Microsoft Sans Serif"/>
                <a:cs typeface="Microsoft Sans Serif"/>
              </a:rPr>
              <a:t>24/7</a:t>
            </a:r>
            <a:r>
              <a:rPr dirty="0" sz="230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60">
                <a:solidFill>
                  <a:srgbClr val="FAFAFA"/>
                </a:solidFill>
                <a:latin typeface="Microsoft Sans Serif"/>
                <a:cs typeface="Microsoft Sans Serif"/>
              </a:rPr>
              <a:t>to</a:t>
            </a:r>
            <a:r>
              <a:rPr dirty="0" sz="230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20">
                <a:solidFill>
                  <a:srgbClr val="FAFAFA"/>
                </a:solidFill>
                <a:latin typeface="Microsoft Sans Serif"/>
                <a:cs typeface="Microsoft Sans Serif"/>
              </a:rPr>
              <a:t>solve </a:t>
            </a:r>
            <a:r>
              <a:rPr dirty="0" sz="2300" spc="-595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70">
                <a:solidFill>
                  <a:srgbClr val="FAFAFA"/>
                </a:solidFill>
                <a:latin typeface="Microsoft Sans Serif"/>
                <a:cs typeface="Microsoft Sans Serif"/>
              </a:rPr>
              <a:t>your</a:t>
            </a:r>
            <a:r>
              <a:rPr dirty="0" sz="2300" spc="-10">
                <a:solidFill>
                  <a:srgbClr val="FAFAFA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45">
                <a:solidFill>
                  <a:srgbClr val="FAFAFA"/>
                </a:solidFill>
                <a:latin typeface="Microsoft Sans Serif"/>
                <a:cs typeface="Microsoft Sans Serif"/>
              </a:rPr>
              <a:t>queries</a:t>
            </a:r>
            <a:endParaRPr sz="23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539361" y="2785413"/>
            <a:ext cx="5019675" cy="5429250"/>
            <a:chOff x="12539361" y="2785413"/>
            <a:chExt cx="5019675" cy="5429250"/>
          </a:xfrm>
        </p:grpSpPr>
        <p:sp>
          <p:nvSpPr>
            <p:cNvPr id="21" name="object 21"/>
            <p:cNvSpPr/>
            <p:nvPr/>
          </p:nvSpPr>
          <p:spPr>
            <a:xfrm>
              <a:off x="12539361" y="2785413"/>
              <a:ext cx="5019675" cy="5429250"/>
            </a:xfrm>
            <a:custGeom>
              <a:avLst/>
              <a:gdLst/>
              <a:ahLst/>
              <a:cxnLst/>
              <a:rect l="l" t="t" r="r" b="b"/>
              <a:pathLst>
                <a:path w="5019675" h="5429250">
                  <a:moveTo>
                    <a:pt x="5019617" y="5429249"/>
                  </a:moveTo>
                  <a:lnTo>
                    <a:pt x="0" y="5429249"/>
                  </a:lnTo>
                  <a:lnTo>
                    <a:pt x="0" y="0"/>
                  </a:lnTo>
                  <a:lnTo>
                    <a:pt x="5019617" y="0"/>
                  </a:lnTo>
                  <a:lnTo>
                    <a:pt x="5019617" y="5429249"/>
                  </a:lnTo>
                  <a:close/>
                </a:path>
              </a:pathLst>
            </a:custGeom>
            <a:solidFill>
              <a:srgbClr val="EFEC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67" y="3577441"/>
              <a:ext cx="4419599" cy="3867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2463" y="4042590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5" y="0"/>
                </a:lnTo>
              </a:path>
            </a:pathLst>
          </a:custGeom>
          <a:ln w="23750">
            <a:solidFill>
              <a:srgbClr val="F9BF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32463" y="7327167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5" y="0"/>
                </a:lnTo>
              </a:path>
            </a:pathLst>
          </a:custGeom>
          <a:ln w="237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44533" y="4134508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5" y="0"/>
                </a:lnTo>
              </a:path>
            </a:pathLst>
          </a:custGeom>
          <a:ln w="237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44533" y="7419085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5" y="0"/>
                </a:lnTo>
              </a:path>
            </a:pathLst>
          </a:custGeom>
          <a:ln w="237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2456180" cy="2512695"/>
          </a:xfrm>
          <a:custGeom>
            <a:avLst/>
            <a:gdLst/>
            <a:ahLst/>
            <a:cxnLst/>
            <a:rect l="l" t="t" r="r" b="b"/>
            <a:pathLst>
              <a:path w="2456180" h="2512695">
                <a:moveTo>
                  <a:pt x="2095490" y="1554406"/>
                </a:moveTo>
                <a:lnTo>
                  <a:pt x="2065516" y="1597885"/>
                </a:lnTo>
                <a:lnTo>
                  <a:pt x="2034308" y="1640618"/>
                </a:lnTo>
                <a:lnTo>
                  <a:pt x="2001949" y="1682568"/>
                </a:lnTo>
                <a:lnTo>
                  <a:pt x="1968524" y="1723702"/>
                </a:lnTo>
                <a:lnTo>
                  <a:pt x="1934117" y="1763984"/>
                </a:lnTo>
                <a:lnTo>
                  <a:pt x="1898814" y="1803379"/>
                </a:lnTo>
                <a:lnTo>
                  <a:pt x="1862699" y="1841852"/>
                </a:lnTo>
                <a:lnTo>
                  <a:pt x="1825855" y="1879367"/>
                </a:lnTo>
                <a:lnTo>
                  <a:pt x="1788369" y="1915890"/>
                </a:lnTo>
                <a:lnTo>
                  <a:pt x="1750324" y="1951386"/>
                </a:lnTo>
                <a:lnTo>
                  <a:pt x="1711805" y="1985819"/>
                </a:lnTo>
                <a:lnTo>
                  <a:pt x="1672896" y="2019155"/>
                </a:lnTo>
                <a:lnTo>
                  <a:pt x="1633682" y="2051358"/>
                </a:lnTo>
                <a:lnTo>
                  <a:pt x="1594248" y="2082393"/>
                </a:lnTo>
                <a:lnTo>
                  <a:pt x="1555673" y="2110710"/>
                </a:lnTo>
                <a:lnTo>
                  <a:pt x="1516560" y="2138091"/>
                </a:lnTo>
                <a:lnTo>
                  <a:pt x="1476925" y="2164534"/>
                </a:lnTo>
                <a:lnTo>
                  <a:pt x="1436788" y="2190036"/>
                </a:lnTo>
                <a:lnTo>
                  <a:pt x="1396167" y="2214593"/>
                </a:lnTo>
                <a:lnTo>
                  <a:pt x="1355078" y="2238202"/>
                </a:lnTo>
                <a:lnTo>
                  <a:pt x="1313534" y="2260864"/>
                </a:lnTo>
                <a:lnTo>
                  <a:pt x="1271571" y="2282566"/>
                </a:lnTo>
                <a:lnTo>
                  <a:pt x="1229189" y="2303314"/>
                </a:lnTo>
                <a:lnTo>
                  <a:pt x="1186411" y="2323101"/>
                </a:lnTo>
                <a:lnTo>
                  <a:pt x="1143256" y="2341926"/>
                </a:lnTo>
                <a:lnTo>
                  <a:pt x="1099742" y="2359784"/>
                </a:lnTo>
                <a:lnTo>
                  <a:pt x="1055886" y="2376672"/>
                </a:lnTo>
                <a:lnTo>
                  <a:pt x="1011706" y="2392588"/>
                </a:lnTo>
                <a:lnTo>
                  <a:pt x="967221" y="2407528"/>
                </a:lnTo>
                <a:lnTo>
                  <a:pt x="922447" y="2421489"/>
                </a:lnTo>
                <a:lnTo>
                  <a:pt x="877405" y="2434468"/>
                </a:lnTo>
                <a:lnTo>
                  <a:pt x="832110" y="2446462"/>
                </a:lnTo>
                <a:lnTo>
                  <a:pt x="786581" y="2457467"/>
                </a:lnTo>
                <a:lnTo>
                  <a:pt x="740836" y="2467482"/>
                </a:lnTo>
                <a:lnTo>
                  <a:pt x="694892" y="2476501"/>
                </a:lnTo>
                <a:lnTo>
                  <a:pt x="648769" y="2484523"/>
                </a:lnTo>
                <a:lnTo>
                  <a:pt x="602483" y="2491544"/>
                </a:lnTo>
                <a:lnTo>
                  <a:pt x="556053" y="2497562"/>
                </a:lnTo>
                <a:lnTo>
                  <a:pt x="509496" y="2502572"/>
                </a:lnTo>
                <a:lnTo>
                  <a:pt x="462830" y="2506572"/>
                </a:lnTo>
                <a:lnTo>
                  <a:pt x="416074" y="2509559"/>
                </a:lnTo>
                <a:lnTo>
                  <a:pt x="369245" y="2511529"/>
                </a:lnTo>
                <a:lnTo>
                  <a:pt x="322362" y="2512480"/>
                </a:lnTo>
                <a:lnTo>
                  <a:pt x="275441" y="2512408"/>
                </a:lnTo>
                <a:lnTo>
                  <a:pt x="228502" y="2511311"/>
                </a:lnTo>
                <a:lnTo>
                  <a:pt x="181561" y="2509184"/>
                </a:lnTo>
                <a:lnTo>
                  <a:pt x="134637" y="2506026"/>
                </a:lnTo>
                <a:lnTo>
                  <a:pt x="87749" y="2501832"/>
                </a:lnTo>
                <a:lnTo>
                  <a:pt x="40912" y="2496600"/>
                </a:lnTo>
                <a:lnTo>
                  <a:pt x="0" y="2491111"/>
                </a:lnTo>
                <a:lnTo>
                  <a:pt x="0" y="0"/>
                </a:lnTo>
                <a:lnTo>
                  <a:pt x="2424242" y="0"/>
                </a:lnTo>
                <a:lnTo>
                  <a:pt x="2432256" y="50244"/>
                </a:lnTo>
                <a:lnTo>
                  <a:pt x="2438592" y="96757"/>
                </a:lnTo>
                <a:lnTo>
                  <a:pt x="2443941" y="143404"/>
                </a:lnTo>
                <a:lnTo>
                  <a:pt x="2448303" y="190166"/>
                </a:lnTo>
                <a:lnTo>
                  <a:pt x="2451672" y="237025"/>
                </a:lnTo>
                <a:lnTo>
                  <a:pt x="2454046" y="283962"/>
                </a:lnTo>
                <a:lnTo>
                  <a:pt x="2455422" y="330958"/>
                </a:lnTo>
                <a:lnTo>
                  <a:pt x="2455795" y="377996"/>
                </a:lnTo>
                <a:lnTo>
                  <a:pt x="2455164" y="425056"/>
                </a:lnTo>
                <a:lnTo>
                  <a:pt x="2453523" y="472119"/>
                </a:lnTo>
                <a:lnTo>
                  <a:pt x="2450871" y="519169"/>
                </a:lnTo>
                <a:lnTo>
                  <a:pt x="2447203" y="566191"/>
                </a:lnTo>
                <a:lnTo>
                  <a:pt x="2442518" y="613148"/>
                </a:lnTo>
                <a:lnTo>
                  <a:pt x="2436810" y="660042"/>
                </a:lnTo>
                <a:lnTo>
                  <a:pt x="2430076" y="706847"/>
                </a:lnTo>
                <a:lnTo>
                  <a:pt x="2422315" y="753544"/>
                </a:lnTo>
                <a:lnTo>
                  <a:pt x="2413521" y="800116"/>
                </a:lnTo>
                <a:lnTo>
                  <a:pt x="2403692" y="846543"/>
                </a:lnTo>
                <a:lnTo>
                  <a:pt x="2392824" y="892807"/>
                </a:lnTo>
                <a:lnTo>
                  <a:pt x="2392172" y="897958"/>
                </a:lnTo>
                <a:lnTo>
                  <a:pt x="2389589" y="901818"/>
                </a:lnTo>
                <a:lnTo>
                  <a:pt x="2388937" y="906969"/>
                </a:lnTo>
                <a:lnTo>
                  <a:pt x="2375588" y="954654"/>
                </a:lnTo>
                <a:lnTo>
                  <a:pt x="2361092" y="1002230"/>
                </a:lnTo>
                <a:lnTo>
                  <a:pt x="2345440" y="1049669"/>
                </a:lnTo>
                <a:lnTo>
                  <a:pt x="2328629" y="1096943"/>
                </a:lnTo>
                <a:lnTo>
                  <a:pt x="2310652" y="1144023"/>
                </a:lnTo>
                <a:lnTo>
                  <a:pt x="2291504" y="1190883"/>
                </a:lnTo>
                <a:lnTo>
                  <a:pt x="2271180" y="1237492"/>
                </a:lnTo>
                <a:lnTo>
                  <a:pt x="2249673" y="1283824"/>
                </a:lnTo>
                <a:lnTo>
                  <a:pt x="2226978" y="1329850"/>
                </a:lnTo>
                <a:lnTo>
                  <a:pt x="2203089" y="1375542"/>
                </a:lnTo>
                <a:lnTo>
                  <a:pt x="2178002" y="1420872"/>
                </a:lnTo>
                <a:lnTo>
                  <a:pt x="2151710" y="1465811"/>
                </a:lnTo>
                <a:lnTo>
                  <a:pt x="2124208" y="1510332"/>
                </a:lnTo>
                <a:lnTo>
                  <a:pt x="2095490" y="1554406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11726" y="0"/>
            <a:ext cx="2276475" cy="2584450"/>
          </a:xfrm>
          <a:custGeom>
            <a:avLst/>
            <a:gdLst/>
            <a:ahLst/>
            <a:cxnLst/>
            <a:rect l="l" t="t" r="r" b="b"/>
            <a:pathLst>
              <a:path w="2276475" h="2584450">
                <a:moveTo>
                  <a:pt x="392974" y="1674463"/>
                </a:moveTo>
                <a:lnTo>
                  <a:pt x="363153" y="1630782"/>
                </a:lnTo>
                <a:lnTo>
                  <a:pt x="334520" y="1586282"/>
                </a:lnTo>
                <a:lnTo>
                  <a:pt x="307031" y="1540991"/>
                </a:lnTo>
                <a:lnTo>
                  <a:pt x="280687" y="1494999"/>
                </a:lnTo>
                <a:lnTo>
                  <a:pt x="255491" y="1448399"/>
                </a:lnTo>
                <a:lnTo>
                  <a:pt x="231446" y="1401281"/>
                </a:lnTo>
                <a:lnTo>
                  <a:pt x="208554" y="1353737"/>
                </a:lnTo>
                <a:lnTo>
                  <a:pt x="186817" y="1305859"/>
                </a:lnTo>
                <a:lnTo>
                  <a:pt x="166237" y="1257738"/>
                </a:lnTo>
                <a:lnTo>
                  <a:pt x="146817" y="1209465"/>
                </a:lnTo>
                <a:lnTo>
                  <a:pt x="128559" y="1161133"/>
                </a:lnTo>
                <a:lnTo>
                  <a:pt x="111464" y="1112832"/>
                </a:lnTo>
                <a:lnTo>
                  <a:pt x="95537" y="1064655"/>
                </a:lnTo>
                <a:lnTo>
                  <a:pt x="80778" y="1016692"/>
                </a:lnTo>
                <a:lnTo>
                  <a:pt x="68246" y="970510"/>
                </a:lnTo>
                <a:lnTo>
                  <a:pt x="56781" y="924162"/>
                </a:lnTo>
                <a:lnTo>
                  <a:pt x="46378" y="877666"/>
                </a:lnTo>
                <a:lnTo>
                  <a:pt x="37035" y="831039"/>
                </a:lnTo>
                <a:lnTo>
                  <a:pt x="28747" y="784301"/>
                </a:lnTo>
                <a:lnTo>
                  <a:pt x="21512" y="737468"/>
                </a:lnTo>
                <a:lnTo>
                  <a:pt x="15325" y="690551"/>
                </a:lnTo>
                <a:lnTo>
                  <a:pt x="10184" y="643589"/>
                </a:lnTo>
                <a:lnTo>
                  <a:pt x="6084" y="596579"/>
                </a:lnTo>
                <a:lnTo>
                  <a:pt x="3023" y="549546"/>
                </a:lnTo>
                <a:lnTo>
                  <a:pt x="996" y="502508"/>
                </a:lnTo>
                <a:lnTo>
                  <a:pt x="0" y="455482"/>
                </a:lnTo>
                <a:lnTo>
                  <a:pt x="31" y="408487"/>
                </a:lnTo>
                <a:lnTo>
                  <a:pt x="1086" y="361540"/>
                </a:lnTo>
                <a:lnTo>
                  <a:pt x="3162" y="314658"/>
                </a:lnTo>
                <a:lnTo>
                  <a:pt x="6255" y="267861"/>
                </a:lnTo>
                <a:lnTo>
                  <a:pt x="10361" y="221166"/>
                </a:lnTo>
                <a:lnTo>
                  <a:pt x="15476" y="174590"/>
                </a:lnTo>
                <a:lnTo>
                  <a:pt x="21598" y="128151"/>
                </a:lnTo>
                <a:lnTo>
                  <a:pt x="28723" y="81868"/>
                </a:lnTo>
                <a:lnTo>
                  <a:pt x="36847" y="35758"/>
                </a:lnTo>
                <a:lnTo>
                  <a:pt x="2276273" y="0"/>
                </a:lnTo>
                <a:lnTo>
                  <a:pt x="2276273" y="2581472"/>
                </a:lnTo>
                <a:lnTo>
                  <a:pt x="2234315" y="2583318"/>
                </a:lnTo>
                <a:lnTo>
                  <a:pt x="2187325" y="2584370"/>
                </a:lnTo>
                <a:lnTo>
                  <a:pt x="2140342" y="2584413"/>
                </a:lnTo>
                <a:lnTo>
                  <a:pt x="2093386" y="2583449"/>
                </a:lnTo>
                <a:lnTo>
                  <a:pt x="2046474" y="2581482"/>
                </a:lnTo>
                <a:lnTo>
                  <a:pt x="1999626" y="2578515"/>
                </a:lnTo>
                <a:lnTo>
                  <a:pt x="1952860" y="2574553"/>
                </a:lnTo>
                <a:lnTo>
                  <a:pt x="1906193" y="2569598"/>
                </a:lnTo>
                <a:lnTo>
                  <a:pt x="1859646" y="2563654"/>
                </a:lnTo>
                <a:lnTo>
                  <a:pt x="1813236" y="2556726"/>
                </a:lnTo>
                <a:lnTo>
                  <a:pt x="1766982" y="2548815"/>
                </a:lnTo>
                <a:lnTo>
                  <a:pt x="1720902" y="2539927"/>
                </a:lnTo>
                <a:lnTo>
                  <a:pt x="1675016" y="2530064"/>
                </a:lnTo>
                <a:lnTo>
                  <a:pt x="1629340" y="2519230"/>
                </a:lnTo>
                <a:lnTo>
                  <a:pt x="1583895" y="2507429"/>
                </a:lnTo>
                <a:lnTo>
                  <a:pt x="1538697" y="2494665"/>
                </a:lnTo>
                <a:lnTo>
                  <a:pt x="1493767" y="2480939"/>
                </a:lnTo>
                <a:lnTo>
                  <a:pt x="1449122" y="2466258"/>
                </a:lnTo>
                <a:lnTo>
                  <a:pt x="1404781" y="2450623"/>
                </a:lnTo>
                <a:lnTo>
                  <a:pt x="1360763" y="2434039"/>
                </a:lnTo>
                <a:lnTo>
                  <a:pt x="1317086" y="2416508"/>
                </a:lnTo>
                <a:lnTo>
                  <a:pt x="1273768" y="2398036"/>
                </a:lnTo>
                <a:lnTo>
                  <a:pt x="1230827" y="2378624"/>
                </a:lnTo>
                <a:lnTo>
                  <a:pt x="1188278" y="2358275"/>
                </a:lnTo>
                <a:lnTo>
                  <a:pt x="1146155" y="2337000"/>
                </a:lnTo>
                <a:lnTo>
                  <a:pt x="1104460" y="2314793"/>
                </a:lnTo>
                <a:lnTo>
                  <a:pt x="1063217" y="2291662"/>
                </a:lnTo>
                <a:lnTo>
                  <a:pt x="1022445" y="2267610"/>
                </a:lnTo>
                <a:lnTo>
                  <a:pt x="982161" y="2242641"/>
                </a:lnTo>
                <a:lnTo>
                  <a:pt x="942385" y="2216758"/>
                </a:lnTo>
                <a:lnTo>
                  <a:pt x="903135" y="2189965"/>
                </a:lnTo>
                <a:lnTo>
                  <a:pt x="898564" y="2187501"/>
                </a:lnTo>
                <a:lnTo>
                  <a:pt x="895892" y="2183703"/>
                </a:lnTo>
                <a:lnTo>
                  <a:pt x="891322" y="2181239"/>
                </a:lnTo>
                <a:lnTo>
                  <a:pt x="851639" y="2151620"/>
                </a:lnTo>
                <a:lnTo>
                  <a:pt x="812471" y="2120969"/>
                </a:lnTo>
                <a:lnTo>
                  <a:pt x="773847" y="2089289"/>
                </a:lnTo>
                <a:lnTo>
                  <a:pt x="735794" y="2056587"/>
                </a:lnTo>
                <a:lnTo>
                  <a:pt x="698341" y="2022867"/>
                </a:lnTo>
                <a:lnTo>
                  <a:pt x="661517" y="1988134"/>
                </a:lnTo>
                <a:lnTo>
                  <a:pt x="625348" y="1952393"/>
                </a:lnTo>
                <a:lnTo>
                  <a:pt x="589865" y="1915649"/>
                </a:lnTo>
                <a:lnTo>
                  <a:pt x="555094" y="1877907"/>
                </a:lnTo>
                <a:lnTo>
                  <a:pt x="521065" y="1839172"/>
                </a:lnTo>
                <a:lnTo>
                  <a:pt x="487805" y="1799448"/>
                </a:lnTo>
                <a:lnTo>
                  <a:pt x="455344" y="1758742"/>
                </a:lnTo>
                <a:lnTo>
                  <a:pt x="423708" y="1717056"/>
                </a:lnTo>
                <a:lnTo>
                  <a:pt x="392974" y="1674463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820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1660"/>
              </a:spcBef>
            </a:pPr>
            <a:r>
              <a:rPr dirty="0" spc="240"/>
              <a:t>Modules</a:t>
            </a:r>
          </a:p>
          <a:p>
            <a:pPr algn="ctr" marL="19050">
              <a:lnSpc>
                <a:spcPct val="100000"/>
              </a:lnSpc>
              <a:spcBef>
                <a:spcPts val="500"/>
              </a:spcBef>
            </a:pPr>
            <a:r>
              <a:rPr dirty="0" sz="2300" spc="55" b="0">
                <a:solidFill>
                  <a:srgbClr val="E7E7E7"/>
                </a:solidFill>
                <a:latin typeface="Trebuchet MS"/>
                <a:cs typeface="Trebuchet MS"/>
              </a:rPr>
              <a:t>Description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4549" y="3314746"/>
            <a:ext cx="842010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-240" b="1">
                <a:solidFill>
                  <a:srgbClr val="F1BF24"/>
                </a:solidFill>
                <a:latin typeface="Verdana"/>
                <a:cs typeface="Verdana"/>
              </a:rPr>
              <a:t>0</a:t>
            </a:r>
            <a:r>
              <a:rPr dirty="0" sz="5750" spc="-1520" b="1">
                <a:solidFill>
                  <a:srgbClr val="F1BF24"/>
                </a:solidFill>
                <a:latin typeface="Verdana"/>
                <a:cs typeface="Verdana"/>
              </a:rPr>
              <a:t>1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0247" y="3391362"/>
            <a:ext cx="3816350" cy="4660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40" b="1">
                <a:solidFill>
                  <a:srgbClr val="F1BF24"/>
                </a:solidFill>
                <a:latin typeface="Arial"/>
                <a:cs typeface="Arial"/>
              </a:rPr>
              <a:t>Location</a:t>
            </a:r>
            <a:r>
              <a:rPr dirty="0" sz="2850" spc="-14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850" spc="80" b="1">
                <a:solidFill>
                  <a:srgbClr val="F1BF24"/>
                </a:solidFill>
                <a:latin typeface="Arial"/>
                <a:cs typeface="Arial"/>
              </a:rPr>
              <a:t>based</a:t>
            </a:r>
            <a:r>
              <a:rPr dirty="0" sz="2850" spc="-14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850" spc="20" b="1">
                <a:solidFill>
                  <a:srgbClr val="F1BF24"/>
                </a:solidFill>
                <a:latin typeface="Arial"/>
                <a:cs typeface="Arial"/>
              </a:rPr>
              <a:t>lands</a:t>
            </a:r>
            <a:endParaRPr sz="2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432" y="6599324"/>
            <a:ext cx="98996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-240" b="1">
                <a:solidFill>
                  <a:srgbClr val="F1BF24"/>
                </a:solidFill>
                <a:latin typeface="Verdana"/>
                <a:cs typeface="Verdana"/>
              </a:rPr>
              <a:t>0</a:t>
            </a:r>
            <a:r>
              <a:rPr dirty="0" sz="5750" spc="-350" b="1">
                <a:solidFill>
                  <a:srgbClr val="F1BF24"/>
                </a:solidFill>
                <a:latin typeface="Verdana"/>
                <a:cs typeface="Verdana"/>
              </a:rPr>
              <a:t>2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0247" y="6684163"/>
            <a:ext cx="243078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25" b="1">
                <a:solidFill>
                  <a:srgbClr val="F1BF24"/>
                </a:solidFill>
                <a:latin typeface="Arial"/>
                <a:cs typeface="Arial"/>
              </a:rPr>
              <a:t>EMI</a:t>
            </a:r>
            <a:r>
              <a:rPr dirty="0" sz="2450" spc="-14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45" b="1">
                <a:solidFill>
                  <a:srgbClr val="F1BF24"/>
                </a:solidFill>
                <a:latin typeface="Arial"/>
                <a:cs typeface="Arial"/>
              </a:rPr>
              <a:t>Caluculator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7293" y="3406664"/>
            <a:ext cx="100012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-240" b="1">
                <a:solidFill>
                  <a:srgbClr val="F1BF24"/>
                </a:solidFill>
                <a:latin typeface="Verdana"/>
                <a:cs typeface="Verdana"/>
              </a:rPr>
              <a:t>0</a:t>
            </a:r>
            <a:r>
              <a:rPr dirty="0" sz="5750" spc="-270" b="1">
                <a:solidFill>
                  <a:srgbClr val="F1BF24"/>
                </a:solidFill>
                <a:latin typeface="Verdana"/>
                <a:cs typeface="Verdana"/>
              </a:rPr>
              <a:t>3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2317" y="3491503"/>
            <a:ext cx="252603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25" b="1">
                <a:solidFill>
                  <a:srgbClr val="F1BF24"/>
                </a:solidFill>
                <a:latin typeface="Arial"/>
                <a:cs typeface="Arial"/>
              </a:rPr>
              <a:t>Price</a:t>
            </a:r>
            <a:r>
              <a:rPr dirty="0" sz="2450" spc="-14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35" b="1">
                <a:solidFill>
                  <a:srgbClr val="F1BF24"/>
                </a:solidFill>
                <a:latin typeface="Arial"/>
                <a:cs typeface="Arial"/>
              </a:rPr>
              <a:t>Estimation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51311" y="6691241"/>
            <a:ext cx="99250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-240" b="1">
                <a:solidFill>
                  <a:srgbClr val="F1BF24"/>
                </a:solidFill>
                <a:latin typeface="Verdana"/>
                <a:cs typeface="Verdana"/>
              </a:rPr>
              <a:t>0</a:t>
            </a:r>
            <a:r>
              <a:rPr dirty="0" sz="5750" spc="-335" b="1">
                <a:solidFill>
                  <a:srgbClr val="F1BF24"/>
                </a:solidFill>
                <a:latin typeface="Verdana"/>
                <a:cs typeface="Verdana"/>
              </a:rPr>
              <a:t>4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22317" y="6776082"/>
            <a:ext cx="283083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40" b="1">
                <a:solidFill>
                  <a:srgbClr val="F1BF24"/>
                </a:solidFill>
                <a:latin typeface="Arial"/>
                <a:cs typeface="Arial"/>
              </a:rPr>
              <a:t>Technical</a:t>
            </a:r>
            <a:r>
              <a:rPr dirty="0" sz="2450" spc="-14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50" b="1">
                <a:solidFill>
                  <a:srgbClr val="F1BF24"/>
                </a:solidFill>
                <a:latin typeface="Arial"/>
                <a:cs typeface="Arial"/>
              </a:rPr>
              <a:t>Support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0247" y="4235232"/>
            <a:ext cx="5640705" cy="197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200" spc="-10" b="1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2200" spc="-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this</a:t>
            </a:r>
            <a:r>
              <a:rPr dirty="0" sz="2200" spc="-3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module</a:t>
            </a:r>
            <a:r>
              <a:rPr dirty="0" sz="2200" spc="-3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90" b="1">
                <a:solidFill>
                  <a:srgbClr val="EFECE7"/>
                </a:solidFill>
                <a:latin typeface="Arial"/>
                <a:cs typeface="Arial"/>
              </a:rPr>
              <a:t>we</a:t>
            </a:r>
            <a:r>
              <a:rPr dirty="0" sz="2200" spc="-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provide</a:t>
            </a:r>
            <a:r>
              <a:rPr dirty="0" sz="2200" spc="-3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the</a:t>
            </a:r>
            <a:r>
              <a:rPr dirty="0" sz="2200" spc="-3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properties </a:t>
            </a:r>
            <a:r>
              <a:rPr dirty="0" sz="2200" spc="-6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0" b="1">
                <a:solidFill>
                  <a:srgbClr val="EFECE7"/>
                </a:solidFill>
                <a:latin typeface="Arial"/>
                <a:cs typeface="Arial"/>
              </a:rPr>
              <a:t>available for </a:t>
            </a:r>
            <a:r>
              <a:rPr dirty="0" sz="2200" spc="15" b="1">
                <a:solidFill>
                  <a:srgbClr val="EFECE7"/>
                </a:solidFill>
                <a:latin typeface="Arial"/>
                <a:cs typeface="Arial"/>
              </a:rPr>
              <a:t>sale </a:t>
            </a:r>
            <a:r>
              <a:rPr dirty="0" sz="2200" spc="-5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200" spc="114" b="1">
                <a:solidFill>
                  <a:srgbClr val="EFECE7"/>
                </a:solidFill>
                <a:latin typeface="Arial"/>
                <a:cs typeface="Arial"/>
              </a:rPr>
              <a:t>that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location wised 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EFECE7"/>
                </a:solidFill>
                <a:latin typeface="Arial"/>
                <a:cs typeface="Arial"/>
              </a:rPr>
              <a:t>been </a:t>
            </a:r>
            <a:r>
              <a:rPr dirty="0" sz="2200" spc="10" b="1">
                <a:solidFill>
                  <a:srgbClr val="EFECE7"/>
                </a:solidFill>
                <a:latin typeface="Arial"/>
                <a:cs typeface="Arial"/>
              </a:rPr>
              <a:t>listed.Users 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can </a:t>
            </a:r>
            <a:r>
              <a:rPr dirty="0" sz="2200" spc="25" b="1">
                <a:solidFill>
                  <a:srgbClr val="EFECE7"/>
                </a:solidFill>
                <a:latin typeface="Arial"/>
                <a:cs typeface="Arial"/>
              </a:rPr>
              <a:t>easily 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access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200" spc="11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EFECE7"/>
                </a:solidFill>
                <a:latin typeface="Arial"/>
                <a:cs typeface="Arial"/>
              </a:rPr>
              <a:t>buy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which </a:t>
            </a:r>
            <a:r>
              <a:rPr dirty="0" sz="2200" spc="130" b="1">
                <a:solidFill>
                  <a:srgbClr val="EFECE7"/>
                </a:solidFill>
                <a:latin typeface="Arial"/>
                <a:cs typeface="Arial"/>
              </a:rPr>
              <a:t>type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2200" spc="85" b="1">
                <a:solidFill>
                  <a:srgbClr val="EFECE7"/>
                </a:solidFill>
                <a:latin typeface="Arial"/>
                <a:cs typeface="Arial"/>
              </a:rPr>
              <a:t>property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of land 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and 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-15" b="1">
                <a:solidFill>
                  <a:srgbClr val="EFECE7"/>
                </a:solidFill>
                <a:latin typeface="Arial"/>
                <a:cs typeface="Arial"/>
              </a:rPr>
              <a:t>willing</a:t>
            </a:r>
            <a:r>
              <a:rPr dirty="0" sz="22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location</a:t>
            </a:r>
            <a:r>
              <a:rPr dirty="0" sz="2200" spc="-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to</a:t>
            </a:r>
            <a:r>
              <a:rPr dirty="0" sz="22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buy.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22317" y="4282934"/>
            <a:ext cx="5639435" cy="197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200" spc="-10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module </a:t>
            </a:r>
            <a:r>
              <a:rPr dirty="0" sz="2200" spc="90" b="1">
                <a:solidFill>
                  <a:srgbClr val="EFECE7"/>
                </a:solidFill>
                <a:latin typeface="Arial"/>
                <a:cs typeface="Arial"/>
              </a:rPr>
              <a:t>there </a:t>
            </a:r>
            <a:r>
              <a:rPr dirty="0" sz="2200" spc="25" b="1">
                <a:solidFill>
                  <a:srgbClr val="EFECE7"/>
                </a:solidFill>
                <a:latin typeface="Arial"/>
                <a:cs typeface="Arial"/>
              </a:rPr>
              <a:t>was </a:t>
            </a:r>
            <a:r>
              <a:rPr dirty="0" sz="2200" spc="95" b="1">
                <a:solidFill>
                  <a:srgbClr val="EFECE7"/>
                </a:solidFill>
                <a:latin typeface="Arial"/>
                <a:cs typeface="Arial"/>
              </a:rPr>
              <a:t>two 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category </a:t>
            </a:r>
            <a:r>
              <a:rPr dirty="0" sz="2200" spc="7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listed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which </a:t>
            </a:r>
            <a:r>
              <a:rPr dirty="0" sz="2200" spc="-40" b="1">
                <a:solidFill>
                  <a:srgbClr val="EFECE7"/>
                </a:solidFill>
                <a:latin typeface="Arial"/>
                <a:cs typeface="Arial"/>
              </a:rPr>
              <a:t>is </a:t>
            </a:r>
            <a:r>
              <a:rPr dirty="0" sz="2200" spc="25" b="1">
                <a:solidFill>
                  <a:srgbClr val="EFECE7"/>
                </a:solidFill>
                <a:latin typeface="Arial"/>
                <a:cs typeface="Arial"/>
              </a:rPr>
              <a:t>helps </a:t>
            </a:r>
            <a:r>
              <a:rPr dirty="0" sz="2200" spc="-25" b="1">
                <a:solidFill>
                  <a:srgbClr val="EFECE7"/>
                </a:solidFill>
                <a:latin typeface="Arial"/>
                <a:cs typeface="Arial"/>
              </a:rPr>
              <a:t>us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calculate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200" spc="11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land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EFECE7"/>
                </a:solidFill>
                <a:latin typeface="Arial"/>
                <a:cs typeface="Arial"/>
              </a:rPr>
              <a:t>total</a:t>
            </a:r>
            <a:r>
              <a:rPr dirty="0" sz="2200" spc="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price</a:t>
            </a:r>
            <a:r>
              <a:rPr dirty="0" sz="2200" spc="7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and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EFECE7"/>
                </a:solidFill>
                <a:latin typeface="Arial"/>
                <a:cs typeface="Arial"/>
              </a:rPr>
              <a:t>also</a:t>
            </a:r>
            <a:r>
              <a:rPr dirty="0" sz="2200" spc="-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EFECE7"/>
                </a:solidFill>
                <a:latin typeface="Arial"/>
                <a:cs typeface="Arial"/>
              </a:rPr>
              <a:t>per</a:t>
            </a:r>
            <a:r>
              <a:rPr dirty="0" sz="2200" spc="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EFECE7"/>
                </a:solidFill>
                <a:latin typeface="Arial"/>
                <a:cs typeface="Arial"/>
              </a:rPr>
              <a:t>sq</a:t>
            </a:r>
            <a:r>
              <a:rPr dirty="0" sz="2200" spc="3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20" b="1">
                <a:solidFill>
                  <a:srgbClr val="EFECE7"/>
                </a:solidFill>
                <a:latin typeface="Arial"/>
                <a:cs typeface="Arial"/>
              </a:rPr>
              <a:t>feet </a:t>
            </a:r>
            <a:r>
              <a:rPr dirty="0" sz="2200" spc="-6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price </a:t>
            </a:r>
            <a:r>
              <a:rPr dirty="0" sz="2200" b="1">
                <a:solidFill>
                  <a:srgbClr val="EFECE7"/>
                </a:solidFill>
                <a:latin typeface="Arial"/>
                <a:cs typeface="Arial"/>
              </a:rPr>
              <a:t>as </a:t>
            </a:r>
            <a:r>
              <a:rPr dirty="0" sz="2200" spc="80" b="1">
                <a:solidFill>
                  <a:srgbClr val="EFECE7"/>
                </a:solidFill>
                <a:latin typeface="Arial"/>
                <a:cs typeface="Arial"/>
              </a:rPr>
              <a:t>per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details </a:t>
            </a:r>
            <a:r>
              <a:rPr dirty="0" sz="2200" spc="5" b="1">
                <a:solidFill>
                  <a:srgbClr val="EFECE7"/>
                </a:solidFill>
                <a:latin typeface="Arial"/>
                <a:cs typeface="Arial"/>
              </a:rPr>
              <a:t>given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by the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land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20" b="1">
                <a:solidFill>
                  <a:srgbClr val="EFECE7"/>
                </a:solidFill>
                <a:latin typeface="Arial"/>
                <a:cs typeface="Arial"/>
              </a:rPr>
              <a:t>owner.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0247" y="7511567"/>
            <a:ext cx="5639435" cy="2073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5"/>
              </a:spcBef>
            </a:pP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we</a:t>
            </a:r>
            <a:r>
              <a:rPr dirty="0" sz="2300" spc="1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have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2300" spc="7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80" b="1">
                <a:solidFill>
                  <a:srgbClr val="EFECE7"/>
                </a:solidFill>
                <a:latin typeface="Arial"/>
                <a:cs typeface="Arial"/>
              </a:rPr>
              <a:t>separte</a:t>
            </a:r>
            <a:r>
              <a:rPr dirty="0" sz="2300" spc="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25" b="1">
                <a:solidFill>
                  <a:srgbClr val="EFECE7"/>
                </a:solidFill>
                <a:latin typeface="Arial"/>
                <a:cs typeface="Arial"/>
              </a:rPr>
              <a:t>Emi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caluclation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method </a:t>
            </a:r>
            <a:r>
              <a:rPr dirty="0" sz="2300" spc="35" b="1">
                <a:solidFill>
                  <a:srgbClr val="EFECE7"/>
                </a:solidFill>
                <a:latin typeface="Arial"/>
                <a:cs typeface="Arial"/>
              </a:rPr>
              <a:t>which</a:t>
            </a:r>
            <a:r>
              <a:rPr dirty="0" sz="2300" spc="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provide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114" b="1">
                <a:solidFill>
                  <a:srgbClr val="EFECE7"/>
                </a:solidFill>
                <a:latin typeface="Arial"/>
                <a:cs typeface="Arial"/>
              </a:rPr>
              <a:t>them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a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clear </a:t>
            </a:r>
            <a:r>
              <a:rPr dirty="0" sz="2300" spc="6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70" b="1">
                <a:solidFill>
                  <a:srgbClr val="EFECE7"/>
                </a:solidFill>
                <a:latin typeface="Arial"/>
                <a:cs typeface="Arial"/>
              </a:rPr>
              <a:t>detail </a:t>
            </a:r>
            <a:r>
              <a:rPr dirty="0" sz="2300" spc="110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bank </a:t>
            </a:r>
            <a:r>
              <a:rPr dirty="0" sz="2300" spc="-10" b="1">
                <a:solidFill>
                  <a:srgbClr val="EFECE7"/>
                </a:solidFill>
                <a:latin typeface="Arial"/>
                <a:cs typeface="Arial"/>
              </a:rPr>
              <a:t>loaning </a:t>
            </a:r>
            <a:r>
              <a:rPr dirty="0" sz="2300" b="1">
                <a:solidFill>
                  <a:srgbClr val="EFECE7"/>
                </a:solidFill>
                <a:latin typeface="Arial"/>
                <a:cs typeface="Arial"/>
              </a:rPr>
              <a:t>process.Also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it </a:t>
            </a:r>
            <a:r>
              <a:rPr dirty="0" sz="2300" spc="1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shows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110" b="1">
                <a:solidFill>
                  <a:srgbClr val="EFECE7"/>
                </a:solidFill>
                <a:latin typeface="Arial"/>
                <a:cs typeface="Arial"/>
              </a:rPr>
              <a:t>the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how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much</a:t>
            </a:r>
            <a:r>
              <a:rPr dirty="0" sz="2300" spc="-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pay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60" b="1">
                <a:solidFill>
                  <a:srgbClr val="EFECE7"/>
                </a:solidFill>
                <a:latin typeface="Arial"/>
                <a:cs typeface="Arial"/>
              </a:rPr>
              <a:t>monthly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wise </a:t>
            </a:r>
            <a:r>
              <a:rPr dirty="0" sz="2300" spc="-62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110" b="1">
                <a:solidFill>
                  <a:srgbClr val="EFECE7"/>
                </a:solidFill>
                <a:latin typeface="Arial"/>
                <a:cs typeface="Arial"/>
              </a:rPr>
              <a:t>to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settled</a:t>
            </a:r>
            <a:r>
              <a:rPr dirty="0" sz="23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0" b="1">
                <a:solidFill>
                  <a:srgbClr val="EFECE7"/>
                </a:solidFill>
                <a:latin typeface="Arial"/>
                <a:cs typeface="Arial"/>
              </a:rPr>
              <a:t>total</a:t>
            </a:r>
            <a:r>
              <a:rPr dirty="0" sz="2300" spc="-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amount.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22317" y="7567511"/>
            <a:ext cx="5637530" cy="197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200" spc="-10" b="1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2200" spc="-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this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module</a:t>
            </a:r>
            <a:r>
              <a:rPr dirty="0" sz="2200" spc="5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90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provide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200" spc="20" b="1">
                <a:solidFill>
                  <a:srgbClr val="EFECE7"/>
                </a:solidFill>
                <a:latin typeface="Arial"/>
                <a:cs typeface="Arial"/>
              </a:rPr>
              <a:t>list</a:t>
            </a:r>
            <a:r>
              <a:rPr dirty="0" sz="2200" spc="2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55" b="1">
                <a:solidFill>
                  <a:srgbClr val="EFECE7"/>
                </a:solidFill>
                <a:latin typeface="Arial"/>
                <a:cs typeface="Arial"/>
              </a:rPr>
              <a:t>admin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 and</a:t>
            </a:r>
            <a:r>
              <a:rPr dirty="0" sz="2200" spc="6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agents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0" b="1">
                <a:solidFill>
                  <a:srgbClr val="EFECE7"/>
                </a:solidFill>
                <a:latin typeface="Arial"/>
                <a:cs typeface="Arial"/>
              </a:rPr>
              <a:t>contact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EFECE7"/>
                </a:solidFill>
                <a:latin typeface="Arial"/>
                <a:cs typeface="Arial"/>
              </a:rPr>
              <a:t>details</a:t>
            </a:r>
            <a:r>
              <a:rPr dirty="0" sz="2200" spc="5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200" spc="11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0" b="1">
                <a:solidFill>
                  <a:srgbClr val="EFECE7"/>
                </a:solidFill>
                <a:latin typeface="Arial"/>
                <a:cs typeface="Arial"/>
              </a:rPr>
              <a:t>contact </a:t>
            </a:r>
            <a:r>
              <a:rPr dirty="0" sz="2200" spc="55" b="1">
                <a:solidFill>
                  <a:srgbClr val="EFECE7"/>
                </a:solidFill>
                <a:latin typeface="Arial"/>
                <a:cs typeface="Arial"/>
              </a:rPr>
              <a:t>any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information </a:t>
            </a:r>
            <a:r>
              <a:rPr dirty="0" sz="2200" spc="15" b="1">
                <a:solidFill>
                  <a:srgbClr val="EFECE7"/>
                </a:solidFill>
                <a:latin typeface="Arial"/>
                <a:cs typeface="Arial"/>
              </a:rPr>
              <a:t>regarding</a:t>
            </a:r>
            <a:r>
              <a:rPr dirty="0" sz="2200" spc="2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200" spc="11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" b="1">
                <a:solidFill>
                  <a:srgbClr val="EFECE7"/>
                </a:solidFill>
                <a:latin typeface="Arial"/>
                <a:cs typeface="Arial"/>
              </a:rPr>
              <a:t>location.Also </a:t>
            </a:r>
            <a:r>
              <a:rPr dirty="0" sz="2200" spc="90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200" spc="45" b="1">
                <a:solidFill>
                  <a:srgbClr val="EFECE7"/>
                </a:solidFill>
                <a:latin typeface="Arial"/>
                <a:cs typeface="Arial"/>
              </a:rPr>
              <a:t>provide </a:t>
            </a:r>
            <a:r>
              <a:rPr dirty="0" sz="2200" spc="85" b="1">
                <a:solidFill>
                  <a:srgbClr val="EFECE7"/>
                </a:solidFill>
                <a:latin typeface="Arial"/>
                <a:cs typeface="Arial"/>
              </a:rPr>
              <a:t>feedback </a:t>
            </a:r>
            <a:r>
              <a:rPr dirty="0" sz="2200" spc="55" b="1">
                <a:solidFill>
                  <a:srgbClr val="EFECE7"/>
                </a:solidFill>
                <a:latin typeface="Arial"/>
                <a:cs typeface="Arial"/>
              </a:rPr>
              <a:t>form </a:t>
            </a:r>
            <a:r>
              <a:rPr dirty="0" sz="2200" spc="6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EFECE7"/>
                </a:solidFill>
                <a:latin typeface="Arial"/>
                <a:cs typeface="Arial"/>
              </a:rPr>
              <a:t>to</a:t>
            </a:r>
            <a:r>
              <a:rPr dirty="0" sz="2200" spc="-9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EFECE7"/>
                </a:solidFill>
                <a:latin typeface="Arial"/>
                <a:cs typeface="Arial"/>
              </a:rPr>
              <a:t>fill</a:t>
            </a:r>
            <a:r>
              <a:rPr dirty="0" sz="2200" spc="-8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EFECE7"/>
                </a:solidFill>
                <a:latin typeface="Arial"/>
                <a:cs typeface="Arial"/>
              </a:rPr>
              <a:t>customers.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1"/>
            <a:ext cx="4853940" cy="5147945"/>
            <a:chOff x="13434156" y="1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59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29"/>
                  </a:lnTo>
                  <a:lnTo>
                    <a:pt x="691769" y="612521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78"/>
                  </a:lnTo>
                  <a:lnTo>
                    <a:pt x="563092" y="767511"/>
                  </a:lnTo>
                  <a:lnTo>
                    <a:pt x="532993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10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18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04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11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54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81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27"/>
                  </a:lnTo>
                  <a:lnTo>
                    <a:pt x="4240771" y="4685169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36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72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81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08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296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54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43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54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60"/>
                  </a:lnTo>
                  <a:lnTo>
                    <a:pt x="1480083" y="4848936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44" y="652005"/>
                  </a:lnTo>
                  <a:lnTo>
                    <a:pt x="4741215" y="601205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51"/>
                  </a:lnTo>
                  <a:lnTo>
                    <a:pt x="846924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14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20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35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75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7"/>
            <a:ext cx="220825" cy="220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6"/>
            <a:ext cx="219989" cy="219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29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10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3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5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4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7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799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1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2370" y="2122362"/>
            <a:ext cx="6067424" cy="81629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992378"/>
            <a:ext cx="9939020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20"/>
              <a:t>Architecture</a:t>
            </a:r>
            <a:r>
              <a:rPr dirty="0" spc="-320"/>
              <a:t> </a:t>
            </a:r>
            <a:r>
              <a:rPr dirty="0" spc="-114"/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1"/>
            <a:ext cx="4853940" cy="5147945"/>
            <a:chOff x="13434156" y="1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72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41"/>
                  </a:lnTo>
                  <a:lnTo>
                    <a:pt x="691769" y="612521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91"/>
                  </a:lnTo>
                  <a:lnTo>
                    <a:pt x="563092" y="767511"/>
                  </a:lnTo>
                  <a:lnTo>
                    <a:pt x="532993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23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34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31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17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24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54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93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27"/>
                  </a:lnTo>
                  <a:lnTo>
                    <a:pt x="4240771" y="4685182"/>
                  </a:lnTo>
                  <a:lnTo>
                    <a:pt x="4284345" y="4655185"/>
                  </a:lnTo>
                  <a:lnTo>
                    <a:pt x="4327461" y="4624260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36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72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93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21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308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65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67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43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67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60"/>
                  </a:lnTo>
                  <a:lnTo>
                    <a:pt x="1480083" y="4848949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44" y="652005"/>
                  </a:lnTo>
                  <a:lnTo>
                    <a:pt x="4741215" y="601218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51"/>
                  </a:lnTo>
                  <a:lnTo>
                    <a:pt x="846924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27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33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48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88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3008" y="3205768"/>
            <a:ext cx="5876925" cy="5591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194" y="102678"/>
            <a:ext cx="220825" cy="220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9343" y="491828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3141" y="78031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8127" y="880612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1925" y="466815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5253" y="53487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86911" y="1269396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0708" y="855598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3566" y="441801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26893" y="28473"/>
            <a:ext cx="219989" cy="219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7164" y="1959593"/>
            <a:ext cx="15354299" cy="7905748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76924" y="139009"/>
            <a:ext cx="819340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54"/>
              <a:t>use</a:t>
            </a:r>
            <a:r>
              <a:rPr dirty="0" spc="-280"/>
              <a:t> </a:t>
            </a:r>
            <a:r>
              <a:rPr dirty="0" spc="415"/>
              <a:t>case</a:t>
            </a:r>
            <a:r>
              <a:rPr dirty="0" spc="-275"/>
              <a:t> </a:t>
            </a:r>
            <a:r>
              <a:rPr dirty="0" spc="-65"/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0"/>
            <a:ext cx="4853940" cy="5147945"/>
            <a:chOff x="13434156" y="0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893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23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11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75" y="296176"/>
                  </a:lnTo>
                  <a:lnTo>
                    <a:pt x="986942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59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29"/>
                  </a:lnTo>
                  <a:lnTo>
                    <a:pt x="691769" y="612508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78"/>
                  </a:lnTo>
                  <a:lnTo>
                    <a:pt x="563092" y="767511"/>
                  </a:lnTo>
                  <a:lnTo>
                    <a:pt x="532993" y="807364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24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86"/>
                  </a:lnTo>
                  <a:lnTo>
                    <a:pt x="212407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188"/>
                  </a:lnTo>
                  <a:lnTo>
                    <a:pt x="132880" y="1584299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893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74"/>
                  </a:lnTo>
                  <a:lnTo>
                    <a:pt x="21907" y="2079345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587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79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30"/>
                  </a:lnTo>
                  <a:lnTo>
                    <a:pt x="19926" y="2757005"/>
                  </a:lnTo>
                  <a:lnTo>
                    <a:pt x="25158" y="2797454"/>
                  </a:lnTo>
                  <a:lnTo>
                    <a:pt x="33096" y="2851277"/>
                  </a:lnTo>
                  <a:lnTo>
                    <a:pt x="44526" y="2918320"/>
                  </a:lnTo>
                  <a:lnTo>
                    <a:pt x="52184" y="2958439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44"/>
                  </a:lnTo>
                  <a:lnTo>
                    <a:pt x="3107779" y="0"/>
                  </a:lnTo>
                  <a:close/>
                </a:path>
                <a:path w="4853940" h="5147945">
                  <a:moveTo>
                    <a:pt x="3765639" y="0"/>
                  </a:moveTo>
                  <a:lnTo>
                    <a:pt x="3272320" y="0"/>
                  </a:lnTo>
                  <a:lnTo>
                    <a:pt x="102908" y="3169310"/>
                  </a:lnTo>
                  <a:lnTo>
                    <a:pt x="116382" y="3215424"/>
                  </a:lnTo>
                  <a:lnTo>
                    <a:pt x="130683" y="3261322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80"/>
                  </a:lnTo>
                  <a:lnTo>
                    <a:pt x="233921" y="3531895"/>
                  </a:lnTo>
                  <a:lnTo>
                    <a:pt x="3765639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488" y="148221"/>
                  </a:lnTo>
                  <a:lnTo>
                    <a:pt x="4174477" y="123634"/>
                  </a:lnTo>
                  <a:lnTo>
                    <a:pt x="4124858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18"/>
                  </a:lnTo>
                  <a:lnTo>
                    <a:pt x="3957282" y="0"/>
                  </a:lnTo>
                  <a:lnTo>
                    <a:pt x="3930383" y="0"/>
                  </a:lnTo>
                  <a:lnTo>
                    <a:pt x="286613" y="3643820"/>
                  </a:lnTo>
                  <a:lnTo>
                    <a:pt x="312178" y="3693604"/>
                  </a:lnTo>
                  <a:lnTo>
                    <a:pt x="338848" y="3742969"/>
                  </a:lnTo>
                  <a:lnTo>
                    <a:pt x="366623" y="3791877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11"/>
                  </a:lnTo>
                  <a:lnTo>
                    <a:pt x="4583049" y="440601"/>
                  </a:lnTo>
                  <a:lnTo>
                    <a:pt x="4544809" y="405345"/>
                  </a:lnTo>
                  <a:lnTo>
                    <a:pt x="4506099" y="370916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08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76"/>
                  </a:lnTo>
                  <a:lnTo>
                    <a:pt x="537603" y="4050741"/>
                  </a:lnTo>
                  <a:lnTo>
                    <a:pt x="563778" y="4085234"/>
                  </a:lnTo>
                  <a:lnTo>
                    <a:pt x="590588" y="4119435"/>
                  </a:lnTo>
                  <a:lnTo>
                    <a:pt x="618007" y="4153306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11" y="4252773"/>
                  </a:lnTo>
                  <a:lnTo>
                    <a:pt x="733933" y="4285323"/>
                  </a:lnTo>
                  <a:lnTo>
                    <a:pt x="764476" y="4317339"/>
                  </a:lnTo>
                  <a:lnTo>
                    <a:pt x="4139946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81"/>
                  </a:moveTo>
                  <a:lnTo>
                    <a:pt x="3502444" y="5033988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85"/>
                  </a:lnTo>
                  <a:lnTo>
                    <a:pt x="3692182" y="4969497"/>
                  </a:lnTo>
                  <a:lnTo>
                    <a:pt x="3738981" y="4951120"/>
                  </a:lnTo>
                  <a:lnTo>
                    <a:pt x="3785514" y="4931842"/>
                  </a:lnTo>
                  <a:lnTo>
                    <a:pt x="3831755" y="4911687"/>
                  </a:lnTo>
                  <a:lnTo>
                    <a:pt x="3877703" y="4890655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49"/>
                  </a:lnTo>
                  <a:lnTo>
                    <a:pt x="4107484" y="4769485"/>
                  </a:lnTo>
                  <a:lnTo>
                    <a:pt x="4152328" y="4742319"/>
                  </a:lnTo>
                  <a:lnTo>
                    <a:pt x="4196765" y="4714214"/>
                  </a:lnTo>
                  <a:lnTo>
                    <a:pt x="4240771" y="4685169"/>
                  </a:lnTo>
                  <a:lnTo>
                    <a:pt x="4284345" y="4655185"/>
                  </a:lnTo>
                  <a:lnTo>
                    <a:pt x="4327461" y="4624248"/>
                  </a:lnTo>
                  <a:lnTo>
                    <a:pt x="4370108" y="4592383"/>
                  </a:lnTo>
                  <a:lnTo>
                    <a:pt x="4412272" y="4559554"/>
                  </a:lnTo>
                  <a:lnTo>
                    <a:pt x="4453915" y="4525797"/>
                  </a:lnTo>
                  <a:lnTo>
                    <a:pt x="4486846" y="4498137"/>
                  </a:lnTo>
                  <a:lnTo>
                    <a:pt x="4519460" y="4469841"/>
                  </a:lnTo>
                  <a:lnTo>
                    <a:pt x="4551718" y="4440923"/>
                  </a:lnTo>
                  <a:lnTo>
                    <a:pt x="4583569" y="4411421"/>
                  </a:lnTo>
                  <a:lnTo>
                    <a:pt x="4615180" y="4381373"/>
                  </a:lnTo>
                  <a:lnTo>
                    <a:pt x="4646409" y="4350664"/>
                  </a:lnTo>
                  <a:lnTo>
                    <a:pt x="4682134" y="4314266"/>
                  </a:lnTo>
                  <a:lnTo>
                    <a:pt x="4717059" y="4277360"/>
                  </a:lnTo>
                  <a:lnTo>
                    <a:pt x="4751159" y="4239971"/>
                  </a:lnTo>
                  <a:lnTo>
                    <a:pt x="4784445" y="4202099"/>
                  </a:lnTo>
                  <a:lnTo>
                    <a:pt x="4816919" y="4163758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81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589" y="5147856"/>
                  </a:lnTo>
                  <a:lnTo>
                    <a:pt x="2781046" y="5147195"/>
                  </a:lnTo>
                  <a:lnTo>
                    <a:pt x="2831477" y="5145608"/>
                  </a:lnTo>
                  <a:lnTo>
                    <a:pt x="2881871" y="5143106"/>
                  </a:lnTo>
                  <a:lnTo>
                    <a:pt x="2932226" y="5139664"/>
                  </a:lnTo>
                  <a:lnTo>
                    <a:pt x="2982506" y="5135296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61" y="5116652"/>
                  </a:lnTo>
                  <a:lnTo>
                    <a:pt x="3182772" y="5108600"/>
                  </a:lnTo>
                  <a:lnTo>
                    <a:pt x="3232543" y="5099609"/>
                  </a:lnTo>
                  <a:lnTo>
                    <a:pt x="3282188" y="5089703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492"/>
                  </a:moveTo>
                  <a:lnTo>
                    <a:pt x="2135962" y="5084496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17" y="5122862"/>
                  </a:lnTo>
                  <a:lnTo>
                    <a:pt x="2406548" y="5129631"/>
                  </a:lnTo>
                  <a:lnTo>
                    <a:pt x="2447455" y="5134013"/>
                  </a:lnTo>
                  <a:lnTo>
                    <a:pt x="2488412" y="5137810"/>
                  </a:lnTo>
                  <a:lnTo>
                    <a:pt x="2529395" y="5140972"/>
                  </a:lnTo>
                  <a:lnTo>
                    <a:pt x="2570391" y="5143512"/>
                  </a:lnTo>
                  <a:lnTo>
                    <a:pt x="4853838" y="2860065"/>
                  </a:lnTo>
                  <a:lnTo>
                    <a:pt x="4853838" y="2366492"/>
                  </a:lnTo>
                  <a:close/>
                </a:path>
                <a:path w="4853940" h="5147945">
                  <a:moveTo>
                    <a:pt x="4853838" y="1708454"/>
                  </a:moveTo>
                  <a:lnTo>
                    <a:pt x="1638503" y="4923955"/>
                  </a:lnTo>
                  <a:lnTo>
                    <a:pt x="1676819" y="4940160"/>
                  </a:lnTo>
                  <a:lnTo>
                    <a:pt x="1715312" y="4955730"/>
                  </a:lnTo>
                  <a:lnTo>
                    <a:pt x="1753984" y="4970691"/>
                  </a:lnTo>
                  <a:lnTo>
                    <a:pt x="1792820" y="4985042"/>
                  </a:lnTo>
                  <a:lnTo>
                    <a:pt x="1838363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78"/>
                  </a:lnTo>
                  <a:lnTo>
                    <a:pt x="4853838" y="1708454"/>
                  </a:lnTo>
                  <a:close/>
                </a:path>
                <a:path w="4853940" h="5147945">
                  <a:moveTo>
                    <a:pt x="4853838" y="1050518"/>
                  </a:moveTo>
                  <a:lnTo>
                    <a:pt x="4163872" y="1740598"/>
                  </a:lnTo>
                  <a:lnTo>
                    <a:pt x="1212596" y="4691723"/>
                  </a:lnTo>
                  <a:lnTo>
                    <a:pt x="1256182" y="4720209"/>
                  </a:lnTo>
                  <a:lnTo>
                    <a:pt x="1300187" y="4747793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41" y="4825047"/>
                  </a:lnTo>
                  <a:lnTo>
                    <a:pt x="1480083" y="4848936"/>
                  </a:lnTo>
                  <a:lnTo>
                    <a:pt x="1525968" y="4871885"/>
                  </a:lnTo>
                  <a:lnTo>
                    <a:pt x="4657420" y="1740598"/>
                  </a:lnTo>
                  <a:lnTo>
                    <a:pt x="4853838" y="1544091"/>
                  </a:lnTo>
                  <a:lnTo>
                    <a:pt x="4853838" y="1050518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898" y="694613"/>
                  </a:lnTo>
                  <a:lnTo>
                    <a:pt x="4785957" y="652005"/>
                  </a:lnTo>
                  <a:lnTo>
                    <a:pt x="4741215" y="601205"/>
                  </a:lnTo>
                  <a:lnTo>
                    <a:pt x="4695177" y="551332"/>
                  </a:lnTo>
                  <a:lnTo>
                    <a:pt x="846924" y="4399432"/>
                  </a:lnTo>
                  <a:lnTo>
                    <a:pt x="879297" y="4429709"/>
                  </a:lnTo>
                  <a:lnTo>
                    <a:pt x="912037" y="4459313"/>
                  </a:lnTo>
                  <a:lnTo>
                    <a:pt x="951788" y="4494073"/>
                  </a:lnTo>
                  <a:lnTo>
                    <a:pt x="992060" y="4527956"/>
                  </a:lnTo>
                  <a:lnTo>
                    <a:pt x="1032814" y="4560938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39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61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14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96"/>
                  </a:lnTo>
                  <a:lnTo>
                    <a:pt x="4076" y="959815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65" y="0"/>
                  </a:moveTo>
                  <a:lnTo>
                    <a:pt x="1499323" y="0"/>
                  </a:lnTo>
                  <a:lnTo>
                    <a:pt x="84874" y="1414449"/>
                  </a:lnTo>
                  <a:lnTo>
                    <a:pt x="94373" y="1445691"/>
                  </a:lnTo>
                  <a:lnTo>
                    <a:pt x="104381" y="1476692"/>
                  </a:lnTo>
                  <a:lnTo>
                    <a:pt x="114871" y="1507464"/>
                  </a:lnTo>
                  <a:lnTo>
                    <a:pt x="125831" y="1538020"/>
                  </a:lnTo>
                  <a:lnTo>
                    <a:pt x="1663865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87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50" y="1923440"/>
                  </a:lnTo>
                  <a:lnTo>
                    <a:pt x="332054" y="1948535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78"/>
                  </a:moveTo>
                  <a:lnTo>
                    <a:pt x="1912861" y="2876575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51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41"/>
                  </a:lnTo>
                  <a:lnTo>
                    <a:pt x="2587358" y="2202078"/>
                  </a:lnTo>
                  <a:close/>
                </a:path>
                <a:path w="2587625" h="2881630">
                  <a:moveTo>
                    <a:pt x="2587358" y="1544129"/>
                  </a:moveTo>
                  <a:lnTo>
                    <a:pt x="1367345" y="2764142"/>
                  </a:lnTo>
                  <a:lnTo>
                    <a:pt x="1398168" y="2774746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492"/>
                  </a:lnTo>
                  <a:lnTo>
                    <a:pt x="2587358" y="1544129"/>
                  </a:lnTo>
                  <a:close/>
                </a:path>
                <a:path w="2587625" h="2881630">
                  <a:moveTo>
                    <a:pt x="2587358" y="886040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11" y="2608529"/>
                  </a:lnTo>
                  <a:lnTo>
                    <a:pt x="2587358" y="1050582"/>
                  </a:lnTo>
                  <a:lnTo>
                    <a:pt x="2587358" y="886040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74"/>
                  </a:lnTo>
                  <a:lnTo>
                    <a:pt x="609409" y="2288222"/>
                  </a:lnTo>
                  <a:lnTo>
                    <a:pt x="630275" y="2308479"/>
                  </a:lnTo>
                  <a:lnTo>
                    <a:pt x="651395" y="2328430"/>
                  </a:lnTo>
                  <a:lnTo>
                    <a:pt x="2587358" y="392455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194" y="102678"/>
            <a:ext cx="220825" cy="220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343" y="491828"/>
            <a:ext cx="219989" cy="219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3141" y="78031"/>
            <a:ext cx="219989" cy="21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8127" y="880612"/>
            <a:ext cx="219989" cy="2199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1925" y="466815"/>
            <a:ext cx="219989" cy="2199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5253" y="53487"/>
            <a:ext cx="219989" cy="219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6911" y="1269396"/>
            <a:ext cx="219989" cy="2199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708" y="855598"/>
            <a:ext cx="219989" cy="2199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566" y="441801"/>
            <a:ext cx="219989" cy="2199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6893" y="28473"/>
            <a:ext cx="219989" cy="2199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5891" y="1959593"/>
            <a:ext cx="14658974" cy="79628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1012" y="444991"/>
            <a:ext cx="8808085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90"/>
              <a:t>Sequence</a:t>
            </a:r>
            <a:r>
              <a:rPr dirty="0" spc="-325"/>
              <a:t> </a:t>
            </a:r>
            <a:r>
              <a:rPr dirty="0" spc="-114"/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2022-05-30T01:36:38Z</dcterms:created>
  <dcterms:modified xsi:type="dcterms:W3CDTF">2022-05-30T01:36:38Z</dcterms:modified>
</cp:coreProperties>
</file>