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97687B-3DDA-4BC7-9CDE-506CDEE04A35}" v="1" dt="2023-08-26T07:39:44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yan Pareshbhai PATEL" userId="bcce07c8-ad04-4248-9ab4-efd5adc6214f" providerId="ADAL" clId="{F297687B-3DDA-4BC7-9CDE-506CDEE04A35}"/>
    <pc:docChg chg="undo custSel addSld delSld modSld sldOrd">
      <pc:chgData name="Aryan Pareshbhai PATEL" userId="bcce07c8-ad04-4248-9ab4-efd5adc6214f" providerId="ADAL" clId="{F297687B-3DDA-4BC7-9CDE-506CDEE04A35}" dt="2023-08-26T21:53:42.291" v="689" actId="26606"/>
      <pc:docMkLst>
        <pc:docMk/>
      </pc:docMkLst>
      <pc:sldChg chg="addSp modSp mod setBg">
        <pc:chgData name="Aryan Pareshbhai PATEL" userId="bcce07c8-ad04-4248-9ab4-efd5adc6214f" providerId="ADAL" clId="{F297687B-3DDA-4BC7-9CDE-506CDEE04A35}" dt="2023-08-26T08:30:24.541" v="43" actId="26606"/>
        <pc:sldMkLst>
          <pc:docMk/>
          <pc:sldMk cId="2569756424" sldId="260"/>
        </pc:sldMkLst>
        <pc:spChg chg="mod">
          <ac:chgData name="Aryan Pareshbhai PATEL" userId="bcce07c8-ad04-4248-9ab4-efd5adc6214f" providerId="ADAL" clId="{F297687B-3DDA-4BC7-9CDE-506CDEE04A35}" dt="2023-08-26T08:30:24.541" v="43" actId="26606"/>
          <ac:spMkLst>
            <pc:docMk/>
            <pc:sldMk cId="2569756424" sldId="260"/>
            <ac:spMk id="2" creationId="{7FC28C18-34C9-A015-2BF3-23014A5D4E5F}"/>
          </ac:spMkLst>
        </pc:spChg>
        <pc:spChg chg="mod">
          <ac:chgData name="Aryan Pareshbhai PATEL" userId="bcce07c8-ad04-4248-9ab4-efd5adc6214f" providerId="ADAL" clId="{F297687B-3DDA-4BC7-9CDE-506CDEE04A35}" dt="2023-08-26T08:30:24.541" v="43" actId="26606"/>
          <ac:spMkLst>
            <pc:docMk/>
            <pc:sldMk cId="2569756424" sldId="260"/>
            <ac:spMk id="3" creationId="{0EDAB6BD-2192-C817-8AB1-423F4D7AAADB}"/>
          </ac:spMkLst>
        </pc:spChg>
        <pc:spChg chg="add">
          <ac:chgData name="Aryan Pareshbhai PATEL" userId="bcce07c8-ad04-4248-9ab4-efd5adc6214f" providerId="ADAL" clId="{F297687B-3DDA-4BC7-9CDE-506CDEE04A35}" dt="2023-08-26T08:30:24.541" v="43" actId="26606"/>
          <ac:spMkLst>
            <pc:docMk/>
            <pc:sldMk cId="2569756424" sldId="260"/>
            <ac:spMk id="10" creationId="{2550BE34-C2B8-49B8-8519-67A8CAD51AE9}"/>
          </ac:spMkLst>
        </pc:spChg>
        <pc:spChg chg="add">
          <ac:chgData name="Aryan Pareshbhai PATEL" userId="bcce07c8-ad04-4248-9ab4-efd5adc6214f" providerId="ADAL" clId="{F297687B-3DDA-4BC7-9CDE-506CDEE04A35}" dt="2023-08-26T08:30:24.541" v="43" actId="26606"/>
          <ac:spMkLst>
            <pc:docMk/>
            <pc:sldMk cId="2569756424" sldId="260"/>
            <ac:spMk id="12" creationId="{A7457DD9-5A45-400A-AB4B-4B4EDECA25F1}"/>
          </ac:spMkLst>
        </pc:spChg>
        <pc:spChg chg="add">
          <ac:chgData name="Aryan Pareshbhai PATEL" userId="bcce07c8-ad04-4248-9ab4-efd5adc6214f" providerId="ADAL" clId="{F297687B-3DDA-4BC7-9CDE-506CDEE04A35}" dt="2023-08-26T08:30:24.541" v="43" actId="26606"/>
          <ac:spMkLst>
            <pc:docMk/>
            <pc:sldMk cId="2569756424" sldId="260"/>
            <ac:spMk id="14" creationId="{441CF7D6-A660-431A-B0BB-140A0D5556B6}"/>
          </ac:spMkLst>
        </pc:spChg>
        <pc:spChg chg="add">
          <ac:chgData name="Aryan Pareshbhai PATEL" userId="bcce07c8-ad04-4248-9ab4-efd5adc6214f" providerId="ADAL" clId="{F297687B-3DDA-4BC7-9CDE-506CDEE04A35}" dt="2023-08-26T08:30:24.541" v="43" actId="26606"/>
          <ac:spMkLst>
            <pc:docMk/>
            <pc:sldMk cId="2569756424" sldId="260"/>
            <ac:spMk id="16" creationId="{0570A85B-3810-4F95-97B0-CBF4CCDB381C}"/>
          </ac:spMkLst>
        </pc:spChg>
        <pc:picChg chg="add mod">
          <ac:chgData name="Aryan Pareshbhai PATEL" userId="bcce07c8-ad04-4248-9ab4-efd5adc6214f" providerId="ADAL" clId="{F297687B-3DDA-4BC7-9CDE-506CDEE04A35}" dt="2023-08-26T08:30:24.541" v="43" actId="26606"/>
          <ac:picMkLst>
            <pc:docMk/>
            <pc:sldMk cId="2569756424" sldId="260"/>
            <ac:picMk id="5" creationId="{D4D90767-629F-215E-05E3-A6EA1131926F}"/>
          </ac:picMkLst>
        </pc:picChg>
      </pc:sldChg>
      <pc:sldChg chg="modSp add del mod">
        <pc:chgData name="Aryan Pareshbhai PATEL" userId="bcce07c8-ad04-4248-9ab4-efd5adc6214f" providerId="ADAL" clId="{F297687B-3DDA-4BC7-9CDE-506CDEE04A35}" dt="2023-08-26T07:41:13.040" v="3" actId="47"/>
        <pc:sldMkLst>
          <pc:docMk/>
          <pc:sldMk cId="126485614" sldId="261"/>
        </pc:sldMkLst>
        <pc:spChg chg="mod">
          <ac:chgData name="Aryan Pareshbhai PATEL" userId="bcce07c8-ad04-4248-9ab4-efd5adc6214f" providerId="ADAL" clId="{F297687B-3DDA-4BC7-9CDE-506CDEE04A35}" dt="2023-08-26T07:39:44.808" v="1" actId="20577"/>
          <ac:spMkLst>
            <pc:docMk/>
            <pc:sldMk cId="126485614" sldId="261"/>
            <ac:spMk id="2" creationId="{8F5A9790-78EB-9927-3FD6-1C3312963593}"/>
          </ac:spMkLst>
        </pc:spChg>
        <pc:spChg chg="mod">
          <ac:chgData name="Aryan Pareshbhai PATEL" userId="bcce07c8-ad04-4248-9ab4-efd5adc6214f" providerId="ADAL" clId="{F297687B-3DDA-4BC7-9CDE-506CDEE04A35}" dt="2023-08-26T07:39:44.823" v="2" actId="20577"/>
          <ac:spMkLst>
            <pc:docMk/>
            <pc:sldMk cId="126485614" sldId="261"/>
            <ac:spMk id="3" creationId="{4A3CD73B-1591-F2B9-5476-BC03B3D61CA6}"/>
          </ac:spMkLst>
        </pc:spChg>
      </pc:sldChg>
      <pc:sldChg chg="modSp add del mod">
        <pc:chgData name="Aryan Pareshbhai PATEL" userId="bcce07c8-ad04-4248-9ab4-efd5adc6214f" providerId="ADAL" clId="{F297687B-3DDA-4BC7-9CDE-506CDEE04A35}" dt="2023-08-26T07:48:14.201" v="8" actId="47"/>
        <pc:sldMkLst>
          <pc:docMk/>
          <pc:sldMk cId="2301544037" sldId="261"/>
        </pc:sldMkLst>
        <pc:spChg chg="mod">
          <ac:chgData name="Aryan Pareshbhai PATEL" userId="bcce07c8-ad04-4248-9ab4-efd5adc6214f" providerId="ADAL" clId="{F297687B-3DDA-4BC7-9CDE-506CDEE04A35}" dt="2023-08-26T07:42:47.364" v="5" actId="20577"/>
          <ac:spMkLst>
            <pc:docMk/>
            <pc:sldMk cId="2301544037" sldId="261"/>
            <ac:spMk id="2" creationId="{9353B4FB-32AF-3D63-90E0-8DC2D7B78DC4}"/>
          </ac:spMkLst>
        </pc:spChg>
        <pc:spChg chg="mod">
          <ac:chgData name="Aryan Pareshbhai PATEL" userId="bcce07c8-ad04-4248-9ab4-efd5adc6214f" providerId="ADAL" clId="{F297687B-3DDA-4BC7-9CDE-506CDEE04A35}" dt="2023-08-26T07:42:47.392" v="7" actId="947"/>
          <ac:spMkLst>
            <pc:docMk/>
            <pc:sldMk cId="2301544037" sldId="261"/>
            <ac:spMk id="3" creationId="{E1955136-7F68-24ED-BB8B-0C388615E29A}"/>
          </ac:spMkLst>
        </pc:spChg>
      </pc:sldChg>
      <pc:sldChg chg="addSp delSp modSp new mod ord setBg">
        <pc:chgData name="Aryan Pareshbhai PATEL" userId="bcce07c8-ad04-4248-9ab4-efd5adc6214f" providerId="ADAL" clId="{F297687B-3DDA-4BC7-9CDE-506CDEE04A35}" dt="2023-08-26T08:32:32.371" v="89" actId="26606"/>
        <pc:sldMkLst>
          <pc:docMk/>
          <pc:sldMk cId="2663297301" sldId="261"/>
        </pc:sldMkLst>
        <pc:spChg chg="mod">
          <ac:chgData name="Aryan Pareshbhai PATEL" userId="bcce07c8-ad04-4248-9ab4-efd5adc6214f" providerId="ADAL" clId="{F297687B-3DDA-4BC7-9CDE-506CDEE04A35}" dt="2023-08-26T08:32:32.371" v="89" actId="26606"/>
          <ac:spMkLst>
            <pc:docMk/>
            <pc:sldMk cId="2663297301" sldId="261"/>
            <ac:spMk id="2" creationId="{13408BF7-2FC1-5044-5F4B-EDB61434D8C1}"/>
          </ac:spMkLst>
        </pc:spChg>
        <pc:spChg chg="del">
          <ac:chgData name="Aryan Pareshbhai PATEL" userId="bcce07c8-ad04-4248-9ab4-efd5adc6214f" providerId="ADAL" clId="{F297687B-3DDA-4BC7-9CDE-506CDEE04A35}" dt="2023-08-26T08:32:32.371" v="89" actId="26606"/>
          <ac:spMkLst>
            <pc:docMk/>
            <pc:sldMk cId="2663297301" sldId="261"/>
            <ac:spMk id="3" creationId="{B1BF730D-082D-C18A-3896-4CE85D1E163D}"/>
          </ac:spMkLst>
        </pc:spChg>
        <pc:spChg chg="add">
          <ac:chgData name="Aryan Pareshbhai PATEL" userId="bcce07c8-ad04-4248-9ab4-efd5adc6214f" providerId="ADAL" clId="{F297687B-3DDA-4BC7-9CDE-506CDEE04A35}" dt="2023-08-26T08:32:32.371" v="89" actId="26606"/>
          <ac:spMkLst>
            <pc:docMk/>
            <pc:sldMk cId="2663297301" sldId="261"/>
            <ac:spMk id="10" creationId="{A8384FB5-9ADC-4DDC-881B-597D56F5B15D}"/>
          </ac:spMkLst>
        </pc:spChg>
        <pc:spChg chg="add">
          <ac:chgData name="Aryan Pareshbhai PATEL" userId="bcce07c8-ad04-4248-9ab4-efd5adc6214f" providerId="ADAL" clId="{F297687B-3DDA-4BC7-9CDE-506CDEE04A35}" dt="2023-08-26T08:32:32.371" v="89" actId="26606"/>
          <ac:spMkLst>
            <pc:docMk/>
            <pc:sldMk cId="2663297301" sldId="261"/>
            <ac:spMk id="12" creationId="{1199E1B1-A8C0-4FE8-A5A8-1CB41D69F857}"/>
          </ac:spMkLst>
        </pc:spChg>
        <pc:spChg chg="add">
          <ac:chgData name="Aryan Pareshbhai PATEL" userId="bcce07c8-ad04-4248-9ab4-efd5adc6214f" providerId="ADAL" clId="{F297687B-3DDA-4BC7-9CDE-506CDEE04A35}" dt="2023-08-26T08:32:32.371" v="89" actId="26606"/>
          <ac:spMkLst>
            <pc:docMk/>
            <pc:sldMk cId="2663297301" sldId="261"/>
            <ac:spMk id="14" creationId="{84A8DE83-DE75-4B41-9DB4-A7EC0B0DEC0B}"/>
          </ac:spMkLst>
        </pc:spChg>
        <pc:spChg chg="add">
          <ac:chgData name="Aryan Pareshbhai PATEL" userId="bcce07c8-ad04-4248-9ab4-efd5adc6214f" providerId="ADAL" clId="{F297687B-3DDA-4BC7-9CDE-506CDEE04A35}" dt="2023-08-26T08:32:32.371" v="89" actId="26606"/>
          <ac:spMkLst>
            <pc:docMk/>
            <pc:sldMk cId="2663297301" sldId="261"/>
            <ac:spMk id="16" creationId="{A7009A0A-BEF5-4EAC-AF15-E4F9F002E239}"/>
          </ac:spMkLst>
        </pc:spChg>
        <pc:picChg chg="add mod">
          <ac:chgData name="Aryan Pareshbhai PATEL" userId="bcce07c8-ad04-4248-9ab4-efd5adc6214f" providerId="ADAL" clId="{F297687B-3DDA-4BC7-9CDE-506CDEE04A35}" dt="2023-08-26T08:32:32.371" v="89" actId="26606"/>
          <ac:picMkLst>
            <pc:docMk/>
            <pc:sldMk cId="2663297301" sldId="261"/>
            <ac:picMk id="5" creationId="{8CD3A040-7CCD-CCFD-9A47-4105F06146AF}"/>
          </ac:picMkLst>
        </pc:picChg>
      </pc:sldChg>
      <pc:sldChg chg="addSp delSp modSp new mod setBg">
        <pc:chgData name="Aryan Pareshbhai PATEL" userId="bcce07c8-ad04-4248-9ab4-efd5adc6214f" providerId="ADAL" clId="{F297687B-3DDA-4BC7-9CDE-506CDEE04A35}" dt="2023-08-26T08:35:15.933" v="112" actId="26606"/>
        <pc:sldMkLst>
          <pc:docMk/>
          <pc:sldMk cId="2105468957" sldId="262"/>
        </pc:sldMkLst>
        <pc:spChg chg="mod">
          <ac:chgData name="Aryan Pareshbhai PATEL" userId="bcce07c8-ad04-4248-9ab4-efd5adc6214f" providerId="ADAL" clId="{F297687B-3DDA-4BC7-9CDE-506CDEE04A35}" dt="2023-08-26T08:35:15.933" v="112" actId="26606"/>
          <ac:spMkLst>
            <pc:docMk/>
            <pc:sldMk cId="2105468957" sldId="262"/>
            <ac:spMk id="2" creationId="{8E3AC0AA-7F35-48BA-05FD-1FCDEF93FC3E}"/>
          </ac:spMkLst>
        </pc:spChg>
        <pc:spChg chg="del">
          <ac:chgData name="Aryan Pareshbhai PATEL" userId="bcce07c8-ad04-4248-9ab4-efd5adc6214f" providerId="ADAL" clId="{F297687B-3DDA-4BC7-9CDE-506CDEE04A35}" dt="2023-08-26T08:35:11.563" v="111" actId="22"/>
          <ac:spMkLst>
            <pc:docMk/>
            <pc:sldMk cId="2105468957" sldId="262"/>
            <ac:spMk id="3" creationId="{994FF110-A334-1A4B-A7FE-E7186819523D}"/>
          </ac:spMkLst>
        </pc:spChg>
        <pc:spChg chg="add">
          <ac:chgData name="Aryan Pareshbhai PATEL" userId="bcce07c8-ad04-4248-9ab4-efd5adc6214f" providerId="ADAL" clId="{F297687B-3DDA-4BC7-9CDE-506CDEE04A35}" dt="2023-08-26T08:35:15.933" v="112" actId="26606"/>
          <ac:spMkLst>
            <pc:docMk/>
            <pc:sldMk cId="2105468957" sldId="262"/>
            <ac:spMk id="10" creationId="{A8384FB5-9ADC-4DDC-881B-597D56F5B15D}"/>
          </ac:spMkLst>
        </pc:spChg>
        <pc:spChg chg="add">
          <ac:chgData name="Aryan Pareshbhai PATEL" userId="bcce07c8-ad04-4248-9ab4-efd5adc6214f" providerId="ADAL" clId="{F297687B-3DDA-4BC7-9CDE-506CDEE04A35}" dt="2023-08-26T08:35:15.933" v="112" actId="26606"/>
          <ac:spMkLst>
            <pc:docMk/>
            <pc:sldMk cId="2105468957" sldId="262"/>
            <ac:spMk id="12" creationId="{1199E1B1-A8C0-4FE8-A5A8-1CB41D69F857}"/>
          </ac:spMkLst>
        </pc:spChg>
        <pc:spChg chg="add">
          <ac:chgData name="Aryan Pareshbhai PATEL" userId="bcce07c8-ad04-4248-9ab4-efd5adc6214f" providerId="ADAL" clId="{F297687B-3DDA-4BC7-9CDE-506CDEE04A35}" dt="2023-08-26T08:35:15.933" v="112" actId="26606"/>
          <ac:spMkLst>
            <pc:docMk/>
            <pc:sldMk cId="2105468957" sldId="262"/>
            <ac:spMk id="14" creationId="{84A8DE83-DE75-4B41-9DB4-A7EC0B0DEC0B}"/>
          </ac:spMkLst>
        </pc:spChg>
        <pc:spChg chg="add">
          <ac:chgData name="Aryan Pareshbhai PATEL" userId="bcce07c8-ad04-4248-9ab4-efd5adc6214f" providerId="ADAL" clId="{F297687B-3DDA-4BC7-9CDE-506CDEE04A35}" dt="2023-08-26T08:35:15.933" v="112" actId="26606"/>
          <ac:spMkLst>
            <pc:docMk/>
            <pc:sldMk cId="2105468957" sldId="262"/>
            <ac:spMk id="16" creationId="{A7009A0A-BEF5-4EAC-AF15-E4F9F002E239}"/>
          </ac:spMkLst>
        </pc:spChg>
        <pc:picChg chg="add mod ord">
          <ac:chgData name="Aryan Pareshbhai PATEL" userId="bcce07c8-ad04-4248-9ab4-efd5adc6214f" providerId="ADAL" clId="{F297687B-3DDA-4BC7-9CDE-506CDEE04A35}" dt="2023-08-26T08:35:15.933" v="112" actId="26606"/>
          <ac:picMkLst>
            <pc:docMk/>
            <pc:sldMk cId="2105468957" sldId="262"/>
            <ac:picMk id="5" creationId="{CD767FE8-2BB0-97FB-C0EB-C988DCA43FEC}"/>
          </ac:picMkLst>
        </pc:picChg>
      </pc:sldChg>
      <pc:sldChg chg="addSp modSp new mod">
        <pc:chgData name="Aryan Pareshbhai PATEL" userId="bcce07c8-ad04-4248-9ab4-efd5adc6214f" providerId="ADAL" clId="{F297687B-3DDA-4BC7-9CDE-506CDEE04A35}" dt="2023-08-26T08:58:11.928" v="381" actId="20577"/>
        <pc:sldMkLst>
          <pc:docMk/>
          <pc:sldMk cId="2664798502" sldId="263"/>
        </pc:sldMkLst>
        <pc:spChg chg="mod">
          <ac:chgData name="Aryan Pareshbhai PATEL" userId="bcce07c8-ad04-4248-9ab4-efd5adc6214f" providerId="ADAL" clId="{F297687B-3DDA-4BC7-9CDE-506CDEE04A35}" dt="2023-08-26T08:53:34.242" v="119" actId="20577"/>
          <ac:spMkLst>
            <pc:docMk/>
            <pc:sldMk cId="2664798502" sldId="263"/>
            <ac:spMk id="2" creationId="{62CA7E04-FAD7-6E44-319F-CCBCF40DE108}"/>
          </ac:spMkLst>
        </pc:spChg>
        <pc:spChg chg="mod">
          <ac:chgData name="Aryan Pareshbhai PATEL" userId="bcce07c8-ad04-4248-9ab4-efd5adc6214f" providerId="ADAL" clId="{F297687B-3DDA-4BC7-9CDE-506CDEE04A35}" dt="2023-08-26T08:58:11.928" v="381" actId="20577"/>
          <ac:spMkLst>
            <pc:docMk/>
            <pc:sldMk cId="2664798502" sldId="263"/>
            <ac:spMk id="3" creationId="{22C826FB-71E9-545B-5682-20EF4D727561}"/>
          </ac:spMkLst>
        </pc:spChg>
        <pc:picChg chg="add mod">
          <ac:chgData name="Aryan Pareshbhai PATEL" userId="bcce07c8-ad04-4248-9ab4-efd5adc6214f" providerId="ADAL" clId="{F297687B-3DDA-4BC7-9CDE-506CDEE04A35}" dt="2023-08-26T08:58:09.796" v="380" actId="1076"/>
          <ac:picMkLst>
            <pc:docMk/>
            <pc:sldMk cId="2664798502" sldId="263"/>
            <ac:picMk id="5" creationId="{5A20F23D-66EC-DB42-336F-8774ADF61400}"/>
          </ac:picMkLst>
        </pc:picChg>
      </pc:sldChg>
      <pc:sldChg chg="addSp delSp modSp new mod setBg">
        <pc:chgData name="Aryan Pareshbhai PATEL" userId="bcce07c8-ad04-4248-9ab4-efd5adc6214f" providerId="ADAL" clId="{F297687B-3DDA-4BC7-9CDE-506CDEE04A35}" dt="2023-08-26T21:28:33.759" v="411" actId="26606"/>
        <pc:sldMkLst>
          <pc:docMk/>
          <pc:sldMk cId="726760006" sldId="264"/>
        </pc:sldMkLst>
        <pc:spChg chg="mod">
          <ac:chgData name="Aryan Pareshbhai PATEL" userId="bcce07c8-ad04-4248-9ab4-efd5adc6214f" providerId="ADAL" clId="{F297687B-3DDA-4BC7-9CDE-506CDEE04A35}" dt="2023-08-26T21:28:33.759" v="411" actId="26606"/>
          <ac:spMkLst>
            <pc:docMk/>
            <pc:sldMk cId="726760006" sldId="264"/>
            <ac:spMk id="2" creationId="{5FFADC17-AD63-AF3D-2D05-446A3E8933C8}"/>
          </ac:spMkLst>
        </pc:spChg>
        <pc:spChg chg="mod ord">
          <ac:chgData name="Aryan Pareshbhai PATEL" userId="bcce07c8-ad04-4248-9ab4-efd5adc6214f" providerId="ADAL" clId="{F297687B-3DDA-4BC7-9CDE-506CDEE04A35}" dt="2023-08-26T21:28:33.759" v="411" actId="26606"/>
          <ac:spMkLst>
            <pc:docMk/>
            <pc:sldMk cId="726760006" sldId="264"/>
            <ac:spMk id="3" creationId="{0214B064-CE3D-B567-27C0-637612775142}"/>
          </ac:spMkLst>
        </pc:spChg>
        <pc:spChg chg="add del">
          <ac:chgData name="Aryan Pareshbhai PATEL" userId="bcce07c8-ad04-4248-9ab4-efd5adc6214f" providerId="ADAL" clId="{F297687B-3DDA-4BC7-9CDE-506CDEE04A35}" dt="2023-08-26T21:27:39.277" v="397" actId="26606"/>
          <ac:spMkLst>
            <pc:docMk/>
            <pc:sldMk cId="726760006" sldId="264"/>
            <ac:spMk id="10" creationId="{D7A453D2-15D8-4403-815F-291FA16340D9}"/>
          </ac:spMkLst>
        </pc:spChg>
        <pc:spChg chg="add del">
          <ac:chgData name="Aryan Pareshbhai PATEL" userId="bcce07c8-ad04-4248-9ab4-efd5adc6214f" providerId="ADAL" clId="{F297687B-3DDA-4BC7-9CDE-506CDEE04A35}" dt="2023-08-26T21:27:39.277" v="397" actId="26606"/>
          <ac:spMkLst>
            <pc:docMk/>
            <pc:sldMk cId="726760006" sldId="264"/>
            <ac:spMk id="12" creationId="{8161EA6B-09CA-445B-AB0D-8DF76FA92DEF}"/>
          </ac:spMkLst>
        </pc:spChg>
        <pc:spChg chg="add del">
          <ac:chgData name="Aryan Pareshbhai PATEL" userId="bcce07c8-ad04-4248-9ab4-efd5adc6214f" providerId="ADAL" clId="{F297687B-3DDA-4BC7-9CDE-506CDEE04A35}" dt="2023-08-26T21:27:53.933" v="407" actId="26606"/>
          <ac:spMkLst>
            <pc:docMk/>
            <pc:sldMk cId="726760006" sldId="264"/>
            <ac:spMk id="18" creationId="{38FAA1A1-D861-433F-88FA-1E9D6FD31D11}"/>
          </ac:spMkLst>
        </pc:spChg>
        <pc:spChg chg="add del">
          <ac:chgData name="Aryan Pareshbhai PATEL" userId="bcce07c8-ad04-4248-9ab4-efd5adc6214f" providerId="ADAL" clId="{F297687B-3DDA-4BC7-9CDE-506CDEE04A35}" dt="2023-08-26T21:27:53.933" v="407" actId="26606"/>
          <ac:spMkLst>
            <pc:docMk/>
            <pc:sldMk cId="726760006" sldId="264"/>
            <ac:spMk id="20" creationId="{8D71EDA1-87BF-4D5D-AB79-F346FD19278A}"/>
          </ac:spMkLst>
        </pc:spChg>
        <pc:spChg chg="add del">
          <ac:chgData name="Aryan Pareshbhai PATEL" userId="bcce07c8-ad04-4248-9ab4-efd5adc6214f" providerId="ADAL" clId="{F297687B-3DDA-4BC7-9CDE-506CDEE04A35}" dt="2023-08-26T21:27:39.277" v="397" actId="26606"/>
          <ac:spMkLst>
            <pc:docMk/>
            <pc:sldMk cId="726760006" sldId="264"/>
            <ac:spMk id="22" creationId="{B8114C98-A349-4111-A123-E8EAB86ABE30}"/>
          </ac:spMkLst>
        </pc:spChg>
        <pc:spChg chg="add del">
          <ac:chgData name="Aryan Pareshbhai PATEL" userId="bcce07c8-ad04-4248-9ab4-efd5adc6214f" providerId="ADAL" clId="{F297687B-3DDA-4BC7-9CDE-506CDEE04A35}" dt="2023-08-26T21:27:39.277" v="397" actId="26606"/>
          <ac:spMkLst>
            <pc:docMk/>
            <pc:sldMk cId="726760006" sldId="264"/>
            <ac:spMk id="30" creationId="{E2D3D3F2-ABBB-4453-B1C5-1BEBF7E4DD56}"/>
          </ac:spMkLst>
        </pc:spChg>
        <pc:spChg chg="add del">
          <ac:chgData name="Aryan Pareshbhai PATEL" userId="bcce07c8-ad04-4248-9ab4-efd5adc6214f" providerId="ADAL" clId="{F297687B-3DDA-4BC7-9CDE-506CDEE04A35}" dt="2023-08-26T21:27:40.403" v="399" actId="26606"/>
          <ac:spMkLst>
            <pc:docMk/>
            <pc:sldMk cId="726760006" sldId="264"/>
            <ac:spMk id="44" creationId="{73AD41DB-DF9F-49BC-85AE-6AB1840AD517}"/>
          </ac:spMkLst>
        </pc:spChg>
        <pc:spChg chg="add del">
          <ac:chgData name="Aryan Pareshbhai PATEL" userId="bcce07c8-ad04-4248-9ab4-efd5adc6214f" providerId="ADAL" clId="{F297687B-3DDA-4BC7-9CDE-506CDEE04A35}" dt="2023-08-26T21:27:42.888" v="401" actId="26606"/>
          <ac:spMkLst>
            <pc:docMk/>
            <pc:sldMk cId="726760006" sldId="264"/>
            <ac:spMk id="48" creationId="{1A95671B-3CC6-4792-9114-B74FAEA224E6}"/>
          </ac:spMkLst>
        </pc:spChg>
        <pc:spChg chg="add del">
          <ac:chgData name="Aryan Pareshbhai PATEL" userId="bcce07c8-ad04-4248-9ab4-efd5adc6214f" providerId="ADAL" clId="{F297687B-3DDA-4BC7-9CDE-506CDEE04A35}" dt="2023-08-26T21:27:45.957" v="403" actId="26606"/>
          <ac:spMkLst>
            <pc:docMk/>
            <pc:sldMk cId="726760006" sldId="264"/>
            <ac:spMk id="50" creationId="{7D07B7BC-3270-4CF3-A7AA-0937908AD58A}"/>
          </ac:spMkLst>
        </pc:spChg>
        <pc:spChg chg="add del">
          <ac:chgData name="Aryan Pareshbhai PATEL" userId="bcce07c8-ad04-4248-9ab4-efd5adc6214f" providerId="ADAL" clId="{F297687B-3DDA-4BC7-9CDE-506CDEE04A35}" dt="2023-08-26T21:27:48.971" v="405" actId="26606"/>
          <ac:spMkLst>
            <pc:docMk/>
            <pc:sldMk cId="726760006" sldId="264"/>
            <ac:spMk id="55" creationId="{C3896A03-3945-419A-B66B-4EE266EDD152}"/>
          </ac:spMkLst>
        </pc:spChg>
        <pc:spChg chg="add del">
          <ac:chgData name="Aryan Pareshbhai PATEL" userId="bcce07c8-ad04-4248-9ab4-efd5adc6214f" providerId="ADAL" clId="{F297687B-3DDA-4BC7-9CDE-506CDEE04A35}" dt="2023-08-26T21:27:48.971" v="405" actId="26606"/>
          <ac:spMkLst>
            <pc:docMk/>
            <pc:sldMk cId="726760006" sldId="264"/>
            <ac:spMk id="56" creationId="{B34F5AD2-EDBD-4BBD-A55C-EAFFD0C7097A}"/>
          </ac:spMkLst>
        </pc:spChg>
        <pc:spChg chg="add del">
          <ac:chgData name="Aryan Pareshbhai PATEL" userId="bcce07c8-ad04-4248-9ab4-efd5adc6214f" providerId="ADAL" clId="{F297687B-3DDA-4BC7-9CDE-506CDEE04A35}" dt="2023-08-26T21:27:48.971" v="405" actId="26606"/>
          <ac:spMkLst>
            <pc:docMk/>
            <pc:sldMk cId="726760006" sldId="264"/>
            <ac:spMk id="57" creationId="{450D3AD2-FA80-415F-A9CE-54D884561CD7}"/>
          </ac:spMkLst>
        </pc:spChg>
        <pc:spChg chg="add del">
          <ac:chgData name="Aryan Pareshbhai PATEL" userId="bcce07c8-ad04-4248-9ab4-efd5adc6214f" providerId="ADAL" clId="{F297687B-3DDA-4BC7-9CDE-506CDEE04A35}" dt="2023-08-26T21:27:53.933" v="407" actId="26606"/>
          <ac:spMkLst>
            <pc:docMk/>
            <pc:sldMk cId="726760006" sldId="264"/>
            <ac:spMk id="59" creationId="{C4285719-470E-454C-AF62-8323075F1F5B}"/>
          </ac:spMkLst>
        </pc:spChg>
        <pc:spChg chg="add del">
          <ac:chgData name="Aryan Pareshbhai PATEL" userId="bcce07c8-ad04-4248-9ab4-efd5adc6214f" providerId="ADAL" clId="{F297687B-3DDA-4BC7-9CDE-506CDEE04A35}" dt="2023-08-26T21:27:53.933" v="407" actId="26606"/>
          <ac:spMkLst>
            <pc:docMk/>
            <pc:sldMk cId="726760006" sldId="264"/>
            <ac:spMk id="60" creationId="{CD9FE4EF-C4D8-49A0-B2FF-81D8DB7D8A24}"/>
          </ac:spMkLst>
        </pc:spChg>
        <pc:spChg chg="add del">
          <ac:chgData name="Aryan Pareshbhai PATEL" userId="bcce07c8-ad04-4248-9ab4-efd5adc6214f" providerId="ADAL" clId="{F297687B-3DDA-4BC7-9CDE-506CDEE04A35}" dt="2023-08-26T21:27:53.933" v="407" actId="26606"/>
          <ac:spMkLst>
            <pc:docMk/>
            <pc:sldMk cId="726760006" sldId="264"/>
            <ac:spMk id="61" creationId="{4300840D-0A0B-4512-BACA-B439D5B9C57C}"/>
          </ac:spMkLst>
        </pc:spChg>
        <pc:spChg chg="add del">
          <ac:chgData name="Aryan Pareshbhai PATEL" userId="bcce07c8-ad04-4248-9ab4-efd5adc6214f" providerId="ADAL" clId="{F297687B-3DDA-4BC7-9CDE-506CDEE04A35}" dt="2023-08-26T21:27:53.933" v="407" actId="26606"/>
          <ac:spMkLst>
            <pc:docMk/>
            <pc:sldMk cId="726760006" sldId="264"/>
            <ac:spMk id="62" creationId="{D2B78728-A580-49A7-84F9-6EF6F583ADE0}"/>
          </ac:spMkLst>
        </pc:spChg>
        <pc:spChg chg="add del">
          <ac:chgData name="Aryan Pareshbhai PATEL" userId="bcce07c8-ad04-4248-9ab4-efd5adc6214f" providerId="ADAL" clId="{F297687B-3DDA-4BC7-9CDE-506CDEE04A35}" dt="2023-08-26T21:28:33.759" v="411" actId="26606"/>
          <ac:spMkLst>
            <pc:docMk/>
            <pc:sldMk cId="726760006" sldId="264"/>
            <ac:spMk id="64" creationId="{D7A453D2-15D8-4403-815F-291FA16340D9}"/>
          </ac:spMkLst>
        </pc:spChg>
        <pc:spChg chg="add del">
          <ac:chgData name="Aryan Pareshbhai PATEL" userId="bcce07c8-ad04-4248-9ab4-efd5adc6214f" providerId="ADAL" clId="{F297687B-3DDA-4BC7-9CDE-506CDEE04A35}" dt="2023-08-26T21:28:33.759" v="411" actId="26606"/>
          <ac:spMkLst>
            <pc:docMk/>
            <pc:sldMk cId="726760006" sldId="264"/>
            <ac:spMk id="65" creationId="{8161EA6B-09CA-445B-AB0D-8DF76FA92DEF}"/>
          </ac:spMkLst>
        </pc:spChg>
        <pc:spChg chg="add del">
          <ac:chgData name="Aryan Pareshbhai PATEL" userId="bcce07c8-ad04-4248-9ab4-efd5adc6214f" providerId="ADAL" clId="{F297687B-3DDA-4BC7-9CDE-506CDEE04A35}" dt="2023-08-26T21:28:33.759" v="411" actId="26606"/>
          <ac:spMkLst>
            <pc:docMk/>
            <pc:sldMk cId="726760006" sldId="264"/>
            <ac:spMk id="70" creationId="{B8114C98-A349-4111-A123-E8EAB86ABE30}"/>
          </ac:spMkLst>
        </pc:spChg>
        <pc:spChg chg="add del">
          <ac:chgData name="Aryan Pareshbhai PATEL" userId="bcce07c8-ad04-4248-9ab4-efd5adc6214f" providerId="ADAL" clId="{F297687B-3DDA-4BC7-9CDE-506CDEE04A35}" dt="2023-08-26T21:28:33.759" v="411" actId="26606"/>
          <ac:spMkLst>
            <pc:docMk/>
            <pc:sldMk cId="726760006" sldId="264"/>
            <ac:spMk id="72" creationId="{E2D3D3F2-ABBB-4453-B1C5-1BEBF7E4DD56}"/>
          </ac:spMkLst>
        </pc:spChg>
        <pc:spChg chg="add">
          <ac:chgData name="Aryan Pareshbhai PATEL" userId="bcce07c8-ad04-4248-9ab4-efd5adc6214f" providerId="ADAL" clId="{F297687B-3DDA-4BC7-9CDE-506CDEE04A35}" dt="2023-08-26T21:28:33.759" v="411" actId="26606"/>
          <ac:spMkLst>
            <pc:docMk/>
            <pc:sldMk cId="726760006" sldId="264"/>
            <ac:spMk id="79" creationId="{ECE1DA53-9811-4831-9BFB-3E8658F0806F}"/>
          </ac:spMkLst>
        </pc:spChg>
        <pc:grpChg chg="add del">
          <ac:chgData name="Aryan Pareshbhai PATEL" userId="bcce07c8-ad04-4248-9ab4-efd5adc6214f" providerId="ADAL" clId="{F297687B-3DDA-4BC7-9CDE-506CDEE04A35}" dt="2023-08-26T21:27:39.277" v="397" actId="26606"/>
          <ac:grpSpMkLst>
            <pc:docMk/>
            <pc:sldMk cId="726760006" sldId="264"/>
            <ac:grpSpMk id="14" creationId="{B352BBB9-69A8-405C-9209-A9FE217AEDC4}"/>
          </ac:grpSpMkLst>
        </pc:grpChg>
        <pc:grpChg chg="add del">
          <ac:chgData name="Aryan Pareshbhai PATEL" userId="bcce07c8-ad04-4248-9ab4-efd5adc6214f" providerId="ADAL" clId="{F297687B-3DDA-4BC7-9CDE-506CDEE04A35}" dt="2023-08-26T21:27:45.957" v="403" actId="26606"/>
          <ac:grpSpMkLst>
            <pc:docMk/>
            <pc:sldMk cId="726760006" sldId="264"/>
            <ac:grpSpMk id="16" creationId="{E27AF472-EAE3-4572-AB69-B92BD10DBC6D}"/>
          </ac:grpSpMkLst>
        </pc:grpChg>
        <pc:grpChg chg="add del">
          <ac:chgData name="Aryan Pareshbhai PATEL" userId="bcce07c8-ad04-4248-9ab4-efd5adc6214f" providerId="ADAL" clId="{F297687B-3DDA-4BC7-9CDE-506CDEE04A35}" dt="2023-08-26T21:27:39.277" v="397" actId="26606"/>
          <ac:grpSpMkLst>
            <pc:docMk/>
            <pc:sldMk cId="726760006" sldId="264"/>
            <ac:grpSpMk id="24" creationId="{670FB431-AE18-414D-92F4-1D12D1991152}"/>
          </ac:grpSpMkLst>
        </pc:grpChg>
        <pc:grpChg chg="add del">
          <ac:chgData name="Aryan Pareshbhai PATEL" userId="bcce07c8-ad04-4248-9ab4-efd5adc6214f" providerId="ADAL" clId="{F297687B-3DDA-4BC7-9CDE-506CDEE04A35}" dt="2023-08-26T21:27:39.277" v="397" actId="26606"/>
          <ac:grpSpMkLst>
            <pc:docMk/>
            <pc:sldMk cId="726760006" sldId="264"/>
            <ac:grpSpMk id="32" creationId="{8214E4A5-A0D2-42C4-8D14-D2A7E495F041}"/>
          </ac:grpSpMkLst>
        </pc:grpChg>
        <pc:grpChg chg="add del">
          <ac:chgData name="Aryan Pareshbhai PATEL" userId="bcce07c8-ad04-4248-9ab4-efd5adc6214f" providerId="ADAL" clId="{F297687B-3DDA-4BC7-9CDE-506CDEE04A35}" dt="2023-08-26T21:27:39.277" v="397" actId="26606"/>
          <ac:grpSpMkLst>
            <pc:docMk/>
            <pc:sldMk cId="726760006" sldId="264"/>
            <ac:grpSpMk id="38" creationId="{AF19A774-30A5-488B-9BAF-629C6440294E}"/>
          </ac:grpSpMkLst>
        </pc:grpChg>
        <pc:grpChg chg="add del">
          <ac:chgData name="Aryan Pareshbhai PATEL" userId="bcce07c8-ad04-4248-9ab4-efd5adc6214f" providerId="ADAL" clId="{F297687B-3DDA-4BC7-9CDE-506CDEE04A35}" dt="2023-08-26T21:27:40.403" v="399" actId="26606"/>
          <ac:grpSpMkLst>
            <pc:docMk/>
            <pc:sldMk cId="726760006" sldId="264"/>
            <ac:grpSpMk id="45" creationId="{A4AE1828-51FD-4AD7-BCF6-9AF5C696CE5D}"/>
          </ac:grpSpMkLst>
        </pc:grpChg>
        <pc:grpChg chg="add del">
          <ac:chgData name="Aryan Pareshbhai PATEL" userId="bcce07c8-ad04-4248-9ab4-efd5adc6214f" providerId="ADAL" clId="{F297687B-3DDA-4BC7-9CDE-506CDEE04A35}" dt="2023-08-26T21:27:45.957" v="403" actId="26606"/>
          <ac:grpSpMkLst>
            <pc:docMk/>
            <pc:sldMk cId="726760006" sldId="264"/>
            <ac:grpSpMk id="51" creationId="{108BB4D4-D71A-48F5-B2D2-45D2D78F4C20}"/>
          </ac:grpSpMkLst>
        </pc:grpChg>
        <pc:grpChg chg="add del">
          <ac:chgData name="Aryan Pareshbhai PATEL" userId="bcce07c8-ad04-4248-9ab4-efd5adc6214f" providerId="ADAL" clId="{F297687B-3DDA-4BC7-9CDE-506CDEE04A35}" dt="2023-08-26T21:28:33.759" v="411" actId="26606"/>
          <ac:grpSpMkLst>
            <pc:docMk/>
            <pc:sldMk cId="726760006" sldId="264"/>
            <ac:grpSpMk id="66" creationId="{B352BBB9-69A8-405C-9209-A9FE217AEDC4}"/>
          </ac:grpSpMkLst>
        </pc:grpChg>
        <pc:grpChg chg="add del">
          <ac:chgData name="Aryan Pareshbhai PATEL" userId="bcce07c8-ad04-4248-9ab4-efd5adc6214f" providerId="ADAL" clId="{F297687B-3DDA-4BC7-9CDE-506CDEE04A35}" dt="2023-08-26T21:28:33.759" v="411" actId="26606"/>
          <ac:grpSpMkLst>
            <pc:docMk/>
            <pc:sldMk cId="726760006" sldId="264"/>
            <ac:grpSpMk id="71" creationId="{670FB431-AE18-414D-92F4-1D12D1991152}"/>
          </ac:grpSpMkLst>
        </pc:grpChg>
        <pc:grpChg chg="add del">
          <ac:chgData name="Aryan Pareshbhai PATEL" userId="bcce07c8-ad04-4248-9ab4-efd5adc6214f" providerId="ADAL" clId="{F297687B-3DDA-4BC7-9CDE-506CDEE04A35}" dt="2023-08-26T21:28:33.759" v="411" actId="26606"/>
          <ac:grpSpMkLst>
            <pc:docMk/>
            <pc:sldMk cId="726760006" sldId="264"/>
            <ac:grpSpMk id="73" creationId="{8214E4A5-A0D2-42C4-8D14-D2A7E495F041}"/>
          </ac:grpSpMkLst>
        </pc:grpChg>
        <pc:grpChg chg="add del">
          <ac:chgData name="Aryan Pareshbhai PATEL" userId="bcce07c8-ad04-4248-9ab4-efd5adc6214f" providerId="ADAL" clId="{F297687B-3DDA-4BC7-9CDE-506CDEE04A35}" dt="2023-08-26T21:28:33.759" v="411" actId="26606"/>
          <ac:grpSpMkLst>
            <pc:docMk/>
            <pc:sldMk cId="726760006" sldId="264"/>
            <ac:grpSpMk id="74" creationId="{AF19A774-30A5-488B-9BAF-629C6440294E}"/>
          </ac:grpSpMkLst>
        </pc:grpChg>
        <pc:picChg chg="add mod ord">
          <ac:chgData name="Aryan Pareshbhai PATEL" userId="bcce07c8-ad04-4248-9ab4-efd5adc6214f" providerId="ADAL" clId="{F297687B-3DDA-4BC7-9CDE-506CDEE04A35}" dt="2023-08-26T21:28:33.759" v="411" actId="26606"/>
          <ac:picMkLst>
            <pc:docMk/>
            <pc:sldMk cId="726760006" sldId="264"/>
            <ac:picMk id="5" creationId="{E686ABD1-CC51-2877-7760-D09FDF251582}"/>
          </ac:picMkLst>
        </pc:picChg>
      </pc:sldChg>
      <pc:sldChg chg="addSp delSp modSp new mod setBg">
        <pc:chgData name="Aryan Pareshbhai PATEL" userId="bcce07c8-ad04-4248-9ab4-efd5adc6214f" providerId="ADAL" clId="{F297687B-3DDA-4BC7-9CDE-506CDEE04A35}" dt="2023-08-26T21:38:31.010" v="443" actId="26606"/>
        <pc:sldMkLst>
          <pc:docMk/>
          <pc:sldMk cId="259132608" sldId="265"/>
        </pc:sldMkLst>
        <pc:spChg chg="mod">
          <ac:chgData name="Aryan Pareshbhai PATEL" userId="bcce07c8-ad04-4248-9ab4-efd5adc6214f" providerId="ADAL" clId="{F297687B-3DDA-4BC7-9CDE-506CDEE04A35}" dt="2023-08-26T21:38:31.010" v="443" actId="26606"/>
          <ac:spMkLst>
            <pc:docMk/>
            <pc:sldMk cId="259132608" sldId="265"/>
            <ac:spMk id="2" creationId="{6C459622-63F9-54E9-8F54-430537AA0262}"/>
          </ac:spMkLst>
        </pc:spChg>
        <pc:spChg chg="mod">
          <ac:chgData name="Aryan Pareshbhai PATEL" userId="bcce07c8-ad04-4248-9ab4-efd5adc6214f" providerId="ADAL" clId="{F297687B-3DDA-4BC7-9CDE-506CDEE04A35}" dt="2023-08-26T21:38:31.010" v="443" actId="26606"/>
          <ac:spMkLst>
            <pc:docMk/>
            <pc:sldMk cId="259132608" sldId="265"/>
            <ac:spMk id="3" creationId="{E804FD3A-209E-14E0-B01F-130804BC647E}"/>
          </ac:spMkLst>
        </pc:spChg>
        <pc:spChg chg="add del">
          <ac:chgData name="Aryan Pareshbhai PATEL" userId="bcce07c8-ad04-4248-9ab4-efd5adc6214f" providerId="ADAL" clId="{F297687B-3DDA-4BC7-9CDE-506CDEE04A35}" dt="2023-08-26T21:38:09.174" v="434" actId="26606"/>
          <ac:spMkLst>
            <pc:docMk/>
            <pc:sldMk cId="259132608" sldId="265"/>
            <ac:spMk id="10" creationId="{32AEEBC8-9D30-42EF-95F2-386C2653FBF0}"/>
          </ac:spMkLst>
        </pc:spChg>
        <pc:spChg chg="add del">
          <ac:chgData name="Aryan Pareshbhai PATEL" userId="bcce07c8-ad04-4248-9ab4-efd5adc6214f" providerId="ADAL" clId="{F297687B-3DDA-4BC7-9CDE-506CDEE04A35}" dt="2023-08-26T21:38:09.174" v="434" actId="26606"/>
          <ac:spMkLst>
            <pc:docMk/>
            <pc:sldMk cId="259132608" sldId="265"/>
            <ac:spMk id="12" creationId="{3529E97A-97C3-40EA-8A04-5C02398D568F}"/>
          </ac:spMkLst>
        </pc:spChg>
        <pc:spChg chg="add del">
          <ac:chgData name="Aryan Pareshbhai PATEL" userId="bcce07c8-ad04-4248-9ab4-efd5adc6214f" providerId="ADAL" clId="{F297687B-3DDA-4BC7-9CDE-506CDEE04A35}" dt="2023-08-26T21:38:09.174" v="434" actId="26606"/>
          <ac:spMkLst>
            <pc:docMk/>
            <pc:sldMk cId="259132608" sldId="265"/>
            <ac:spMk id="14" creationId="{59FA8C2E-A5A7-4490-927A-7CD58343EDBB}"/>
          </ac:spMkLst>
        </pc:spChg>
        <pc:spChg chg="add del">
          <ac:chgData name="Aryan Pareshbhai PATEL" userId="bcce07c8-ad04-4248-9ab4-efd5adc6214f" providerId="ADAL" clId="{F297687B-3DDA-4BC7-9CDE-506CDEE04A35}" dt="2023-08-26T21:38:14.628" v="436" actId="26606"/>
          <ac:spMkLst>
            <pc:docMk/>
            <pc:sldMk cId="259132608" sldId="265"/>
            <ac:spMk id="16" creationId="{2B97F24A-32CE-4C1C-A50D-3016B394DCFB}"/>
          </ac:spMkLst>
        </pc:spChg>
        <pc:spChg chg="add del">
          <ac:chgData name="Aryan Pareshbhai PATEL" userId="bcce07c8-ad04-4248-9ab4-efd5adc6214f" providerId="ADAL" clId="{F297687B-3DDA-4BC7-9CDE-506CDEE04A35}" dt="2023-08-26T21:38:14.628" v="436" actId="26606"/>
          <ac:spMkLst>
            <pc:docMk/>
            <pc:sldMk cId="259132608" sldId="265"/>
            <ac:spMk id="17" creationId="{CD8B4F24-440B-49E9-B85D-733523DC064B}"/>
          </ac:spMkLst>
        </pc:spChg>
        <pc:spChg chg="add del">
          <ac:chgData name="Aryan Pareshbhai PATEL" userId="bcce07c8-ad04-4248-9ab4-efd5adc6214f" providerId="ADAL" clId="{F297687B-3DDA-4BC7-9CDE-506CDEE04A35}" dt="2023-08-26T21:38:17.571" v="438" actId="26606"/>
          <ac:spMkLst>
            <pc:docMk/>
            <pc:sldMk cId="259132608" sldId="265"/>
            <ac:spMk id="19" creationId="{32AEEBC8-9D30-42EF-95F2-386C2653FBF0}"/>
          </ac:spMkLst>
        </pc:spChg>
        <pc:spChg chg="add del">
          <ac:chgData name="Aryan Pareshbhai PATEL" userId="bcce07c8-ad04-4248-9ab4-efd5adc6214f" providerId="ADAL" clId="{F297687B-3DDA-4BC7-9CDE-506CDEE04A35}" dt="2023-08-26T21:38:17.571" v="438" actId="26606"/>
          <ac:spMkLst>
            <pc:docMk/>
            <pc:sldMk cId="259132608" sldId="265"/>
            <ac:spMk id="20" creationId="{3529E97A-97C3-40EA-8A04-5C02398D568F}"/>
          </ac:spMkLst>
        </pc:spChg>
        <pc:spChg chg="add del">
          <ac:chgData name="Aryan Pareshbhai PATEL" userId="bcce07c8-ad04-4248-9ab4-efd5adc6214f" providerId="ADAL" clId="{F297687B-3DDA-4BC7-9CDE-506CDEE04A35}" dt="2023-08-26T21:38:17.571" v="438" actId="26606"/>
          <ac:spMkLst>
            <pc:docMk/>
            <pc:sldMk cId="259132608" sldId="265"/>
            <ac:spMk id="21" creationId="{59FA8C2E-A5A7-4490-927A-7CD58343EDBB}"/>
          </ac:spMkLst>
        </pc:spChg>
        <pc:spChg chg="add del">
          <ac:chgData name="Aryan Pareshbhai PATEL" userId="bcce07c8-ad04-4248-9ab4-efd5adc6214f" providerId="ADAL" clId="{F297687B-3DDA-4BC7-9CDE-506CDEE04A35}" dt="2023-08-26T21:38:20.415" v="440" actId="26606"/>
          <ac:spMkLst>
            <pc:docMk/>
            <pc:sldMk cId="259132608" sldId="265"/>
            <ac:spMk id="23" creationId="{2B97F24A-32CE-4C1C-A50D-3016B394DCFB}"/>
          </ac:spMkLst>
        </pc:spChg>
        <pc:spChg chg="add del">
          <ac:chgData name="Aryan Pareshbhai PATEL" userId="bcce07c8-ad04-4248-9ab4-efd5adc6214f" providerId="ADAL" clId="{F297687B-3DDA-4BC7-9CDE-506CDEE04A35}" dt="2023-08-26T21:38:20.415" v="440" actId="26606"/>
          <ac:spMkLst>
            <pc:docMk/>
            <pc:sldMk cId="259132608" sldId="265"/>
            <ac:spMk id="24" creationId="{CD8B4F24-440B-49E9-B85D-733523DC064B}"/>
          </ac:spMkLst>
        </pc:spChg>
        <pc:spChg chg="add del">
          <ac:chgData name="Aryan Pareshbhai PATEL" userId="bcce07c8-ad04-4248-9ab4-efd5adc6214f" providerId="ADAL" clId="{F297687B-3DDA-4BC7-9CDE-506CDEE04A35}" dt="2023-08-26T21:38:31.010" v="443" actId="26606"/>
          <ac:spMkLst>
            <pc:docMk/>
            <pc:sldMk cId="259132608" sldId="265"/>
            <ac:spMk id="26" creationId="{32AEEBC8-9D30-42EF-95F2-386C2653FBF0}"/>
          </ac:spMkLst>
        </pc:spChg>
        <pc:spChg chg="add del">
          <ac:chgData name="Aryan Pareshbhai PATEL" userId="bcce07c8-ad04-4248-9ab4-efd5adc6214f" providerId="ADAL" clId="{F297687B-3DDA-4BC7-9CDE-506CDEE04A35}" dt="2023-08-26T21:38:31.010" v="443" actId="26606"/>
          <ac:spMkLst>
            <pc:docMk/>
            <pc:sldMk cId="259132608" sldId="265"/>
            <ac:spMk id="27" creationId="{3529E97A-97C3-40EA-8A04-5C02398D568F}"/>
          </ac:spMkLst>
        </pc:spChg>
        <pc:spChg chg="add del">
          <ac:chgData name="Aryan Pareshbhai PATEL" userId="bcce07c8-ad04-4248-9ab4-efd5adc6214f" providerId="ADAL" clId="{F297687B-3DDA-4BC7-9CDE-506CDEE04A35}" dt="2023-08-26T21:38:31.010" v="443" actId="26606"/>
          <ac:spMkLst>
            <pc:docMk/>
            <pc:sldMk cId="259132608" sldId="265"/>
            <ac:spMk id="28" creationId="{59FA8C2E-A5A7-4490-927A-7CD58343EDBB}"/>
          </ac:spMkLst>
        </pc:spChg>
        <pc:spChg chg="add">
          <ac:chgData name="Aryan Pareshbhai PATEL" userId="bcce07c8-ad04-4248-9ab4-efd5adc6214f" providerId="ADAL" clId="{F297687B-3DDA-4BC7-9CDE-506CDEE04A35}" dt="2023-08-26T21:38:31.010" v="443" actId="26606"/>
          <ac:spMkLst>
            <pc:docMk/>
            <pc:sldMk cId="259132608" sldId="265"/>
            <ac:spMk id="33" creationId="{32AEEBC8-9D30-42EF-95F2-386C2653FBF0}"/>
          </ac:spMkLst>
        </pc:spChg>
        <pc:spChg chg="add">
          <ac:chgData name="Aryan Pareshbhai PATEL" userId="bcce07c8-ad04-4248-9ab4-efd5adc6214f" providerId="ADAL" clId="{F297687B-3DDA-4BC7-9CDE-506CDEE04A35}" dt="2023-08-26T21:38:31.010" v="443" actId="26606"/>
          <ac:spMkLst>
            <pc:docMk/>
            <pc:sldMk cId="259132608" sldId="265"/>
            <ac:spMk id="35" creationId="{2E92FA66-67D7-4CB4-94D3-E643A9AD4757}"/>
          </ac:spMkLst>
        </pc:spChg>
        <pc:picChg chg="add mod">
          <ac:chgData name="Aryan Pareshbhai PATEL" userId="bcce07c8-ad04-4248-9ab4-efd5adc6214f" providerId="ADAL" clId="{F297687B-3DDA-4BC7-9CDE-506CDEE04A35}" dt="2023-08-26T21:38:31.010" v="443" actId="26606"/>
          <ac:picMkLst>
            <pc:docMk/>
            <pc:sldMk cId="259132608" sldId="265"/>
            <ac:picMk id="5" creationId="{3978CFA9-4B94-E698-1266-A289008B8EC8}"/>
          </ac:picMkLst>
        </pc:picChg>
      </pc:sldChg>
      <pc:sldChg chg="addSp modSp new mod setBg">
        <pc:chgData name="Aryan Pareshbhai PATEL" userId="bcce07c8-ad04-4248-9ab4-efd5adc6214f" providerId="ADAL" clId="{F297687B-3DDA-4BC7-9CDE-506CDEE04A35}" dt="2023-08-26T21:36:38.501" v="424" actId="26606"/>
        <pc:sldMkLst>
          <pc:docMk/>
          <pc:sldMk cId="410100479" sldId="266"/>
        </pc:sldMkLst>
        <pc:spChg chg="mod">
          <ac:chgData name="Aryan Pareshbhai PATEL" userId="bcce07c8-ad04-4248-9ab4-efd5adc6214f" providerId="ADAL" clId="{F297687B-3DDA-4BC7-9CDE-506CDEE04A35}" dt="2023-08-26T21:36:38.501" v="424" actId="26606"/>
          <ac:spMkLst>
            <pc:docMk/>
            <pc:sldMk cId="410100479" sldId="266"/>
            <ac:spMk id="2" creationId="{85D3BC25-09CE-A592-361E-65BDCDEAF5EC}"/>
          </ac:spMkLst>
        </pc:spChg>
        <pc:spChg chg="mod">
          <ac:chgData name="Aryan Pareshbhai PATEL" userId="bcce07c8-ad04-4248-9ab4-efd5adc6214f" providerId="ADAL" clId="{F297687B-3DDA-4BC7-9CDE-506CDEE04A35}" dt="2023-08-26T21:36:38.501" v="424" actId="26606"/>
          <ac:spMkLst>
            <pc:docMk/>
            <pc:sldMk cId="410100479" sldId="266"/>
            <ac:spMk id="3" creationId="{70BB9715-F5B4-FFC6-ABCC-BD371DC6FFDF}"/>
          </ac:spMkLst>
        </pc:spChg>
        <pc:spChg chg="add">
          <ac:chgData name="Aryan Pareshbhai PATEL" userId="bcce07c8-ad04-4248-9ab4-efd5adc6214f" providerId="ADAL" clId="{F297687B-3DDA-4BC7-9CDE-506CDEE04A35}" dt="2023-08-26T21:36:38.501" v="424" actId="26606"/>
          <ac:spMkLst>
            <pc:docMk/>
            <pc:sldMk cId="410100479" sldId="266"/>
            <ac:spMk id="10" creationId="{32AEEBC8-9D30-42EF-95F2-386C2653FBF0}"/>
          </ac:spMkLst>
        </pc:spChg>
        <pc:spChg chg="add">
          <ac:chgData name="Aryan Pareshbhai PATEL" userId="bcce07c8-ad04-4248-9ab4-efd5adc6214f" providerId="ADAL" clId="{F297687B-3DDA-4BC7-9CDE-506CDEE04A35}" dt="2023-08-26T21:36:38.501" v="424" actId="26606"/>
          <ac:spMkLst>
            <pc:docMk/>
            <pc:sldMk cId="410100479" sldId="266"/>
            <ac:spMk id="12" creationId="{3529E97A-97C3-40EA-8A04-5C02398D568F}"/>
          </ac:spMkLst>
        </pc:spChg>
        <pc:spChg chg="add">
          <ac:chgData name="Aryan Pareshbhai PATEL" userId="bcce07c8-ad04-4248-9ab4-efd5adc6214f" providerId="ADAL" clId="{F297687B-3DDA-4BC7-9CDE-506CDEE04A35}" dt="2023-08-26T21:36:38.501" v="424" actId="26606"/>
          <ac:spMkLst>
            <pc:docMk/>
            <pc:sldMk cId="410100479" sldId="266"/>
            <ac:spMk id="14" creationId="{59FA8C2E-A5A7-4490-927A-7CD58343EDBB}"/>
          </ac:spMkLst>
        </pc:spChg>
        <pc:picChg chg="add mod">
          <ac:chgData name="Aryan Pareshbhai PATEL" userId="bcce07c8-ad04-4248-9ab4-efd5adc6214f" providerId="ADAL" clId="{F297687B-3DDA-4BC7-9CDE-506CDEE04A35}" dt="2023-08-26T21:36:38.501" v="424" actId="26606"/>
          <ac:picMkLst>
            <pc:docMk/>
            <pc:sldMk cId="410100479" sldId="266"/>
            <ac:picMk id="5" creationId="{A505039B-9817-A9F2-EE86-2159E4056CEA}"/>
          </ac:picMkLst>
        </pc:picChg>
      </pc:sldChg>
      <pc:sldChg chg="addSp delSp modSp new mod setBg">
        <pc:chgData name="Aryan Pareshbhai PATEL" userId="bcce07c8-ad04-4248-9ab4-efd5adc6214f" providerId="ADAL" clId="{F297687B-3DDA-4BC7-9CDE-506CDEE04A35}" dt="2023-08-26T21:42:10.553" v="526" actId="1076"/>
        <pc:sldMkLst>
          <pc:docMk/>
          <pc:sldMk cId="413487181" sldId="267"/>
        </pc:sldMkLst>
        <pc:spChg chg="mod">
          <ac:chgData name="Aryan Pareshbhai PATEL" userId="bcce07c8-ad04-4248-9ab4-efd5adc6214f" providerId="ADAL" clId="{F297687B-3DDA-4BC7-9CDE-506CDEE04A35}" dt="2023-08-26T21:41:42" v="521" actId="1076"/>
          <ac:spMkLst>
            <pc:docMk/>
            <pc:sldMk cId="413487181" sldId="267"/>
            <ac:spMk id="2" creationId="{64DA860A-8D11-C208-2243-85B0A0953FDF}"/>
          </ac:spMkLst>
        </pc:spChg>
        <pc:spChg chg="mod ord">
          <ac:chgData name="Aryan Pareshbhai PATEL" userId="bcce07c8-ad04-4248-9ab4-efd5adc6214f" providerId="ADAL" clId="{F297687B-3DDA-4BC7-9CDE-506CDEE04A35}" dt="2023-08-26T21:42:06.251" v="525" actId="1076"/>
          <ac:spMkLst>
            <pc:docMk/>
            <pc:sldMk cId="413487181" sldId="267"/>
            <ac:spMk id="3" creationId="{6597E7C7-AA1B-E9E3-78C1-E19D69B25B5F}"/>
          </ac:spMkLst>
        </pc:spChg>
        <pc:spChg chg="add del">
          <ac:chgData name="Aryan Pareshbhai PATEL" userId="bcce07c8-ad04-4248-9ab4-efd5adc6214f" providerId="ADAL" clId="{F297687B-3DDA-4BC7-9CDE-506CDEE04A35}" dt="2023-08-26T21:41:27.478" v="515" actId="26606"/>
          <ac:spMkLst>
            <pc:docMk/>
            <pc:sldMk cId="413487181" sldId="267"/>
            <ac:spMk id="10" creationId="{9D25F302-27C5-414F-97F8-6EA0A6C028BA}"/>
          </ac:spMkLst>
        </pc:spChg>
        <pc:spChg chg="add del">
          <ac:chgData name="Aryan Pareshbhai PATEL" userId="bcce07c8-ad04-4248-9ab4-efd5adc6214f" providerId="ADAL" clId="{F297687B-3DDA-4BC7-9CDE-506CDEE04A35}" dt="2023-08-26T21:41:27.478" v="515" actId="26606"/>
          <ac:spMkLst>
            <pc:docMk/>
            <pc:sldMk cId="413487181" sldId="267"/>
            <ac:spMk id="12" creationId="{830A36F8-48C2-4842-A87B-8CE8DF4E7FD2}"/>
          </ac:spMkLst>
        </pc:spChg>
        <pc:spChg chg="add del">
          <ac:chgData name="Aryan Pareshbhai PATEL" userId="bcce07c8-ad04-4248-9ab4-efd5adc6214f" providerId="ADAL" clId="{F297687B-3DDA-4BC7-9CDE-506CDEE04A35}" dt="2023-08-26T21:41:27.478" v="515" actId="26606"/>
          <ac:spMkLst>
            <pc:docMk/>
            <pc:sldMk cId="413487181" sldId="267"/>
            <ac:spMk id="14" creationId="{8F451A30-466B-4996-9BA5-CD6ABCC6D558}"/>
          </ac:spMkLst>
        </pc:spChg>
        <pc:spChg chg="add del">
          <ac:chgData name="Aryan Pareshbhai PATEL" userId="bcce07c8-ad04-4248-9ab4-efd5adc6214f" providerId="ADAL" clId="{F297687B-3DDA-4BC7-9CDE-506CDEE04A35}" dt="2023-08-26T21:41:32.404" v="519" actId="26606"/>
          <ac:spMkLst>
            <pc:docMk/>
            <pc:sldMk cId="413487181" sldId="267"/>
            <ac:spMk id="19" creationId="{BB7169B8-2507-43F4-A148-FA791CD9C678}"/>
          </ac:spMkLst>
        </pc:spChg>
        <pc:spChg chg="add">
          <ac:chgData name="Aryan Pareshbhai PATEL" userId="bcce07c8-ad04-4248-9ab4-efd5adc6214f" providerId="ADAL" clId="{F297687B-3DDA-4BC7-9CDE-506CDEE04A35}" dt="2023-08-26T21:41:32.404" v="520" actId="26606"/>
          <ac:spMkLst>
            <pc:docMk/>
            <pc:sldMk cId="413487181" sldId="267"/>
            <ac:spMk id="25" creationId="{9D25F302-27C5-414F-97F8-6EA0A6C028BA}"/>
          </ac:spMkLst>
        </pc:spChg>
        <pc:spChg chg="add">
          <ac:chgData name="Aryan Pareshbhai PATEL" userId="bcce07c8-ad04-4248-9ab4-efd5adc6214f" providerId="ADAL" clId="{F297687B-3DDA-4BC7-9CDE-506CDEE04A35}" dt="2023-08-26T21:41:32.404" v="520" actId="26606"/>
          <ac:spMkLst>
            <pc:docMk/>
            <pc:sldMk cId="413487181" sldId="267"/>
            <ac:spMk id="26" creationId="{830A36F8-48C2-4842-A87B-8CE8DF4E7FD2}"/>
          </ac:spMkLst>
        </pc:spChg>
        <pc:spChg chg="add">
          <ac:chgData name="Aryan Pareshbhai PATEL" userId="bcce07c8-ad04-4248-9ab4-efd5adc6214f" providerId="ADAL" clId="{F297687B-3DDA-4BC7-9CDE-506CDEE04A35}" dt="2023-08-26T21:41:32.404" v="520" actId="26606"/>
          <ac:spMkLst>
            <pc:docMk/>
            <pc:sldMk cId="413487181" sldId="267"/>
            <ac:spMk id="27" creationId="{8F451A30-466B-4996-9BA5-CD6ABCC6D558}"/>
          </ac:spMkLst>
        </pc:spChg>
        <pc:grpChg chg="add del">
          <ac:chgData name="Aryan Pareshbhai PATEL" userId="bcce07c8-ad04-4248-9ab4-efd5adc6214f" providerId="ADAL" clId="{F297687B-3DDA-4BC7-9CDE-506CDEE04A35}" dt="2023-08-26T21:41:28.453" v="517" actId="26606"/>
          <ac:grpSpMkLst>
            <pc:docMk/>
            <pc:sldMk cId="413487181" sldId="267"/>
            <ac:grpSpMk id="16" creationId="{7D2D829D-2830-5F07-E40B-C351944AB1E1}"/>
          </ac:grpSpMkLst>
        </pc:grpChg>
        <pc:grpChg chg="add del">
          <ac:chgData name="Aryan Pareshbhai PATEL" userId="bcce07c8-ad04-4248-9ab4-efd5adc6214f" providerId="ADAL" clId="{F297687B-3DDA-4BC7-9CDE-506CDEE04A35}" dt="2023-08-26T21:41:32.404" v="519" actId="26606"/>
          <ac:grpSpMkLst>
            <pc:docMk/>
            <pc:sldMk cId="413487181" sldId="267"/>
            <ac:grpSpMk id="21" creationId="{15575A9B-DBF3-42FB-B0CA-CF2CC74D4552}"/>
          </ac:grpSpMkLst>
        </pc:grpChg>
        <pc:picChg chg="add mod">
          <ac:chgData name="Aryan Pareshbhai PATEL" userId="bcce07c8-ad04-4248-9ab4-efd5adc6214f" providerId="ADAL" clId="{F297687B-3DDA-4BC7-9CDE-506CDEE04A35}" dt="2023-08-26T21:42:10.553" v="526" actId="1076"/>
          <ac:picMkLst>
            <pc:docMk/>
            <pc:sldMk cId="413487181" sldId="267"/>
            <ac:picMk id="5" creationId="{FB43905C-B268-A27D-27AF-BCC67E1B7441}"/>
          </ac:picMkLst>
        </pc:picChg>
        <pc:cxnChg chg="add del">
          <ac:chgData name="Aryan Pareshbhai PATEL" userId="bcce07c8-ad04-4248-9ab4-efd5adc6214f" providerId="ADAL" clId="{F297687B-3DDA-4BC7-9CDE-506CDEE04A35}" dt="2023-08-26T21:41:32.404" v="519" actId="26606"/>
          <ac:cxnSpMkLst>
            <pc:docMk/>
            <pc:sldMk cId="413487181" sldId="267"/>
            <ac:cxnSpMk id="20" creationId="{C49DA8F6-BCC1-4447-B54C-57856834B94B}"/>
          </ac:cxnSpMkLst>
        </pc:cxnChg>
      </pc:sldChg>
      <pc:sldChg chg="addSp delSp modSp new mod setBg">
        <pc:chgData name="Aryan Pareshbhai PATEL" userId="bcce07c8-ad04-4248-9ab4-efd5adc6214f" providerId="ADAL" clId="{F297687B-3DDA-4BC7-9CDE-506CDEE04A35}" dt="2023-08-26T21:45:06.585" v="667" actId="26606"/>
        <pc:sldMkLst>
          <pc:docMk/>
          <pc:sldMk cId="2318752032" sldId="268"/>
        </pc:sldMkLst>
        <pc:spChg chg="mod">
          <ac:chgData name="Aryan Pareshbhai PATEL" userId="bcce07c8-ad04-4248-9ab4-efd5adc6214f" providerId="ADAL" clId="{F297687B-3DDA-4BC7-9CDE-506CDEE04A35}" dt="2023-08-26T21:45:06.585" v="667" actId="26606"/>
          <ac:spMkLst>
            <pc:docMk/>
            <pc:sldMk cId="2318752032" sldId="268"/>
            <ac:spMk id="2" creationId="{B35F7618-5C60-D9B4-CBF7-EBAFCEEAD379}"/>
          </ac:spMkLst>
        </pc:spChg>
        <pc:spChg chg="mod">
          <ac:chgData name="Aryan Pareshbhai PATEL" userId="bcce07c8-ad04-4248-9ab4-efd5adc6214f" providerId="ADAL" clId="{F297687B-3DDA-4BC7-9CDE-506CDEE04A35}" dt="2023-08-26T21:45:06.585" v="667" actId="26606"/>
          <ac:spMkLst>
            <pc:docMk/>
            <pc:sldMk cId="2318752032" sldId="268"/>
            <ac:spMk id="3" creationId="{531EEDB2-18A4-4EB6-3A13-8C7BBE279204}"/>
          </ac:spMkLst>
        </pc:spChg>
        <pc:spChg chg="add del">
          <ac:chgData name="Aryan Pareshbhai PATEL" userId="bcce07c8-ad04-4248-9ab4-efd5adc6214f" providerId="ADAL" clId="{F297687B-3DDA-4BC7-9CDE-506CDEE04A35}" dt="2023-08-26T21:45:06.569" v="666" actId="26606"/>
          <ac:spMkLst>
            <pc:docMk/>
            <pc:sldMk cId="2318752032" sldId="268"/>
            <ac:spMk id="10" creationId="{7DA1F35B-C8F7-4A5A-9339-7DA4D785B300}"/>
          </ac:spMkLst>
        </pc:spChg>
        <pc:spChg chg="add del">
          <ac:chgData name="Aryan Pareshbhai PATEL" userId="bcce07c8-ad04-4248-9ab4-efd5adc6214f" providerId="ADAL" clId="{F297687B-3DDA-4BC7-9CDE-506CDEE04A35}" dt="2023-08-26T21:45:06.569" v="666" actId="26606"/>
          <ac:spMkLst>
            <pc:docMk/>
            <pc:sldMk cId="2318752032" sldId="268"/>
            <ac:spMk id="12" creationId="{B2D4AD41-40DA-4A81-92F5-B6E3BA1ED82A}"/>
          </ac:spMkLst>
        </pc:spChg>
        <pc:spChg chg="add">
          <ac:chgData name="Aryan Pareshbhai PATEL" userId="bcce07c8-ad04-4248-9ab4-efd5adc6214f" providerId="ADAL" clId="{F297687B-3DDA-4BC7-9CDE-506CDEE04A35}" dt="2023-08-26T21:45:06.585" v="667" actId="26606"/>
          <ac:spMkLst>
            <pc:docMk/>
            <pc:sldMk cId="2318752032" sldId="268"/>
            <ac:spMk id="16" creationId="{56E9B3E6-E277-4D68-BA48-9CB43FFBD6E2}"/>
          </ac:spMkLst>
        </pc:spChg>
        <pc:spChg chg="add">
          <ac:chgData name="Aryan Pareshbhai PATEL" userId="bcce07c8-ad04-4248-9ab4-efd5adc6214f" providerId="ADAL" clId="{F297687B-3DDA-4BC7-9CDE-506CDEE04A35}" dt="2023-08-26T21:45:06.585" v="667" actId="26606"/>
          <ac:spMkLst>
            <pc:docMk/>
            <pc:sldMk cId="2318752032" sldId="268"/>
            <ac:spMk id="17" creationId="{D5B0017B-2ECA-49AF-B397-DC140825DF8D}"/>
          </ac:spMkLst>
        </pc:spChg>
        <pc:grpChg chg="add">
          <ac:chgData name="Aryan Pareshbhai PATEL" userId="bcce07c8-ad04-4248-9ab4-efd5adc6214f" providerId="ADAL" clId="{F297687B-3DDA-4BC7-9CDE-506CDEE04A35}" dt="2023-08-26T21:45:06.585" v="667" actId="26606"/>
          <ac:grpSpMkLst>
            <pc:docMk/>
            <pc:sldMk cId="2318752032" sldId="268"/>
            <ac:grpSpMk id="18" creationId="{AE1C45F0-260A-458C-96ED-C1F6D2151219}"/>
          </ac:grpSpMkLst>
        </pc:grpChg>
        <pc:picChg chg="add mod">
          <ac:chgData name="Aryan Pareshbhai PATEL" userId="bcce07c8-ad04-4248-9ab4-efd5adc6214f" providerId="ADAL" clId="{F297687B-3DDA-4BC7-9CDE-506CDEE04A35}" dt="2023-08-26T21:45:06.585" v="667" actId="26606"/>
          <ac:picMkLst>
            <pc:docMk/>
            <pc:sldMk cId="2318752032" sldId="268"/>
            <ac:picMk id="5" creationId="{BC2FCC0F-B150-6694-DC3A-AF4FC531F3AB}"/>
          </ac:picMkLst>
        </pc:picChg>
        <pc:cxnChg chg="add">
          <ac:chgData name="Aryan Pareshbhai PATEL" userId="bcce07c8-ad04-4248-9ab4-efd5adc6214f" providerId="ADAL" clId="{F297687B-3DDA-4BC7-9CDE-506CDEE04A35}" dt="2023-08-26T21:45:06.585" v="667" actId="26606"/>
          <ac:cxnSpMkLst>
            <pc:docMk/>
            <pc:sldMk cId="2318752032" sldId="268"/>
            <ac:cxnSpMk id="19" creationId="{6CF1BAF6-AD41-4082-B212-8A1F9A2E8779}"/>
          </ac:cxnSpMkLst>
        </pc:cxnChg>
      </pc:sldChg>
      <pc:sldChg chg="addSp modSp new mod setBg">
        <pc:chgData name="Aryan Pareshbhai PATEL" userId="bcce07c8-ad04-4248-9ab4-efd5adc6214f" providerId="ADAL" clId="{F297687B-3DDA-4BC7-9CDE-506CDEE04A35}" dt="2023-08-26T21:53:42.291" v="689" actId="26606"/>
        <pc:sldMkLst>
          <pc:docMk/>
          <pc:sldMk cId="3605442696" sldId="269"/>
        </pc:sldMkLst>
        <pc:spChg chg="mod">
          <ac:chgData name="Aryan Pareshbhai PATEL" userId="bcce07c8-ad04-4248-9ab4-efd5adc6214f" providerId="ADAL" clId="{F297687B-3DDA-4BC7-9CDE-506CDEE04A35}" dt="2023-08-26T21:53:42.291" v="689" actId="26606"/>
          <ac:spMkLst>
            <pc:docMk/>
            <pc:sldMk cId="3605442696" sldId="269"/>
            <ac:spMk id="2" creationId="{C17B83EA-3655-7F72-D3F2-E8B55486F010}"/>
          </ac:spMkLst>
        </pc:spChg>
        <pc:spChg chg="mod">
          <ac:chgData name="Aryan Pareshbhai PATEL" userId="bcce07c8-ad04-4248-9ab4-efd5adc6214f" providerId="ADAL" clId="{F297687B-3DDA-4BC7-9CDE-506CDEE04A35}" dt="2023-08-26T21:53:42.291" v="689" actId="26606"/>
          <ac:spMkLst>
            <pc:docMk/>
            <pc:sldMk cId="3605442696" sldId="269"/>
            <ac:spMk id="3" creationId="{967CF9D0-9F00-9E64-4000-36A2EBCB6304}"/>
          </ac:spMkLst>
        </pc:spChg>
        <pc:spChg chg="add">
          <ac:chgData name="Aryan Pareshbhai PATEL" userId="bcce07c8-ad04-4248-9ab4-efd5adc6214f" providerId="ADAL" clId="{F297687B-3DDA-4BC7-9CDE-506CDEE04A35}" dt="2023-08-26T21:53:42.291" v="689" actId="26606"/>
          <ac:spMkLst>
            <pc:docMk/>
            <pc:sldMk cId="3605442696" sldId="269"/>
            <ac:spMk id="10" creationId="{201CC55D-ED54-4C5C-95E6-10947BD1103B}"/>
          </ac:spMkLst>
        </pc:spChg>
        <pc:spChg chg="add">
          <ac:chgData name="Aryan Pareshbhai PATEL" userId="bcce07c8-ad04-4248-9ab4-efd5adc6214f" providerId="ADAL" clId="{F297687B-3DDA-4BC7-9CDE-506CDEE04A35}" dt="2023-08-26T21:53:42.291" v="689" actId="26606"/>
          <ac:spMkLst>
            <pc:docMk/>
            <pc:sldMk cId="3605442696" sldId="269"/>
            <ac:spMk id="16" creationId="{3873B707-463F-40B0-8227-E8CC6C67EB25}"/>
          </ac:spMkLst>
        </pc:spChg>
        <pc:spChg chg="add">
          <ac:chgData name="Aryan Pareshbhai PATEL" userId="bcce07c8-ad04-4248-9ab4-efd5adc6214f" providerId="ADAL" clId="{F297687B-3DDA-4BC7-9CDE-506CDEE04A35}" dt="2023-08-26T21:53:42.291" v="689" actId="26606"/>
          <ac:spMkLst>
            <pc:docMk/>
            <pc:sldMk cId="3605442696" sldId="269"/>
            <ac:spMk id="18" creationId="{C13237C8-E62C-4F0D-A318-BD6FB6C2D138}"/>
          </ac:spMkLst>
        </pc:spChg>
        <pc:spChg chg="add">
          <ac:chgData name="Aryan Pareshbhai PATEL" userId="bcce07c8-ad04-4248-9ab4-efd5adc6214f" providerId="ADAL" clId="{F297687B-3DDA-4BC7-9CDE-506CDEE04A35}" dt="2023-08-26T21:53:42.291" v="689" actId="26606"/>
          <ac:spMkLst>
            <pc:docMk/>
            <pc:sldMk cId="3605442696" sldId="269"/>
            <ac:spMk id="20" creationId="{19C9EAEA-39D0-4B0E-A0EB-51E7B26740B1}"/>
          </ac:spMkLst>
        </pc:spChg>
        <pc:grpChg chg="add">
          <ac:chgData name="Aryan Pareshbhai PATEL" userId="bcce07c8-ad04-4248-9ab4-efd5adc6214f" providerId="ADAL" clId="{F297687B-3DDA-4BC7-9CDE-506CDEE04A35}" dt="2023-08-26T21:53:42.291" v="689" actId="26606"/>
          <ac:grpSpMkLst>
            <pc:docMk/>
            <pc:sldMk cId="3605442696" sldId="269"/>
            <ac:grpSpMk id="12" creationId="{1DE889C7-FAD6-4397-98E2-05D503484459}"/>
          </ac:grpSpMkLst>
        </pc:grpChg>
        <pc:picChg chg="add mod">
          <ac:chgData name="Aryan Pareshbhai PATEL" userId="bcce07c8-ad04-4248-9ab4-efd5adc6214f" providerId="ADAL" clId="{F297687B-3DDA-4BC7-9CDE-506CDEE04A35}" dt="2023-08-26T21:53:42.291" v="689" actId="26606"/>
          <ac:picMkLst>
            <pc:docMk/>
            <pc:sldMk cId="3605442696" sldId="269"/>
            <ac:picMk id="5" creationId="{FC28A5C5-149D-0774-C548-0D50332257B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4E614-74F1-4573-1675-9CE549D09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49AD3-591B-745C-7377-DD0FBFF44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2F2B9-941D-75BE-32C7-39A79B29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68D8-0D3F-4B3C-BF29-1A609C27DCF2}" type="datetimeFigureOut">
              <a:rPr lang="en-AU" smtClean="0"/>
              <a:t>26/08/2023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A9D79-F863-6018-C687-3CCFE50C1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BD633-3BF0-A323-621D-90BBB7DB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79AE-5D7C-42C8-A417-BA55D61DA7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156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1090-3F0F-AA7C-14F3-77A68B8E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C0154-77DC-BD6C-66A6-841C2F37A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EE274-A249-0AAA-7D1C-96EFF2E4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68D8-0D3F-4B3C-BF29-1A609C27DCF2}" type="datetimeFigureOut">
              <a:rPr lang="en-AU" smtClean="0"/>
              <a:t>26/08/2023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390B8-18B0-F603-DB8E-083625BC9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A63B8-93BB-5679-FF88-246CEED26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79AE-5D7C-42C8-A417-BA55D61DA7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3626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8044C-D083-E0B5-271F-AE74DA404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74A80-DCBD-5F17-7915-7E0FE4715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5BD47-6EC4-70E2-B01B-52296084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68D8-0D3F-4B3C-BF29-1A609C27DCF2}" type="datetimeFigureOut">
              <a:rPr lang="en-AU" smtClean="0"/>
              <a:t>26/08/2023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281EB-7DE5-8426-5973-0FA1D208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C1700-374F-B04B-4073-6F9236B8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79AE-5D7C-42C8-A417-BA55D61DA7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3094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93BA-F4ED-743E-5B13-82073721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F92A0-BC44-521B-DA1A-90C6399C4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3D9A8-4316-F91B-1D3F-E0AAB759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68D8-0D3F-4B3C-BF29-1A609C27DCF2}" type="datetimeFigureOut">
              <a:rPr lang="en-AU" smtClean="0"/>
              <a:t>26/08/2023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1291D-A1FF-7331-4694-F0283F82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DEE34-5584-DEEA-D531-E7523BEE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79AE-5D7C-42C8-A417-BA55D61DA7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695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808C-D0CF-A0C6-B9A3-A7266FB80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BCEE2-5604-AB4E-5698-7036FCEF4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A070C-A058-FAFF-56EB-62C66F3A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68D8-0D3F-4B3C-BF29-1A609C27DCF2}" type="datetimeFigureOut">
              <a:rPr lang="en-AU" smtClean="0"/>
              <a:t>26/08/2023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390BC-BAC0-6E19-43F2-3CE4A434B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BED18-F709-96FA-978B-88166712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79AE-5D7C-42C8-A417-BA55D61DA7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73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1BD7-06A3-B05E-A202-0D65FD983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8AD4F-6DD5-B18E-140B-1724EBAE3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E906C-4C7A-B36C-61E6-56B501587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68D8-0D3F-4B3C-BF29-1A609C27DCF2}" type="datetimeFigureOut">
              <a:rPr lang="en-AU" smtClean="0"/>
              <a:t>26/08/2023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FE95-F90D-1582-85EB-39CB8BD59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B99BE-2D0B-C76C-0B86-9C66E257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79AE-5D7C-42C8-A417-BA55D61DA7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649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C529-FEFA-4F0B-86E6-4FFEEC9C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F8D18-3848-DAC7-F9BD-168CAA637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1425F-D926-29D6-26BC-67499955B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9F6D9-5C89-9A03-BE1B-260023CDC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68D8-0D3F-4B3C-BF29-1A609C27DCF2}" type="datetimeFigureOut">
              <a:rPr lang="en-AU" smtClean="0"/>
              <a:t>26/08/2023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F338F-2D15-FF06-E426-C08C4F54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E1BFF-3124-000C-D157-3622D1D6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79AE-5D7C-42C8-A417-BA55D61DA7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402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B81F-8158-1C59-6149-7C45B6C7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7C494-3558-FD01-4730-AAF59111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559DD-15E8-AAA4-8984-186756B45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27B87-98EE-3DFC-99A3-B4F18E454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77CDAE-AF51-80CA-A479-BEACD6E67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762CC4-CEF2-1FBB-C9F9-4A580AA36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68D8-0D3F-4B3C-BF29-1A609C27DCF2}" type="datetimeFigureOut">
              <a:rPr lang="en-AU" smtClean="0"/>
              <a:t>26/08/2023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1A061D-4AE6-2BC4-BFC4-FF4A65C68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B60FB-F39E-58FA-A421-6FE5F768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79AE-5D7C-42C8-A417-BA55D61DA7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659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EAC48-0EC7-6DFA-C152-3C656907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80CA83-920F-FA75-B744-DE98577D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68D8-0D3F-4B3C-BF29-1A609C27DCF2}" type="datetimeFigureOut">
              <a:rPr lang="en-AU" smtClean="0"/>
              <a:t>26/08/2023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081E5-A2F5-B8CD-B2DC-0E015A464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215D1-A23D-2263-D0D3-EE6B48A95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79AE-5D7C-42C8-A417-BA55D61DA7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07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ED3F97-FF53-2255-E961-72739760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68D8-0D3F-4B3C-BF29-1A609C27DCF2}" type="datetimeFigureOut">
              <a:rPr lang="en-AU" smtClean="0"/>
              <a:t>26/08/2023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1D639-157F-7A28-D336-E6570C039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6544F-08B9-014E-CA7E-B0FD81B8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79AE-5D7C-42C8-A417-BA55D61DA7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5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03AA-CBE9-BF66-7E5F-456DA71E5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3E406-F283-52AB-8C10-7559E5F3E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93455-1B53-CD72-2153-EBE7D2881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664D3-B0E7-262C-E02F-7BED0042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68D8-0D3F-4B3C-BF29-1A609C27DCF2}" type="datetimeFigureOut">
              <a:rPr lang="en-AU" smtClean="0"/>
              <a:t>26/08/2023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47DEB-F8E5-770D-DAFA-37ECD9975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9BACA-9B38-173F-9B53-4F1ACC23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79AE-5D7C-42C8-A417-BA55D61DA7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515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26A2-7D78-8CD6-64E6-5D10885F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D85B0A-DA79-A4BF-F417-E891E855D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1033B-2A26-77B8-DFEE-D7E5ED1C3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CF449-210F-33C8-3DEC-F3594DC3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68D8-0D3F-4B3C-BF29-1A609C27DCF2}" type="datetimeFigureOut">
              <a:rPr lang="en-AU" smtClean="0"/>
              <a:t>26/08/2023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AAF1D-95F3-31AA-E43A-F333DF42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E0776-D3D1-72E8-7783-77FD1E04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79AE-5D7C-42C8-A417-BA55D61DA7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73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A68AA9-8647-2E1E-06A3-CA3167404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A9A28-DDB4-0205-E65D-EEC901ACB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D4BBC-A168-5FD6-6C86-F049700CE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568D8-0D3F-4B3C-BF29-1A609C27DCF2}" type="datetimeFigureOut">
              <a:rPr lang="en-AU" smtClean="0"/>
              <a:t>26/08/2023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DAF8C-2880-499B-CDEC-C736753C6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0AC58-DF5B-DC88-0BA0-E7CF392DA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C79AE-5D7C-42C8-A417-BA55D61DA7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986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iamaryanpatel612/defend-task-CIS-9.2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2606DB30-055A-1119-6B07-A152076DB8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9687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7D5EDD-0450-775B-117A-F19A4A88F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Assignment 2 Task 2 Defend</a:t>
            </a:r>
            <a:endParaRPr lang="en-AU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6A571-E61C-C990-9929-A045143EF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Aryan Pareshbhai Patel – 12224021</a:t>
            </a:r>
          </a:p>
          <a:p>
            <a:r>
              <a:rPr lang="en-US" sz="1700">
                <a:solidFill>
                  <a:srgbClr val="FFFFFF"/>
                </a:solidFill>
              </a:rPr>
              <a:t>Muskan Dharmendra Panchal – 12200237</a:t>
            </a:r>
          </a:p>
          <a:p>
            <a:r>
              <a:rPr lang="en-US" sz="1700">
                <a:solidFill>
                  <a:srgbClr val="FFFFFF"/>
                </a:solidFill>
              </a:rPr>
              <a:t>Navdeep Singh Thakuri - 12216480</a:t>
            </a:r>
            <a:endParaRPr lang="en-AU" sz="1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826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59622-63F9-54E9-8F54-430537AA0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9. </a:t>
            </a:r>
            <a:r>
              <a:rPr lang="en-AU" sz="4800"/>
              <a:t>blockHTTP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4FD3A-209E-14E0-B01F-130804BC6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/>
              <a:t>Configures firewall to block HTTP traffic on port 80.</a:t>
            </a:r>
            <a:endParaRPr lang="en-AU" sz="2200"/>
          </a:p>
          <a:p>
            <a:endParaRPr lang="en-AU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8CFA9-4B94-E698-1266-A289008B8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454" y="2290936"/>
            <a:ext cx="9836900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2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A860A-8D11-C208-2243-85B0A095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847" y="836835"/>
            <a:ext cx="9471956" cy="1137111"/>
          </a:xfrm>
        </p:spPr>
        <p:txBody>
          <a:bodyPr>
            <a:normAutofit/>
          </a:bodyPr>
          <a:lstStyle/>
          <a:p>
            <a:r>
              <a:rPr lang="en-US" sz="5400" dirty="0"/>
              <a:t>10. </a:t>
            </a:r>
            <a:r>
              <a:rPr lang="en-AU" sz="5400" dirty="0" err="1"/>
              <a:t>testHTTPBlock</a:t>
            </a:r>
            <a:endParaRPr lang="en-AU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3905C-B268-A27D-27AF-BCC67E1B7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47" y="3913287"/>
            <a:ext cx="7745969" cy="56158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7E7C7-AA1B-E9E3-78C1-E19D69B25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847" y="2162582"/>
            <a:ext cx="7745969" cy="1408222"/>
          </a:xfrm>
        </p:spPr>
        <p:txBody>
          <a:bodyPr anchor="t">
            <a:normAutofit/>
          </a:bodyPr>
          <a:lstStyle/>
          <a:p>
            <a:r>
              <a:rPr lang="en-US" sz="2000" dirty="0"/>
              <a:t>Tests if HTTP traffic on port 80 is blocked.</a:t>
            </a:r>
            <a:endParaRPr lang="en-AU" sz="2000" dirty="0"/>
          </a:p>
          <a:p>
            <a:r>
              <a:rPr lang="en-AU" sz="2000" dirty="0"/>
              <a:t>As we can see HTTP traffic port 80 is blocked.</a:t>
            </a:r>
          </a:p>
        </p:txBody>
      </p:sp>
    </p:spTree>
    <p:extLst>
      <p:ext uri="{BB962C8B-B14F-4D97-AF65-F5344CB8AC3E}">
        <p14:creationId xmlns:p14="http://schemas.microsoft.com/office/powerpoint/2010/main" val="413487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F7618-5C60-D9B4-CBF7-EBAFCEEA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11. </a:t>
            </a:r>
            <a:r>
              <a:rPr lang="en-AU" sz="4800"/>
              <a:t>disableHTTPBlock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EEDB2-18A4-4EB6-3A13-8C7BBE279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5239" y="3017519"/>
            <a:ext cx="7757165" cy="3209902"/>
          </a:xfrm>
        </p:spPr>
        <p:txBody>
          <a:bodyPr/>
          <a:lstStyle/>
          <a:p>
            <a:pPr marL="166878" indent="-166878" defTabSz="667512">
              <a:spcBef>
                <a:spcPts val="730"/>
              </a:spcBef>
            </a:pPr>
            <a:r>
              <a:rPr lang="en-US" sz="20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Disables the firewall block for HTTP traffic on port 80.</a:t>
            </a:r>
            <a:endParaRPr lang="en-AU" sz="2044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66878" indent="-166878" defTabSz="667512">
              <a:spcBef>
                <a:spcPts val="730"/>
              </a:spcBef>
            </a:pPr>
            <a:r>
              <a:rPr lang="en-AU" sz="20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giving the unblock script, we can see HTTP traffic on port 80 has been unblocked.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2FCC0F-B150-6694-DC3A-AF4FC531F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190" y="4294136"/>
            <a:ext cx="7251263" cy="42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52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B83EA-3655-7F72-D3F2-E8B55486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GitHub Link</a:t>
            </a:r>
            <a:endParaRPr lang="en-AU" sz="40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CF9D0-9F00-9E64-4000-36A2EBCB6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AU" sz="2000">
                <a:hlinkClick r:id="rId2"/>
              </a:rPr>
              <a:t>https://github.com/iamaryanpatel612/defend-task-CIS-9.2.git</a:t>
            </a:r>
            <a:endParaRPr lang="en-AU" sz="2000"/>
          </a:p>
          <a:p>
            <a:endParaRPr lang="en-AU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8A5C5-149D-0774-C548-0D50332257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693" b="-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4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25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280BD-BB68-7101-C110-7D657DA94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Windows 11 VM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92BAC2-4F5B-EC80-EF7B-A4E92CF07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3245" y="976684"/>
            <a:ext cx="7188199" cy="490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7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BEBF6-D7D8-749A-914E-4E40504E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2.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PowerShell script called defend.ps1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150FFA3-BC65-F0FA-C56B-D007D7D04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65" y="1966293"/>
            <a:ext cx="11061268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9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28C18-34C9-A015-2BF3-23014A5D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AU" sz="3200"/>
              <a:t>3. Pre-test: testDNSBlock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AB6BD-2192-C817-8AB1-423F4D7AA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Tests DNS blocking and outputs DNS server of Ethernet 3.</a:t>
            </a:r>
            <a:endParaRPr lang="en-AU" sz="1800"/>
          </a:p>
          <a:p>
            <a:pPr marL="0" indent="0">
              <a:buNone/>
            </a:pPr>
            <a:endParaRPr lang="en-AU" sz="180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4D90767-629F-215E-05E3-A6EA11319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2954781"/>
            <a:ext cx="11164824" cy="304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5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08BF7-2FC1-5044-5F4B-EDB61434D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4. Use of PSScriptAnalzyer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D3A040-7CCD-CCFD-9A47-4105F0614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3441924"/>
            <a:ext cx="11327549" cy="150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97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AC0AA-7F35-48BA-05FD-1FCDEF93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5. Github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767FE8-2BB0-97FB-C0EB-C988DCA43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365" y="1966293"/>
            <a:ext cx="11061269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6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A7E04-FAD7-6E44-319F-CCBCF40D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Enable the DNS over HTTPS feature on Win11.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826FB-71E9-545B-5682-20EF4D727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 added script for </a:t>
            </a:r>
            <a:r>
              <a:rPr lang="en-AU" dirty="0" err="1"/>
              <a:t>enableDoH</a:t>
            </a:r>
            <a:r>
              <a:rPr lang="en-AU" dirty="0"/>
              <a:t>() and ran the script.</a:t>
            </a:r>
          </a:p>
          <a:p>
            <a:r>
              <a:rPr lang="en-AU" dirty="0"/>
              <a:t>Because of that script when we type the command </a:t>
            </a:r>
            <a:r>
              <a:rPr lang="en-AU" dirty="0" err="1"/>
              <a:t>enableDoH</a:t>
            </a:r>
            <a:r>
              <a:rPr lang="en-AU" dirty="0"/>
              <a:t>(), it got reboot.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0F23D-66EC-DB42-336F-8774ADF61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276600"/>
            <a:ext cx="859536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98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ECE1DA53-9811-4831-9BFB-3E8658F08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ADC17-AD63-AF3D-2D05-446A3E893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2906"/>
            <a:ext cx="5162891" cy="1674904"/>
          </a:xfrm>
        </p:spPr>
        <p:txBody>
          <a:bodyPr anchor="ctr">
            <a:normAutofit/>
          </a:bodyPr>
          <a:lstStyle/>
          <a:p>
            <a:r>
              <a:rPr lang="en-AU" sz="4000"/>
              <a:t>7. setupQuadDoH()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4B064-CE3D-B567-27C0-637612775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910" y="552906"/>
            <a:ext cx="4992906" cy="1674905"/>
          </a:xfrm>
        </p:spPr>
        <p:txBody>
          <a:bodyPr anchor="ctr">
            <a:normAutofit/>
          </a:bodyPr>
          <a:lstStyle/>
          <a:p>
            <a:r>
              <a:rPr lang="en-US" sz="2000"/>
              <a:t>Sets up Cloudflare's DoH on Ethernet 3 NIC.</a:t>
            </a:r>
            <a:endParaRPr lang="en-AU" sz="2000"/>
          </a:p>
          <a:p>
            <a:endParaRPr lang="en-AU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6ABD1-CC51-2877-7760-D09FDF2515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45" r="-1" b="1597"/>
          <a:stretch/>
        </p:blipFill>
        <p:spPr>
          <a:xfrm>
            <a:off x="182881" y="2405149"/>
            <a:ext cx="11834494" cy="427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60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3BC25-09CE-A592-361E-65BDCDEA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8. </a:t>
            </a:r>
            <a:r>
              <a:rPr lang="en-AU" sz="4800">
                <a:solidFill>
                  <a:srgbClr val="FFFFFF"/>
                </a:solidFill>
              </a:rPr>
              <a:t>resetDoH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B9715-F5B4-FFC6-ABCC-BD371DC6F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30936"/>
            <a:ext cx="7074409" cy="1463040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Resets DoH settings to their defaults.</a:t>
            </a:r>
            <a:endParaRPr lang="en-AU" sz="2200">
              <a:solidFill>
                <a:srgbClr val="FFFFFF"/>
              </a:solidFill>
            </a:endParaRPr>
          </a:p>
          <a:p>
            <a:endParaRPr lang="en-AU" sz="22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05039B-9817-A9F2-EE86-2159E4056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955968"/>
            <a:ext cx="10917936" cy="131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0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200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Assignment 2 Task 2 Defend</vt:lpstr>
      <vt:lpstr>1. Windows 11 VM</vt:lpstr>
      <vt:lpstr>2. PowerShell script called defend.ps1</vt:lpstr>
      <vt:lpstr>3. Pre-test: testDNSBlock</vt:lpstr>
      <vt:lpstr>4. Use of PSScriptAnalzyer</vt:lpstr>
      <vt:lpstr>5. Github </vt:lpstr>
      <vt:lpstr>6. Enable the DNS over HTTPS feature on Win11.</vt:lpstr>
      <vt:lpstr>7. setupQuadDoH() function</vt:lpstr>
      <vt:lpstr>8. resetDoH</vt:lpstr>
      <vt:lpstr>9. blockHTTP</vt:lpstr>
      <vt:lpstr>10. testHTTPBlock</vt:lpstr>
      <vt:lpstr>11. disableHTTPBlock</vt:lpstr>
      <vt:lpstr>GitHub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 Task 2 Defend</dc:title>
  <dc:creator>Aryan Pareshbhai PATEL</dc:creator>
  <cp:lastModifiedBy>Aryan Pareshbhai</cp:lastModifiedBy>
  <cp:revision>6</cp:revision>
  <dcterms:created xsi:type="dcterms:W3CDTF">2023-08-22T04:43:33Z</dcterms:created>
  <dcterms:modified xsi:type="dcterms:W3CDTF">2023-08-26T21:53:49Z</dcterms:modified>
</cp:coreProperties>
</file>