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2.xml" ContentType="application/vnd.openxmlformats-officedocument.drawingml.diagramLayout+xml"/>
  <Override PartName="/ppt/diagrams/data12.xml" ContentType="application/vnd.openxmlformats-officedocument.drawingml.diagramData+xml"/>
  <Override PartName="/ppt/diagrams/quickStyle11.xml" ContentType="application/vnd.openxmlformats-officedocument.drawingml.diagramStyle+xml"/>
  <Override PartName="/ppt/diagrams/colors3.xml" ContentType="application/vnd.openxmlformats-officedocument.drawingml.diagramColors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4.xml" ContentType="application/vnd.ms-office.drawingml.diagramDrawing+xml"/>
  <Override PartName="/ppt/diagrams/quickStyle10.xml" ContentType="application/vnd.openxmlformats-officedocument.drawingml.diagramStyle+xml"/>
  <Override PartName="/ppt/diagrams/colors2.xml" ContentType="application/vnd.openxmlformats-officedocument.drawingml.diagramColors+xml"/>
  <Override PartName="/ppt/diagrams/layout10.xml" ContentType="application/vnd.openxmlformats-officedocument.drawingml.diagramLayout+xml"/>
  <Override PartName="/ppt/diagrams/data1.xml" ContentType="application/vnd.openxmlformats-officedocument.drawingml.diagramData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10.xml" ContentType="application/vnd.openxmlformats-officedocument.drawingml.diagramColors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diagrams/quickStyle6.xml" ContentType="application/vnd.openxmlformats-officedocument.drawingml.diagramStyle+xml"/>
  <Override PartName="/ppt/diagrams/_rels/drawing11.xml.rels" ContentType="application/vnd.openxmlformats-package.relationships+xml"/>
  <Override PartName="/ppt/diagrams/_rels/data11.xml.rels" ContentType="application/vnd.openxmlformats-package.relationships+xml"/>
  <Override PartName="/ppt/diagrams/colors11.xml" ContentType="application/vnd.openxmlformats-officedocument.drawingml.diagramColors+xml"/>
  <Override PartName="/ppt/diagrams/layout14.xml" ContentType="application/vnd.openxmlformats-officedocument.drawingml.diagramLayout+xml"/>
  <Override PartName="/ppt/diagrams/colors13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4.xml" ContentType="application/vnd.openxmlformats-officedocument.drawingml.diagramStyle+xml"/>
  <Override PartName="/ppt/diagrams/colors5.xml" ContentType="application/vnd.openxmlformats-officedocument.drawingml.diagramColors+xml"/>
  <Override PartName="/ppt/diagrams/quickStyle13.xml" ContentType="application/vnd.openxmlformats-officedocument.drawingml.diagramStyle+xml"/>
  <Override PartName="/ppt/diagrams/data14.xml" ContentType="application/vnd.openxmlformats-officedocument.drawingml.diagramData+xml"/>
  <Override PartName="/ppt/diagrams/quickStyle2.xml" ContentType="application/vnd.openxmlformats-officedocument.drawingml.diagramStyle+xml"/>
  <Override PartName="/ppt/diagrams/data13.xml" ContentType="application/vnd.openxmlformats-officedocument.drawingml.diagramData+xml"/>
  <Override PartName="/ppt/diagrams/quickStyle1.xml" ContentType="application/vnd.openxmlformats-officedocument.drawingml.diagramStyle+xml"/>
  <Override PartName="/ppt/diagrams/colors4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2.xml" ContentType="application/vnd.openxmlformats-officedocument.drawingml.diagramLayout+xml"/>
  <Override PartName="/ppt/diagrams/drawing12.xml" ContentType="application/vnd.ms-office.drawingml.diagramDrawing+xml"/>
  <Override PartName="/ppt/diagrams/drawing7.xml" ContentType="application/vnd.ms-office.drawingml.diagramDrawing+xml"/>
  <Override PartName="/ppt/diagrams/colors8.xml" ContentType="application/vnd.openxmlformats-officedocument.drawingml.diagramColors+xml"/>
  <Override PartName="/ppt/diagrams/layout13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3.xml" ContentType="application/vnd.openxmlformats-officedocument.drawingml.diagramStyle+xml"/>
  <Override PartName="/ppt/diagrams/colors14.xml" ContentType="application/vnd.openxmlformats-officedocument.drawingml.diagramColors+xml"/>
  <Override PartName="/ppt/diagrams/quickStyle9.xml" ContentType="application/vnd.openxmlformats-officedocument.drawingml.diagramStyle+xml"/>
  <Override PartName="/ppt/diagrams/data6.xml" ContentType="application/vnd.openxmlformats-officedocument.drawingml.diagramData+xml"/>
  <Override PartName="/ppt/diagrams/layout1.xml" ContentType="application/vnd.openxmlformats-officedocument.drawingml.diagramLayout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colors7.xml" ContentType="application/vnd.openxmlformats-officedocument.drawingml.diagramColors+xml"/>
  <Override PartName="/ppt/diagrams/drawing11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12.xml" ContentType="application/vnd.openxmlformats-officedocument.drawingml.diagramColor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drawing8.xml" ContentType="application/vnd.ms-office.drawingml.diagramDrawing+xml"/>
  <Override PartName="/ppt/diagrams/colors9.xml" ContentType="application/vnd.openxmlformats-officedocument.drawingml.diagramColors+xml"/>
  <Override PartName="/ppt/diagrams/data10.xml" ContentType="application/vnd.openxmlformats-officedocument.drawingml.diagramData+xml"/>
  <Override PartName="/ppt/diagrams/drawing13.xml" ContentType="application/vnd.ms-office.drawingml.diagramDrawing+xml"/>
  <Override PartName="/ppt/diagrams/layout9.xml" ContentType="application/vnd.openxmlformats-officedocument.drawingml.diagramLayout+xml"/>
  <Override PartName="/ppt/diagrams/drawing9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OOXDiagramDrawingRels11_5.svg" ContentType="image/svg"/>
  <Override PartName="/ppt/media/OOXDiagramDrawingRels11_3.svg" ContentType="image/svg"/>
  <Override PartName="/ppt/media/OOXDiagramDrawingRels11_4.png" ContentType="image/png"/>
  <Override PartName="/ppt/media/OOXDiagramDrawingRels11_1.svg" ContentType="image/svg"/>
  <Override PartName="/ppt/media/OOXDiagramDrawingRels11_2.png" ContentType="image/png"/>
  <Override PartName="/ppt/media/OOXDiagramDataRels11_5.svg" ContentType="image/svg"/>
  <Override PartName="/ppt/media/OOXDiagramDrawingRels11_0.png" ContentType="image/png"/>
  <Override PartName="/ppt/media/OOXDiagramDataRels11_3.svg" ContentType="image/svg"/>
  <Override PartName="/ppt/media/image10.png" ContentType="image/png"/>
  <Override PartName="/ppt/media/image5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OOXDiagramDataRels11_1.svg" ContentType="image/svg"/>
  <Override PartName="/ppt/media/image3.png" ContentType="image/png"/>
  <Override PartName="/ppt/media/OOXDiagramDataRels11_0.png" ContentType="image/png"/>
  <Override PartName="/ppt/media/OOXDiagramDataRels11_4.png" ContentType="image/png"/>
  <Override PartName="/ppt/media/image2.png" ContentType="image/png"/>
  <Override PartName="/ppt/media/OOXDiagramDataRels11_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diagrams/_rels/data11.xml.rels><?xml version="1.0" encoding="UTF-8"?>
<Relationships xmlns="http://schemas.openxmlformats.org/package/2006/relationships"><Relationship Id="rId1" Type="http://schemas.openxmlformats.org/officeDocument/2006/relationships/image" Target="../media/OOXDiagramDataRels11_0.png"/><Relationship Id="rId2" Type="http://schemas.openxmlformats.org/officeDocument/2006/relationships/image" Target="../media/OOXDiagramDataRels11_1.svg"/><Relationship Id="rId3" Type="http://schemas.openxmlformats.org/officeDocument/2006/relationships/image" Target="../media/OOXDiagramDataRels11_2.png"/><Relationship Id="rId4" Type="http://schemas.openxmlformats.org/officeDocument/2006/relationships/image" Target="../media/OOXDiagramDataRels11_3.svg"/><Relationship Id="rId5" Type="http://schemas.openxmlformats.org/officeDocument/2006/relationships/image" Target="../media/OOXDiagramDataRels11_4.png"/><Relationship Id="rId6" Type="http://schemas.openxmlformats.org/officeDocument/2006/relationships/image" Target="../media/OOXDiagramDataRels11_5.svg"/>
</Relationships>
</file>

<file path=ppt/diagrams/_rels/drawing11.xml.rels><?xml version="1.0" encoding="UTF-8"?>
<Relationships xmlns="http://schemas.openxmlformats.org/package/2006/relationships"><Relationship Id="rId1" Type="http://schemas.openxmlformats.org/officeDocument/2006/relationships/image" Target="../media/OOXDiagramDrawingRels11_0.png"/><Relationship Id="rId2" Type="http://schemas.openxmlformats.org/officeDocument/2006/relationships/image" Target="../media/OOXDiagramDrawingRels11_1.svg"/><Relationship Id="rId3" Type="http://schemas.openxmlformats.org/officeDocument/2006/relationships/image" Target="../media/OOXDiagramDrawingRels11_2.png"/><Relationship Id="rId4" Type="http://schemas.openxmlformats.org/officeDocument/2006/relationships/image" Target="../media/OOXDiagramDrawingRels11_3.svg"/><Relationship Id="rId5" Type="http://schemas.openxmlformats.org/officeDocument/2006/relationships/image" Target="../media/OOXDiagramDrawingRels11_4.png"/><Relationship Id="rId6" Type="http://schemas.openxmlformats.org/officeDocument/2006/relationships/image" Target="../media/OOXDiagramDrawingRels11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75B2A-F417-4242-8253-9EC1040690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33762A-5D2A-4AB6-A765-FB6361C51CB0}">
      <dgm:prSet/>
      <dgm:spPr/>
      <dgm:t>
        <a:bodyPr/>
        <a:lstStyle/>
        <a:p>
          <a:r>
            <a:rPr lang="en-US"/>
            <a:t>Employee Management System is </a:t>
          </a:r>
          <a:r>
            <a:rPr lang="en-US" b="1"/>
            <a:t>a distributed application, developed to maintain the details of employees working in any organization</a:t>
          </a:r>
          <a:r>
            <a:rPr lang="en-US"/>
            <a:t>.</a:t>
          </a:r>
        </a:p>
      </dgm:t>
    </dgm:pt>
    <dgm:pt modelId="{0DD67B79-FFAF-4C80-B168-1031EF251B5E}" type="parTrans" cxnId="{C59EF786-FE13-4CCA-A079-26CC6F806643}">
      <dgm:prSet/>
      <dgm:spPr/>
      <dgm:t>
        <a:bodyPr/>
        <a:lstStyle/>
        <a:p>
          <a:endParaRPr lang="en-US"/>
        </a:p>
      </dgm:t>
    </dgm:pt>
    <dgm:pt modelId="{5A81B7A8-8A8C-4D2D-ABA8-93208097D66D}" type="sibTrans" cxnId="{C59EF786-FE13-4CCA-A079-26CC6F806643}">
      <dgm:prSet/>
      <dgm:spPr/>
      <dgm:t>
        <a:bodyPr/>
        <a:lstStyle/>
        <a:p>
          <a:endParaRPr lang="en-US"/>
        </a:p>
      </dgm:t>
    </dgm:pt>
    <dgm:pt modelId="{1C1053CD-27AE-4459-AA9F-F624C9AC44FF}">
      <dgm:prSet/>
      <dgm:spPr/>
      <dgm:t>
        <a:bodyPr/>
        <a:lstStyle/>
        <a:p>
          <a:r>
            <a:rPr lang="en-US"/>
            <a:t>It maintains the information about the personal details of their employees, also the details about the payroll system which enable to generate the payslip.</a:t>
          </a:r>
        </a:p>
      </dgm:t>
    </dgm:pt>
    <dgm:pt modelId="{F2814842-17B2-4893-95A2-CDF32852B048}" type="parTrans" cxnId="{A11645A4-69BF-4614-9656-2A586C414777}">
      <dgm:prSet/>
      <dgm:spPr/>
      <dgm:t>
        <a:bodyPr/>
        <a:lstStyle/>
        <a:p>
          <a:endParaRPr lang="en-US"/>
        </a:p>
      </dgm:t>
    </dgm:pt>
    <dgm:pt modelId="{46B174B7-3189-42DC-9044-1F81BCE814A8}" type="sibTrans" cxnId="{A11645A4-69BF-4614-9656-2A586C414777}">
      <dgm:prSet/>
      <dgm:spPr/>
      <dgm:t>
        <a:bodyPr/>
        <a:lstStyle/>
        <a:p>
          <a:endParaRPr lang="en-US"/>
        </a:p>
      </dgm:t>
    </dgm:pt>
    <dgm:pt modelId="{541B559A-8B34-4CC9-9A80-ED8D641E40D5}" type="pres">
      <dgm:prSet presAssocID="{10C75B2A-F417-4242-8253-9EC1040690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C0CAF9-481D-459E-8FE4-94DF45CC0095}" type="pres">
      <dgm:prSet presAssocID="{5433762A-5D2A-4AB6-A765-FB6361C51CB0}" presName="hierRoot1" presStyleCnt="0"/>
      <dgm:spPr/>
    </dgm:pt>
    <dgm:pt modelId="{25ACE58D-5FF0-4F5D-8B0B-774504129D32}" type="pres">
      <dgm:prSet presAssocID="{5433762A-5D2A-4AB6-A765-FB6361C51CB0}" presName="composite" presStyleCnt="0"/>
      <dgm:spPr/>
    </dgm:pt>
    <dgm:pt modelId="{3CB67E26-B420-4787-A4F9-A6D8D7CFAB56}" type="pres">
      <dgm:prSet presAssocID="{5433762A-5D2A-4AB6-A765-FB6361C51CB0}" presName="background" presStyleLbl="node0" presStyleIdx="0" presStyleCnt="2"/>
      <dgm:spPr/>
    </dgm:pt>
    <dgm:pt modelId="{18FF8FE0-BEAF-43A2-B52B-15AC2B6C2B49}" type="pres">
      <dgm:prSet presAssocID="{5433762A-5D2A-4AB6-A765-FB6361C51CB0}" presName="text" presStyleLbl="fgAcc0" presStyleIdx="0" presStyleCnt="2">
        <dgm:presLayoutVars>
          <dgm:chPref val="3"/>
        </dgm:presLayoutVars>
      </dgm:prSet>
      <dgm:spPr/>
    </dgm:pt>
    <dgm:pt modelId="{B695D457-6693-41BC-ACEF-CDAF0DD791C9}" type="pres">
      <dgm:prSet presAssocID="{5433762A-5D2A-4AB6-A765-FB6361C51CB0}" presName="hierChild2" presStyleCnt="0"/>
      <dgm:spPr/>
    </dgm:pt>
    <dgm:pt modelId="{89EED385-30C9-4D5D-822D-63A8BC2F0029}" type="pres">
      <dgm:prSet presAssocID="{1C1053CD-27AE-4459-AA9F-F624C9AC44FF}" presName="hierRoot1" presStyleCnt="0"/>
      <dgm:spPr/>
    </dgm:pt>
    <dgm:pt modelId="{E391699F-C46C-4996-A046-A1166EBD05C5}" type="pres">
      <dgm:prSet presAssocID="{1C1053CD-27AE-4459-AA9F-F624C9AC44FF}" presName="composite" presStyleCnt="0"/>
      <dgm:spPr/>
    </dgm:pt>
    <dgm:pt modelId="{211DAB79-F0B7-405E-83D8-E0664283794F}" type="pres">
      <dgm:prSet presAssocID="{1C1053CD-27AE-4459-AA9F-F624C9AC44FF}" presName="background" presStyleLbl="node0" presStyleIdx="1" presStyleCnt="2"/>
      <dgm:spPr/>
    </dgm:pt>
    <dgm:pt modelId="{8185A1AD-E8FB-4896-B39A-D8B5653B13A8}" type="pres">
      <dgm:prSet presAssocID="{1C1053CD-27AE-4459-AA9F-F624C9AC44FF}" presName="text" presStyleLbl="fgAcc0" presStyleIdx="1" presStyleCnt="2">
        <dgm:presLayoutVars>
          <dgm:chPref val="3"/>
        </dgm:presLayoutVars>
      </dgm:prSet>
      <dgm:spPr/>
    </dgm:pt>
    <dgm:pt modelId="{71284DFE-1B8A-4EB2-8521-CE8EAAFD4F04}" type="pres">
      <dgm:prSet presAssocID="{1C1053CD-27AE-4459-AA9F-F624C9AC44FF}" presName="hierChild2" presStyleCnt="0"/>
      <dgm:spPr/>
    </dgm:pt>
  </dgm:ptLst>
  <dgm:cxnLst>
    <dgm:cxn modelId="{71509B0B-4B9C-484B-A1C4-767CE7FE364E}" type="presOf" srcId="{1C1053CD-27AE-4459-AA9F-F624C9AC44FF}" destId="{8185A1AD-E8FB-4896-B39A-D8B5653B13A8}" srcOrd="0" destOrd="0" presId="urn:microsoft.com/office/officeart/2005/8/layout/hierarchy1"/>
    <dgm:cxn modelId="{39DCB22D-DD8B-4CB5-AA7C-D4E91BC25B47}" type="presOf" srcId="{10C75B2A-F417-4242-8253-9EC10406904E}" destId="{541B559A-8B34-4CC9-9A80-ED8D641E40D5}" srcOrd="0" destOrd="0" presId="urn:microsoft.com/office/officeart/2005/8/layout/hierarchy1"/>
    <dgm:cxn modelId="{9D998B67-8720-4131-A51A-0D6B5F48905B}" type="presOf" srcId="{5433762A-5D2A-4AB6-A765-FB6361C51CB0}" destId="{18FF8FE0-BEAF-43A2-B52B-15AC2B6C2B49}" srcOrd="0" destOrd="0" presId="urn:microsoft.com/office/officeart/2005/8/layout/hierarchy1"/>
    <dgm:cxn modelId="{C59EF786-FE13-4CCA-A079-26CC6F806643}" srcId="{10C75B2A-F417-4242-8253-9EC10406904E}" destId="{5433762A-5D2A-4AB6-A765-FB6361C51CB0}" srcOrd="0" destOrd="0" parTransId="{0DD67B79-FFAF-4C80-B168-1031EF251B5E}" sibTransId="{5A81B7A8-8A8C-4D2D-ABA8-93208097D66D}"/>
    <dgm:cxn modelId="{A11645A4-69BF-4614-9656-2A586C414777}" srcId="{10C75B2A-F417-4242-8253-9EC10406904E}" destId="{1C1053CD-27AE-4459-AA9F-F624C9AC44FF}" srcOrd="1" destOrd="0" parTransId="{F2814842-17B2-4893-95A2-CDF32852B048}" sibTransId="{46B174B7-3189-42DC-9044-1F81BCE814A8}"/>
    <dgm:cxn modelId="{B85A63D9-769A-4C79-A286-8CC25CC67EBA}" type="presParOf" srcId="{541B559A-8B34-4CC9-9A80-ED8D641E40D5}" destId="{F3C0CAF9-481D-459E-8FE4-94DF45CC0095}" srcOrd="0" destOrd="0" presId="urn:microsoft.com/office/officeart/2005/8/layout/hierarchy1"/>
    <dgm:cxn modelId="{6FECD5DD-B1B4-4066-A9D4-A582C3C13B34}" type="presParOf" srcId="{F3C0CAF9-481D-459E-8FE4-94DF45CC0095}" destId="{25ACE58D-5FF0-4F5D-8B0B-774504129D32}" srcOrd="0" destOrd="0" presId="urn:microsoft.com/office/officeart/2005/8/layout/hierarchy1"/>
    <dgm:cxn modelId="{53899068-86C0-4131-96CB-4C95812BABCD}" type="presParOf" srcId="{25ACE58D-5FF0-4F5D-8B0B-774504129D32}" destId="{3CB67E26-B420-4787-A4F9-A6D8D7CFAB56}" srcOrd="0" destOrd="0" presId="urn:microsoft.com/office/officeart/2005/8/layout/hierarchy1"/>
    <dgm:cxn modelId="{BEEF9D4B-3260-4FE9-BABF-E9F5A142996E}" type="presParOf" srcId="{25ACE58D-5FF0-4F5D-8B0B-774504129D32}" destId="{18FF8FE0-BEAF-43A2-B52B-15AC2B6C2B49}" srcOrd="1" destOrd="0" presId="urn:microsoft.com/office/officeart/2005/8/layout/hierarchy1"/>
    <dgm:cxn modelId="{84AECFC8-FB89-40C9-8045-E600FE71C1DD}" type="presParOf" srcId="{F3C0CAF9-481D-459E-8FE4-94DF45CC0095}" destId="{B695D457-6693-41BC-ACEF-CDAF0DD791C9}" srcOrd="1" destOrd="0" presId="urn:microsoft.com/office/officeart/2005/8/layout/hierarchy1"/>
    <dgm:cxn modelId="{D3321107-6840-4F0D-8A87-C74C7C1CD5E1}" type="presParOf" srcId="{541B559A-8B34-4CC9-9A80-ED8D641E40D5}" destId="{89EED385-30C9-4D5D-822D-63A8BC2F0029}" srcOrd="1" destOrd="0" presId="urn:microsoft.com/office/officeart/2005/8/layout/hierarchy1"/>
    <dgm:cxn modelId="{E1B773D9-14AB-4178-9F44-1D599FDEBDB6}" type="presParOf" srcId="{89EED385-30C9-4D5D-822D-63A8BC2F0029}" destId="{E391699F-C46C-4996-A046-A1166EBD05C5}" srcOrd="0" destOrd="0" presId="urn:microsoft.com/office/officeart/2005/8/layout/hierarchy1"/>
    <dgm:cxn modelId="{DCA43FF9-97EC-485A-839D-71E6C573007B}" type="presParOf" srcId="{E391699F-C46C-4996-A046-A1166EBD05C5}" destId="{211DAB79-F0B7-405E-83D8-E0664283794F}" srcOrd="0" destOrd="0" presId="urn:microsoft.com/office/officeart/2005/8/layout/hierarchy1"/>
    <dgm:cxn modelId="{845FD1C0-20DA-4BB7-898B-A68A07490783}" type="presParOf" srcId="{E391699F-C46C-4996-A046-A1166EBD05C5}" destId="{8185A1AD-E8FB-4896-B39A-D8B5653B13A8}" srcOrd="1" destOrd="0" presId="urn:microsoft.com/office/officeart/2005/8/layout/hierarchy1"/>
    <dgm:cxn modelId="{98DEDBD4-A54B-4417-A56D-17EDB98A97D1}" type="presParOf" srcId="{89EED385-30C9-4D5D-822D-63A8BC2F0029}" destId="{71284DFE-1B8A-4EB2-8521-CE8EAAFD4F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7A7176C-349E-4819-B336-95FBEE9245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B3D9B5-79DF-4032-A31A-7E55F6CC5E91}">
      <dgm:prSet/>
      <dgm:spPr/>
      <dgm:t>
        <a:bodyPr/>
        <a:lstStyle/>
        <a:p>
          <a:r>
            <a:rPr lang="en-US"/>
            <a:t>Account module provides facility like User Login, Forget Password, Change Password and Creation of New User. </a:t>
          </a:r>
        </a:p>
      </dgm:t>
    </dgm:pt>
    <dgm:pt modelId="{3D1E2F07-71AC-4408-939B-02E1E291C1CA}" type="parTrans" cxnId="{1E735BA7-56A8-4DEB-9A63-FB03042A9485}">
      <dgm:prSet/>
      <dgm:spPr/>
      <dgm:t>
        <a:bodyPr/>
        <a:lstStyle/>
        <a:p>
          <a:endParaRPr lang="en-US"/>
        </a:p>
      </dgm:t>
    </dgm:pt>
    <dgm:pt modelId="{90D9B5E3-D45D-4F90-A91E-C40561C0F75B}" type="sibTrans" cxnId="{1E735BA7-56A8-4DEB-9A63-FB03042A9485}">
      <dgm:prSet/>
      <dgm:spPr/>
      <dgm:t>
        <a:bodyPr/>
        <a:lstStyle/>
        <a:p>
          <a:endParaRPr lang="en-US"/>
        </a:p>
      </dgm:t>
    </dgm:pt>
    <dgm:pt modelId="{D2339487-54DE-44A8-9625-3865333A81C9}">
      <dgm:prSet/>
      <dgm:spPr/>
      <dgm:t>
        <a:bodyPr/>
        <a:lstStyle/>
        <a:p>
          <a:r>
            <a:rPr lang="en-US"/>
            <a:t>New client details can be added, modified or removed and also adds new employee details. </a:t>
          </a:r>
        </a:p>
      </dgm:t>
    </dgm:pt>
    <dgm:pt modelId="{4F356E87-0D07-4AF6-8F16-FF5E55FC9D47}" type="parTrans" cxnId="{D4501935-2274-43AB-A77F-3D77B447710A}">
      <dgm:prSet/>
      <dgm:spPr/>
      <dgm:t>
        <a:bodyPr/>
        <a:lstStyle/>
        <a:p>
          <a:endParaRPr lang="en-US"/>
        </a:p>
      </dgm:t>
    </dgm:pt>
    <dgm:pt modelId="{425EE9C7-D783-4973-A2C4-77D48C946B16}" type="sibTrans" cxnId="{D4501935-2274-43AB-A77F-3D77B447710A}">
      <dgm:prSet/>
      <dgm:spPr/>
      <dgm:t>
        <a:bodyPr/>
        <a:lstStyle/>
        <a:p>
          <a:endParaRPr lang="en-US"/>
        </a:p>
      </dgm:t>
    </dgm:pt>
    <dgm:pt modelId="{5C48D42C-2155-4490-B4C3-8BC9086E7802}">
      <dgm:prSet/>
      <dgm:spPr/>
      <dgm:t>
        <a:bodyPr/>
        <a:lstStyle/>
        <a:p>
          <a:r>
            <a:rPr lang="en-US"/>
            <a:t>Create and manage different users and projects. </a:t>
          </a:r>
        </a:p>
      </dgm:t>
    </dgm:pt>
    <dgm:pt modelId="{904F6483-1F8F-4B71-9FC9-7DDFF5E30DD1}" type="parTrans" cxnId="{DC4B1AD9-7250-4914-9DE7-3B8A029BD36F}">
      <dgm:prSet/>
      <dgm:spPr/>
      <dgm:t>
        <a:bodyPr/>
        <a:lstStyle/>
        <a:p>
          <a:endParaRPr lang="en-US"/>
        </a:p>
      </dgm:t>
    </dgm:pt>
    <dgm:pt modelId="{80D1E3F3-83E8-4C47-919A-3CD1600A258C}" type="sibTrans" cxnId="{DC4B1AD9-7250-4914-9DE7-3B8A029BD36F}">
      <dgm:prSet/>
      <dgm:spPr/>
      <dgm:t>
        <a:bodyPr/>
        <a:lstStyle/>
        <a:p>
          <a:endParaRPr lang="en-US"/>
        </a:p>
      </dgm:t>
    </dgm:pt>
    <dgm:pt modelId="{E5508E32-7F3E-4126-8A1E-AD85CAB725DA}" type="pres">
      <dgm:prSet presAssocID="{D7A7176C-349E-4819-B336-95FBEE9245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64F31C-5108-416A-8C60-B89EB420EE32}" type="pres">
      <dgm:prSet presAssocID="{BFB3D9B5-79DF-4032-A31A-7E55F6CC5E91}" presName="hierRoot1" presStyleCnt="0"/>
      <dgm:spPr/>
    </dgm:pt>
    <dgm:pt modelId="{604C85CD-320D-4FB0-88D5-9AC622CAE4D6}" type="pres">
      <dgm:prSet presAssocID="{BFB3D9B5-79DF-4032-A31A-7E55F6CC5E91}" presName="composite" presStyleCnt="0"/>
      <dgm:spPr/>
    </dgm:pt>
    <dgm:pt modelId="{5353A48E-A8F4-4575-851C-F94EB35D7AC7}" type="pres">
      <dgm:prSet presAssocID="{BFB3D9B5-79DF-4032-A31A-7E55F6CC5E91}" presName="background" presStyleLbl="node0" presStyleIdx="0" presStyleCnt="3"/>
      <dgm:spPr/>
    </dgm:pt>
    <dgm:pt modelId="{08E5C5FE-9295-4976-B1EB-FF2B04BD12C6}" type="pres">
      <dgm:prSet presAssocID="{BFB3D9B5-79DF-4032-A31A-7E55F6CC5E91}" presName="text" presStyleLbl="fgAcc0" presStyleIdx="0" presStyleCnt="3">
        <dgm:presLayoutVars>
          <dgm:chPref val="3"/>
        </dgm:presLayoutVars>
      </dgm:prSet>
      <dgm:spPr/>
    </dgm:pt>
    <dgm:pt modelId="{37AD9A22-C5EA-4572-9443-311D28B90043}" type="pres">
      <dgm:prSet presAssocID="{BFB3D9B5-79DF-4032-A31A-7E55F6CC5E91}" presName="hierChild2" presStyleCnt="0"/>
      <dgm:spPr/>
    </dgm:pt>
    <dgm:pt modelId="{DE67E106-FFD8-4EF7-95A2-21B4E23182E4}" type="pres">
      <dgm:prSet presAssocID="{D2339487-54DE-44A8-9625-3865333A81C9}" presName="hierRoot1" presStyleCnt="0"/>
      <dgm:spPr/>
    </dgm:pt>
    <dgm:pt modelId="{ACAAE232-4672-40BD-AC70-7B5ABB2BB543}" type="pres">
      <dgm:prSet presAssocID="{D2339487-54DE-44A8-9625-3865333A81C9}" presName="composite" presStyleCnt="0"/>
      <dgm:spPr/>
    </dgm:pt>
    <dgm:pt modelId="{6D2D527B-98B1-4C52-8DB6-57441B0C11AE}" type="pres">
      <dgm:prSet presAssocID="{D2339487-54DE-44A8-9625-3865333A81C9}" presName="background" presStyleLbl="node0" presStyleIdx="1" presStyleCnt="3"/>
      <dgm:spPr/>
    </dgm:pt>
    <dgm:pt modelId="{95C43FDF-AE07-4809-9B19-8472F8699823}" type="pres">
      <dgm:prSet presAssocID="{D2339487-54DE-44A8-9625-3865333A81C9}" presName="text" presStyleLbl="fgAcc0" presStyleIdx="1" presStyleCnt="3">
        <dgm:presLayoutVars>
          <dgm:chPref val="3"/>
        </dgm:presLayoutVars>
      </dgm:prSet>
      <dgm:spPr/>
    </dgm:pt>
    <dgm:pt modelId="{499F6F92-2348-41D2-81B8-B2813086506E}" type="pres">
      <dgm:prSet presAssocID="{D2339487-54DE-44A8-9625-3865333A81C9}" presName="hierChild2" presStyleCnt="0"/>
      <dgm:spPr/>
    </dgm:pt>
    <dgm:pt modelId="{E6B516AD-B388-414B-B856-E82EEF39AECB}" type="pres">
      <dgm:prSet presAssocID="{5C48D42C-2155-4490-B4C3-8BC9086E7802}" presName="hierRoot1" presStyleCnt="0"/>
      <dgm:spPr/>
    </dgm:pt>
    <dgm:pt modelId="{A98100F2-AD09-4000-873F-EF280CFCD697}" type="pres">
      <dgm:prSet presAssocID="{5C48D42C-2155-4490-B4C3-8BC9086E7802}" presName="composite" presStyleCnt="0"/>
      <dgm:spPr/>
    </dgm:pt>
    <dgm:pt modelId="{67C9C974-240F-462D-9AF7-5678CED2D136}" type="pres">
      <dgm:prSet presAssocID="{5C48D42C-2155-4490-B4C3-8BC9086E7802}" presName="background" presStyleLbl="node0" presStyleIdx="2" presStyleCnt="3"/>
      <dgm:spPr/>
    </dgm:pt>
    <dgm:pt modelId="{C0F278DB-BBCD-43F6-B704-242810A60AE3}" type="pres">
      <dgm:prSet presAssocID="{5C48D42C-2155-4490-B4C3-8BC9086E7802}" presName="text" presStyleLbl="fgAcc0" presStyleIdx="2" presStyleCnt="3">
        <dgm:presLayoutVars>
          <dgm:chPref val="3"/>
        </dgm:presLayoutVars>
      </dgm:prSet>
      <dgm:spPr/>
    </dgm:pt>
    <dgm:pt modelId="{8D3C3F6A-1BBB-438D-A925-586318D7FCC3}" type="pres">
      <dgm:prSet presAssocID="{5C48D42C-2155-4490-B4C3-8BC9086E7802}" presName="hierChild2" presStyleCnt="0"/>
      <dgm:spPr/>
    </dgm:pt>
  </dgm:ptLst>
  <dgm:cxnLst>
    <dgm:cxn modelId="{D4501935-2274-43AB-A77F-3D77B447710A}" srcId="{D7A7176C-349E-4819-B336-95FBEE92459B}" destId="{D2339487-54DE-44A8-9625-3865333A81C9}" srcOrd="1" destOrd="0" parTransId="{4F356E87-0D07-4AF6-8F16-FF5E55FC9D47}" sibTransId="{425EE9C7-D783-4973-A2C4-77D48C946B16}"/>
    <dgm:cxn modelId="{D6885D82-D516-483B-92EF-C7BAB017007D}" type="presOf" srcId="{D7A7176C-349E-4819-B336-95FBEE92459B}" destId="{E5508E32-7F3E-4126-8A1E-AD85CAB725DA}" srcOrd="0" destOrd="0" presId="urn:microsoft.com/office/officeart/2005/8/layout/hierarchy1"/>
    <dgm:cxn modelId="{1E735BA7-56A8-4DEB-9A63-FB03042A9485}" srcId="{D7A7176C-349E-4819-B336-95FBEE92459B}" destId="{BFB3D9B5-79DF-4032-A31A-7E55F6CC5E91}" srcOrd="0" destOrd="0" parTransId="{3D1E2F07-71AC-4408-939B-02E1E291C1CA}" sibTransId="{90D9B5E3-D45D-4F90-A91E-C40561C0F75B}"/>
    <dgm:cxn modelId="{A5241EC4-7F6A-41BD-B9EB-4ECDAB237F7E}" type="presOf" srcId="{D2339487-54DE-44A8-9625-3865333A81C9}" destId="{95C43FDF-AE07-4809-9B19-8472F8699823}" srcOrd="0" destOrd="0" presId="urn:microsoft.com/office/officeart/2005/8/layout/hierarchy1"/>
    <dgm:cxn modelId="{FC80A4CC-0979-4F5D-9851-CAE35971E5A5}" type="presOf" srcId="{BFB3D9B5-79DF-4032-A31A-7E55F6CC5E91}" destId="{08E5C5FE-9295-4976-B1EB-FF2B04BD12C6}" srcOrd="0" destOrd="0" presId="urn:microsoft.com/office/officeart/2005/8/layout/hierarchy1"/>
    <dgm:cxn modelId="{CEB217D4-BAAC-49B1-BFE5-67CC2E8B2656}" type="presOf" srcId="{5C48D42C-2155-4490-B4C3-8BC9086E7802}" destId="{C0F278DB-BBCD-43F6-B704-242810A60AE3}" srcOrd="0" destOrd="0" presId="urn:microsoft.com/office/officeart/2005/8/layout/hierarchy1"/>
    <dgm:cxn modelId="{DC4B1AD9-7250-4914-9DE7-3B8A029BD36F}" srcId="{D7A7176C-349E-4819-B336-95FBEE92459B}" destId="{5C48D42C-2155-4490-B4C3-8BC9086E7802}" srcOrd="2" destOrd="0" parTransId="{904F6483-1F8F-4B71-9FC9-7DDFF5E30DD1}" sibTransId="{80D1E3F3-83E8-4C47-919A-3CD1600A258C}"/>
    <dgm:cxn modelId="{8E10D44F-F6BE-4673-8E98-DCB0018A1186}" type="presParOf" srcId="{E5508E32-7F3E-4126-8A1E-AD85CAB725DA}" destId="{C164F31C-5108-416A-8C60-B89EB420EE32}" srcOrd="0" destOrd="0" presId="urn:microsoft.com/office/officeart/2005/8/layout/hierarchy1"/>
    <dgm:cxn modelId="{39F7129D-B46D-411A-BB04-647619242D15}" type="presParOf" srcId="{C164F31C-5108-416A-8C60-B89EB420EE32}" destId="{604C85CD-320D-4FB0-88D5-9AC622CAE4D6}" srcOrd="0" destOrd="0" presId="urn:microsoft.com/office/officeart/2005/8/layout/hierarchy1"/>
    <dgm:cxn modelId="{5F05301A-8155-4AF3-A434-EE5FC3EC951F}" type="presParOf" srcId="{604C85CD-320D-4FB0-88D5-9AC622CAE4D6}" destId="{5353A48E-A8F4-4575-851C-F94EB35D7AC7}" srcOrd="0" destOrd="0" presId="urn:microsoft.com/office/officeart/2005/8/layout/hierarchy1"/>
    <dgm:cxn modelId="{FB110096-28E6-4B4D-AB92-98606FBB5D85}" type="presParOf" srcId="{604C85CD-320D-4FB0-88D5-9AC622CAE4D6}" destId="{08E5C5FE-9295-4976-B1EB-FF2B04BD12C6}" srcOrd="1" destOrd="0" presId="urn:microsoft.com/office/officeart/2005/8/layout/hierarchy1"/>
    <dgm:cxn modelId="{EAE6CFEC-DEA5-4F8E-958D-058A64C293EA}" type="presParOf" srcId="{C164F31C-5108-416A-8C60-B89EB420EE32}" destId="{37AD9A22-C5EA-4572-9443-311D28B90043}" srcOrd="1" destOrd="0" presId="urn:microsoft.com/office/officeart/2005/8/layout/hierarchy1"/>
    <dgm:cxn modelId="{BAF357A4-6264-4524-98DA-914CE5359F62}" type="presParOf" srcId="{E5508E32-7F3E-4126-8A1E-AD85CAB725DA}" destId="{DE67E106-FFD8-4EF7-95A2-21B4E23182E4}" srcOrd="1" destOrd="0" presId="urn:microsoft.com/office/officeart/2005/8/layout/hierarchy1"/>
    <dgm:cxn modelId="{FCB9294C-0936-453C-A47E-645001A0A0C0}" type="presParOf" srcId="{DE67E106-FFD8-4EF7-95A2-21B4E23182E4}" destId="{ACAAE232-4672-40BD-AC70-7B5ABB2BB543}" srcOrd="0" destOrd="0" presId="urn:microsoft.com/office/officeart/2005/8/layout/hierarchy1"/>
    <dgm:cxn modelId="{E73F0FB2-8B07-4D05-BC2A-D06CEA608598}" type="presParOf" srcId="{ACAAE232-4672-40BD-AC70-7B5ABB2BB543}" destId="{6D2D527B-98B1-4C52-8DB6-57441B0C11AE}" srcOrd="0" destOrd="0" presId="urn:microsoft.com/office/officeart/2005/8/layout/hierarchy1"/>
    <dgm:cxn modelId="{EACE0F39-DC4F-45E1-8120-72F355D2B1EF}" type="presParOf" srcId="{ACAAE232-4672-40BD-AC70-7B5ABB2BB543}" destId="{95C43FDF-AE07-4809-9B19-8472F8699823}" srcOrd="1" destOrd="0" presId="urn:microsoft.com/office/officeart/2005/8/layout/hierarchy1"/>
    <dgm:cxn modelId="{683A64A3-5A5C-4546-B2A8-406B04CBC04F}" type="presParOf" srcId="{DE67E106-FFD8-4EF7-95A2-21B4E23182E4}" destId="{499F6F92-2348-41D2-81B8-B2813086506E}" srcOrd="1" destOrd="0" presId="urn:microsoft.com/office/officeart/2005/8/layout/hierarchy1"/>
    <dgm:cxn modelId="{F55FF0EA-36C2-486D-9BAC-218FA28BFDF7}" type="presParOf" srcId="{E5508E32-7F3E-4126-8A1E-AD85CAB725DA}" destId="{E6B516AD-B388-414B-B856-E82EEF39AECB}" srcOrd="2" destOrd="0" presId="urn:microsoft.com/office/officeart/2005/8/layout/hierarchy1"/>
    <dgm:cxn modelId="{D7026C46-B4F9-4540-8FC9-23FA4ED5E4B1}" type="presParOf" srcId="{E6B516AD-B388-414B-B856-E82EEF39AECB}" destId="{A98100F2-AD09-4000-873F-EF280CFCD697}" srcOrd="0" destOrd="0" presId="urn:microsoft.com/office/officeart/2005/8/layout/hierarchy1"/>
    <dgm:cxn modelId="{77A71351-5125-4EE1-B52F-B9E58A433776}" type="presParOf" srcId="{A98100F2-AD09-4000-873F-EF280CFCD697}" destId="{67C9C974-240F-462D-9AF7-5678CED2D136}" srcOrd="0" destOrd="0" presId="urn:microsoft.com/office/officeart/2005/8/layout/hierarchy1"/>
    <dgm:cxn modelId="{F5411283-83C0-4FDD-A467-50D92AE3693C}" type="presParOf" srcId="{A98100F2-AD09-4000-873F-EF280CFCD697}" destId="{C0F278DB-BBCD-43F6-B704-242810A60AE3}" srcOrd="1" destOrd="0" presId="urn:microsoft.com/office/officeart/2005/8/layout/hierarchy1"/>
    <dgm:cxn modelId="{D1E20BAF-280B-4EB0-B4ED-513C53F81F7A}" type="presParOf" srcId="{E6B516AD-B388-414B-B856-E82EEF39AECB}" destId="{8D3C3F6A-1BBB-438D-A925-586318D7FC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42B9DA-FFDB-460A-A6D8-54C296FB3A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078AF-DED2-4F5A-8351-3C2829E9A4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consist:- </a:t>
          </a:r>
        </a:p>
      </dgm:t>
    </dgm:pt>
    <dgm:pt modelId="{B02DDCEC-B82D-4D6B-B138-0A3842E3D669}" type="parTrans" cxnId="{F02758E7-44EB-4F5C-ADD7-C0A1950E1EE3}">
      <dgm:prSet/>
      <dgm:spPr/>
      <dgm:t>
        <a:bodyPr/>
        <a:lstStyle/>
        <a:p>
          <a:endParaRPr lang="en-US"/>
        </a:p>
      </dgm:t>
    </dgm:pt>
    <dgm:pt modelId="{7762DB6E-1799-4A43-A752-ED6D448DD12F}" type="sibTrans" cxnId="{F02758E7-44EB-4F5C-ADD7-C0A1950E1EE3}">
      <dgm:prSet/>
      <dgm:spPr/>
      <dgm:t>
        <a:bodyPr/>
        <a:lstStyle/>
        <a:p>
          <a:endParaRPr lang="en-US"/>
        </a:p>
      </dgm:t>
    </dgm:pt>
    <dgm:pt modelId="{4A06A2DE-6970-40D7-9030-A30DD7C932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Recruitment system</a:t>
          </a:r>
        </a:p>
      </dgm:t>
    </dgm:pt>
    <dgm:pt modelId="{C591ECB5-AD2B-4B4D-9CBC-2CA5E0502E12}" type="parTrans" cxnId="{A030A0C2-A186-4E46-B63F-13C39B426F27}">
      <dgm:prSet/>
      <dgm:spPr/>
      <dgm:t>
        <a:bodyPr/>
        <a:lstStyle/>
        <a:p>
          <a:endParaRPr lang="en-US"/>
        </a:p>
      </dgm:t>
    </dgm:pt>
    <dgm:pt modelId="{26F49FC9-2451-4710-803F-ABE456DAA2AD}" type="sibTrans" cxnId="{A030A0C2-A186-4E46-B63F-13C39B426F27}">
      <dgm:prSet/>
      <dgm:spPr/>
      <dgm:t>
        <a:bodyPr/>
        <a:lstStyle/>
        <a:p>
          <a:endParaRPr lang="en-US"/>
        </a:p>
      </dgm:t>
    </dgm:pt>
    <dgm:pt modelId="{ACEC3603-F1B3-42A9-94D5-C06CA7B5B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management </a:t>
          </a:r>
        </a:p>
      </dgm:t>
    </dgm:pt>
    <dgm:pt modelId="{3AF3C615-5EF7-4F26-AC4B-59F8D2CD0744}" type="parTrans" cxnId="{D3B55A27-2821-4918-9069-68E2A4279301}">
      <dgm:prSet/>
      <dgm:spPr/>
      <dgm:t>
        <a:bodyPr/>
        <a:lstStyle/>
        <a:p>
          <a:endParaRPr lang="en-US"/>
        </a:p>
      </dgm:t>
    </dgm:pt>
    <dgm:pt modelId="{19A114F8-4FB0-43A9-BCFF-B9FDA1F34C94}" type="sibTrans" cxnId="{D3B55A27-2821-4918-9069-68E2A4279301}">
      <dgm:prSet/>
      <dgm:spPr/>
      <dgm:t>
        <a:bodyPr/>
        <a:lstStyle/>
        <a:p>
          <a:endParaRPr lang="en-US"/>
        </a:p>
      </dgm:t>
    </dgm:pt>
    <dgm:pt modelId="{DAF8D473-5D26-4901-AFDF-FEF7BC0136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Recruitment process where scores of aptitude test, technical interview and HR confirmations can be added and HR manager final selection of candidates. </a:t>
          </a:r>
        </a:p>
      </dgm:t>
    </dgm:pt>
    <dgm:pt modelId="{E62B450F-2D12-4198-BD2D-4CFF2B7508A7}" type="parTrans" cxnId="{A4D04AAA-6EF3-44C5-BB5C-86F6F1B1F9BC}">
      <dgm:prSet/>
      <dgm:spPr/>
      <dgm:t>
        <a:bodyPr/>
        <a:lstStyle/>
        <a:p>
          <a:endParaRPr lang="en-US"/>
        </a:p>
      </dgm:t>
    </dgm:pt>
    <dgm:pt modelId="{D75C5313-1222-4163-A0B4-5CE2169485C1}" type="sibTrans" cxnId="{A4D04AAA-6EF3-44C5-BB5C-86F6F1B1F9BC}">
      <dgm:prSet/>
      <dgm:spPr/>
      <dgm:t>
        <a:bodyPr/>
        <a:lstStyle/>
        <a:p>
          <a:endParaRPr lang="en-US"/>
        </a:p>
      </dgm:t>
    </dgm:pt>
    <dgm:pt modelId="{3854CE66-4794-4577-8230-F8677208C2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Management include new employee's user id and modified  previous /old Employee Detail</a:t>
          </a:r>
        </a:p>
      </dgm:t>
    </dgm:pt>
    <dgm:pt modelId="{6AA9962F-B551-4C4C-84AC-7776B5EC5721}" type="parTrans" cxnId="{E66F1744-6F67-4C79-91F9-366F8216F774}">
      <dgm:prSet/>
      <dgm:spPr/>
      <dgm:t>
        <a:bodyPr/>
        <a:lstStyle/>
        <a:p>
          <a:endParaRPr lang="en-US"/>
        </a:p>
      </dgm:t>
    </dgm:pt>
    <dgm:pt modelId="{015FA796-989F-42A7-993A-D60B57113819}" type="sibTrans" cxnId="{E66F1744-6F67-4C79-91F9-366F8216F774}">
      <dgm:prSet/>
      <dgm:spPr/>
      <dgm:t>
        <a:bodyPr/>
        <a:lstStyle/>
        <a:p>
          <a:endParaRPr lang="en-US"/>
        </a:p>
      </dgm:t>
    </dgm:pt>
    <dgm:pt modelId="{FC747D6A-828D-42F8-AB9E-F14D4C24426F}" type="pres">
      <dgm:prSet presAssocID="{DE42B9DA-FFDB-460A-A6D8-54C296FB3A30}" presName="root" presStyleCnt="0">
        <dgm:presLayoutVars>
          <dgm:dir/>
          <dgm:resizeHandles val="exact"/>
        </dgm:presLayoutVars>
      </dgm:prSet>
      <dgm:spPr/>
    </dgm:pt>
    <dgm:pt modelId="{C5CFF84E-511B-49EF-85C9-AB5E88AFF85C}" type="pres">
      <dgm:prSet presAssocID="{31D078AF-DED2-4F5A-8351-3C2829E9A477}" presName="compNode" presStyleCnt="0"/>
      <dgm:spPr/>
    </dgm:pt>
    <dgm:pt modelId="{9D5F4A58-EE71-4749-836E-77F6CA34496A}" type="pres">
      <dgm:prSet presAssocID="{31D078AF-DED2-4F5A-8351-3C2829E9A477}" presName="bgRect" presStyleLbl="bgShp" presStyleIdx="0" presStyleCnt="3"/>
      <dgm:spPr/>
    </dgm:pt>
    <dgm:pt modelId="{8F9B874F-78C0-4CD6-B3B0-37449A3B9495}" type="pres">
      <dgm:prSet presAssocID="{31D078AF-DED2-4F5A-8351-3C2829E9A4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BB11B68-E16E-4A69-A856-42989A4945A8}" type="pres">
      <dgm:prSet presAssocID="{31D078AF-DED2-4F5A-8351-3C2829E9A477}" presName="spaceRect" presStyleCnt="0"/>
      <dgm:spPr/>
    </dgm:pt>
    <dgm:pt modelId="{373FEF8B-4E1A-4950-A567-72B57D21E0E9}" type="pres">
      <dgm:prSet presAssocID="{31D078AF-DED2-4F5A-8351-3C2829E9A477}" presName="parTx" presStyleLbl="revTx" presStyleIdx="0" presStyleCnt="4">
        <dgm:presLayoutVars>
          <dgm:chMax val="0"/>
          <dgm:chPref val="0"/>
        </dgm:presLayoutVars>
      </dgm:prSet>
      <dgm:spPr/>
    </dgm:pt>
    <dgm:pt modelId="{1A11B474-43E3-4D5F-88E7-5C066C562CA9}" type="pres">
      <dgm:prSet presAssocID="{31D078AF-DED2-4F5A-8351-3C2829E9A477}" presName="desTx" presStyleLbl="revTx" presStyleIdx="1" presStyleCnt="4">
        <dgm:presLayoutVars/>
      </dgm:prSet>
      <dgm:spPr/>
    </dgm:pt>
    <dgm:pt modelId="{475B5436-9440-456D-B392-8F5B565BD9AC}" type="pres">
      <dgm:prSet presAssocID="{7762DB6E-1799-4A43-A752-ED6D448DD12F}" presName="sibTrans" presStyleCnt="0"/>
      <dgm:spPr/>
    </dgm:pt>
    <dgm:pt modelId="{B7523B2A-E454-439D-8908-E2F8475A379E}" type="pres">
      <dgm:prSet presAssocID="{DAF8D473-5D26-4901-AFDF-FEF7BC0136E0}" presName="compNode" presStyleCnt="0"/>
      <dgm:spPr/>
    </dgm:pt>
    <dgm:pt modelId="{8D6B05EA-5DAC-4DAF-AAB8-D30A83444788}" type="pres">
      <dgm:prSet presAssocID="{DAF8D473-5D26-4901-AFDF-FEF7BC0136E0}" presName="bgRect" presStyleLbl="bgShp" presStyleIdx="1" presStyleCnt="3"/>
      <dgm:spPr/>
    </dgm:pt>
    <dgm:pt modelId="{E66B5CF7-85AA-45BF-B496-A89C740CF025}" type="pres">
      <dgm:prSet presAssocID="{DAF8D473-5D26-4901-AFDF-FEF7BC0136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DA0296-741C-47C5-BB35-DBF023F686AE}" type="pres">
      <dgm:prSet presAssocID="{DAF8D473-5D26-4901-AFDF-FEF7BC0136E0}" presName="spaceRect" presStyleCnt="0"/>
      <dgm:spPr/>
    </dgm:pt>
    <dgm:pt modelId="{63FD50A6-865F-4D8D-A4FF-4ADC5FC870E9}" type="pres">
      <dgm:prSet presAssocID="{DAF8D473-5D26-4901-AFDF-FEF7BC0136E0}" presName="parTx" presStyleLbl="revTx" presStyleIdx="2" presStyleCnt="4">
        <dgm:presLayoutVars>
          <dgm:chMax val="0"/>
          <dgm:chPref val="0"/>
        </dgm:presLayoutVars>
      </dgm:prSet>
      <dgm:spPr/>
    </dgm:pt>
    <dgm:pt modelId="{CD05FDDB-A4A6-4D4B-9151-1EBDBC2C0306}" type="pres">
      <dgm:prSet presAssocID="{D75C5313-1222-4163-A0B4-5CE2169485C1}" presName="sibTrans" presStyleCnt="0"/>
      <dgm:spPr/>
    </dgm:pt>
    <dgm:pt modelId="{FEF3F0DD-B1BF-406C-BCF5-B96DBD5B8CD0}" type="pres">
      <dgm:prSet presAssocID="{3854CE66-4794-4577-8230-F8677208C2E0}" presName="compNode" presStyleCnt="0"/>
      <dgm:spPr/>
    </dgm:pt>
    <dgm:pt modelId="{C232C8E7-BEA0-4983-A6ED-1A0E5F41D058}" type="pres">
      <dgm:prSet presAssocID="{3854CE66-4794-4577-8230-F8677208C2E0}" presName="bgRect" presStyleLbl="bgShp" presStyleIdx="2" presStyleCnt="3"/>
      <dgm:spPr/>
    </dgm:pt>
    <dgm:pt modelId="{7D05668B-2B6F-4C9B-B9E3-0145FDE51954}" type="pres">
      <dgm:prSet presAssocID="{3854CE66-4794-4577-8230-F8677208C2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798683-787D-4E83-8F0A-8FBB9CFF7747}" type="pres">
      <dgm:prSet presAssocID="{3854CE66-4794-4577-8230-F8677208C2E0}" presName="spaceRect" presStyleCnt="0"/>
      <dgm:spPr/>
    </dgm:pt>
    <dgm:pt modelId="{57326E2F-0A03-43DE-8F09-FA29149C8CBC}" type="pres">
      <dgm:prSet presAssocID="{3854CE66-4794-4577-8230-F8677208C2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173226-3D5A-4151-8F9F-6745FFEDED77}" type="presOf" srcId="{31D078AF-DED2-4F5A-8351-3C2829E9A477}" destId="{373FEF8B-4E1A-4950-A567-72B57D21E0E9}" srcOrd="0" destOrd="0" presId="urn:microsoft.com/office/officeart/2018/2/layout/IconVerticalSolidList"/>
    <dgm:cxn modelId="{D3B55A27-2821-4918-9069-68E2A4279301}" srcId="{31D078AF-DED2-4F5A-8351-3C2829E9A477}" destId="{ACEC3603-F1B3-42A9-94D5-C06CA7B5B372}" srcOrd="1" destOrd="0" parTransId="{3AF3C615-5EF7-4F26-AC4B-59F8D2CD0744}" sibTransId="{19A114F8-4FB0-43A9-BCFF-B9FDA1F34C94}"/>
    <dgm:cxn modelId="{933D5161-748C-4A50-9339-1C937489977F}" type="presOf" srcId="{3854CE66-4794-4577-8230-F8677208C2E0}" destId="{57326E2F-0A03-43DE-8F09-FA29149C8CBC}" srcOrd="0" destOrd="0" presId="urn:microsoft.com/office/officeart/2018/2/layout/IconVerticalSolidList"/>
    <dgm:cxn modelId="{E66F1744-6F67-4C79-91F9-366F8216F774}" srcId="{DE42B9DA-FFDB-460A-A6D8-54C296FB3A30}" destId="{3854CE66-4794-4577-8230-F8677208C2E0}" srcOrd="2" destOrd="0" parTransId="{6AA9962F-B551-4C4C-84AC-7776B5EC5721}" sibTransId="{015FA796-989F-42A7-993A-D60B57113819}"/>
    <dgm:cxn modelId="{020CFD52-9D9D-42D3-8F15-5398CAC7D7B8}" type="presOf" srcId="{DE42B9DA-FFDB-460A-A6D8-54C296FB3A30}" destId="{FC747D6A-828D-42F8-AB9E-F14D4C24426F}" srcOrd="0" destOrd="0" presId="urn:microsoft.com/office/officeart/2018/2/layout/IconVerticalSolidList"/>
    <dgm:cxn modelId="{7CC7338A-63F0-4931-B146-C2B695C3C00D}" type="presOf" srcId="{DAF8D473-5D26-4901-AFDF-FEF7BC0136E0}" destId="{63FD50A6-865F-4D8D-A4FF-4ADC5FC870E9}" srcOrd="0" destOrd="0" presId="urn:microsoft.com/office/officeart/2018/2/layout/IconVerticalSolidList"/>
    <dgm:cxn modelId="{A4D04AAA-6EF3-44C5-BB5C-86F6F1B1F9BC}" srcId="{DE42B9DA-FFDB-460A-A6D8-54C296FB3A30}" destId="{DAF8D473-5D26-4901-AFDF-FEF7BC0136E0}" srcOrd="1" destOrd="0" parTransId="{E62B450F-2D12-4198-BD2D-4CFF2B7508A7}" sibTransId="{D75C5313-1222-4163-A0B4-5CE2169485C1}"/>
    <dgm:cxn modelId="{1173E5AC-AC97-46FC-9FFE-A814A696B408}" type="presOf" srcId="{4A06A2DE-6970-40D7-9030-A30DD7C932D1}" destId="{1A11B474-43E3-4D5F-88E7-5C066C562CA9}" srcOrd="0" destOrd="0" presId="urn:microsoft.com/office/officeart/2018/2/layout/IconVerticalSolidList"/>
    <dgm:cxn modelId="{A030A0C2-A186-4E46-B63F-13C39B426F27}" srcId="{31D078AF-DED2-4F5A-8351-3C2829E9A477}" destId="{4A06A2DE-6970-40D7-9030-A30DD7C932D1}" srcOrd="0" destOrd="0" parTransId="{C591ECB5-AD2B-4B4D-9CBC-2CA5E0502E12}" sibTransId="{26F49FC9-2451-4710-803F-ABE456DAA2AD}"/>
    <dgm:cxn modelId="{FD0738E3-BF4A-4C81-AE3A-D261B8E018B5}" type="presOf" srcId="{ACEC3603-F1B3-42A9-94D5-C06CA7B5B372}" destId="{1A11B474-43E3-4D5F-88E7-5C066C562CA9}" srcOrd="0" destOrd="1" presId="urn:microsoft.com/office/officeart/2018/2/layout/IconVerticalSolidList"/>
    <dgm:cxn modelId="{F02758E7-44EB-4F5C-ADD7-C0A1950E1EE3}" srcId="{DE42B9DA-FFDB-460A-A6D8-54C296FB3A30}" destId="{31D078AF-DED2-4F5A-8351-3C2829E9A477}" srcOrd="0" destOrd="0" parTransId="{B02DDCEC-B82D-4D6B-B138-0A3842E3D669}" sibTransId="{7762DB6E-1799-4A43-A752-ED6D448DD12F}"/>
    <dgm:cxn modelId="{7843DCA4-965B-4B8E-8E3F-9BEDE49C6EBF}" type="presParOf" srcId="{FC747D6A-828D-42F8-AB9E-F14D4C24426F}" destId="{C5CFF84E-511B-49EF-85C9-AB5E88AFF85C}" srcOrd="0" destOrd="0" presId="urn:microsoft.com/office/officeart/2018/2/layout/IconVerticalSolidList"/>
    <dgm:cxn modelId="{AF6D5009-3A66-4D61-A1CB-2F0A81FB77FD}" type="presParOf" srcId="{C5CFF84E-511B-49EF-85C9-AB5E88AFF85C}" destId="{9D5F4A58-EE71-4749-836E-77F6CA34496A}" srcOrd="0" destOrd="0" presId="urn:microsoft.com/office/officeart/2018/2/layout/IconVerticalSolidList"/>
    <dgm:cxn modelId="{FA57CEA6-5799-464D-9F8F-6FF7001FB1D1}" type="presParOf" srcId="{C5CFF84E-511B-49EF-85C9-AB5E88AFF85C}" destId="{8F9B874F-78C0-4CD6-B3B0-37449A3B9495}" srcOrd="1" destOrd="0" presId="urn:microsoft.com/office/officeart/2018/2/layout/IconVerticalSolidList"/>
    <dgm:cxn modelId="{B7500B0C-586C-4BB7-A7F8-AA74A75E8917}" type="presParOf" srcId="{C5CFF84E-511B-49EF-85C9-AB5E88AFF85C}" destId="{DBB11B68-E16E-4A69-A856-42989A4945A8}" srcOrd="2" destOrd="0" presId="urn:microsoft.com/office/officeart/2018/2/layout/IconVerticalSolidList"/>
    <dgm:cxn modelId="{5F1A138D-51A9-450D-90BD-F03CE139A573}" type="presParOf" srcId="{C5CFF84E-511B-49EF-85C9-AB5E88AFF85C}" destId="{373FEF8B-4E1A-4950-A567-72B57D21E0E9}" srcOrd="3" destOrd="0" presId="urn:microsoft.com/office/officeart/2018/2/layout/IconVerticalSolidList"/>
    <dgm:cxn modelId="{356D822F-0066-4448-B45E-1E3A481625A2}" type="presParOf" srcId="{C5CFF84E-511B-49EF-85C9-AB5E88AFF85C}" destId="{1A11B474-43E3-4D5F-88E7-5C066C562CA9}" srcOrd="4" destOrd="0" presId="urn:microsoft.com/office/officeart/2018/2/layout/IconVerticalSolidList"/>
    <dgm:cxn modelId="{AD0FADA6-E75F-4145-A513-AC3DEC7D2D00}" type="presParOf" srcId="{FC747D6A-828D-42F8-AB9E-F14D4C24426F}" destId="{475B5436-9440-456D-B392-8F5B565BD9AC}" srcOrd="1" destOrd="0" presId="urn:microsoft.com/office/officeart/2018/2/layout/IconVerticalSolidList"/>
    <dgm:cxn modelId="{A481A01F-7EDC-4431-B9A1-2130447F1C86}" type="presParOf" srcId="{FC747D6A-828D-42F8-AB9E-F14D4C24426F}" destId="{B7523B2A-E454-439D-8908-E2F8475A379E}" srcOrd="2" destOrd="0" presId="urn:microsoft.com/office/officeart/2018/2/layout/IconVerticalSolidList"/>
    <dgm:cxn modelId="{6032392A-6BE5-4296-8937-C7B87216C6B6}" type="presParOf" srcId="{B7523B2A-E454-439D-8908-E2F8475A379E}" destId="{8D6B05EA-5DAC-4DAF-AAB8-D30A83444788}" srcOrd="0" destOrd="0" presId="urn:microsoft.com/office/officeart/2018/2/layout/IconVerticalSolidList"/>
    <dgm:cxn modelId="{B07D2E0E-2215-4C6A-9B40-26E221257DF5}" type="presParOf" srcId="{B7523B2A-E454-439D-8908-E2F8475A379E}" destId="{E66B5CF7-85AA-45BF-B496-A89C740CF025}" srcOrd="1" destOrd="0" presId="urn:microsoft.com/office/officeart/2018/2/layout/IconVerticalSolidList"/>
    <dgm:cxn modelId="{09E1B2C2-6D60-421F-8DBF-C196E0BCB75F}" type="presParOf" srcId="{B7523B2A-E454-439D-8908-E2F8475A379E}" destId="{1FDA0296-741C-47C5-BB35-DBF023F686AE}" srcOrd="2" destOrd="0" presId="urn:microsoft.com/office/officeart/2018/2/layout/IconVerticalSolidList"/>
    <dgm:cxn modelId="{A4C1D21B-200E-4A6A-8139-9BC8AADA6975}" type="presParOf" srcId="{B7523B2A-E454-439D-8908-E2F8475A379E}" destId="{63FD50A6-865F-4D8D-A4FF-4ADC5FC870E9}" srcOrd="3" destOrd="0" presId="urn:microsoft.com/office/officeart/2018/2/layout/IconVerticalSolidList"/>
    <dgm:cxn modelId="{97F0CE8A-253A-46F9-BC53-B08DFB08652D}" type="presParOf" srcId="{FC747D6A-828D-42F8-AB9E-F14D4C24426F}" destId="{CD05FDDB-A4A6-4D4B-9151-1EBDBC2C0306}" srcOrd="3" destOrd="0" presId="urn:microsoft.com/office/officeart/2018/2/layout/IconVerticalSolidList"/>
    <dgm:cxn modelId="{E880310F-0BAE-4ED5-BD82-9DE2B5A6231B}" type="presParOf" srcId="{FC747D6A-828D-42F8-AB9E-F14D4C24426F}" destId="{FEF3F0DD-B1BF-406C-BCF5-B96DBD5B8CD0}" srcOrd="4" destOrd="0" presId="urn:microsoft.com/office/officeart/2018/2/layout/IconVerticalSolidList"/>
    <dgm:cxn modelId="{56AF8DA0-6867-4986-81DF-10EE03A2A9A7}" type="presParOf" srcId="{FEF3F0DD-B1BF-406C-BCF5-B96DBD5B8CD0}" destId="{C232C8E7-BEA0-4983-A6ED-1A0E5F41D058}" srcOrd="0" destOrd="0" presId="urn:microsoft.com/office/officeart/2018/2/layout/IconVerticalSolidList"/>
    <dgm:cxn modelId="{C330A5C3-5D39-48B5-9CEE-332CCE1B9F41}" type="presParOf" srcId="{FEF3F0DD-B1BF-406C-BCF5-B96DBD5B8CD0}" destId="{7D05668B-2B6F-4C9B-B9E3-0145FDE51954}" srcOrd="1" destOrd="0" presId="urn:microsoft.com/office/officeart/2018/2/layout/IconVerticalSolidList"/>
    <dgm:cxn modelId="{96AC6EEF-37CF-4539-AA00-CA24C1A4C655}" type="presParOf" srcId="{FEF3F0DD-B1BF-406C-BCF5-B96DBD5B8CD0}" destId="{69798683-787D-4E83-8F0A-8FBB9CFF7747}" srcOrd="2" destOrd="0" presId="urn:microsoft.com/office/officeart/2018/2/layout/IconVerticalSolidList"/>
    <dgm:cxn modelId="{04A1FFFC-588E-45F6-B520-FB6CAB75FB7F}" type="presParOf" srcId="{FEF3F0DD-B1BF-406C-BCF5-B96DBD5B8CD0}" destId="{57326E2F-0A03-43DE-8F09-FA29149C8C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AA10E7-36E0-4DB7-923D-3739995D66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09D0BD-7B7C-4206-BD34-E8E7D605E453}">
      <dgm:prSet/>
      <dgm:spPr/>
      <dgm:t>
        <a:bodyPr/>
        <a:lstStyle/>
        <a:p>
          <a:r>
            <a:rPr lang="en-US" b="1"/>
            <a:t>Customers management :- </a:t>
          </a:r>
          <a:endParaRPr lang="en-US"/>
        </a:p>
      </dgm:t>
    </dgm:pt>
    <dgm:pt modelId="{795C1DC1-6E8D-477F-8056-A8B13EB63A9D}" type="parTrans" cxnId="{847BEB79-AD93-4BFA-B9D2-BAF30F282BEA}">
      <dgm:prSet/>
      <dgm:spPr/>
      <dgm:t>
        <a:bodyPr/>
        <a:lstStyle/>
        <a:p>
          <a:endParaRPr lang="en-US"/>
        </a:p>
      </dgm:t>
    </dgm:pt>
    <dgm:pt modelId="{36C9742D-BA0C-4C00-BF26-FE13F00D9AA7}" type="sibTrans" cxnId="{847BEB79-AD93-4BFA-B9D2-BAF30F282BEA}">
      <dgm:prSet/>
      <dgm:spPr/>
      <dgm:t>
        <a:bodyPr/>
        <a:lstStyle/>
        <a:p>
          <a:endParaRPr lang="en-US"/>
        </a:p>
      </dgm:t>
    </dgm:pt>
    <dgm:pt modelId="{43DD60E5-9E99-43C7-8BA7-40EF38CA65C3}">
      <dgm:prSet/>
      <dgm:spPr/>
      <dgm:t>
        <a:bodyPr/>
        <a:lstStyle/>
        <a:p>
          <a:r>
            <a:rPr lang="en-US"/>
            <a:t>Create and update customers profiles with details like Company name, Address, Office email, Office Contact Number etc.</a:t>
          </a:r>
        </a:p>
      </dgm:t>
    </dgm:pt>
    <dgm:pt modelId="{B996F734-5A60-4ECC-B3F4-1F3A83C99634}" type="parTrans" cxnId="{0373A395-1135-4AAE-96EE-525A3BBA5CA2}">
      <dgm:prSet/>
      <dgm:spPr/>
      <dgm:t>
        <a:bodyPr/>
        <a:lstStyle/>
        <a:p>
          <a:endParaRPr lang="en-US"/>
        </a:p>
      </dgm:t>
    </dgm:pt>
    <dgm:pt modelId="{08FC0800-C768-44DB-8296-6ADD142382F9}" type="sibTrans" cxnId="{0373A395-1135-4AAE-96EE-525A3BBA5CA2}">
      <dgm:prSet/>
      <dgm:spPr/>
      <dgm:t>
        <a:bodyPr/>
        <a:lstStyle/>
        <a:p>
          <a:endParaRPr lang="en-US"/>
        </a:p>
      </dgm:t>
    </dgm:pt>
    <dgm:pt modelId="{65E95EC6-773E-4BD5-A174-71A0FA33734D}">
      <dgm:prSet/>
      <dgm:spPr/>
      <dgm:t>
        <a:bodyPr/>
        <a:lstStyle/>
        <a:p>
          <a:r>
            <a:rPr lang="en-US" b="1"/>
            <a:t>Latest News Section:- </a:t>
          </a:r>
          <a:endParaRPr lang="en-US"/>
        </a:p>
      </dgm:t>
    </dgm:pt>
    <dgm:pt modelId="{08ADE1C4-ABD3-459D-89AF-B561ADA4FE36}" type="parTrans" cxnId="{9C247149-E4BD-4FE5-84B3-9C457E566EC9}">
      <dgm:prSet/>
      <dgm:spPr/>
      <dgm:t>
        <a:bodyPr/>
        <a:lstStyle/>
        <a:p>
          <a:endParaRPr lang="en-US"/>
        </a:p>
      </dgm:t>
    </dgm:pt>
    <dgm:pt modelId="{9D28584E-D70C-471F-8D5A-8DDB6867D6D3}" type="sibTrans" cxnId="{9C247149-E4BD-4FE5-84B3-9C457E566EC9}">
      <dgm:prSet/>
      <dgm:spPr/>
      <dgm:t>
        <a:bodyPr/>
        <a:lstStyle/>
        <a:p>
          <a:endParaRPr lang="en-US"/>
        </a:p>
      </dgm:t>
    </dgm:pt>
    <dgm:pt modelId="{FAF909B8-1D06-41D4-AE6D-B93DF7C5F3AA}">
      <dgm:prSet/>
      <dgm:spPr/>
      <dgm:t>
        <a:bodyPr/>
        <a:lstStyle/>
        <a:p>
          <a:r>
            <a:rPr lang="en-US"/>
            <a:t>Send News letters to Company clients for products updates </a:t>
          </a:r>
        </a:p>
      </dgm:t>
    </dgm:pt>
    <dgm:pt modelId="{36DD8C99-88EE-4303-89B3-AC070A5DF1CC}" type="parTrans" cxnId="{04DBA26E-629F-4B79-B180-A50E8A070BCA}">
      <dgm:prSet/>
      <dgm:spPr/>
      <dgm:t>
        <a:bodyPr/>
        <a:lstStyle/>
        <a:p>
          <a:endParaRPr lang="en-US"/>
        </a:p>
      </dgm:t>
    </dgm:pt>
    <dgm:pt modelId="{2065B649-4665-4880-BEFD-A36BEF0D710F}" type="sibTrans" cxnId="{04DBA26E-629F-4B79-B180-A50E8A070BCA}">
      <dgm:prSet/>
      <dgm:spPr/>
      <dgm:t>
        <a:bodyPr/>
        <a:lstStyle/>
        <a:p>
          <a:endParaRPr lang="en-US"/>
        </a:p>
      </dgm:t>
    </dgm:pt>
    <dgm:pt modelId="{A956446F-B182-4D47-8631-DC598D85305E}">
      <dgm:prSet/>
      <dgm:spPr/>
      <dgm:t>
        <a:bodyPr/>
        <a:lstStyle/>
        <a:p>
          <a:r>
            <a:rPr lang="en-US"/>
            <a:t>Set Latest news of company which will be displayed on employee's Dashboard</a:t>
          </a:r>
        </a:p>
      </dgm:t>
    </dgm:pt>
    <dgm:pt modelId="{D495999E-8861-4D69-9A46-AE6DD8DC17EC}" type="parTrans" cxnId="{3816E900-D48A-4EEE-BDCE-817138FA1E6D}">
      <dgm:prSet/>
      <dgm:spPr/>
      <dgm:t>
        <a:bodyPr/>
        <a:lstStyle/>
        <a:p>
          <a:endParaRPr lang="en-US"/>
        </a:p>
      </dgm:t>
    </dgm:pt>
    <dgm:pt modelId="{DB2CB443-0B2D-4B2F-AB5F-A4B4F9CBAF56}" type="sibTrans" cxnId="{3816E900-D48A-4EEE-BDCE-817138FA1E6D}">
      <dgm:prSet/>
      <dgm:spPr/>
      <dgm:t>
        <a:bodyPr/>
        <a:lstStyle/>
        <a:p>
          <a:endParaRPr lang="en-US"/>
        </a:p>
      </dgm:t>
    </dgm:pt>
    <dgm:pt modelId="{BC9D90C1-F7F8-497F-A1B2-A11FA9A53673}" type="pres">
      <dgm:prSet presAssocID="{5BAA10E7-36E0-4DB7-923D-3739995D66FF}" presName="vert0" presStyleCnt="0">
        <dgm:presLayoutVars>
          <dgm:dir/>
          <dgm:animOne val="branch"/>
          <dgm:animLvl val="lvl"/>
        </dgm:presLayoutVars>
      </dgm:prSet>
      <dgm:spPr/>
    </dgm:pt>
    <dgm:pt modelId="{CB341014-9DFB-4624-8D93-B0E9CEE3CDD8}" type="pres">
      <dgm:prSet presAssocID="{0709D0BD-7B7C-4206-BD34-E8E7D605E453}" presName="thickLine" presStyleLbl="alignNode1" presStyleIdx="0" presStyleCnt="5"/>
      <dgm:spPr/>
    </dgm:pt>
    <dgm:pt modelId="{AD44F94A-FCF3-4612-B47D-4246262D5D1D}" type="pres">
      <dgm:prSet presAssocID="{0709D0BD-7B7C-4206-BD34-E8E7D605E453}" presName="horz1" presStyleCnt="0"/>
      <dgm:spPr/>
    </dgm:pt>
    <dgm:pt modelId="{D60021EA-9688-4C1E-9FEA-D6D7401FB9C0}" type="pres">
      <dgm:prSet presAssocID="{0709D0BD-7B7C-4206-BD34-E8E7D605E453}" presName="tx1" presStyleLbl="revTx" presStyleIdx="0" presStyleCnt="5"/>
      <dgm:spPr/>
    </dgm:pt>
    <dgm:pt modelId="{859B5AF0-F945-4030-9101-FDDEE47BF699}" type="pres">
      <dgm:prSet presAssocID="{0709D0BD-7B7C-4206-BD34-E8E7D605E453}" presName="vert1" presStyleCnt="0"/>
      <dgm:spPr/>
    </dgm:pt>
    <dgm:pt modelId="{22420142-517E-4724-BABF-A18D55E58F88}" type="pres">
      <dgm:prSet presAssocID="{43DD60E5-9E99-43C7-8BA7-40EF38CA65C3}" presName="thickLine" presStyleLbl="alignNode1" presStyleIdx="1" presStyleCnt="5"/>
      <dgm:spPr/>
    </dgm:pt>
    <dgm:pt modelId="{471A13A0-9423-4EB9-88B4-20BECC401C16}" type="pres">
      <dgm:prSet presAssocID="{43DD60E5-9E99-43C7-8BA7-40EF38CA65C3}" presName="horz1" presStyleCnt="0"/>
      <dgm:spPr/>
    </dgm:pt>
    <dgm:pt modelId="{56B1E0C8-F61F-433C-BA88-EF1C6C39B85B}" type="pres">
      <dgm:prSet presAssocID="{43DD60E5-9E99-43C7-8BA7-40EF38CA65C3}" presName="tx1" presStyleLbl="revTx" presStyleIdx="1" presStyleCnt="5"/>
      <dgm:spPr/>
    </dgm:pt>
    <dgm:pt modelId="{98A312B0-2511-4FF1-B3C9-A8F56A5826B8}" type="pres">
      <dgm:prSet presAssocID="{43DD60E5-9E99-43C7-8BA7-40EF38CA65C3}" presName="vert1" presStyleCnt="0"/>
      <dgm:spPr/>
    </dgm:pt>
    <dgm:pt modelId="{5AA100F3-223B-4E0A-9541-E1F7B6F620C9}" type="pres">
      <dgm:prSet presAssocID="{65E95EC6-773E-4BD5-A174-71A0FA33734D}" presName="thickLine" presStyleLbl="alignNode1" presStyleIdx="2" presStyleCnt="5"/>
      <dgm:spPr/>
    </dgm:pt>
    <dgm:pt modelId="{9DA8B080-D35F-4103-BF6E-B2CE2AE13697}" type="pres">
      <dgm:prSet presAssocID="{65E95EC6-773E-4BD5-A174-71A0FA33734D}" presName="horz1" presStyleCnt="0"/>
      <dgm:spPr/>
    </dgm:pt>
    <dgm:pt modelId="{A91EEA9B-1363-4DBD-B151-C692CBC5AB71}" type="pres">
      <dgm:prSet presAssocID="{65E95EC6-773E-4BD5-A174-71A0FA33734D}" presName="tx1" presStyleLbl="revTx" presStyleIdx="2" presStyleCnt="5"/>
      <dgm:spPr/>
    </dgm:pt>
    <dgm:pt modelId="{DA3D1CDB-AA5D-4DDA-A3D3-3A52985FD161}" type="pres">
      <dgm:prSet presAssocID="{65E95EC6-773E-4BD5-A174-71A0FA33734D}" presName="vert1" presStyleCnt="0"/>
      <dgm:spPr/>
    </dgm:pt>
    <dgm:pt modelId="{0FA5DA14-2416-4233-A460-551005132966}" type="pres">
      <dgm:prSet presAssocID="{FAF909B8-1D06-41D4-AE6D-B93DF7C5F3AA}" presName="thickLine" presStyleLbl="alignNode1" presStyleIdx="3" presStyleCnt="5"/>
      <dgm:spPr/>
    </dgm:pt>
    <dgm:pt modelId="{4B4731F1-5B03-494D-BD72-5DEEB70F2B0C}" type="pres">
      <dgm:prSet presAssocID="{FAF909B8-1D06-41D4-AE6D-B93DF7C5F3AA}" presName="horz1" presStyleCnt="0"/>
      <dgm:spPr/>
    </dgm:pt>
    <dgm:pt modelId="{EEE99DB2-E068-4A4D-ADA5-C81267C3E52D}" type="pres">
      <dgm:prSet presAssocID="{FAF909B8-1D06-41D4-AE6D-B93DF7C5F3AA}" presName="tx1" presStyleLbl="revTx" presStyleIdx="3" presStyleCnt="5"/>
      <dgm:spPr/>
    </dgm:pt>
    <dgm:pt modelId="{36A76489-98FB-474F-9E37-40A4EC295344}" type="pres">
      <dgm:prSet presAssocID="{FAF909B8-1D06-41D4-AE6D-B93DF7C5F3AA}" presName="vert1" presStyleCnt="0"/>
      <dgm:spPr/>
    </dgm:pt>
    <dgm:pt modelId="{F04708B1-2988-4BC6-AC44-8340667FF929}" type="pres">
      <dgm:prSet presAssocID="{A956446F-B182-4D47-8631-DC598D85305E}" presName="thickLine" presStyleLbl="alignNode1" presStyleIdx="4" presStyleCnt="5"/>
      <dgm:spPr/>
    </dgm:pt>
    <dgm:pt modelId="{36723004-8367-4BC0-8CB7-A8F29A9D8172}" type="pres">
      <dgm:prSet presAssocID="{A956446F-B182-4D47-8631-DC598D85305E}" presName="horz1" presStyleCnt="0"/>
      <dgm:spPr/>
    </dgm:pt>
    <dgm:pt modelId="{6BF67B52-820F-46B1-9344-1419543F74F7}" type="pres">
      <dgm:prSet presAssocID="{A956446F-B182-4D47-8631-DC598D85305E}" presName="tx1" presStyleLbl="revTx" presStyleIdx="4" presStyleCnt="5"/>
      <dgm:spPr/>
    </dgm:pt>
    <dgm:pt modelId="{9148BE23-31D0-40BA-8F21-498CB47F6ECF}" type="pres">
      <dgm:prSet presAssocID="{A956446F-B182-4D47-8631-DC598D85305E}" presName="vert1" presStyleCnt="0"/>
      <dgm:spPr/>
    </dgm:pt>
  </dgm:ptLst>
  <dgm:cxnLst>
    <dgm:cxn modelId="{3816E900-D48A-4EEE-BDCE-817138FA1E6D}" srcId="{5BAA10E7-36E0-4DB7-923D-3739995D66FF}" destId="{A956446F-B182-4D47-8631-DC598D85305E}" srcOrd="4" destOrd="0" parTransId="{D495999E-8861-4D69-9A46-AE6DD8DC17EC}" sibTransId="{DB2CB443-0B2D-4B2F-AB5F-A4B4F9CBAF56}"/>
    <dgm:cxn modelId="{F45DD401-AD31-4D77-9A13-06FE9CFD8E1C}" type="presOf" srcId="{5BAA10E7-36E0-4DB7-923D-3739995D66FF}" destId="{BC9D90C1-F7F8-497F-A1B2-A11FA9A53673}" srcOrd="0" destOrd="0" presId="urn:microsoft.com/office/officeart/2008/layout/LinedList"/>
    <dgm:cxn modelId="{9C247149-E4BD-4FE5-84B3-9C457E566EC9}" srcId="{5BAA10E7-36E0-4DB7-923D-3739995D66FF}" destId="{65E95EC6-773E-4BD5-A174-71A0FA33734D}" srcOrd="2" destOrd="0" parTransId="{08ADE1C4-ABD3-459D-89AF-B561ADA4FE36}" sibTransId="{9D28584E-D70C-471F-8D5A-8DDB6867D6D3}"/>
    <dgm:cxn modelId="{04DBA26E-629F-4B79-B180-A50E8A070BCA}" srcId="{5BAA10E7-36E0-4DB7-923D-3739995D66FF}" destId="{FAF909B8-1D06-41D4-AE6D-B93DF7C5F3AA}" srcOrd="3" destOrd="0" parTransId="{36DD8C99-88EE-4303-89B3-AC070A5DF1CC}" sibTransId="{2065B649-4665-4880-BEFD-A36BEF0D710F}"/>
    <dgm:cxn modelId="{1D14C771-13E4-402F-A022-2A8FEE561C6C}" type="presOf" srcId="{A956446F-B182-4D47-8631-DC598D85305E}" destId="{6BF67B52-820F-46B1-9344-1419543F74F7}" srcOrd="0" destOrd="0" presId="urn:microsoft.com/office/officeart/2008/layout/LinedList"/>
    <dgm:cxn modelId="{847BEB79-AD93-4BFA-B9D2-BAF30F282BEA}" srcId="{5BAA10E7-36E0-4DB7-923D-3739995D66FF}" destId="{0709D0BD-7B7C-4206-BD34-E8E7D605E453}" srcOrd="0" destOrd="0" parTransId="{795C1DC1-6E8D-477F-8056-A8B13EB63A9D}" sibTransId="{36C9742D-BA0C-4C00-BF26-FE13F00D9AA7}"/>
    <dgm:cxn modelId="{C7A9F189-C89A-467D-975E-8ED33BDA7489}" type="presOf" srcId="{0709D0BD-7B7C-4206-BD34-E8E7D605E453}" destId="{D60021EA-9688-4C1E-9FEA-D6D7401FB9C0}" srcOrd="0" destOrd="0" presId="urn:microsoft.com/office/officeart/2008/layout/LinedList"/>
    <dgm:cxn modelId="{BDD44293-19E8-4C3E-87D7-82F5222A74D0}" type="presOf" srcId="{FAF909B8-1D06-41D4-AE6D-B93DF7C5F3AA}" destId="{EEE99DB2-E068-4A4D-ADA5-C81267C3E52D}" srcOrd="0" destOrd="0" presId="urn:microsoft.com/office/officeart/2008/layout/LinedList"/>
    <dgm:cxn modelId="{0373A395-1135-4AAE-96EE-525A3BBA5CA2}" srcId="{5BAA10E7-36E0-4DB7-923D-3739995D66FF}" destId="{43DD60E5-9E99-43C7-8BA7-40EF38CA65C3}" srcOrd="1" destOrd="0" parTransId="{B996F734-5A60-4ECC-B3F4-1F3A83C99634}" sibTransId="{08FC0800-C768-44DB-8296-6ADD142382F9}"/>
    <dgm:cxn modelId="{12AC91A0-A97C-43E1-9FF8-8055F27526C4}" type="presOf" srcId="{65E95EC6-773E-4BD5-A174-71A0FA33734D}" destId="{A91EEA9B-1363-4DBD-B151-C692CBC5AB71}" srcOrd="0" destOrd="0" presId="urn:microsoft.com/office/officeart/2008/layout/LinedList"/>
    <dgm:cxn modelId="{32E2C9AA-FACD-49B9-AB6A-0542F4F92FEC}" type="presOf" srcId="{43DD60E5-9E99-43C7-8BA7-40EF38CA65C3}" destId="{56B1E0C8-F61F-433C-BA88-EF1C6C39B85B}" srcOrd="0" destOrd="0" presId="urn:microsoft.com/office/officeart/2008/layout/LinedList"/>
    <dgm:cxn modelId="{5C86614E-16BA-451A-929A-54009832F51B}" type="presParOf" srcId="{BC9D90C1-F7F8-497F-A1B2-A11FA9A53673}" destId="{CB341014-9DFB-4624-8D93-B0E9CEE3CDD8}" srcOrd="0" destOrd="0" presId="urn:microsoft.com/office/officeart/2008/layout/LinedList"/>
    <dgm:cxn modelId="{83871B9F-FC84-43CB-BC08-69767EFB7E36}" type="presParOf" srcId="{BC9D90C1-F7F8-497F-A1B2-A11FA9A53673}" destId="{AD44F94A-FCF3-4612-B47D-4246262D5D1D}" srcOrd="1" destOrd="0" presId="urn:microsoft.com/office/officeart/2008/layout/LinedList"/>
    <dgm:cxn modelId="{9C4A7B0E-86B3-4B8C-B2F4-69C4CE55F469}" type="presParOf" srcId="{AD44F94A-FCF3-4612-B47D-4246262D5D1D}" destId="{D60021EA-9688-4C1E-9FEA-D6D7401FB9C0}" srcOrd="0" destOrd="0" presId="urn:microsoft.com/office/officeart/2008/layout/LinedList"/>
    <dgm:cxn modelId="{63D7C502-1D53-4417-BCD4-D9399A19ACFD}" type="presParOf" srcId="{AD44F94A-FCF3-4612-B47D-4246262D5D1D}" destId="{859B5AF0-F945-4030-9101-FDDEE47BF699}" srcOrd="1" destOrd="0" presId="urn:microsoft.com/office/officeart/2008/layout/LinedList"/>
    <dgm:cxn modelId="{4562421E-01FF-4808-9550-E541C2A6D9F5}" type="presParOf" srcId="{BC9D90C1-F7F8-497F-A1B2-A11FA9A53673}" destId="{22420142-517E-4724-BABF-A18D55E58F88}" srcOrd="2" destOrd="0" presId="urn:microsoft.com/office/officeart/2008/layout/LinedList"/>
    <dgm:cxn modelId="{D678F233-F00A-49F4-84B3-88E7A1F4FB23}" type="presParOf" srcId="{BC9D90C1-F7F8-497F-A1B2-A11FA9A53673}" destId="{471A13A0-9423-4EB9-88B4-20BECC401C16}" srcOrd="3" destOrd="0" presId="urn:microsoft.com/office/officeart/2008/layout/LinedList"/>
    <dgm:cxn modelId="{10FE17F5-5D63-4AB9-AD6A-4DC0FB44E1CA}" type="presParOf" srcId="{471A13A0-9423-4EB9-88B4-20BECC401C16}" destId="{56B1E0C8-F61F-433C-BA88-EF1C6C39B85B}" srcOrd="0" destOrd="0" presId="urn:microsoft.com/office/officeart/2008/layout/LinedList"/>
    <dgm:cxn modelId="{C9BF3DFA-A06D-4DD3-B045-37AA34C14875}" type="presParOf" srcId="{471A13A0-9423-4EB9-88B4-20BECC401C16}" destId="{98A312B0-2511-4FF1-B3C9-A8F56A5826B8}" srcOrd="1" destOrd="0" presId="urn:microsoft.com/office/officeart/2008/layout/LinedList"/>
    <dgm:cxn modelId="{176BA19D-FEB6-419A-BB1A-8C94C5F467EB}" type="presParOf" srcId="{BC9D90C1-F7F8-497F-A1B2-A11FA9A53673}" destId="{5AA100F3-223B-4E0A-9541-E1F7B6F620C9}" srcOrd="4" destOrd="0" presId="urn:microsoft.com/office/officeart/2008/layout/LinedList"/>
    <dgm:cxn modelId="{DCAF8884-924C-4DF3-88F0-55D430DF4927}" type="presParOf" srcId="{BC9D90C1-F7F8-497F-A1B2-A11FA9A53673}" destId="{9DA8B080-D35F-4103-BF6E-B2CE2AE13697}" srcOrd="5" destOrd="0" presId="urn:microsoft.com/office/officeart/2008/layout/LinedList"/>
    <dgm:cxn modelId="{06E1FF53-BAA2-4635-8D67-55963AF52CC6}" type="presParOf" srcId="{9DA8B080-D35F-4103-BF6E-B2CE2AE13697}" destId="{A91EEA9B-1363-4DBD-B151-C692CBC5AB71}" srcOrd="0" destOrd="0" presId="urn:microsoft.com/office/officeart/2008/layout/LinedList"/>
    <dgm:cxn modelId="{15C72F76-BDC5-4251-BD51-EA81F17C6FFD}" type="presParOf" srcId="{9DA8B080-D35F-4103-BF6E-B2CE2AE13697}" destId="{DA3D1CDB-AA5D-4DDA-A3D3-3A52985FD161}" srcOrd="1" destOrd="0" presId="urn:microsoft.com/office/officeart/2008/layout/LinedList"/>
    <dgm:cxn modelId="{F0AC38FE-751A-4CA7-97CB-49F6757ADBF9}" type="presParOf" srcId="{BC9D90C1-F7F8-497F-A1B2-A11FA9A53673}" destId="{0FA5DA14-2416-4233-A460-551005132966}" srcOrd="6" destOrd="0" presId="urn:microsoft.com/office/officeart/2008/layout/LinedList"/>
    <dgm:cxn modelId="{33C50796-F58F-48DE-8924-05187D6B5D40}" type="presParOf" srcId="{BC9D90C1-F7F8-497F-A1B2-A11FA9A53673}" destId="{4B4731F1-5B03-494D-BD72-5DEEB70F2B0C}" srcOrd="7" destOrd="0" presId="urn:microsoft.com/office/officeart/2008/layout/LinedList"/>
    <dgm:cxn modelId="{D5600DCD-3ED2-402C-8546-A70A289289CD}" type="presParOf" srcId="{4B4731F1-5B03-494D-BD72-5DEEB70F2B0C}" destId="{EEE99DB2-E068-4A4D-ADA5-C81267C3E52D}" srcOrd="0" destOrd="0" presId="urn:microsoft.com/office/officeart/2008/layout/LinedList"/>
    <dgm:cxn modelId="{9F13091C-1D43-4E36-991B-9059140312C1}" type="presParOf" srcId="{4B4731F1-5B03-494D-BD72-5DEEB70F2B0C}" destId="{36A76489-98FB-474F-9E37-40A4EC295344}" srcOrd="1" destOrd="0" presId="urn:microsoft.com/office/officeart/2008/layout/LinedList"/>
    <dgm:cxn modelId="{F2710832-4601-4B41-A660-A834C6DEDE92}" type="presParOf" srcId="{BC9D90C1-F7F8-497F-A1B2-A11FA9A53673}" destId="{F04708B1-2988-4BC6-AC44-8340667FF929}" srcOrd="8" destOrd="0" presId="urn:microsoft.com/office/officeart/2008/layout/LinedList"/>
    <dgm:cxn modelId="{33A3CBE5-7095-4502-87B0-2C32E655082B}" type="presParOf" srcId="{BC9D90C1-F7F8-497F-A1B2-A11FA9A53673}" destId="{36723004-8367-4BC0-8CB7-A8F29A9D8172}" srcOrd="9" destOrd="0" presId="urn:microsoft.com/office/officeart/2008/layout/LinedList"/>
    <dgm:cxn modelId="{829ACB48-C6EA-4AAB-9314-F242FF8700FF}" type="presParOf" srcId="{36723004-8367-4BC0-8CB7-A8F29A9D8172}" destId="{6BF67B52-820F-46B1-9344-1419543F74F7}" srcOrd="0" destOrd="0" presId="urn:microsoft.com/office/officeart/2008/layout/LinedList"/>
    <dgm:cxn modelId="{2B789782-5E3D-48A8-9988-D2094F36851B}" type="presParOf" srcId="{36723004-8367-4BC0-8CB7-A8F29A9D8172}" destId="{9148BE23-31D0-40BA-8F21-498CB47F6E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01B0B1-499F-46FA-BD8C-8DB12D91809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E89EAB-D79E-4E5F-9F54-4FA42EC74DDD}">
      <dgm:prSet/>
      <dgm:spPr/>
      <dgm:t>
        <a:bodyPr/>
        <a:lstStyle/>
        <a:p>
          <a:r>
            <a:rPr lang="en-US" dirty="0"/>
            <a:t>Project</a:t>
          </a:r>
        </a:p>
      </dgm:t>
    </dgm:pt>
    <dgm:pt modelId="{7AF9D4B6-49AD-475F-9910-42D13BCE3E75}" type="parTrans" cxnId="{CC9BC4BA-FF7A-4615-A121-39C12BE1EF42}">
      <dgm:prSet/>
      <dgm:spPr/>
      <dgm:t>
        <a:bodyPr/>
        <a:lstStyle/>
        <a:p>
          <a:endParaRPr lang="en-US"/>
        </a:p>
      </dgm:t>
    </dgm:pt>
    <dgm:pt modelId="{A574EB84-58DA-4701-9898-18DED367009C}" type="sibTrans" cxnId="{CC9BC4BA-FF7A-4615-A121-39C12BE1EF42}">
      <dgm:prSet/>
      <dgm:spPr/>
      <dgm:t>
        <a:bodyPr/>
        <a:lstStyle/>
        <a:p>
          <a:endParaRPr lang="en-US"/>
        </a:p>
      </dgm:t>
    </dgm:pt>
    <dgm:pt modelId="{1847BBB3-7180-41B4-94C1-3C84007052C7}">
      <dgm:prSet/>
      <dgm:spPr/>
      <dgm:t>
        <a:bodyPr/>
        <a:lstStyle/>
        <a:p>
          <a:r>
            <a:rPr lang="en-US" dirty="0"/>
            <a:t>Project Leader:-</a:t>
          </a:r>
        </a:p>
      </dgm:t>
    </dgm:pt>
    <dgm:pt modelId="{9BE989E1-7145-4E35-B43B-610B61507C59}" type="parTrans" cxnId="{2FCCDE8E-6144-4A80-8B51-DEB43CCA4905}">
      <dgm:prSet/>
      <dgm:spPr/>
      <dgm:t>
        <a:bodyPr/>
        <a:lstStyle/>
        <a:p>
          <a:endParaRPr lang="en-US"/>
        </a:p>
      </dgm:t>
    </dgm:pt>
    <dgm:pt modelId="{0F43BB97-176C-4581-81D4-A28B48A46D51}" type="sibTrans" cxnId="{2FCCDE8E-6144-4A80-8B51-DEB43CCA4905}">
      <dgm:prSet/>
      <dgm:spPr/>
      <dgm:t>
        <a:bodyPr/>
        <a:lstStyle/>
        <a:p>
          <a:endParaRPr lang="en-US"/>
        </a:p>
      </dgm:t>
    </dgm:pt>
    <dgm:pt modelId="{36190155-BB97-49A0-8F3C-E32B2201D22C}">
      <dgm:prSet/>
      <dgm:spPr/>
      <dgm:t>
        <a:bodyPr/>
        <a:lstStyle/>
        <a:p>
          <a:r>
            <a:rPr lang="en-US" dirty="0"/>
            <a:t>Assign</a:t>
          </a:r>
        </a:p>
      </dgm:t>
    </dgm:pt>
    <dgm:pt modelId="{52C28D0A-F719-41F4-847D-0351C300DD8F}" type="parTrans" cxnId="{1B20A721-6D7C-4F69-A8D1-29F382AFD652}">
      <dgm:prSet/>
      <dgm:spPr/>
      <dgm:t>
        <a:bodyPr/>
        <a:lstStyle/>
        <a:p>
          <a:endParaRPr lang="en-US"/>
        </a:p>
      </dgm:t>
    </dgm:pt>
    <dgm:pt modelId="{FDCF3A38-87EB-4BC3-83A5-9306C35BE29B}" type="sibTrans" cxnId="{1B20A721-6D7C-4F69-A8D1-29F382AFD652}">
      <dgm:prSet/>
      <dgm:spPr/>
      <dgm:t>
        <a:bodyPr/>
        <a:lstStyle/>
        <a:p>
          <a:endParaRPr lang="en-US"/>
        </a:p>
      </dgm:t>
    </dgm:pt>
    <dgm:pt modelId="{71641A6E-B16D-4666-A05D-34A577F0F60B}">
      <dgm:prSet/>
      <dgm:spPr/>
      <dgm:t>
        <a:bodyPr/>
        <a:lstStyle/>
        <a:p>
          <a:r>
            <a:rPr lang="en-US" dirty="0"/>
            <a:t>Assign projects</a:t>
          </a:r>
        </a:p>
      </dgm:t>
    </dgm:pt>
    <dgm:pt modelId="{AAF5B3AB-EAF5-4E4A-9355-4C32178206BB}" type="parTrans" cxnId="{67EEB944-9FC7-4F93-818D-C7E93F424543}">
      <dgm:prSet/>
      <dgm:spPr/>
      <dgm:t>
        <a:bodyPr/>
        <a:lstStyle/>
        <a:p>
          <a:endParaRPr lang="en-US"/>
        </a:p>
      </dgm:t>
    </dgm:pt>
    <dgm:pt modelId="{163AE510-B69F-41DB-B703-04029FCF2EB6}" type="sibTrans" cxnId="{67EEB944-9FC7-4F93-818D-C7E93F424543}">
      <dgm:prSet/>
      <dgm:spPr/>
      <dgm:t>
        <a:bodyPr/>
        <a:lstStyle/>
        <a:p>
          <a:endParaRPr lang="en-US"/>
        </a:p>
      </dgm:t>
    </dgm:pt>
    <dgm:pt modelId="{50405393-24F9-46A9-A8CF-4FE67A690F55}">
      <dgm:prSet/>
      <dgm:spPr/>
      <dgm:t>
        <a:bodyPr/>
        <a:lstStyle/>
        <a:p>
          <a:r>
            <a:rPr lang="en-US" dirty="0"/>
            <a:t>Assign</a:t>
          </a:r>
        </a:p>
      </dgm:t>
    </dgm:pt>
    <dgm:pt modelId="{A1FAA495-346B-425C-BAB6-D9230080DFDC}" type="parTrans" cxnId="{F857BB50-657B-4152-A6DF-9E09588F0CCB}">
      <dgm:prSet/>
      <dgm:spPr/>
      <dgm:t>
        <a:bodyPr/>
        <a:lstStyle/>
        <a:p>
          <a:endParaRPr lang="en-US"/>
        </a:p>
      </dgm:t>
    </dgm:pt>
    <dgm:pt modelId="{D36740CE-E0EE-43E8-A99F-7C31BEB54000}" type="sibTrans" cxnId="{F857BB50-657B-4152-A6DF-9E09588F0CCB}">
      <dgm:prSet/>
      <dgm:spPr/>
      <dgm:t>
        <a:bodyPr/>
        <a:lstStyle/>
        <a:p>
          <a:endParaRPr lang="en-US"/>
        </a:p>
      </dgm:t>
    </dgm:pt>
    <dgm:pt modelId="{9FDB4BFE-3B6F-4A87-BA79-0682C96020B7}">
      <dgm:prSet/>
      <dgm:spPr/>
      <dgm:t>
        <a:bodyPr/>
        <a:lstStyle/>
        <a:p>
          <a:pPr rtl="0"/>
          <a:r>
            <a:rPr lang="en-US" dirty="0"/>
            <a:t>Assign Team </a:t>
          </a:r>
          <a:r>
            <a:rPr lang="en-US" dirty="0">
              <a:latin typeface="Rockwell"/>
            </a:rPr>
            <a:t>mamber to</a:t>
          </a:r>
          <a:r>
            <a:rPr lang="en-US" dirty="0"/>
            <a:t> Projects </a:t>
          </a:r>
        </a:p>
      </dgm:t>
    </dgm:pt>
    <dgm:pt modelId="{1E6E700A-8346-4641-BDDC-14673BB36C74}" type="parTrans" cxnId="{AA5C7509-A1B1-4F7C-BD4C-3BC12790A304}">
      <dgm:prSet/>
      <dgm:spPr/>
      <dgm:t>
        <a:bodyPr/>
        <a:lstStyle/>
        <a:p>
          <a:endParaRPr lang="en-US"/>
        </a:p>
      </dgm:t>
    </dgm:pt>
    <dgm:pt modelId="{5D4E5883-6948-4F10-A087-6198BEFCFF6B}" type="sibTrans" cxnId="{AA5C7509-A1B1-4F7C-BD4C-3BC12790A304}">
      <dgm:prSet/>
      <dgm:spPr/>
      <dgm:t>
        <a:bodyPr/>
        <a:lstStyle/>
        <a:p>
          <a:endParaRPr lang="en-US"/>
        </a:p>
      </dgm:t>
    </dgm:pt>
    <dgm:pt modelId="{13F50EDB-1F86-4F98-A17F-2CB306A19975}">
      <dgm:prSet/>
      <dgm:spPr/>
      <dgm:t>
        <a:bodyPr/>
        <a:lstStyle/>
        <a:p>
          <a:r>
            <a:rPr lang="en-US" dirty="0"/>
            <a:t>Check</a:t>
          </a:r>
        </a:p>
      </dgm:t>
    </dgm:pt>
    <dgm:pt modelId="{0D99A1BF-7A25-4F2D-99F1-02A964068FBD}" type="parTrans" cxnId="{4A8412ED-3F1F-448C-96D3-6DA700581BED}">
      <dgm:prSet/>
      <dgm:spPr/>
      <dgm:t>
        <a:bodyPr/>
        <a:lstStyle/>
        <a:p>
          <a:endParaRPr lang="en-US"/>
        </a:p>
      </dgm:t>
    </dgm:pt>
    <dgm:pt modelId="{30596B32-AA03-4F82-B001-37F89B08B155}" type="sibTrans" cxnId="{4A8412ED-3F1F-448C-96D3-6DA700581BED}">
      <dgm:prSet/>
      <dgm:spPr/>
      <dgm:t>
        <a:bodyPr/>
        <a:lstStyle/>
        <a:p>
          <a:endParaRPr lang="en-US"/>
        </a:p>
      </dgm:t>
    </dgm:pt>
    <dgm:pt modelId="{DF7501FD-7371-467C-934D-2E5505DE8AEA}">
      <dgm:prSet/>
      <dgm:spPr/>
      <dgm:t>
        <a:bodyPr/>
        <a:lstStyle/>
        <a:p>
          <a:r>
            <a:rPr lang="en-US" dirty="0"/>
            <a:t>Check project summary &amp; status </a:t>
          </a:r>
        </a:p>
      </dgm:t>
    </dgm:pt>
    <dgm:pt modelId="{5D53796C-518A-45C6-9967-3F0EBACCC409}" type="parTrans" cxnId="{3060B83E-44CE-4595-B9A0-5F42245078EF}">
      <dgm:prSet/>
      <dgm:spPr/>
      <dgm:t>
        <a:bodyPr/>
        <a:lstStyle/>
        <a:p>
          <a:endParaRPr lang="en-US"/>
        </a:p>
      </dgm:t>
    </dgm:pt>
    <dgm:pt modelId="{97095687-EE1E-42C0-AA5C-174EA32BF593}" type="sibTrans" cxnId="{3060B83E-44CE-4595-B9A0-5F42245078EF}">
      <dgm:prSet/>
      <dgm:spPr/>
      <dgm:t>
        <a:bodyPr/>
        <a:lstStyle/>
        <a:p>
          <a:endParaRPr lang="en-US"/>
        </a:p>
      </dgm:t>
    </dgm:pt>
    <dgm:pt modelId="{A6CC68A3-38BB-45A4-BCDA-46D74394CFF2}">
      <dgm:prSet/>
      <dgm:spPr/>
      <dgm:t>
        <a:bodyPr/>
        <a:lstStyle/>
        <a:p>
          <a:r>
            <a:rPr lang="en-US" dirty="0"/>
            <a:t>Team</a:t>
          </a:r>
        </a:p>
      </dgm:t>
    </dgm:pt>
    <dgm:pt modelId="{47198C9C-DB85-4B9E-BEDF-78284E45ADB3}" type="parTrans" cxnId="{8EFB1D2A-C67D-4E74-A3D0-C91F1F30A407}">
      <dgm:prSet/>
      <dgm:spPr/>
      <dgm:t>
        <a:bodyPr/>
        <a:lstStyle/>
        <a:p>
          <a:endParaRPr lang="en-US"/>
        </a:p>
      </dgm:t>
    </dgm:pt>
    <dgm:pt modelId="{9C99CBEA-BDBA-4133-8941-7FE9CD6D54D8}" type="sibTrans" cxnId="{8EFB1D2A-C67D-4E74-A3D0-C91F1F30A407}">
      <dgm:prSet/>
      <dgm:spPr/>
      <dgm:t>
        <a:bodyPr/>
        <a:lstStyle/>
        <a:p>
          <a:endParaRPr lang="en-US"/>
        </a:p>
      </dgm:t>
    </dgm:pt>
    <dgm:pt modelId="{87129BB7-D873-40C5-AF30-158632C72C74}">
      <dgm:prSet/>
      <dgm:spPr/>
      <dgm:t>
        <a:bodyPr/>
        <a:lstStyle/>
        <a:p>
          <a:pPr rtl="0"/>
          <a:r>
            <a:rPr lang="en-US" dirty="0"/>
            <a:t>Team Member:-</a:t>
          </a:r>
          <a:r>
            <a:rPr lang="en-US" dirty="0">
              <a:latin typeface="Rockwell"/>
            </a:rPr>
            <a:t> </a:t>
          </a:r>
          <a:endParaRPr lang="en-US" dirty="0"/>
        </a:p>
      </dgm:t>
    </dgm:pt>
    <dgm:pt modelId="{43F5AD3B-7335-4F2C-AD8D-FE6D41C97753}" type="parTrans" cxnId="{4B934B14-D13A-4384-9885-15AAC2B2957F}">
      <dgm:prSet/>
      <dgm:spPr/>
      <dgm:t>
        <a:bodyPr/>
        <a:lstStyle/>
        <a:p>
          <a:endParaRPr lang="en-US"/>
        </a:p>
      </dgm:t>
    </dgm:pt>
    <dgm:pt modelId="{407D7691-50C8-4708-8A70-9FE1C620A94E}" type="sibTrans" cxnId="{4B934B14-D13A-4384-9885-15AAC2B2957F}">
      <dgm:prSet/>
      <dgm:spPr/>
      <dgm:t>
        <a:bodyPr/>
        <a:lstStyle/>
        <a:p>
          <a:endParaRPr lang="en-US"/>
        </a:p>
      </dgm:t>
    </dgm:pt>
    <dgm:pt modelId="{5D6CAC7A-ABBE-41EE-B96A-31C8F2923740}">
      <dgm:prSet/>
      <dgm:spPr/>
      <dgm:t>
        <a:bodyPr/>
        <a:lstStyle/>
        <a:p>
          <a:r>
            <a:rPr lang="en-US" dirty="0"/>
            <a:t>Check</a:t>
          </a:r>
        </a:p>
      </dgm:t>
    </dgm:pt>
    <dgm:pt modelId="{ADE9ADDA-9936-4857-977E-BEE62B278F6B}" type="parTrans" cxnId="{5D626165-FCFB-4351-9592-9E74B48BFC6C}">
      <dgm:prSet/>
      <dgm:spPr/>
      <dgm:t>
        <a:bodyPr/>
        <a:lstStyle/>
        <a:p>
          <a:endParaRPr lang="en-US"/>
        </a:p>
      </dgm:t>
    </dgm:pt>
    <dgm:pt modelId="{502CAB25-BB24-4328-ABA1-EE2ED98F0639}" type="sibTrans" cxnId="{5D626165-FCFB-4351-9592-9E74B48BFC6C}">
      <dgm:prSet/>
      <dgm:spPr/>
      <dgm:t>
        <a:bodyPr/>
        <a:lstStyle/>
        <a:p>
          <a:endParaRPr lang="en-US"/>
        </a:p>
      </dgm:t>
    </dgm:pt>
    <dgm:pt modelId="{DC28B311-2CC7-4ACC-B87C-A5BC551B0E7D}">
      <dgm:prSet/>
      <dgm:spPr/>
      <dgm:t>
        <a:bodyPr/>
        <a:lstStyle/>
        <a:p>
          <a:pPr rtl="0"/>
          <a:r>
            <a:rPr lang="en-US" dirty="0"/>
            <a:t>Check assigned projects and Update relevant status</a:t>
          </a:r>
          <a:r>
            <a:rPr lang="en-US" dirty="0">
              <a:latin typeface="Rockwell"/>
            </a:rPr>
            <a:t> </a:t>
          </a:r>
          <a:endParaRPr lang="en-US" dirty="0"/>
        </a:p>
      </dgm:t>
    </dgm:pt>
    <dgm:pt modelId="{B18C2258-5129-44C3-8755-E4C42CB5204B}" type="parTrans" cxnId="{8D16C496-2447-4307-BE11-2B7A71840305}">
      <dgm:prSet/>
      <dgm:spPr/>
      <dgm:t>
        <a:bodyPr/>
        <a:lstStyle/>
        <a:p>
          <a:endParaRPr lang="en-US"/>
        </a:p>
      </dgm:t>
    </dgm:pt>
    <dgm:pt modelId="{6C85CC6E-9B9E-414B-8B2C-9419FB473651}" type="sibTrans" cxnId="{8D16C496-2447-4307-BE11-2B7A71840305}">
      <dgm:prSet/>
      <dgm:spPr/>
      <dgm:t>
        <a:bodyPr/>
        <a:lstStyle/>
        <a:p>
          <a:endParaRPr lang="en-US"/>
        </a:p>
      </dgm:t>
    </dgm:pt>
    <dgm:pt modelId="{C954FDF0-CE4A-4C84-9F4E-18EA816D1047}">
      <dgm:prSet/>
      <dgm:spPr/>
      <dgm:t>
        <a:bodyPr/>
        <a:lstStyle/>
        <a:p>
          <a:r>
            <a:rPr lang="en-US" dirty="0"/>
            <a:t>See</a:t>
          </a:r>
        </a:p>
      </dgm:t>
    </dgm:pt>
    <dgm:pt modelId="{0D08CD3C-3238-4832-98E3-BF70FD401A81}" type="parTrans" cxnId="{DFCADFF1-8928-4134-961D-42626748F998}">
      <dgm:prSet/>
      <dgm:spPr/>
      <dgm:t>
        <a:bodyPr/>
        <a:lstStyle/>
        <a:p>
          <a:endParaRPr lang="en-US"/>
        </a:p>
      </dgm:t>
    </dgm:pt>
    <dgm:pt modelId="{E9FD54F1-97C4-46D7-A501-D0E78DBC0AD2}" type="sibTrans" cxnId="{DFCADFF1-8928-4134-961D-42626748F998}">
      <dgm:prSet/>
      <dgm:spPr/>
      <dgm:t>
        <a:bodyPr/>
        <a:lstStyle/>
        <a:p>
          <a:endParaRPr lang="en-US"/>
        </a:p>
      </dgm:t>
    </dgm:pt>
    <dgm:pt modelId="{0C7DD7D4-A58F-4C6B-B81D-A42B2EDF7FDD}">
      <dgm:prSet/>
      <dgm:spPr/>
      <dgm:t>
        <a:bodyPr/>
        <a:lstStyle/>
        <a:p>
          <a:r>
            <a:rPr lang="en-US" dirty="0"/>
            <a:t>see company news </a:t>
          </a:r>
        </a:p>
      </dgm:t>
    </dgm:pt>
    <dgm:pt modelId="{2418B352-BE5B-4FF9-8D8B-21FE1203130D}" type="parTrans" cxnId="{570B43F1-3ABD-47FB-9E7F-957ED9303060}">
      <dgm:prSet/>
      <dgm:spPr/>
      <dgm:t>
        <a:bodyPr/>
        <a:lstStyle/>
        <a:p>
          <a:endParaRPr lang="en-US"/>
        </a:p>
      </dgm:t>
    </dgm:pt>
    <dgm:pt modelId="{3B0DF5F8-FFB3-40E2-8ED0-F79F6B520559}" type="sibTrans" cxnId="{570B43F1-3ABD-47FB-9E7F-957ED9303060}">
      <dgm:prSet/>
      <dgm:spPr/>
      <dgm:t>
        <a:bodyPr/>
        <a:lstStyle/>
        <a:p>
          <a:endParaRPr lang="en-US"/>
        </a:p>
      </dgm:t>
    </dgm:pt>
    <dgm:pt modelId="{55CA9B5E-B3C4-48DC-A7B5-B156787E72AB}" type="pres">
      <dgm:prSet presAssocID="{8D01B0B1-499F-46FA-BD8C-8DB12D918092}" presName="diagram" presStyleCnt="0">
        <dgm:presLayoutVars>
          <dgm:dir/>
          <dgm:resizeHandles val="exact"/>
        </dgm:presLayoutVars>
      </dgm:prSet>
      <dgm:spPr/>
    </dgm:pt>
    <dgm:pt modelId="{0E59D667-68E9-478F-A70E-73B5618955EA}" type="pres">
      <dgm:prSet presAssocID="{A9E89EAB-D79E-4E5F-9F54-4FA42EC74DDD}" presName="node" presStyleLbl="node1" presStyleIdx="0" presStyleCnt="7">
        <dgm:presLayoutVars>
          <dgm:bulletEnabled val="1"/>
        </dgm:presLayoutVars>
      </dgm:prSet>
      <dgm:spPr/>
    </dgm:pt>
    <dgm:pt modelId="{0E8CE7C4-A898-48A6-BD8D-3EE79971380A}" type="pres">
      <dgm:prSet presAssocID="{A574EB84-58DA-4701-9898-18DED367009C}" presName="sibTrans" presStyleCnt="0"/>
      <dgm:spPr/>
    </dgm:pt>
    <dgm:pt modelId="{439492D8-CD31-4DBB-8970-918A2E23DD45}" type="pres">
      <dgm:prSet presAssocID="{36190155-BB97-49A0-8F3C-E32B2201D22C}" presName="node" presStyleLbl="node1" presStyleIdx="1" presStyleCnt="7">
        <dgm:presLayoutVars>
          <dgm:bulletEnabled val="1"/>
        </dgm:presLayoutVars>
      </dgm:prSet>
      <dgm:spPr/>
    </dgm:pt>
    <dgm:pt modelId="{A7D59A95-4BFD-4AE3-BB83-3FC753921BFE}" type="pres">
      <dgm:prSet presAssocID="{FDCF3A38-87EB-4BC3-83A5-9306C35BE29B}" presName="sibTrans" presStyleCnt="0"/>
      <dgm:spPr/>
    </dgm:pt>
    <dgm:pt modelId="{AC92764B-AC65-48E5-AB8E-FB435367EC48}" type="pres">
      <dgm:prSet presAssocID="{50405393-24F9-46A9-A8CF-4FE67A690F55}" presName="node" presStyleLbl="node1" presStyleIdx="2" presStyleCnt="7">
        <dgm:presLayoutVars>
          <dgm:bulletEnabled val="1"/>
        </dgm:presLayoutVars>
      </dgm:prSet>
      <dgm:spPr/>
    </dgm:pt>
    <dgm:pt modelId="{F45F6B3A-4629-4482-A3E7-EBB9DF643EFB}" type="pres">
      <dgm:prSet presAssocID="{D36740CE-E0EE-43E8-A99F-7C31BEB54000}" presName="sibTrans" presStyleCnt="0"/>
      <dgm:spPr/>
    </dgm:pt>
    <dgm:pt modelId="{D69E4F4A-0345-4F43-8BD5-B604931198FC}" type="pres">
      <dgm:prSet presAssocID="{13F50EDB-1F86-4F98-A17F-2CB306A19975}" presName="node" presStyleLbl="node1" presStyleIdx="3" presStyleCnt="7">
        <dgm:presLayoutVars>
          <dgm:bulletEnabled val="1"/>
        </dgm:presLayoutVars>
      </dgm:prSet>
      <dgm:spPr/>
    </dgm:pt>
    <dgm:pt modelId="{04ACF5AE-3C4F-4DEF-B63F-4F5F312FC82F}" type="pres">
      <dgm:prSet presAssocID="{30596B32-AA03-4F82-B001-37F89B08B155}" presName="sibTrans" presStyleCnt="0"/>
      <dgm:spPr/>
    </dgm:pt>
    <dgm:pt modelId="{4418E813-7480-45D5-AD85-BAE764A2D6C9}" type="pres">
      <dgm:prSet presAssocID="{A6CC68A3-38BB-45A4-BCDA-46D74394CFF2}" presName="node" presStyleLbl="node1" presStyleIdx="4" presStyleCnt="7">
        <dgm:presLayoutVars>
          <dgm:bulletEnabled val="1"/>
        </dgm:presLayoutVars>
      </dgm:prSet>
      <dgm:spPr/>
    </dgm:pt>
    <dgm:pt modelId="{DE9F61FD-8578-4294-BA14-94AAD4E8B5E1}" type="pres">
      <dgm:prSet presAssocID="{9C99CBEA-BDBA-4133-8941-7FE9CD6D54D8}" presName="sibTrans" presStyleCnt="0"/>
      <dgm:spPr/>
    </dgm:pt>
    <dgm:pt modelId="{7B264AFD-FD11-4F00-9119-7B0DFF935E52}" type="pres">
      <dgm:prSet presAssocID="{5D6CAC7A-ABBE-41EE-B96A-31C8F2923740}" presName="node" presStyleLbl="node1" presStyleIdx="5" presStyleCnt="7">
        <dgm:presLayoutVars>
          <dgm:bulletEnabled val="1"/>
        </dgm:presLayoutVars>
      </dgm:prSet>
      <dgm:spPr/>
    </dgm:pt>
    <dgm:pt modelId="{85C4142F-66B3-48C4-8099-C2F402745F4B}" type="pres">
      <dgm:prSet presAssocID="{502CAB25-BB24-4328-ABA1-EE2ED98F0639}" presName="sibTrans" presStyleCnt="0"/>
      <dgm:spPr/>
    </dgm:pt>
    <dgm:pt modelId="{593B092E-E481-4A4D-BE3D-01FF2CE6BF69}" type="pres">
      <dgm:prSet presAssocID="{C954FDF0-CE4A-4C84-9F4E-18EA816D1047}" presName="node" presStyleLbl="node1" presStyleIdx="6" presStyleCnt="7">
        <dgm:presLayoutVars>
          <dgm:bulletEnabled val="1"/>
        </dgm:presLayoutVars>
      </dgm:prSet>
      <dgm:spPr/>
    </dgm:pt>
  </dgm:ptLst>
  <dgm:cxnLst>
    <dgm:cxn modelId="{06557405-FC3F-4203-899F-3BDCB20350CC}" type="presOf" srcId="{C954FDF0-CE4A-4C84-9F4E-18EA816D1047}" destId="{593B092E-E481-4A4D-BE3D-01FF2CE6BF69}" srcOrd="0" destOrd="0" presId="urn:microsoft.com/office/officeart/2005/8/layout/default"/>
    <dgm:cxn modelId="{23E0EF07-86F7-440F-B02E-F961C031793D}" type="presOf" srcId="{8D01B0B1-499F-46FA-BD8C-8DB12D918092}" destId="{55CA9B5E-B3C4-48DC-A7B5-B156787E72AB}" srcOrd="0" destOrd="0" presId="urn:microsoft.com/office/officeart/2005/8/layout/default"/>
    <dgm:cxn modelId="{AA5C7509-A1B1-4F7C-BD4C-3BC12790A304}" srcId="{50405393-24F9-46A9-A8CF-4FE67A690F55}" destId="{9FDB4BFE-3B6F-4A87-BA79-0682C96020B7}" srcOrd="0" destOrd="0" parTransId="{1E6E700A-8346-4641-BDDC-14673BB36C74}" sibTransId="{5D4E5883-6948-4F10-A087-6198BEFCFF6B}"/>
    <dgm:cxn modelId="{260C8A11-8D96-47C2-B715-C46A417A4594}" type="presOf" srcId="{87129BB7-D873-40C5-AF30-158632C72C74}" destId="{4418E813-7480-45D5-AD85-BAE764A2D6C9}" srcOrd="0" destOrd="1" presId="urn:microsoft.com/office/officeart/2005/8/layout/default"/>
    <dgm:cxn modelId="{4B934B14-D13A-4384-9885-15AAC2B2957F}" srcId="{A6CC68A3-38BB-45A4-BCDA-46D74394CFF2}" destId="{87129BB7-D873-40C5-AF30-158632C72C74}" srcOrd="0" destOrd="0" parTransId="{43F5AD3B-7335-4F2C-AD8D-FE6D41C97753}" sibTransId="{407D7691-50C8-4708-8A70-9FE1C620A94E}"/>
    <dgm:cxn modelId="{7A39411E-0AA3-4FCC-896C-F21E9FFEC68A}" type="presOf" srcId="{5D6CAC7A-ABBE-41EE-B96A-31C8F2923740}" destId="{7B264AFD-FD11-4F00-9119-7B0DFF935E52}" srcOrd="0" destOrd="0" presId="urn:microsoft.com/office/officeart/2005/8/layout/default"/>
    <dgm:cxn modelId="{1B20A721-6D7C-4F69-A8D1-29F382AFD652}" srcId="{8D01B0B1-499F-46FA-BD8C-8DB12D918092}" destId="{36190155-BB97-49A0-8F3C-E32B2201D22C}" srcOrd="1" destOrd="0" parTransId="{52C28D0A-F719-41F4-847D-0351C300DD8F}" sibTransId="{FDCF3A38-87EB-4BC3-83A5-9306C35BE29B}"/>
    <dgm:cxn modelId="{8EFB1D2A-C67D-4E74-A3D0-C91F1F30A407}" srcId="{8D01B0B1-499F-46FA-BD8C-8DB12D918092}" destId="{A6CC68A3-38BB-45A4-BCDA-46D74394CFF2}" srcOrd="4" destOrd="0" parTransId="{47198C9C-DB85-4B9E-BEDF-78284E45ADB3}" sibTransId="{9C99CBEA-BDBA-4133-8941-7FE9CD6D54D8}"/>
    <dgm:cxn modelId="{3060B83E-44CE-4595-B9A0-5F42245078EF}" srcId="{13F50EDB-1F86-4F98-A17F-2CB306A19975}" destId="{DF7501FD-7371-467C-934D-2E5505DE8AEA}" srcOrd="0" destOrd="0" parTransId="{5D53796C-518A-45C6-9967-3F0EBACCC409}" sibTransId="{97095687-EE1E-42C0-AA5C-174EA32BF593}"/>
    <dgm:cxn modelId="{67EEB944-9FC7-4F93-818D-C7E93F424543}" srcId="{36190155-BB97-49A0-8F3C-E32B2201D22C}" destId="{71641A6E-B16D-4666-A05D-34A577F0F60B}" srcOrd="0" destOrd="0" parTransId="{AAF5B3AB-EAF5-4E4A-9355-4C32178206BB}" sibTransId="{163AE510-B69F-41DB-B703-04029FCF2EB6}"/>
    <dgm:cxn modelId="{5D626165-FCFB-4351-9592-9E74B48BFC6C}" srcId="{8D01B0B1-499F-46FA-BD8C-8DB12D918092}" destId="{5D6CAC7A-ABBE-41EE-B96A-31C8F2923740}" srcOrd="5" destOrd="0" parTransId="{ADE9ADDA-9936-4857-977E-BEE62B278F6B}" sibTransId="{502CAB25-BB24-4328-ABA1-EE2ED98F0639}"/>
    <dgm:cxn modelId="{0EC4404A-47A8-4F67-AF86-3967D4619FA0}" type="presOf" srcId="{0C7DD7D4-A58F-4C6B-B81D-A42B2EDF7FDD}" destId="{593B092E-E481-4A4D-BE3D-01FF2CE6BF69}" srcOrd="0" destOrd="1" presId="urn:microsoft.com/office/officeart/2005/8/layout/default"/>
    <dgm:cxn modelId="{6523014E-8868-46F0-A773-E19C3BE3E3A1}" type="presOf" srcId="{A6CC68A3-38BB-45A4-BCDA-46D74394CFF2}" destId="{4418E813-7480-45D5-AD85-BAE764A2D6C9}" srcOrd="0" destOrd="0" presId="urn:microsoft.com/office/officeart/2005/8/layout/default"/>
    <dgm:cxn modelId="{F857BB50-657B-4152-A6DF-9E09588F0CCB}" srcId="{8D01B0B1-499F-46FA-BD8C-8DB12D918092}" destId="{50405393-24F9-46A9-A8CF-4FE67A690F55}" srcOrd="2" destOrd="0" parTransId="{A1FAA495-346B-425C-BAB6-D9230080DFDC}" sibTransId="{D36740CE-E0EE-43E8-A99F-7C31BEB54000}"/>
    <dgm:cxn modelId="{3B018687-5E29-4A3D-ABFC-E389142BFF32}" type="presOf" srcId="{9FDB4BFE-3B6F-4A87-BA79-0682C96020B7}" destId="{AC92764B-AC65-48E5-AB8E-FB435367EC48}" srcOrd="0" destOrd="1" presId="urn:microsoft.com/office/officeart/2005/8/layout/default"/>
    <dgm:cxn modelId="{2FCCDE8E-6144-4A80-8B51-DEB43CCA4905}" srcId="{A9E89EAB-D79E-4E5F-9F54-4FA42EC74DDD}" destId="{1847BBB3-7180-41B4-94C1-3C84007052C7}" srcOrd="0" destOrd="0" parTransId="{9BE989E1-7145-4E35-B43B-610B61507C59}" sibTransId="{0F43BB97-176C-4581-81D4-A28B48A46D51}"/>
    <dgm:cxn modelId="{8D16C496-2447-4307-BE11-2B7A71840305}" srcId="{5D6CAC7A-ABBE-41EE-B96A-31C8F2923740}" destId="{DC28B311-2CC7-4ACC-B87C-A5BC551B0E7D}" srcOrd="0" destOrd="0" parTransId="{B18C2258-5129-44C3-8755-E4C42CB5204B}" sibTransId="{6C85CC6E-9B9E-414B-8B2C-9419FB473651}"/>
    <dgm:cxn modelId="{81C48499-34AC-4C2D-B980-847E90358F7A}" type="presOf" srcId="{DF7501FD-7371-467C-934D-2E5505DE8AEA}" destId="{D69E4F4A-0345-4F43-8BD5-B604931198FC}" srcOrd="0" destOrd="1" presId="urn:microsoft.com/office/officeart/2005/8/layout/default"/>
    <dgm:cxn modelId="{615C1AA8-18AF-46A4-A4AC-74D7E90C3A3E}" type="presOf" srcId="{13F50EDB-1F86-4F98-A17F-2CB306A19975}" destId="{D69E4F4A-0345-4F43-8BD5-B604931198FC}" srcOrd="0" destOrd="0" presId="urn:microsoft.com/office/officeart/2005/8/layout/default"/>
    <dgm:cxn modelId="{2F9418B2-FD80-4CC3-A9C3-FD15433386D8}" type="presOf" srcId="{71641A6E-B16D-4666-A05D-34A577F0F60B}" destId="{439492D8-CD31-4DBB-8970-918A2E23DD45}" srcOrd="0" destOrd="1" presId="urn:microsoft.com/office/officeart/2005/8/layout/default"/>
    <dgm:cxn modelId="{99C2FAB8-F7BA-483C-9926-510A05A0C175}" type="presOf" srcId="{A9E89EAB-D79E-4E5F-9F54-4FA42EC74DDD}" destId="{0E59D667-68E9-478F-A70E-73B5618955EA}" srcOrd="0" destOrd="0" presId="urn:microsoft.com/office/officeart/2005/8/layout/default"/>
    <dgm:cxn modelId="{CC9BC4BA-FF7A-4615-A121-39C12BE1EF42}" srcId="{8D01B0B1-499F-46FA-BD8C-8DB12D918092}" destId="{A9E89EAB-D79E-4E5F-9F54-4FA42EC74DDD}" srcOrd="0" destOrd="0" parTransId="{7AF9D4B6-49AD-475F-9910-42D13BCE3E75}" sibTransId="{A574EB84-58DA-4701-9898-18DED367009C}"/>
    <dgm:cxn modelId="{7112C9BE-3D08-483C-A765-F7CF57ACE221}" type="presOf" srcId="{50405393-24F9-46A9-A8CF-4FE67A690F55}" destId="{AC92764B-AC65-48E5-AB8E-FB435367EC48}" srcOrd="0" destOrd="0" presId="urn:microsoft.com/office/officeart/2005/8/layout/default"/>
    <dgm:cxn modelId="{D500A2D9-C111-4337-BE2A-68C9F44EF786}" type="presOf" srcId="{DC28B311-2CC7-4ACC-B87C-A5BC551B0E7D}" destId="{7B264AFD-FD11-4F00-9119-7B0DFF935E52}" srcOrd="0" destOrd="1" presId="urn:microsoft.com/office/officeart/2005/8/layout/default"/>
    <dgm:cxn modelId="{B884DBE6-4D4E-4A97-972E-E1F6C30C6B8C}" type="presOf" srcId="{1847BBB3-7180-41B4-94C1-3C84007052C7}" destId="{0E59D667-68E9-478F-A70E-73B5618955EA}" srcOrd="0" destOrd="1" presId="urn:microsoft.com/office/officeart/2005/8/layout/default"/>
    <dgm:cxn modelId="{4A8412ED-3F1F-448C-96D3-6DA700581BED}" srcId="{8D01B0B1-499F-46FA-BD8C-8DB12D918092}" destId="{13F50EDB-1F86-4F98-A17F-2CB306A19975}" srcOrd="3" destOrd="0" parTransId="{0D99A1BF-7A25-4F2D-99F1-02A964068FBD}" sibTransId="{30596B32-AA03-4F82-B001-37F89B08B155}"/>
    <dgm:cxn modelId="{570B43F1-3ABD-47FB-9E7F-957ED9303060}" srcId="{C954FDF0-CE4A-4C84-9F4E-18EA816D1047}" destId="{0C7DD7D4-A58F-4C6B-B81D-A42B2EDF7FDD}" srcOrd="0" destOrd="0" parTransId="{2418B352-BE5B-4FF9-8D8B-21FE1203130D}" sibTransId="{3B0DF5F8-FFB3-40E2-8ED0-F79F6B520559}"/>
    <dgm:cxn modelId="{DFCADFF1-8928-4134-961D-42626748F998}" srcId="{8D01B0B1-499F-46FA-BD8C-8DB12D918092}" destId="{C954FDF0-CE4A-4C84-9F4E-18EA816D1047}" srcOrd="6" destOrd="0" parTransId="{0D08CD3C-3238-4832-98E3-BF70FD401A81}" sibTransId="{E9FD54F1-97C4-46D7-A501-D0E78DBC0AD2}"/>
    <dgm:cxn modelId="{793625F4-26B0-44F4-9D26-696F9FA69E27}" type="presOf" srcId="{36190155-BB97-49A0-8F3C-E32B2201D22C}" destId="{439492D8-CD31-4DBB-8970-918A2E23DD45}" srcOrd="0" destOrd="0" presId="urn:microsoft.com/office/officeart/2005/8/layout/default"/>
    <dgm:cxn modelId="{3A8AD339-1DFA-4E15-95A3-4ADD1DE32716}" type="presParOf" srcId="{55CA9B5E-B3C4-48DC-A7B5-B156787E72AB}" destId="{0E59D667-68E9-478F-A70E-73B5618955EA}" srcOrd="0" destOrd="0" presId="urn:microsoft.com/office/officeart/2005/8/layout/default"/>
    <dgm:cxn modelId="{D8CD0AC3-F486-4812-9B33-79D7DA27C17F}" type="presParOf" srcId="{55CA9B5E-B3C4-48DC-A7B5-B156787E72AB}" destId="{0E8CE7C4-A898-48A6-BD8D-3EE79971380A}" srcOrd="1" destOrd="0" presId="urn:microsoft.com/office/officeart/2005/8/layout/default"/>
    <dgm:cxn modelId="{16AECA27-67BB-4B5C-8D2A-C0B3D99FF265}" type="presParOf" srcId="{55CA9B5E-B3C4-48DC-A7B5-B156787E72AB}" destId="{439492D8-CD31-4DBB-8970-918A2E23DD45}" srcOrd="2" destOrd="0" presId="urn:microsoft.com/office/officeart/2005/8/layout/default"/>
    <dgm:cxn modelId="{81FC85D6-1AC2-4C4E-B466-FB04FE0045CE}" type="presParOf" srcId="{55CA9B5E-B3C4-48DC-A7B5-B156787E72AB}" destId="{A7D59A95-4BFD-4AE3-BB83-3FC753921BFE}" srcOrd="3" destOrd="0" presId="urn:microsoft.com/office/officeart/2005/8/layout/default"/>
    <dgm:cxn modelId="{B759A75B-B38C-488E-ADDE-7148B82ABDC5}" type="presParOf" srcId="{55CA9B5E-B3C4-48DC-A7B5-B156787E72AB}" destId="{AC92764B-AC65-48E5-AB8E-FB435367EC48}" srcOrd="4" destOrd="0" presId="urn:microsoft.com/office/officeart/2005/8/layout/default"/>
    <dgm:cxn modelId="{E3695647-FF01-4A0F-8B27-30828B3DBD3F}" type="presParOf" srcId="{55CA9B5E-B3C4-48DC-A7B5-B156787E72AB}" destId="{F45F6B3A-4629-4482-A3E7-EBB9DF643EFB}" srcOrd="5" destOrd="0" presId="urn:microsoft.com/office/officeart/2005/8/layout/default"/>
    <dgm:cxn modelId="{00C98D1E-1B75-4DD1-B4D7-927ACF95C484}" type="presParOf" srcId="{55CA9B5E-B3C4-48DC-A7B5-B156787E72AB}" destId="{D69E4F4A-0345-4F43-8BD5-B604931198FC}" srcOrd="6" destOrd="0" presId="urn:microsoft.com/office/officeart/2005/8/layout/default"/>
    <dgm:cxn modelId="{A18B9285-7D08-4240-8C58-E26E68E9FC12}" type="presParOf" srcId="{55CA9B5E-B3C4-48DC-A7B5-B156787E72AB}" destId="{04ACF5AE-3C4F-4DEF-B63F-4F5F312FC82F}" srcOrd="7" destOrd="0" presId="urn:microsoft.com/office/officeart/2005/8/layout/default"/>
    <dgm:cxn modelId="{9FA5E0D1-DEF5-4AD0-B991-169286438132}" type="presParOf" srcId="{55CA9B5E-B3C4-48DC-A7B5-B156787E72AB}" destId="{4418E813-7480-45D5-AD85-BAE764A2D6C9}" srcOrd="8" destOrd="0" presId="urn:microsoft.com/office/officeart/2005/8/layout/default"/>
    <dgm:cxn modelId="{1D02DB1A-19DA-4E04-8FEC-14E68CEA3742}" type="presParOf" srcId="{55CA9B5E-B3C4-48DC-A7B5-B156787E72AB}" destId="{DE9F61FD-8578-4294-BA14-94AAD4E8B5E1}" srcOrd="9" destOrd="0" presId="urn:microsoft.com/office/officeart/2005/8/layout/default"/>
    <dgm:cxn modelId="{D00383CD-2FF2-4AAA-8850-B7081F193D18}" type="presParOf" srcId="{55CA9B5E-B3C4-48DC-A7B5-B156787E72AB}" destId="{7B264AFD-FD11-4F00-9119-7B0DFF935E52}" srcOrd="10" destOrd="0" presId="urn:microsoft.com/office/officeart/2005/8/layout/default"/>
    <dgm:cxn modelId="{349C0426-4A09-407A-B2BB-7665B419EDEB}" type="presParOf" srcId="{55CA9B5E-B3C4-48DC-A7B5-B156787E72AB}" destId="{85C4142F-66B3-48C4-8099-C2F402745F4B}" srcOrd="11" destOrd="0" presId="urn:microsoft.com/office/officeart/2005/8/layout/default"/>
    <dgm:cxn modelId="{5CC69350-893C-4BEE-AFB2-EE47F748D683}" type="presParOf" srcId="{55CA9B5E-B3C4-48DC-A7B5-B156787E72AB}" destId="{593B092E-E481-4A4D-BE3D-01FF2CE6BF6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4FFE873-2241-40DE-85AE-A62D7E50FFD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0D564-80A5-4E11-9842-8B00F8A84150}">
      <dgm:prSet/>
      <dgm:spPr/>
      <dgm:t>
        <a:bodyPr/>
        <a:lstStyle/>
        <a:p>
          <a:r>
            <a:rPr lang="en-US"/>
            <a:t>Work in progress on 2 models Client and Project Management</a:t>
          </a:r>
        </a:p>
      </dgm:t>
    </dgm:pt>
    <dgm:pt modelId="{F7E7E07A-C9A1-413F-B543-8FF6E540AA16}" type="parTrans" cxnId="{7282155B-A093-406A-9150-17CEFB8B729E}">
      <dgm:prSet/>
      <dgm:spPr/>
      <dgm:t>
        <a:bodyPr/>
        <a:lstStyle/>
        <a:p>
          <a:endParaRPr lang="en-US"/>
        </a:p>
      </dgm:t>
    </dgm:pt>
    <dgm:pt modelId="{EFB28650-BB4D-49E9-B330-02DFADE8E92A}" type="sibTrans" cxnId="{7282155B-A093-406A-9150-17CEFB8B729E}">
      <dgm:prSet/>
      <dgm:spPr/>
      <dgm:t>
        <a:bodyPr/>
        <a:lstStyle/>
        <a:p>
          <a:endParaRPr lang="en-US"/>
        </a:p>
      </dgm:t>
    </dgm:pt>
    <dgm:pt modelId="{99736D20-3A9E-4C77-A479-448CE70E6DF9}">
      <dgm:prSet/>
      <dgm:spPr/>
      <dgm:t>
        <a:bodyPr/>
        <a:lstStyle/>
        <a:p>
          <a:r>
            <a:rPr lang="en-US"/>
            <a:t>Thank You........</a:t>
          </a:r>
        </a:p>
      </dgm:t>
    </dgm:pt>
    <dgm:pt modelId="{6A327221-A44F-4182-867B-CC911D302A7C}" type="parTrans" cxnId="{57ECE8F4-E7F6-4F8C-BEE5-8E82E21D8E58}">
      <dgm:prSet/>
      <dgm:spPr/>
      <dgm:t>
        <a:bodyPr/>
        <a:lstStyle/>
        <a:p>
          <a:endParaRPr lang="en-US"/>
        </a:p>
      </dgm:t>
    </dgm:pt>
    <dgm:pt modelId="{B966A0DE-0A10-487E-8C92-FEE0D651764B}" type="sibTrans" cxnId="{57ECE8F4-E7F6-4F8C-BEE5-8E82E21D8E58}">
      <dgm:prSet/>
      <dgm:spPr/>
      <dgm:t>
        <a:bodyPr/>
        <a:lstStyle/>
        <a:p>
          <a:endParaRPr lang="en-US"/>
        </a:p>
      </dgm:t>
    </dgm:pt>
    <dgm:pt modelId="{A0CAD279-D8E6-4CA7-BE29-0AC9DACE0071}" type="pres">
      <dgm:prSet presAssocID="{04FFE873-2241-40DE-85AE-A62D7E50FF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C0CC59-281D-4FA7-81B7-415EAE585683}" type="pres">
      <dgm:prSet presAssocID="{D0E0D564-80A5-4E11-9842-8B00F8A84150}" presName="hierRoot1" presStyleCnt="0"/>
      <dgm:spPr/>
    </dgm:pt>
    <dgm:pt modelId="{C9EB622C-C85B-4910-A021-D80A0AC255EC}" type="pres">
      <dgm:prSet presAssocID="{D0E0D564-80A5-4E11-9842-8B00F8A84150}" presName="composite" presStyleCnt="0"/>
      <dgm:spPr/>
    </dgm:pt>
    <dgm:pt modelId="{8916648E-101B-45EE-B3A9-51C338BB6F8B}" type="pres">
      <dgm:prSet presAssocID="{D0E0D564-80A5-4E11-9842-8B00F8A84150}" presName="background" presStyleLbl="node0" presStyleIdx="0" presStyleCnt="2"/>
      <dgm:spPr/>
    </dgm:pt>
    <dgm:pt modelId="{B4C994E0-51E4-449F-AC9A-4EF9BD25EEC8}" type="pres">
      <dgm:prSet presAssocID="{D0E0D564-80A5-4E11-9842-8B00F8A84150}" presName="text" presStyleLbl="fgAcc0" presStyleIdx="0" presStyleCnt="2">
        <dgm:presLayoutVars>
          <dgm:chPref val="3"/>
        </dgm:presLayoutVars>
      </dgm:prSet>
      <dgm:spPr/>
    </dgm:pt>
    <dgm:pt modelId="{2CCE0D81-E479-4858-AC78-B91AD45A00C7}" type="pres">
      <dgm:prSet presAssocID="{D0E0D564-80A5-4E11-9842-8B00F8A84150}" presName="hierChild2" presStyleCnt="0"/>
      <dgm:spPr/>
    </dgm:pt>
    <dgm:pt modelId="{0C44527B-8693-4E36-9B4D-013209C0B5D4}" type="pres">
      <dgm:prSet presAssocID="{99736D20-3A9E-4C77-A479-448CE70E6DF9}" presName="hierRoot1" presStyleCnt="0"/>
      <dgm:spPr/>
    </dgm:pt>
    <dgm:pt modelId="{4EEF71E8-96A7-4C61-A2BB-7C415DA37E5F}" type="pres">
      <dgm:prSet presAssocID="{99736D20-3A9E-4C77-A479-448CE70E6DF9}" presName="composite" presStyleCnt="0"/>
      <dgm:spPr/>
    </dgm:pt>
    <dgm:pt modelId="{1C9F80F4-AB61-4E93-B042-A13803631A35}" type="pres">
      <dgm:prSet presAssocID="{99736D20-3A9E-4C77-A479-448CE70E6DF9}" presName="background" presStyleLbl="node0" presStyleIdx="1" presStyleCnt="2"/>
      <dgm:spPr/>
    </dgm:pt>
    <dgm:pt modelId="{5536C625-88C2-41A7-990A-291BFAA03448}" type="pres">
      <dgm:prSet presAssocID="{99736D20-3A9E-4C77-A479-448CE70E6DF9}" presName="text" presStyleLbl="fgAcc0" presStyleIdx="1" presStyleCnt="2">
        <dgm:presLayoutVars>
          <dgm:chPref val="3"/>
        </dgm:presLayoutVars>
      </dgm:prSet>
      <dgm:spPr/>
    </dgm:pt>
    <dgm:pt modelId="{3E6D4646-F382-4E8F-A50C-7FD8D01411F3}" type="pres">
      <dgm:prSet presAssocID="{99736D20-3A9E-4C77-A479-448CE70E6DF9}" presName="hierChild2" presStyleCnt="0"/>
      <dgm:spPr/>
    </dgm:pt>
  </dgm:ptLst>
  <dgm:cxnLst>
    <dgm:cxn modelId="{7282155B-A093-406A-9150-17CEFB8B729E}" srcId="{04FFE873-2241-40DE-85AE-A62D7E50FFDC}" destId="{D0E0D564-80A5-4E11-9842-8B00F8A84150}" srcOrd="0" destOrd="0" parTransId="{F7E7E07A-C9A1-413F-B543-8FF6E540AA16}" sibTransId="{EFB28650-BB4D-49E9-B330-02DFADE8E92A}"/>
    <dgm:cxn modelId="{CA657B61-3110-461C-AD47-EB15C1DAF4E5}" type="presOf" srcId="{04FFE873-2241-40DE-85AE-A62D7E50FFDC}" destId="{A0CAD279-D8E6-4CA7-BE29-0AC9DACE0071}" srcOrd="0" destOrd="0" presId="urn:microsoft.com/office/officeart/2005/8/layout/hierarchy1"/>
    <dgm:cxn modelId="{563EB641-0CB2-4BEF-8ED1-63947F0BD4D0}" type="presOf" srcId="{99736D20-3A9E-4C77-A479-448CE70E6DF9}" destId="{5536C625-88C2-41A7-990A-291BFAA03448}" srcOrd="0" destOrd="0" presId="urn:microsoft.com/office/officeart/2005/8/layout/hierarchy1"/>
    <dgm:cxn modelId="{43910396-772C-4CED-B7E9-4EE9A111E567}" type="presOf" srcId="{D0E0D564-80A5-4E11-9842-8B00F8A84150}" destId="{B4C994E0-51E4-449F-AC9A-4EF9BD25EEC8}" srcOrd="0" destOrd="0" presId="urn:microsoft.com/office/officeart/2005/8/layout/hierarchy1"/>
    <dgm:cxn modelId="{57ECE8F4-E7F6-4F8C-BEE5-8E82E21D8E58}" srcId="{04FFE873-2241-40DE-85AE-A62D7E50FFDC}" destId="{99736D20-3A9E-4C77-A479-448CE70E6DF9}" srcOrd="1" destOrd="0" parTransId="{6A327221-A44F-4182-867B-CC911D302A7C}" sibTransId="{B966A0DE-0A10-487E-8C92-FEE0D651764B}"/>
    <dgm:cxn modelId="{167DFFBE-1B64-4FFB-A7EE-2784347864A4}" type="presParOf" srcId="{A0CAD279-D8E6-4CA7-BE29-0AC9DACE0071}" destId="{ADC0CC59-281D-4FA7-81B7-415EAE585683}" srcOrd="0" destOrd="0" presId="urn:microsoft.com/office/officeart/2005/8/layout/hierarchy1"/>
    <dgm:cxn modelId="{52802F3F-43F0-4E5E-8029-8105B2778C8B}" type="presParOf" srcId="{ADC0CC59-281D-4FA7-81B7-415EAE585683}" destId="{C9EB622C-C85B-4910-A021-D80A0AC255EC}" srcOrd="0" destOrd="0" presId="urn:microsoft.com/office/officeart/2005/8/layout/hierarchy1"/>
    <dgm:cxn modelId="{0C7D2F24-5F05-40E1-8885-EE34CEF9D75E}" type="presParOf" srcId="{C9EB622C-C85B-4910-A021-D80A0AC255EC}" destId="{8916648E-101B-45EE-B3A9-51C338BB6F8B}" srcOrd="0" destOrd="0" presId="urn:microsoft.com/office/officeart/2005/8/layout/hierarchy1"/>
    <dgm:cxn modelId="{70FD551F-F8F3-4431-8EAE-0B24CFA8374E}" type="presParOf" srcId="{C9EB622C-C85B-4910-A021-D80A0AC255EC}" destId="{B4C994E0-51E4-449F-AC9A-4EF9BD25EEC8}" srcOrd="1" destOrd="0" presId="urn:microsoft.com/office/officeart/2005/8/layout/hierarchy1"/>
    <dgm:cxn modelId="{F464FAF8-D799-43C2-BABB-E77D1E8F606F}" type="presParOf" srcId="{ADC0CC59-281D-4FA7-81B7-415EAE585683}" destId="{2CCE0D81-E479-4858-AC78-B91AD45A00C7}" srcOrd="1" destOrd="0" presId="urn:microsoft.com/office/officeart/2005/8/layout/hierarchy1"/>
    <dgm:cxn modelId="{E245C6A5-434F-4750-8C5F-A072610071D2}" type="presParOf" srcId="{A0CAD279-D8E6-4CA7-BE29-0AC9DACE0071}" destId="{0C44527B-8693-4E36-9B4D-013209C0B5D4}" srcOrd="1" destOrd="0" presId="urn:microsoft.com/office/officeart/2005/8/layout/hierarchy1"/>
    <dgm:cxn modelId="{AF6370B3-8244-48F1-92EE-1B44DABE4CC8}" type="presParOf" srcId="{0C44527B-8693-4E36-9B4D-013209C0B5D4}" destId="{4EEF71E8-96A7-4C61-A2BB-7C415DA37E5F}" srcOrd="0" destOrd="0" presId="urn:microsoft.com/office/officeart/2005/8/layout/hierarchy1"/>
    <dgm:cxn modelId="{536D2190-464B-46FC-BD14-55EBB205827A}" type="presParOf" srcId="{4EEF71E8-96A7-4C61-A2BB-7C415DA37E5F}" destId="{1C9F80F4-AB61-4E93-B042-A13803631A35}" srcOrd="0" destOrd="0" presId="urn:microsoft.com/office/officeart/2005/8/layout/hierarchy1"/>
    <dgm:cxn modelId="{A5889FDA-AD47-4CD3-B4C7-1E866C32E535}" type="presParOf" srcId="{4EEF71E8-96A7-4C61-A2BB-7C415DA37E5F}" destId="{5536C625-88C2-41A7-990A-291BFAA03448}" srcOrd="1" destOrd="0" presId="urn:microsoft.com/office/officeart/2005/8/layout/hierarchy1"/>
    <dgm:cxn modelId="{D21A029A-0EFE-4A9E-B1AB-98702804A21E}" type="presParOf" srcId="{0C44527B-8693-4E36-9B4D-013209C0B5D4}" destId="{3E6D4646-F382-4E8F-A50C-7FD8D01411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DC57C-3B01-4C15-ADAA-66E3ADDA9DB8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FEA705-3155-4E47-BCEF-45BE748108B2}">
      <dgm:prSet/>
      <dgm:spPr/>
      <dgm:t>
        <a:bodyPr/>
        <a:lstStyle/>
        <a:p>
          <a:r>
            <a:rPr lang="en-US"/>
            <a:t>Existing system requires manual integration of data and management of different-different processes. </a:t>
          </a:r>
        </a:p>
      </dgm:t>
    </dgm:pt>
    <dgm:pt modelId="{715AC9D0-6CA7-40DA-AAD5-8E629A4A7E14}" type="parTrans" cxnId="{F8086EFB-0224-434C-B1FF-7FDA1A0B9FF5}">
      <dgm:prSet/>
      <dgm:spPr/>
      <dgm:t>
        <a:bodyPr/>
        <a:lstStyle/>
        <a:p>
          <a:endParaRPr lang="en-US"/>
        </a:p>
      </dgm:t>
    </dgm:pt>
    <dgm:pt modelId="{9CED5D80-F9DF-4CFA-8A35-5B83E9238D14}" type="sibTrans" cxnId="{F8086EFB-0224-434C-B1FF-7FDA1A0B9FF5}">
      <dgm:prSet/>
      <dgm:spPr/>
      <dgm:t>
        <a:bodyPr/>
        <a:lstStyle/>
        <a:p>
          <a:endParaRPr lang="en-US"/>
        </a:p>
      </dgm:t>
    </dgm:pt>
    <dgm:pt modelId="{440C9C05-F4E3-43CF-AEFF-20E46277684B}">
      <dgm:prSet/>
      <dgm:spPr/>
      <dgm:t>
        <a:bodyPr/>
        <a:lstStyle/>
        <a:p>
          <a:r>
            <a:rPr lang="en-US"/>
            <a:t>Company requires different systems for Human Resource Information management, Project management and client &amp; Product management. </a:t>
          </a:r>
        </a:p>
      </dgm:t>
    </dgm:pt>
    <dgm:pt modelId="{B99AAED2-29CB-495C-B2EC-B10287B42FB6}" type="parTrans" cxnId="{0D52129F-9DEA-479C-83B4-315C589139D2}">
      <dgm:prSet/>
      <dgm:spPr/>
      <dgm:t>
        <a:bodyPr/>
        <a:lstStyle/>
        <a:p>
          <a:endParaRPr lang="en-US"/>
        </a:p>
      </dgm:t>
    </dgm:pt>
    <dgm:pt modelId="{7ED5F599-E0E1-4CDB-B7CE-5D059D22F5B9}" type="sibTrans" cxnId="{0D52129F-9DEA-479C-83B4-315C589139D2}">
      <dgm:prSet/>
      <dgm:spPr/>
      <dgm:t>
        <a:bodyPr/>
        <a:lstStyle/>
        <a:p>
          <a:endParaRPr lang="en-US"/>
        </a:p>
      </dgm:t>
    </dgm:pt>
    <dgm:pt modelId="{3C671847-95E8-4E1D-8AC2-F1DE59FA33E9}">
      <dgm:prSet/>
      <dgm:spPr/>
      <dgm:t>
        <a:bodyPr/>
        <a:lstStyle/>
        <a:p>
          <a:r>
            <a:rPr lang="en-US"/>
            <a:t>Searching and tracking of information becomes complex and time consuming.</a:t>
          </a:r>
        </a:p>
      </dgm:t>
    </dgm:pt>
    <dgm:pt modelId="{D6A60B9D-A3FF-4A6B-9F14-F00EB4F4415B}" type="parTrans" cxnId="{846849B3-6E79-49A1-A1CC-E7E8DD9669CC}">
      <dgm:prSet/>
      <dgm:spPr/>
      <dgm:t>
        <a:bodyPr/>
        <a:lstStyle/>
        <a:p>
          <a:endParaRPr lang="en-US"/>
        </a:p>
      </dgm:t>
    </dgm:pt>
    <dgm:pt modelId="{ABB03857-8AD1-4CD3-A25B-5C9E66CE9EBD}" type="sibTrans" cxnId="{846849B3-6E79-49A1-A1CC-E7E8DD9669CC}">
      <dgm:prSet/>
      <dgm:spPr/>
      <dgm:t>
        <a:bodyPr/>
        <a:lstStyle/>
        <a:p>
          <a:endParaRPr lang="en-US"/>
        </a:p>
      </dgm:t>
    </dgm:pt>
    <dgm:pt modelId="{67A3CE9F-02C4-4AAC-B96B-DC4AD495B9EC}" type="pres">
      <dgm:prSet presAssocID="{54EDC57C-3B01-4C15-ADAA-66E3ADDA9DB8}" presName="diagram" presStyleCnt="0">
        <dgm:presLayoutVars>
          <dgm:dir/>
          <dgm:resizeHandles val="exact"/>
        </dgm:presLayoutVars>
      </dgm:prSet>
      <dgm:spPr/>
    </dgm:pt>
    <dgm:pt modelId="{ED79579B-F096-4E09-9BC3-CED4C59EB86A}" type="pres">
      <dgm:prSet presAssocID="{D6FEA705-3155-4E47-BCEF-45BE748108B2}" presName="arrow" presStyleLbl="node1" presStyleIdx="0" presStyleCnt="3">
        <dgm:presLayoutVars>
          <dgm:bulletEnabled val="1"/>
        </dgm:presLayoutVars>
      </dgm:prSet>
      <dgm:spPr/>
    </dgm:pt>
    <dgm:pt modelId="{02551014-71E0-46FB-996E-69B2052DE8B0}" type="pres">
      <dgm:prSet presAssocID="{440C9C05-F4E3-43CF-AEFF-20E46277684B}" presName="arrow" presStyleLbl="node1" presStyleIdx="1" presStyleCnt="3">
        <dgm:presLayoutVars>
          <dgm:bulletEnabled val="1"/>
        </dgm:presLayoutVars>
      </dgm:prSet>
      <dgm:spPr/>
    </dgm:pt>
    <dgm:pt modelId="{504E7B51-BB50-42AA-91B1-D6A2D447CCC0}" type="pres">
      <dgm:prSet presAssocID="{3C671847-95E8-4E1D-8AC2-F1DE59FA33E9}" presName="arrow" presStyleLbl="node1" presStyleIdx="2" presStyleCnt="3">
        <dgm:presLayoutVars>
          <dgm:bulletEnabled val="1"/>
        </dgm:presLayoutVars>
      </dgm:prSet>
      <dgm:spPr/>
    </dgm:pt>
  </dgm:ptLst>
  <dgm:cxnLst>
    <dgm:cxn modelId="{170E973F-9082-4252-8231-1B9FFFB2E5C6}" type="presOf" srcId="{440C9C05-F4E3-43CF-AEFF-20E46277684B}" destId="{02551014-71E0-46FB-996E-69B2052DE8B0}" srcOrd="0" destOrd="0" presId="urn:microsoft.com/office/officeart/2005/8/layout/arrow5"/>
    <dgm:cxn modelId="{AB415B6B-6FF3-4ED8-BA4A-68567605A195}" type="presOf" srcId="{D6FEA705-3155-4E47-BCEF-45BE748108B2}" destId="{ED79579B-F096-4E09-9BC3-CED4C59EB86A}" srcOrd="0" destOrd="0" presId="urn:microsoft.com/office/officeart/2005/8/layout/arrow5"/>
    <dgm:cxn modelId="{CBBEFD7A-5086-41A6-A74F-46FEB357EB5D}" type="presOf" srcId="{3C671847-95E8-4E1D-8AC2-F1DE59FA33E9}" destId="{504E7B51-BB50-42AA-91B1-D6A2D447CCC0}" srcOrd="0" destOrd="0" presId="urn:microsoft.com/office/officeart/2005/8/layout/arrow5"/>
    <dgm:cxn modelId="{0D52129F-9DEA-479C-83B4-315C589139D2}" srcId="{54EDC57C-3B01-4C15-ADAA-66E3ADDA9DB8}" destId="{440C9C05-F4E3-43CF-AEFF-20E46277684B}" srcOrd="1" destOrd="0" parTransId="{B99AAED2-29CB-495C-B2EC-B10287B42FB6}" sibTransId="{7ED5F599-E0E1-4CDB-B7CE-5D059D22F5B9}"/>
    <dgm:cxn modelId="{846849B3-6E79-49A1-A1CC-E7E8DD9669CC}" srcId="{54EDC57C-3B01-4C15-ADAA-66E3ADDA9DB8}" destId="{3C671847-95E8-4E1D-8AC2-F1DE59FA33E9}" srcOrd="2" destOrd="0" parTransId="{D6A60B9D-A3FF-4A6B-9F14-F00EB4F4415B}" sibTransId="{ABB03857-8AD1-4CD3-A25B-5C9E66CE9EBD}"/>
    <dgm:cxn modelId="{48678EE8-9AA8-41C4-A5AC-E17EAE9D3B9B}" type="presOf" srcId="{54EDC57C-3B01-4C15-ADAA-66E3ADDA9DB8}" destId="{67A3CE9F-02C4-4AAC-B96B-DC4AD495B9EC}" srcOrd="0" destOrd="0" presId="urn:microsoft.com/office/officeart/2005/8/layout/arrow5"/>
    <dgm:cxn modelId="{F8086EFB-0224-434C-B1FF-7FDA1A0B9FF5}" srcId="{54EDC57C-3B01-4C15-ADAA-66E3ADDA9DB8}" destId="{D6FEA705-3155-4E47-BCEF-45BE748108B2}" srcOrd="0" destOrd="0" parTransId="{715AC9D0-6CA7-40DA-AAD5-8E629A4A7E14}" sibTransId="{9CED5D80-F9DF-4CFA-8A35-5B83E9238D14}"/>
    <dgm:cxn modelId="{5626945D-170D-42C0-9A78-432C3E880161}" type="presParOf" srcId="{67A3CE9F-02C4-4AAC-B96B-DC4AD495B9EC}" destId="{ED79579B-F096-4E09-9BC3-CED4C59EB86A}" srcOrd="0" destOrd="0" presId="urn:microsoft.com/office/officeart/2005/8/layout/arrow5"/>
    <dgm:cxn modelId="{C0327857-1C1E-4975-8332-DC698BCDBFE4}" type="presParOf" srcId="{67A3CE9F-02C4-4AAC-B96B-DC4AD495B9EC}" destId="{02551014-71E0-46FB-996E-69B2052DE8B0}" srcOrd="1" destOrd="0" presId="urn:microsoft.com/office/officeart/2005/8/layout/arrow5"/>
    <dgm:cxn modelId="{2DF995AC-507E-4F53-81B4-ECE07A238075}" type="presParOf" srcId="{67A3CE9F-02C4-4AAC-B96B-DC4AD495B9EC}" destId="{504E7B51-BB50-42AA-91B1-D6A2D447CCC0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0252F-7FCD-4155-AC4F-2746A86470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820CE1-7AFD-44F0-8172-F7322D30CBF0}">
      <dgm:prSet/>
      <dgm:spPr/>
      <dgm:t>
        <a:bodyPr/>
        <a:lstStyle/>
        <a:p>
          <a:r>
            <a:rPr lang="en-US"/>
            <a:t>The new system requires to integrate systems for Human Resource Information , Client management and Project management at one place. </a:t>
          </a:r>
        </a:p>
      </dgm:t>
    </dgm:pt>
    <dgm:pt modelId="{A947FB05-9ACE-4423-81D0-30FE415AECEC}" type="parTrans" cxnId="{1BE13044-605C-4B12-AEE9-864922E045CB}">
      <dgm:prSet/>
      <dgm:spPr/>
      <dgm:t>
        <a:bodyPr/>
        <a:lstStyle/>
        <a:p>
          <a:endParaRPr lang="en-US"/>
        </a:p>
      </dgm:t>
    </dgm:pt>
    <dgm:pt modelId="{49C964CA-F740-4D72-9054-2C3950395A45}" type="sibTrans" cxnId="{1BE13044-605C-4B12-AEE9-864922E045CB}">
      <dgm:prSet/>
      <dgm:spPr/>
      <dgm:t>
        <a:bodyPr/>
        <a:lstStyle/>
        <a:p>
          <a:endParaRPr lang="en-US"/>
        </a:p>
      </dgm:t>
    </dgm:pt>
    <dgm:pt modelId="{574878F8-1941-45A5-A4AF-B8395CC543C6}">
      <dgm:prSet/>
      <dgm:spPr/>
      <dgm:t>
        <a:bodyPr/>
        <a:lstStyle/>
        <a:p>
          <a:r>
            <a:rPr lang="en-US"/>
            <a:t>It makes data manipulation of projects &amp; employees easy and fast. Its Less time consuming and provide efficient searching. </a:t>
          </a:r>
        </a:p>
      </dgm:t>
    </dgm:pt>
    <dgm:pt modelId="{35E2E00B-EA75-4647-AFC0-6DDBDB510F67}" type="parTrans" cxnId="{29C78F52-9A44-4D7F-B2A0-473CED01E6C4}">
      <dgm:prSet/>
      <dgm:spPr/>
      <dgm:t>
        <a:bodyPr/>
        <a:lstStyle/>
        <a:p>
          <a:endParaRPr lang="en-US"/>
        </a:p>
      </dgm:t>
    </dgm:pt>
    <dgm:pt modelId="{B732A05F-D476-4EC5-ADF9-3E10241F8677}" type="sibTrans" cxnId="{29C78F52-9A44-4D7F-B2A0-473CED01E6C4}">
      <dgm:prSet/>
      <dgm:spPr/>
      <dgm:t>
        <a:bodyPr/>
        <a:lstStyle/>
        <a:p>
          <a:endParaRPr lang="en-US"/>
        </a:p>
      </dgm:t>
    </dgm:pt>
    <dgm:pt modelId="{5B9C3018-9527-4E6A-B7AE-2D8BCB065635}" type="pres">
      <dgm:prSet presAssocID="{D4D0252F-7FCD-4155-AC4F-2746A86470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4950D8-32E3-4877-A06D-8E16E96E9DF6}" type="pres">
      <dgm:prSet presAssocID="{7A820CE1-7AFD-44F0-8172-F7322D30CBF0}" presName="hierRoot1" presStyleCnt="0"/>
      <dgm:spPr/>
    </dgm:pt>
    <dgm:pt modelId="{EC623B03-4DE6-4A0C-B394-A2536FEEE8B0}" type="pres">
      <dgm:prSet presAssocID="{7A820CE1-7AFD-44F0-8172-F7322D30CBF0}" presName="composite" presStyleCnt="0"/>
      <dgm:spPr/>
    </dgm:pt>
    <dgm:pt modelId="{1BBB1BEF-F873-47C3-AF9C-147446078F63}" type="pres">
      <dgm:prSet presAssocID="{7A820CE1-7AFD-44F0-8172-F7322D30CBF0}" presName="background" presStyleLbl="node0" presStyleIdx="0" presStyleCnt="2"/>
      <dgm:spPr/>
    </dgm:pt>
    <dgm:pt modelId="{086E4950-A85D-4A24-909B-2909AE6C3C16}" type="pres">
      <dgm:prSet presAssocID="{7A820CE1-7AFD-44F0-8172-F7322D30CBF0}" presName="text" presStyleLbl="fgAcc0" presStyleIdx="0" presStyleCnt="2">
        <dgm:presLayoutVars>
          <dgm:chPref val="3"/>
        </dgm:presLayoutVars>
      </dgm:prSet>
      <dgm:spPr/>
    </dgm:pt>
    <dgm:pt modelId="{2540F616-DCD5-4F80-9862-DFE425CFCB58}" type="pres">
      <dgm:prSet presAssocID="{7A820CE1-7AFD-44F0-8172-F7322D30CBF0}" presName="hierChild2" presStyleCnt="0"/>
      <dgm:spPr/>
    </dgm:pt>
    <dgm:pt modelId="{4C44548A-30E1-45AC-B202-BE9C8513C33E}" type="pres">
      <dgm:prSet presAssocID="{574878F8-1941-45A5-A4AF-B8395CC543C6}" presName="hierRoot1" presStyleCnt="0"/>
      <dgm:spPr/>
    </dgm:pt>
    <dgm:pt modelId="{2E239287-1BDB-4BB3-855D-AE81A77B893C}" type="pres">
      <dgm:prSet presAssocID="{574878F8-1941-45A5-A4AF-B8395CC543C6}" presName="composite" presStyleCnt="0"/>
      <dgm:spPr/>
    </dgm:pt>
    <dgm:pt modelId="{BDDB9AF6-4028-4A92-A1F3-45B5B9FB7968}" type="pres">
      <dgm:prSet presAssocID="{574878F8-1941-45A5-A4AF-B8395CC543C6}" presName="background" presStyleLbl="node0" presStyleIdx="1" presStyleCnt="2"/>
      <dgm:spPr/>
    </dgm:pt>
    <dgm:pt modelId="{89303D37-152F-48DC-9798-6E1B055FE6F2}" type="pres">
      <dgm:prSet presAssocID="{574878F8-1941-45A5-A4AF-B8395CC543C6}" presName="text" presStyleLbl="fgAcc0" presStyleIdx="1" presStyleCnt="2">
        <dgm:presLayoutVars>
          <dgm:chPref val="3"/>
        </dgm:presLayoutVars>
      </dgm:prSet>
      <dgm:spPr/>
    </dgm:pt>
    <dgm:pt modelId="{17606193-DAEC-44B5-BB10-F0028B2E1833}" type="pres">
      <dgm:prSet presAssocID="{574878F8-1941-45A5-A4AF-B8395CC543C6}" presName="hierChild2" presStyleCnt="0"/>
      <dgm:spPr/>
    </dgm:pt>
  </dgm:ptLst>
  <dgm:cxnLst>
    <dgm:cxn modelId="{CE5B7F07-4155-4C8D-BC77-0314E25B1563}" type="presOf" srcId="{7A820CE1-7AFD-44F0-8172-F7322D30CBF0}" destId="{086E4950-A85D-4A24-909B-2909AE6C3C16}" srcOrd="0" destOrd="0" presId="urn:microsoft.com/office/officeart/2005/8/layout/hierarchy1"/>
    <dgm:cxn modelId="{08041163-83F4-4446-BAC8-941A1B6605C0}" type="presOf" srcId="{D4D0252F-7FCD-4155-AC4F-2746A8647041}" destId="{5B9C3018-9527-4E6A-B7AE-2D8BCB065635}" srcOrd="0" destOrd="0" presId="urn:microsoft.com/office/officeart/2005/8/layout/hierarchy1"/>
    <dgm:cxn modelId="{1BE13044-605C-4B12-AEE9-864922E045CB}" srcId="{D4D0252F-7FCD-4155-AC4F-2746A8647041}" destId="{7A820CE1-7AFD-44F0-8172-F7322D30CBF0}" srcOrd="0" destOrd="0" parTransId="{A947FB05-9ACE-4423-81D0-30FE415AECEC}" sibTransId="{49C964CA-F740-4D72-9054-2C3950395A45}"/>
    <dgm:cxn modelId="{29C78F52-9A44-4D7F-B2A0-473CED01E6C4}" srcId="{D4D0252F-7FCD-4155-AC4F-2746A8647041}" destId="{574878F8-1941-45A5-A4AF-B8395CC543C6}" srcOrd="1" destOrd="0" parTransId="{35E2E00B-EA75-4647-AFC0-6DDBDB510F67}" sibTransId="{B732A05F-D476-4EC5-ADF9-3E10241F8677}"/>
    <dgm:cxn modelId="{BEFCF1A7-E0BF-4CC0-99A5-7CE44D8DFB30}" type="presOf" srcId="{574878F8-1941-45A5-A4AF-B8395CC543C6}" destId="{89303D37-152F-48DC-9798-6E1B055FE6F2}" srcOrd="0" destOrd="0" presId="urn:microsoft.com/office/officeart/2005/8/layout/hierarchy1"/>
    <dgm:cxn modelId="{1EA0A7A1-8B69-44DF-998A-A07E3A985426}" type="presParOf" srcId="{5B9C3018-9527-4E6A-B7AE-2D8BCB065635}" destId="{104950D8-32E3-4877-A06D-8E16E96E9DF6}" srcOrd="0" destOrd="0" presId="urn:microsoft.com/office/officeart/2005/8/layout/hierarchy1"/>
    <dgm:cxn modelId="{B41D9939-CF40-4596-9A2C-66B6DD82DB09}" type="presParOf" srcId="{104950D8-32E3-4877-A06D-8E16E96E9DF6}" destId="{EC623B03-4DE6-4A0C-B394-A2536FEEE8B0}" srcOrd="0" destOrd="0" presId="urn:microsoft.com/office/officeart/2005/8/layout/hierarchy1"/>
    <dgm:cxn modelId="{B234D179-8891-4D8A-B8E3-CA695A4D8BB1}" type="presParOf" srcId="{EC623B03-4DE6-4A0C-B394-A2536FEEE8B0}" destId="{1BBB1BEF-F873-47C3-AF9C-147446078F63}" srcOrd="0" destOrd="0" presId="urn:microsoft.com/office/officeart/2005/8/layout/hierarchy1"/>
    <dgm:cxn modelId="{65B415F3-0FFB-467E-AF8B-EDB8CE52228E}" type="presParOf" srcId="{EC623B03-4DE6-4A0C-B394-A2536FEEE8B0}" destId="{086E4950-A85D-4A24-909B-2909AE6C3C16}" srcOrd="1" destOrd="0" presId="urn:microsoft.com/office/officeart/2005/8/layout/hierarchy1"/>
    <dgm:cxn modelId="{1041AACA-C52B-4E0B-9DAB-E6D944E5FD63}" type="presParOf" srcId="{104950D8-32E3-4877-A06D-8E16E96E9DF6}" destId="{2540F616-DCD5-4F80-9862-DFE425CFCB58}" srcOrd="1" destOrd="0" presId="urn:microsoft.com/office/officeart/2005/8/layout/hierarchy1"/>
    <dgm:cxn modelId="{8745AE55-7823-4B09-A649-1719E541A0E0}" type="presParOf" srcId="{5B9C3018-9527-4E6A-B7AE-2D8BCB065635}" destId="{4C44548A-30E1-45AC-B202-BE9C8513C33E}" srcOrd="1" destOrd="0" presId="urn:microsoft.com/office/officeart/2005/8/layout/hierarchy1"/>
    <dgm:cxn modelId="{71E14143-95EA-4866-85D2-DBF3D4524C24}" type="presParOf" srcId="{4C44548A-30E1-45AC-B202-BE9C8513C33E}" destId="{2E239287-1BDB-4BB3-855D-AE81A77B893C}" srcOrd="0" destOrd="0" presId="urn:microsoft.com/office/officeart/2005/8/layout/hierarchy1"/>
    <dgm:cxn modelId="{7F8D703B-F157-4AE6-8642-BEBF171056B8}" type="presParOf" srcId="{2E239287-1BDB-4BB3-855D-AE81A77B893C}" destId="{BDDB9AF6-4028-4A92-A1F3-45B5B9FB7968}" srcOrd="0" destOrd="0" presId="urn:microsoft.com/office/officeart/2005/8/layout/hierarchy1"/>
    <dgm:cxn modelId="{8F987A7E-AEE7-4120-9A75-2AA973708B85}" type="presParOf" srcId="{2E239287-1BDB-4BB3-855D-AE81A77B893C}" destId="{89303D37-152F-48DC-9798-6E1B055FE6F2}" srcOrd="1" destOrd="0" presId="urn:microsoft.com/office/officeart/2005/8/layout/hierarchy1"/>
    <dgm:cxn modelId="{8ED95EA9-13E2-457A-A261-114570EC6950}" type="presParOf" srcId="{4C44548A-30E1-45AC-B202-BE9C8513C33E}" destId="{17606193-DAEC-44B5-BB10-F0028B2E18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018C8-D06A-43B1-9F08-0E184FDDEE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E17E82-4DC5-4338-A10C-75EA4CB586BF}">
      <dgm:prSet/>
      <dgm:spPr/>
      <dgm:t>
        <a:bodyPr/>
        <a:lstStyle/>
        <a:p>
          <a:r>
            <a:rPr lang="en-US" b="1" u="sng"/>
            <a:t>USER Specification: </a:t>
          </a:r>
          <a:endParaRPr lang="en-US"/>
        </a:p>
      </dgm:t>
    </dgm:pt>
    <dgm:pt modelId="{89539048-8E0A-4DFF-A463-7EA594A64FE7}" type="parTrans" cxnId="{7E5350B8-7C34-47D0-8983-10B261D4FBF3}">
      <dgm:prSet/>
      <dgm:spPr/>
      <dgm:t>
        <a:bodyPr/>
        <a:lstStyle/>
        <a:p>
          <a:endParaRPr lang="en-US"/>
        </a:p>
      </dgm:t>
    </dgm:pt>
    <dgm:pt modelId="{79B59FD3-B22B-466C-BA1F-6DF9C31A32B5}" type="sibTrans" cxnId="{7E5350B8-7C34-47D0-8983-10B261D4FBF3}">
      <dgm:prSet/>
      <dgm:spPr/>
      <dgm:t>
        <a:bodyPr/>
        <a:lstStyle/>
        <a:p>
          <a:endParaRPr lang="en-US"/>
        </a:p>
      </dgm:t>
    </dgm:pt>
    <dgm:pt modelId="{535CB18B-BB0B-4B1F-9450-955B79A8CCB4}">
      <dgm:prSet/>
      <dgm:spPr/>
      <dgm:t>
        <a:bodyPr/>
        <a:lstStyle/>
        <a:p>
          <a:r>
            <a:rPr lang="en-US"/>
            <a:t>Administration</a:t>
          </a:r>
        </a:p>
      </dgm:t>
    </dgm:pt>
    <dgm:pt modelId="{082E664F-9464-4578-BF8D-D14299D34434}" type="parTrans" cxnId="{54413EBD-35F7-4B1D-A26E-6CB64F11A8A5}">
      <dgm:prSet/>
      <dgm:spPr/>
      <dgm:t>
        <a:bodyPr/>
        <a:lstStyle/>
        <a:p>
          <a:endParaRPr lang="en-US"/>
        </a:p>
      </dgm:t>
    </dgm:pt>
    <dgm:pt modelId="{0B22723D-0CFF-4CDE-8892-FBFCF63FACFE}" type="sibTrans" cxnId="{54413EBD-35F7-4B1D-A26E-6CB64F11A8A5}">
      <dgm:prSet/>
      <dgm:spPr/>
      <dgm:t>
        <a:bodyPr/>
        <a:lstStyle/>
        <a:p>
          <a:endParaRPr lang="en-US"/>
        </a:p>
      </dgm:t>
    </dgm:pt>
    <dgm:pt modelId="{07A5B363-08F9-414C-ADB5-2AF14165911C}">
      <dgm:prSet/>
      <dgm:spPr/>
      <dgm:t>
        <a:bodyPr/>
        <a:lstStyle/>
        <a:p>
          <a:r>
            <a:rPr lang="en-US"/>
            <a:t>HR Manager</a:t>
          </a:r>
        </a:p>
      </dgm:t>
    </dgm:pt>
    <dgm:pt modelId="{31D6C168-871A-4D2E-B781-656AA5BC0192}" type="parTrans" cxnId="{F17D7B54-3895-40DE-BF29-4D8ABB85B165}">
      <dgm:prSet/>
      <dgm:spPr/>
      <dgm:t>
        <a:bodyPr/>
        <a:lstStyle/>
        <a:p>
          <a:endParaRPr lang="en-US"/>
        </a:p>
      </dgm:t>
    </dgm:pt>
    <dgm:pt modelId="{405DC36F-7729-4825-B9B2-ACC7D3C56545}" type="sibTrans" cxnId="{F17D7B54-3895-40DE-BF29-4D8ABB85B165}">
      <dgm:prSet/>
      <dgm:spPr/>
      <dgm:t>
        <a:bodyPr/>
        <a:lstStyle/>
        <a:p>
          <a:endParaRPr lang="en-US"/>
        </a:p>
      </dgm:t>
    </dgm:pt>
    <dgm:pt modelId="{2CCC5014-B237-466B-927A-17ACE180451C}">
      <dgm:prSet/>
      <dgm:spPr/>
      <dgm:t>
        <a:bodyPr/>
        <a:lstStyle/>
        <a:p>
          <a:r>
            <a:rPr lang="en-US"/>
            <a:t>Project Leader</a:t>
          </a:r>
        </a:p>
      </dgm:t>
    </dgm:pt>
    <dgm:pt modelId="{127D45CA-BDF1-4EAE-9280-206A0CA13623}" type="parTrans" cxnId="{0C0A3392-6423-49C3-9BFB-12DA6D2B73E1}">
      <dgm:prSet/>
      <dgm:spPr/>
      <dgm:t>
        <a:bodyPr/>
        <a:lstStyle/>
        <a:p>
          <a:endParaRPr lang="en-US"/>
        </a:p>
      </dgm:t>
    </dgm:pt>
    <dgm:pt modelId="{A08093C0-80B9-4D08-ADDB-F59A7FD345AD}" type="sibTrans" cxnId="{0C0A3392-6423-49C3-9BFB-12DA6D2B73E1}">
      <dgm:prSet/>
      <dgm:spPr/>
      <dgm:t>
        <a:bodyPr/>
        <a:lstStyle/>
        <a:p>
          <a:endParaRPr lang="en-US"/>
        </a:p>
      </dgm:t>
    </dgm:pt>
    <dgm:pt modelId="{357E9ADD-D816-4FFB-BE77-908FEA22861C}">
      <dgm:prSet/>
      <dgm:spPr/>
      <dgm:t>
        <a:bodyPr/>
        <a:lstStyle/>
        <a:p>
          <a:r>
            <a:rPr lang="en-US"/>
            <a:t>Employee</a:t>
          </a:r>
        </a:p>
      </dgm:t>
    </dgm:pt>
    <dgm:pt modelId="{400AF933-5284-45B0-B96F-5239C7187C5B}" type="parTrans" cxnId="{FF5E6BA5-7B1D-4108-952F-A35C6B7AD620}">
      <dgm:prSet/>
      <dgm:spPr/>
      <dgm:t>
        <a:bodyPr/>
        <a:lstStyle/>
        <a:p>
          <a:endParaRPr lang="en-US"/>
        </a:p>
      </dgm:t>
    </dgm:pt>
    <dgm:pt modelId="{7E045EBF-DC71-480B-9A68-8E3BFBAACA14}" type="sibTrans" cxnId="{FF5E6BA5-7B1D-4108-952F-A35C6B7AD620}">
      <dgm:prSet/>
      <dgm:spPr/>
      <dgm:t>
        <a:bodyPr/>
        <a:lstStyle/>
        <a:p>
          <a:endParaRPr lang="en-US"/>
        </a:p>
      </dgm:t>
    </dgm:pt>
    <dgm:pt modelId="{56CBD142-3FE6-4783-9A70-6688D92D088D}" type="pres">
      <dgm:prSet presAssocID="{639018C8-D06A-43B1-9F08-0E184FDDEE20}" presName="linear" presStyleCnt="0">
        <dgm:presLayoutVars>
          <dgm:animLvl val="lvl"/>
          <dgm:resizeHandles val="exact"/>
        </dgm:presLayoutVars>
      </dgm:prSet>
      <dgm:spPr/>
    </dgm:pt>
    <dgm:pt modelId="{F503B12A-6418-4F07-8361-813F0D65BD4B}" type="pres">
      <dgm:prSet presAssocID="{D5E17E82-4DC5-4338-A10C-75EA4CB586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9C63456-A3EF-41C9-9F91-0F90D2CD593C}" type="pres">
      <dgm:prSet presAssocID="{D5E17E82-4DC5-4338-A10C-75EA4CB586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1DBD09-3ECA-45EE-9B8A-735EAB793D58}" type="presOf" srcId="{357E9ADD-D816-4FFB-BE77-908FEA22861C}" destId="{49C63456-A3EF-41C9-9F91-0F90D2CD593C}" srcOrd="0" destOrd="3" presId="urn:microsoft.com/office/officeart/2005/8/layout/vList2"/>
    <dgm:cxn modelId="{96C4771B-D107-4011-8333-21C1BB6AC9A7}" type="presOf" srcId="{2CCC5014-B237-466B-927A-17ACE180451C}" destId="{49C63456-A3EF-41C9-9F91-0F90D2CD593C}" srcOrd="0" destOrd="2" presId="urn:microsoft.com/office/officeart/2005/8/layout/vList2"/>
    <dgm:cxn modelId="{B6E2D869-93C5-4884-8C0D-126F4D9D11C6}" type="presOf" srcId="{639018C8-D06A-43B1-9F08-0E184FDDEE20}" destId="{56CBD142-3FE6-4783-9A70-6688D92D088D}" srcOrd="0" destOrd="0" presId="urn:microsoft.com/office/officeart/2005/8/layout/vList2"/>
    <dgm:cxn modelId="{C842524C-5B62-46FF-A49F-042701CBA746}" type="presOf" srcId="{07A5B363-08F9-414C-ADB5-2AF14165911C}" destId="{49C63456-A3EF-41C9-9F91-0F90D2CD593C}" srcOrd="0" destOrd="1" presId="urn:microsoft.com/office/officeart/2005/8/layout/vList2"/>
    <dgm:cxn modelId="{F17D7B54-3895-40DE-BF29-4D8ABB85B165}" srcId="{D5E17E82-4DC5-4338-A10C-75EA4CB586BF}" destId="{07A5B363-08F9-414C-ADB5-2AF14165911C}" srcOrd="1" destOrd="0" parTransId="{31D6C168-871A-4D2E-B781-656AA5BC0192}" sibTransId="{405DC36F-7729-4825-B9B2-ACC7D3C56545}"/>
    <dgm:cxn modelId="{0C0A3392-6423-49C3-9BFB-12DA6D2B73E1}" srcId="{D5E17E82-4DC5-4338-A10C-75EA4CB586BF}" destId="{2CCC5014-B237-466B-927A-17ACE180451C}" srcOrd="2" destOrd="0" parTransId="{127D45CA-BDF1-4EAE-9280-206A0CA13623}" sibTransId="{A08093C0-80B9-4D08-ADDB-F59A7FD345AD}"/>
    <dgm:cxn modelId="{FF5E6BA5-7B1D-4108-952F-A35C6B7AD620}" srcId="{D5E17E82-4DC5-4338-A10C-75EA4CB586BF}" destId="{357E9ADD-D816-4FFB-BE77-908FEA22861C}" srcOrd="3" destOrd="0" parTransId="{400AF933-5284-45B0-B96F-5239C7187C5B}" sibTransId="{7E045EBF-DC71-480B-9A68-8E3BFBAACA14}"/>
    <dgm:cxn modelId="{D83A85B2-09CF-46D5-9913-BB26B85B4E57}" type="presOf" srcId="{D5E17E82-4DC5-4338-A10C-75EA4CB586BF}" destId="{F503B12A-6418-4F07-8361-813F0D65BD4B}" srcOrd="0" destOrd="0" presId="urn:microsoft.com/office/officeart/2005/8/layout/vList2"/>
    <dgm:cxn modelId="{7E5350B8-7C34-47D0-8983-10B261D4FBF3}" srcId="{639018C8-D06A-43B1-9F08-0E184FDDEE20}" destId="{D5E17E82-4DC5-4338-A10C-75EA4CB586BF}" srcOrd="0" destOrd="0" parTransId="{89539048-8E0A-4DFF-A463-7EA594A64FE7}" sibTransId="{79B59FD3-B22B-466C-BA1F-6DF9C31A32B5}"/>
    <dgm:cxn modelId="{54413EBD-35F7-4B1D-A26E-6CB64F11A8A5}" srcId="{D5E17E82-4DC5-4338-A10C-75EA4CB586BF}" destId="{535CB18B-BB0B-4B1F-9450-955B79A8CCB4}" srcOrd="0" destOrd="0" parTransId="{082E664F-9464-4578-BF8D-D14299D34434}" sibTransId="{0B22723D-0CFF-4CDE-8892-FBFCF63FACFE}"/>
    <dgm:cxn modelId="{8B77C0D9-845C-417A-817A-861AE2889352}" type="presOf" srcId="{535CB18B-BB0B-4B1F-9450-955B79A8CCB4}" destId="{49C63456-A3EF-41C9-9F91-0F90D2CD593C}" srcOrd="0" destOrd="0" presId="urn:microsoft.com/office/officeart/2005/8/layout/vList2"/>
    <dgm:cxn modelId="{36BF84D0-250E-41F5-A4DA-062158764746}" type="presParOf" srcId="{56CBD142-3FE6-4783-9A70-6688D92D088D}" destId="{F503B12A-6418-4F07-8361-813F0D65BD4B}" srcOrd="0" destOrd="0" presId="urn:microsoft.com/office/officeart/2005/8/layout/vList2"/>
    <dgm:cxn modelId="{0127B16B-2870-4F1B-BF3C-A87A144583A2}" type="presParOf" srcId="{56CBD142-3FE6-4783-9A70-6688D92D088D}" destId="{49C63456-A3EF-41C9-9F91-0F90D2CD59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4601A9-DFE7-4191-A07E-DCBFE8923E8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4954A-7009-45C4-AC57-47F9C4688427}">
      <dgm:prSet/>
      <dgm:spPr/>
      <dgm:t>
        <a:bodyPr/>
        <a:lstStyle/>
        <a:p>
          <a:r>
            <a:rPr lang="en-US" b="1" dirty="0"/>
            <a:t> Administrator:-</a:t>
          </a:r>
          <a:r>
            <a:rPr lang="en-US" dirty="0"/>
            <a:t> </a:t>
          </a:r>
        </a:p>
      </dgm:t>
    </dgm:pt>
    <dgm:pt modelId="{71D39258-9D54-46F3-B595-E0D43CBF866F}" type="parTrans" cxnId="{3EA20D48-85B7-4200-975D-EF4210EDEE9D}">
      <dgm:prSet/>
      <dgm:spPr/>
      <dgm:t>
        <a:bodyPr/>
        <a:lstStyle/>
        <a:p>
          <a:endParaRPr lang="en-US"/>
        </a:p>
      </dgm:t>
    </dgm:pt>
    <dgm:pt modelId="{409D9403-640B-4862-AEA2-D4986A59CD3F}" type="sibTrans" cxnId="{3EA20D48-85B7-4200-975D-EF4210EDEE9D}">
      <dgm:prSet/>
      <dgm:spPr/>
      <dgm:t>
        <a:bodyPr/>
        <a:lstStyle/>
        <a:p>
          <a:endParaRPr lang="en-US"/>
        </a:p>
      </dgm:t>
    </dgm:pt>
    <dgm:pt modelId="{31AC2860-8D1D-4141-927F-49C9C012D4E3}">
      <dgm:prSet/>
      <dgm:spPr/>
      <dgm:t>
        <a:bodyPr/>
        <a:lstStyle/>
        <a:p>
          <a:r>
            <a:rPr lang="en-US" dirty="0"/>
            <a:t>Administrator can create and manage clients, projects and users.</a:t>
          </a:r>
        </a:p>
      </dgm:t>
    </dgm:pt>
    <dgm:pt modelId="{60E12811-735F-40FE-A3ED-32218A816F3F}" type="parTrans" cxnId="{AF91A472-AB7F-4870-8AD2-E1F1C03D3F71}">
      <dgm:prSet/>
      <dgm:spPr/>
      <dgm:t>
        <a:bodyPr/>
        <a:lstStyle/>
        <a:p>
          <a:endParaRPr lang="en-US"/>
        </a:p>
      </dgm:t>
    </dgm:pt>
    <dgm:pt modelId="{0AD31C49-3343-43B9-92F9-875F605643F5}" type="sibTrans" cxnId="{AF91A472-AB7F-4870-8AD2-E1F1C03D3F71}">
      <dgm:prSet/>
      <dgm:spPr/>
      <dgm:t>
        <a:bodyPr/>
        <a:lstStyle/>
        <a:p>
          <a:endParaRPr lang="en-US"/>
        </a:p>
      </dgm:t>
    </dgm:pt>
    <dgm:pt modelId="{8528C257-32D6-4116-B6D9-91C13265D0E4}">
      <dgm:prSet/>
      <dgm:spPr/>
      <dgm:t>
        <a:bodyPr/>
        <a:lstStyle/>
        <a:p>
          <a:r>
            <a:rPr lang="en-US" dirty="0"/>
            <a:t>Administrator can also allocate/change project manager and manage account. </a:t>
          </a:r>
        </a:p>
      </dgm:t>
    </dgm:pt>
    <dgm:pt modelId="{6B39A898-6B11-4AF5-9142-516366136ACB}" type="parTrans" cxnId="{B3644EBC-9F5B-4E2C-8610-2DE53B02517F}">
      <dgm:prSet/>
      <dgm:spPr/>
      <dgm:t>
        <a:bodyPr/>
        <a:lstStyle/>
        <a:p>
          <a:endParaRPr lang="en-US"/>
        </a:p>
      </dgm:t>
    </dgm:pt>
    <dgm:pt modelId="{F05C6106-E78F-48DB-AE5F-B86A8E21FACA}" type="sibTrans" cxnId="{B3644EBC-9F5B-4E2C-8610-2DE53B02517F}">
      <dgm:prSet/>
      <dgm:spPr/>
      <dgm:t>
        <a:bodyPr/>
        <a:lstStyle/>
        <a:p>
          <a:endParaRPr lang="en-US"/>
        </a:p>
      </dgm:t>
    </dgm:pt>
    <dgm:pt modelId="{3AFF988F-0399-420C-9C2C-93977E5FA091}" type="pres">
      <dgm:prSet presAssocID="{D74601A9-DFE7-4191-A07E-DCBFE8923E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BED956-1D1F-48C6-BE8D-085D95021E40}" type="pres">
      <dgm:prSet presAssocID="{A384954A-7009-45C4-AC57-47F9C4688427}" presName="hierRoot1" presStyleCnt="0"/>
      <dgm:spPr/>
    </dgm:pt>
    <dgm:pt modelId="{395C5326-3A6F-415A-8D43-4663B41D92C1}" type="pres">
      <dgm:prSet presAssocID="{A384954A-7009-45C4-AC57-47F9C4688427}" presName="composite" presStyleCnt="0"/>
      <dgm:spPr/>
    </dgm:pt>
    <dgm:pt modelId="{991E228D-33BF-4DFD-97E5-7319BB6C63C8}" type="pres">
      <dgm:prSet presAssocID="{A384954A-7009-45C4-AC57-47F9C4688427}" presName="background" presStyleLbl="node0" presStyleIdx="0" presStyleCnt="1"/>
      <dgm:spPr/>
    </dgm:pt>
    <dgm:pt modelId="{B925D42B-2E9C-4C19-BC4E-AD53CD16ED58}" type="pres">
      <dgm:prSet presAssocID="{A384954A-7009-45C4-AC57-47F9C4688427}" presName="text" presStyleLbl="fgAcc0" presStyleIdx="0" presStyleCnt="1">
        <dgm:presLayoutVars>
          <dgm:chPref val="3"/>
        </dgm:presLayoutVars>
      </dgm:prSet>
      <dgm:spPr/>
    </dgm:pt>
    <dgm:pt modelId="{47E3D716-27C8-4EF1-90C5-1DDD398CB5C4}" type="pres">
      <dgm:prSet presAssocID="{A384954A-7009-45C4-AC57-47F9C4688427}" presName="hierChild2" presStyleCnt="0"/>
      <dgm:spPr/>
    </dgm:pt>
    <dgm:pt modelId="{6D64B1B5-A932-4AAE-B758-250BB530F0C5}" type="pres">
      <dgm:prSet presAssocID="{60E12811-735F-40FE-A3ED-32218A816F3F}" presName="Name10" presStyleLbl="parChTrans1D2" presStyleIdx="0" presStyleCnt="2"/>
      <dgm:spPr/>
    </dgm:pt>
    <dgm:pt modelId="{59C87E38-4F1E-481C-A5BE-64750456D221}" type="pres">
      <dgm:prSet presAssocID="{31AC2860-8D1D-4141-927F-49C9C012D4E3}" presName="hierRoot2" presStyleCnt="0"/>
      <dgm:spPr/>
    </dgm:pt>
    <dgm:pt modelId="{775DD4BA-9FED-4FB8-8EE9-D8CDC59FEC34}" type="pres">
      <dgm:prSet presAssocID="{31AC2860-8D1D-4141-927F-49C9C012D4E3}" presName="composite2" presStyleCnt="0"/>
      <dgm:spPr/>
    </dgm:pt>
    <dgm:pt modelId="{DB982A78-999D-4C55-8CE4-8AA5AC301646}" type="pres">
      <dgm:prSet presAssocID="{31AC2860-8D1D-4141-927F-49C9C012D4E3}" presName="background2" presStyleLbl="node2" presStyleIdx="0" presStyleCnt="2"/>
      <dgm:spPr/>
    </dgm:pt>
    <dgm:pt modelId="{2E0754A8-4DD7-46F2-852B-B2E04D92E77C}" type="pres">
      <dgm:prSet presAssocID="{31AC2860-8D1D-4141-927F-49C9C012D4E3}" presName="text2" presStyleLbl="fgAcc2" presStyleIdx="0" presStyleCnt="2">
        <dgm:presLayoutVars>
          <dgm:chPref val="3"/>
        </dgm:presLayoutVars>
      </dgm:prSet>
      <dgm:spPr/>
    </dgm:pt>
    <dgm:pt modelId="{4D9A8D02-47E7-4DA1-9EBA-0D961D02FB4D}" type="pres">
      <dgm:prSet presAssocID="{31AC2860-8D1D-4141-927F-49C9C012D4E3}" presName="hierChild3" presStyleCnt="0"/>
      <dgm:spPr/>
    </dgm:pt>
    <dgm:pt modelId="{935A640B-659D-45B7-B041-251383EB3037}" type="pres">
      <dgm:prSet presAssocID="{6B39A898-6B11-4AF5-9142-516366136ACB}" presName="Name10" presStyleLbl="parChTrans1D2" presStyleIdx="1" presStyleCnt="2"/>
      <dgm:spPr/>
    </dgm:pt>
    <dgm:pt modelId="{19FB18E2-160C-4A10-A30A-0B340CF0C184}" type="pres">
      <dgm:prSet presAssocID="{8528C257-32D6-4116-B6D9-91C13265D0E4}" presName="hierRoot2" presStyleCnt="0"/>
      <dgm:spPr/>
    </dgm:pt>
    <dgm:pt modelId="{9AEC8D9B-C6BC-41EF-95FF-D9692EA8FDDD}" type="pres">
      <dgm:prSet presAssocID="{8528C257-32D6-4116-B6D9-91C13265D0E4}" presName="composite2" presStyleCnt="0"/>
      <dgm:spPr/>
    </dgm:pt>
    <dgm:pt modelId="{9BD6AB9B-87BB-48F9-A3A7-6DEC7FE4F566}" type="pres">
      <dgm:prSet presAssocID="{8528C257-32D6-4116-B6D9-91C13265D0E4}" presName="background2" presStyleLbl="node2" presStyleIdx="1" presStyleCnt="2"/>
      <dgm:spPr/>
    </dgm:pt>
    <dgm:pt modelId="{E19C51FA-B26E-41C1-9292-287F1AB7E936}" type="pres">
      <dgm:prSet presAssocID="{8528C257-32D6-4116-B6D9-91C13265D0E4}" presName="text2" presStyleLbl="fgAcc2" presStyleIdx="1" presStyleCnt="2">
        <dgm:presLayoutVars>
          <dgm:chPref val="3"/>
        </dgm:presLayoutVars>
      </dgm:prSet>
      <dgm:spPr/>
    </dgm:pt>
    <dgm:pt modelId="{B7008E16-5F95-4520-8D58-947EAA542C1D}" type="pres">
      <dgm:prSet presAssocID="{8528C257-32D6-4116-B6D9-91C13265D0E4}" presName="hierChild3" presStyleCnt="0"/>
      <dgm:spPr/>
    </dgm:pt>
  </dgm:ptLst>
  <dgm:cxnLst>
    <dgm:cxn modelId="{B309CD20-BFFF-4AFB-88BD-3708D39F62CB}" type="presOf" srcId="{A384954A-7009-45C4-AC57-47F9C4688427}" destId="{B925D42B-2E9C-4C19-BC4E-AD53CD16ED58}" srcOrd="0" destOrd="0" presId="urn:microsoft.com/office/officeart/2005/8/layout/hierarchy1"/>
    <dgm:cxn modelId="{3EA20D48-85B7-4200-975D-EF4210EDEE9D}" srcId="{D74601A9-DFE7-4191-A07E-DCBFE8923E8A}" destId="{A384954A-7009-45C4-AC57-47F9C4688427}" srcOrd="0" destOrd="0" parTransId="{71D39258-9D54-46F3-B595-E0D43CBF866F}" sibTransId="{409D9403-640B-4862-AEA2-D4986A59CD3F}"/>
    <dgm:cxn modelId="{AF91A472-AB7F-4870-8AD2-E1F1C03D3F71}" srcId="{A384954A-7009-45C4-AC57-47F9C4688427}" destId="{31AC2860-8D1D-4141-927F-49C9C012D4E3}" srcOrd="0" destOrd="0" parTransId="{60E12811-735F-40FE-A3ED-32218A816F3F}" sibTransId="{0AD31C49-3343-43B9-92F9-875F605643F5}"/>
    <dgm:cxn modelId="{69F2A993-9501-4797-802A-F2EE947FA4E7}" type="presOf" srcId="{8528C257-32D6-4116-B6D9-91C13265D0E4}" destId="{E19C51FA-B26E-41C1-9292-287F1AB7E936}" srcOrd="0" destOrd="0" presId="urn:microsoft.com/office/officeart/2005/8/layout/hierarchy1"/>
    <dgm:cxn modelId="{B3644EBC-9F5B-4E2C-8610-2DE53B02517F}" srcId="{A384954A-7009-45C4-AC57-47F9C4688427}" destId="{8528C257-32D6-4116-B6D9-91C13265D0E4}" srcOrd="1" destOrd="0" parTransId="{6B39A898-6B11-4AF5-9142-516366136ACB}" sibTransId="{F05C6106-E78F-48DB-AE5F-B86A8E21FACA}"/>
    <dgm:cxn modelId="{11B197DF-5850-4E63-B1F5-1AEF62101F60}" type="presOf" srcId="{6B39A898-6B11-4AF5-9142-516366136ACB}" destId="{935A640B-659D-45B7-B041-251383EB3037}" srcOrd="0" destOrd="0" presId="urn:microsoft.com/office/officeart/2005/8/layout/hierarchy1"/>
    <dgm:cxn modelId="{9AAFECE1-92C8-4322-A079-EFA03D347D8E}" type="presOf" srcId="{31AC2860-8D1D-4141-927F-49C9C012D4E3}" destId="{2E0754A8-4DD7-46F2-852B-B2E04D92E77C}" srcOrd="0" destOrd="0" presId="urn:microsoft.com/office/officeart/2005/8/layout/hierarchy1"/>
    <dgm:cxn modelId="{D04EC5E8-E593-4DD4-A54F-B445C16D5533}" type="presOf" srcId="{D74601A9-DFE7-4191-A07E-DCBFE8923E8A}" destId="{3AFF988F-0399-420C-9C2C-93977E5FA091}" srcOrd="0" destOrd="0" presId="urn:microsoft.com/office/officeart/2005/8/layout/hierarchy1"/>
    <dgm:cxn modelId="{E04020EE-EF6C-4B2F-9290-CC3290EA4811}" type="presOf" srcId="{60E12811-735F-40FE-A3ED-32218A816F3F}" destId="{6D64B1B5-A932-4AAE-B758-250BB530F0C5}" srcOrd="0" destOrd="0" presId="urn:microsoft.com/office/officeart/2005/8/layout/hierarchy1"/>
    <dgm:cxn modelId="{4C3CB0B9-5AEA-4167-8563-B48B52513A0E}" type="presParOf" srcId="{3AFF988F-0399-420C-9C2C-93977E5FA091}" destId="{8EBED956-1D1F-48C6-BE8D-085D95021E40}" srcOrd="0" destOrd="0" presId="urn:microsoft.com/office/officeart/2005/8/layout/hierarchy1"/>
    <dgm:cxn modelId="{8B26725C-4131-4A19-A5B8-C58516F3909D}" type="presParOf" srcId="{8EBED956-1D1F-48C6-BE8D-085D95021E40}" destId="{395C5326-3A6F-415A-8D43-4663B41D92C1}" srcOrd="0" destOrd="0" presId="urn:microsoft.com/office/officeart/2005/8/layout/hierarchy1"/>
    <dgm:cxn modelId="{2F81D1DF-9075-4764-B66F-7E19CAC8E208}" type="presParOf" srcId="{395C5326-3A6F-415A-8D43-4663B41D92C1}" destId="{991E228D-33BF-4DFD-97E5-7319BB6C63C8}" srcOrd="0" destOrd="0" presId="urn:microsoft.com/office/officeart/2005/8/layout/hierarchy1"/>
    <dgm:cxn modelId="{5F60E699-E80B-4913-9F7B-0B6189526EFD}" type="presParOf" srcId="{395C5326-3A6F-415A-8D43-4663B41D92C1}" destId="{B925D42B-2E9C-4C19-BC4E-AD53CD16ED58}" srcOrd="1" destOrd="0" presId="urn:microsoft.com/office/officeart/2005/8/layout/hierarchy1"/>
    <dgm:cxn modelId="{E91DF76F-4D12-4E3D-AD7A-D36A2CE6A612}" type="presParOf" srcId="{8EBED956-1D1F-48C6-BE8D-085D95021E40}" destId="{47E3D716-27C8-4EF1-90C5-1DDD398CB5C4}" srcOrd="1" destOrd="0" presId="urn:microsoft.com/office/officeart/2005/8/layout/hierarchy1"/>
    <dgm:cxn modelId="{3D136D42-AA65-4493-9A73-DEB8D75667D5}" type="presParOf" srcId="{47E3D716-27C8-4EF1-90C5-1DDD398CB5C4}" destId="{6D64B1B5-A932-4AAE-B758-250BB530F0C5}" srcOrd="0" destOrd="0" presId="urn:microsoft.com/office/officeart/2005/8/layout/hierarchy1"/>
    <dgm:cxn modelId="{A3526C8C-3D86-4EBB-995F-711EA60755A4}" type="presParOf" srcId="{47E3D716-27C8-4EF1-90C5-1DDD398CB5C4}" destId="{59C87E38-4F1E-481C-A5BE-64750456D221}" srcOrd="1" destOrd="0" presId="urn:microsoft.com/office/officeart/2005/8/layout/hierarchy1"/>
    <dgm:cxn modelId="{5B0883C7-AB66-4490-B89E-88CCEEB7ADD0}" type="presParOf" srcId="{59C87E38-4F1E-481C-A5BE-64750456D221}" destId="{775DD4BA-9FED-4FB8-8EE9-D8CDC59FEC34}" srcOrd="0" destOrd="0" presId="urn:microsoft.com/office/officeart/2005/8/layout/hierarchy1"/>
    <dgm:cxn modelId="{3149DD2D-43BA-42E1-B282-31C8DF8E6248}" type="presParOf" srcId="{775DD4BA-9FED-4FB8-8EE9-D8CDC59FEC34}" destId="{DB982A78-999D-4C55-8CE4-8AA5AC301646}" srcOrd="0" destOrd="0" presId="urn:microsoft.com/office/officeart/2005/8/layout/hierarchy1"/>
    <dgm:cxn modelId="{D84EEBA0-5DFC-4AEC-AD62-4778DBB6B013}" type="presParOf" srcId="{775DD4BA-9FED-4FB8-8EE9-D8CDC59FEC34}" destId="{2E0754A8-4DD7-46F2-852B-B2E04D92E77C}" srcOrd="1" destOrd="0" presId="urn:microsoft.com/office/officeart/2005/8/layout/hierarchy1"/>
    <dgm:cxn modelId="{AEC286B4-0B7F-464A-897D-177951811757}" type="presParOf" srcId="{59C87E38-4F1E-481C-A5BE-64750456D221}" destId="{4D9A8D02-47E7-4DA1-9EBA-0D961D02FB4D}" srcOrd="1" destOrd="0" presId="urn:microsoft.com/office/officeart/2005/8/layout/hierarchy1"/>
    <dgm:cxn modelId="{403E1A5F-9BBD-4343-B384-E05B644C75BA}" type="presParOf" srcId="{47E3D716-27C8-4EF1-90C5-1DDD398CB5C4}" destId="{935A640B-659D-45B7-B041-251383EB3037}" srcOrd="2" destOrd="0" presId="urn:microsoft.com/office/officeart/2005/8/layout/hierarchy1"/>
    <dgm:cxn modelId="{968FD3D3-CAAC-4C57-A850-9E786DBEAFC4}" type="presParOf" srcId="{47E3D716-27C8-4EF1-90C5-1DDD398CB5C4}" destId="{19FB18E2-160C-4A10-A30A-0B340CF0C184}" srcOrd="3" destOrd="0" presId="urn:microsoft.com/office/officeart/2005/8/layout/hierarchy1"/>
    <dgm:cxn modelId="{1E698CD6-F439-444C-B082-1A988B458CD2}" type="presParOf" srcId="{19FB18E2-160C-4A10-A30A-0B340CF0C184}" destId="{9AEC8D9B-C6BC-41EF-95FF-D9692EA8FDDD}" srcOrd="0" destOrd="0" presId="urn:microsoft.com/office/officeart/2005/8/layout/hierarchy1"/>
    <dgm:cxn modelId="{B8B321E3-04C5-4A87-BA27-2BF7C36C6877}" type="presParOf" srcId="{9AEC8D9B-C6BC-41EF-95FF-D9692EA8FDDD}" destId="{9BD6AB9B-87BB-48F9-A3A7-6DEC7FE4F566}" srcOrd="0" destOrd="0" presId="urn:microsoft.com/office/officeart/2005/8/layout/hierarchy1"/>
    <dgm:cxn modelId="{8DB9D645-F883-4FCF-AC8A-8BC1CFDEB0EE}" type="presParOf" srcId="{9AEC8D9B-C6BC-41EF-95FF-D9692EA8FDDD}" destId="{E19C51FA-B26E-41C1-9292-287F1AB7E936}" srcOrd="1" destOrd="0" presId="urn:microsoft.com/office/officeart/2005/8/layout/hierarchy1"/>
    <dgm:cxn modelId="{EFA082E0-E606-466C-BC43-79D689D7C2FA}" type="presParOf" srcId="{19FB18E2-160C-4A10-A30A-0B340CF0C184}" destId="{B7008E16-5F95-4520-8D58-947EAA542C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C3BE03-0A0B-4940-A661-13A4B6376C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07BA78-6AFF-4A3B-BDD8-FB329169E0D3}">
      <dgm:prSet/>
      <dgm:spPr/>
      <dgm:t>
        <a:bodyPr/>
        <a:lstStyle/>
        <a:p>
          <a:r>
            <a:rPr lang="en-US"/>
            <a:t>HR manager can create/manage employees.</a:t>
          </a:r>
        </a:p>
      </dgm:t>
    </dgm:pt>
    <dgm:pt modelId="{4F03EC0A-CF6F-4427-8B97-7D323B76ACDE}" type="parTrans" cxnId="{31BA3633-EADE-458B-8A7D-9CD51CC7F96D}">
      <dgm:prSet/>
      <dgm:spPr/>
      <dgm:t>
        <a:bodyPr/>
        <a:lstStyle/>
        <a:p>
          <a:endParaRPr lang="en-US"/>
        </a:p>
      </dgm:t>
    </dgm:pt>
    <dgm:pt modelId="{D8CCD284-3EED-4FD0-9842-0E2BEB769C2F}" type="sibTrans" cxnId="{31BA3633-EADE-458B-8A7D-9CD51CC7F96D}">
      <dgm:prSet/>
      <dgm:spPr/>
      <dgm:t>
        <a:bodyPr/>
        <a:lstStyle/>
        <a:p>
          <a:endParaRPr lang="en-US"/>
        </a:p>
      </dgm:t>
    </dgm:pt>
    <dgm:pt modelId="{FA1937BE-E81D-4E10-BA42-C6F35EC65A03}">
      <dgm:prSet/>
      <dgm:spPr/>
      <dgm:t>
        <a:bodyPr/>
        <a:lstStyle/>
        <a:p>
          <a:r>
            <a:rPr lang="en-US"/>
            <a:t>HR manager can also perform selection process of candidates. After selection process candidate will be converted to Employee and new unique Employee ID assigns to Candidate</a:t>
          </a:r>
        </a:p>
      </dgm:t>
    </dgm:pt>
    <dgm:pt modelId="{84509801-FE4E-46D0-A0FA-F98B4167ACA3}" type="parTrans" cxnId="{4A2835EB-A4D9-4BEA-9D7B-AC6A05DABEDC}">
      <dgm:prSet/>
      <dgm:spPr/>
      <dgm:t>
        <a:bodyPr/>
        <a:lstStyle/>
        <a:p>
          <a:endParaRPr lang="en-US"/>
        </a:p>
      </dgm:t>
    </dgm:pt>
    <dgm:pt modelId="{A995BA2E-0269-4C3B-B5C7-5F2C461B5DD6}" type="sibTrans" cxnId="{4A2835EB-A4D9-4BEA-9D7B-AC6A05DABEDC}">
      <dgm:prSet/>
      <dgm:spPr/>
      <dgm:t>
        <a:bodyPr/>
        <a:lstStyle/>
        <a:p>
          <a:endParaRPr lang="en-US"/>
        </a:p>
      </dgm:t>
    </dgm:pt>
    <dgm:pt modelId="{2A1DE324-A3F1-4D02-B54B-C0775DBF79A1}" type="pres">
      <dgm:prSet presAssocID="{DEC3BE03-0A0B-4940-A661-13A4B6376C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166B46-9BCC-41A7-967E-8B495A61644F}" type="pres">
      <dgm:prSet presAssocID="{D307BA78-6AFF-4A3B-BDD8-FB329169E0D3}" presName="hierRoot1" presStyleCnt="0"/>
      <dgm:spPr/>
    </dgm:pt>
    <dgm:pt modelId="{BE3AEFD5-6D69-4788-AB6C-A1D50690FA7D}" type="pres">
      <dgm:prSet presAssocID="{D307BA78-6AFF-4A3B-BDD8-FB329169E0D3}" presName="composite" presStyleCnt="0"/>
      <dgm:spPr/>
    </dgm:pt>
    <dgm:pt modelId="{5B09E133-D625-48C5-9424-06235333C906}" type="pres">
      <dgm:prSet presAssocID="{D307BA78-6AFF-4A3B-BDD8-FB329169E0D3}" presName="background" presStyleLbl="node0" presStyleIdx="0" presStyleCnt="2"/>
      <dgm:spPr/>
    </dgm:pt>
    <dgm:pt modelId="{5E009103-7E92-40C7-BC96-31ADE4F2CE8A}" type="pres">
      <dgm:prSet presAssocID="{D307BA78-6AFF-4A3B-BDD8-FB329169E0D3}" presName="text" presStyleLbl="fgAcc0" presStyleIdx="0" presStyleCnt="2">
        <dgm:presLayoutVars>
          <dgm:chPref val="3"/>
        </dgm:presLayoutVars>
      </dgm:prSet>
      <dgm:spPr/>
    </dgm:pt>
    <dgm:pt modelId="{ABEE9276-2535-43EC-AE51-EE365FD76312}" type="pres">
      <dgm:prSet presAssocID="{D307BA78-6AFF-4A3B-BDD8-FB329169E0D3}" presName="hierChild2" presStyleCnt="0"/>
      <dgm:spPr/>
    </dgm:pt>
    <dgm:pt modelId="{4CD6D488-6AF7-4BAD-9782-124007A87EF8}" type="pres">
      <dgm:prSet presAssocID="{FA1937BE-E81D-4E10-BA42-C6F35EC65A03}" presName="hierRoot1" presStyleCnt="0"/>
      <dgm:spPr/>
    </dgm:pt>
    <dgm:pt modelId="{3EEDD22A-B94A-4FB4-95AB-1EBA87FCB36A}" type="pres">
      <dgm:prSet presAssocID="{FA1937BE-E81D-4E10-BA42-C6F35EC65A03}" presName="composite" presStyleCnt="0"/>
      <dgm:spPr/>
    </dgm:pt>
    <dgm:pt modelId="{452D094D-1213-4292-BB2E-1AB9ABAF09AC}" type="pres">
      <dgm:prSet presAssocID="{FA1937BE-E81D-4E10-BA42-C6F35EC65A03}" presName="background" presStyleLbl="node0" presStyleIdx="1" presStyleCnt="2"/>
      <dgm:spPr/>
    </dgm:pt>
    <dgm:pt modelId="{8AED9D69-4D34-4A64-898C-552EF6AD0307}" type="pres">
      <dgm:prSet presAssocID="{FA1937BE-E81D-4E10-BA42-C6F35EC65A03}" presName="text" presStyleLbl="fgAcc0" presStyleIdx="1" presStyleCnt="2">
        <dgm:presLayoutVars>
          <dgm:chPref val="3"/>
        </dgm:presLayoutVars>
      </dgm:prSet>
      <dgm:spPr/>
    </dgm:pt>
    <dgm:pt modelId="{BA992B8A-C922-4A2B-A47E-CF60A1DA525A}" type="pres">
      <dgm:prSet presAssocID="{FA1937BE-E81D-4E10-BA42-C6F35EC65A03}" presName="hierChild2" presStyleCnt="0"/>
      <dgm:spPr/>
    </dgm:pt>
  </dgm:ptLst>
  <dgm:cxnLst>
    <dgm:cxn modelId="{31BA3633-EADE-458B-8A7D-9CD51CC7F96D}" srcId="{DEC3BE03-0A0B-4940-A661-13A4B6376CEB}" destId="{D307BA78-6AFF-4A3B-BDD8-FB329169E0D3}" srcOrd="0" destOrd="0" parTransId="{4F03EC0A-CF6F-4427-8B97-7D323B76ACDE}" sibTransId="{D8CCD284-3EED-4FD0-9842-0E2BEB769C2F}"/>
    <dgm:cxn modelId="{D3AF4C35-2B86-484E-B2F3-3D951E53BF91}" type="presOf" srcId="{D307BA78-6AFF-4A3B-BDD8-FB329169E0D3}" destId="{5E009103-7E92-40C7-BC96-31ADE4F2CE8A}" srcOrd="0" destOrd="0" presId="urn:microsoft.com/office/officeart/2005/8/layout/hierarchy1"/>
    <dgm:cxn modelId="{61BC0BA7-9C66-4C47-8569-72D1443EB004}" type="presOf" srcId="{FA1937BE-E81D-4E10-BA42-C6F35EC65A03}" destId="{8AED9D69-4D34-4A64-898C-552EF6AD0307}" srcOrd="0" destOrd="0" presId="urn:microsoft.com/office/officeart/2005/8/layout/hierarchy1"/>
    <dgm:cxn modelId="{4A2835EB-A4D9-4BEA-9D7B-AC6A05DABEDC}" srcId="{DEC3BE03-0A0B-4940-A661-13A4B6376CEB}" destId="{FA1937BE-E81D-4E10-BA42-C6F35EC65A03}" srcOrd="1" destOrd="0" parTransId="{84509801-FE4E-46D0-A0FA-F98B4167ACA3}" sibTransId="{A995BA2E-0269-4C3B-B5C7-5F2C461B5DD6}"/>
    <dgm:cxn modelId="{DFC494EC-9328-4AD1-8B30-E9468FA13F1E}" type="presOf" srcId="{DEC3BE03-0A0B-4940-A661-13A4B6376CEB}" destId="{2A1DE324-A3F1-4D02-B54B-C0775DBF79A1}" srcOrd="0" destOrd="0" presId="urn:microsoft.com/office/officeart/2005/8/layout/hierarchy1"/>
    <dgm:cxn modelId="{FA6B9837-ADEE-43CE-BBC1-C1711E56CB21}" type="presParOf" srcId="{2A1DE324-A3F1-4D02-B54B-C0775DBF79A1}" destId="{45166B46-9BCC-41A7-967E-8B495A61644F}" srcOrd="0" destOrd="0" presId="urn:microsoft.com/office/officeart/2005/8/layout/hierarchy1"/>
    <dgm:cxn modelId="{C8DA35D1-46F2-4481-9713-52FFCD837B69}" type="presParOf" srcId="{45166B46-9BCC-41A7-967E-8B495A61644F}" destId="{BE3AEFD5-6D69-4788-AB6C-A1D50690FA7D}" srcOrd="0" destOrd="0" presId="urn:microsoft.com/office/officeart/2005/8/layout/hierarchy1"/>
    <dgm:cxn modelId="{991ABC55-300A-430D-BA7B-8CFD690BEE75}" type="presParOf" srcId="{BE3AEFD5-6D69-4788-AB6C-A1D50690FA7D}" destId="{5B09E133-D625-48C5-9424-06235333C906}" srcOrd="0" destOrd="0" presId="urn:microsoft.com/office/officeart/2005/8/layout/hierarchy1"/>
    <dgm:cxn modelId="{13FEB65E-8228-4F2A-B4C3-C4B464497BDF}" type="presParOf" srcId="{BE3AEFD5-6D69-4788-AB6C-A1D50690FA7D}" destId="{5E009103-7E92-40C7-BC96-31ADE4F2CE8A}" srcOrd="1" destOrd="0" presId="urn:microsoft.com/office/officeart/2005/8/layout/hierarchy1"/>
    <dgm:cxn modelId="{E619AFA0-8681-492A-A3B0-1510C8BB05CA}" type="presParOf" srcId="{45166B46-9BCC-41A7-967E-8B495A61644F}" destId="{ABEE9276-2535-43EC-AE51-EE365FD76312}" srcOrd="1" destOrd="0" presId="urn:microsoft.com/office/officeart/2005/8/layout/hierarchy1"/>
    <dgm:cxn modelId="{2E2322E7-44DB-431F-9114-B3606178CEC3}" type="presParOf" srcId="{2A1DE324-A3F1-4D02-B54B-C0775DBF79A1}" destId="{4CD6D488-6AF7-4BAD-9782-124007A87EF8}" srcOrd="1" destOrd="0" presId="urn:microsoft.com/office/officeart/2005/8/layout/hierarchy1"/>
    <dgm:cxn modelId="{C9F5DC9E-3EBD-4E3D-9685-14E3C6A22CD9}" type="presParOf" srcId="{4CD6D488-6AF7-4BAD-9782-124007A87EF8}" destId="{3EEDD22A-B94A-4FB4-95AB-1EBA87FCB36A}" srcOrd="0" destOrd="0" presId="urn:microsoft.com/office/officeart/2005/8/layout/hierarchy1"/>
    <dgm:cxn modelId="{7A50564E-B53D-4621-B971-105042E278C1}" type="presParOf" srcId="{3EEDD22A-B94A-4FB4-95AB-1EBA87FCB36A}" destId="{452D094D-1213-4292-BB2E-1AB9ABAF09AC}" srcOrd="0" destOrd="0" presId="urn:microsoft.com/office/officeart/2005/8/layout/hierarchy1"/>
    <dgm:cxn modelId="{081A4999-FDA9-4DA7-A536-547105DEE092}" type="presParOf" srcId="{3EEDD22A-B94A-4FB4-95AB-1EBA87FCB36A}" destId="{8AED9D69-4D34-4A64-898C-552EF6AD0307}" srcOrd="1" destOrd="0" presId="urn:microsoft.com/office/officeart/2005/8/layout/hierarchy1"/>
    <dgm:cxn modelId="{66A852FC-EF93-4895-938B-3B6D01F3984F}" type="presParOf" srcId="{4CD6D488-6AF7-4BAD-9782-124007A87EF8}" destId="{BA992B8A-C922-4A2B-A47E-CF60A1DA52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027E80-E504-4954-AF6E-0E6FCC92918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B44983-20C2-4773-AAEA-69AD38F78417}">
      <dgm:prSet/>
      <dgm:spPr/>
      <dgm:t>
        <a:bodyPr/>
        <a:lstStyle/>
        <a:p>
          <a:r>
            <a:rPr lang="en-US"/>
            <a:t>Project Leader creates projects and assign projects to relative Team Leaders. </a:t>
          </a:r>
        </a:p>
      </dgm:t>
    </dgm:pt>
    <dgm:pt modelId="{0CF49EEA-8F46-4461-BC5F-9DDF10D58D59}" type="parTrans" cxnId="{D707E7D6-EBFD-457E-B96D-0ADC2A8BB9AE}">
      <dgm:prSet/>
      <dgm:spPr/>
      <dgm:t>
        <a:bodyPr/>
        <a:lstStyle/>
        <a:p>
          <a:endParaRPr lang="en-US"/>
        </a:p>
      </dgm:t>
    </dgm:pt>
    <dgm:pt modelId="{2C043E8D-0370-4159-B525-9B05B7FD0E0A}" type="sibTrans" cxnId="{D707E7D6-EBFD-457E-B96D-0ADC2A8BB9AE}">
      <dgm:prSet/>
      <dgm:spPr/>
      <dgm:t>
        <a:bodyPr/>
        <a:lstStyle/>
        <a:p>
          <a:endParaRPr lang="en-US"/>
        </a:p>
      </dgm:t>
    </dgm:pt>
    <dgm:pt modelId="{524B8C18-E1E2-4276-8151-783D8657EB3C}">
      <dgm:prSet/>
      <dgm:spPr/>
      <dgm:t>
        <a:bodyPr/>
        <a:lstStyle/>
        <a:p>
          <a:r>
            <a:rPr lang="en-US"/>
            <a:t>Project Leader check the project summary &amp; status on dashboard</a:t>
          </a:r>
        </a:p>
      </dgm:t>
    </dgm:pt>
    <dgm:pt modelId="{13DFC599-34BD-4A5A-94E5-C8116BE0F3D4}" type="parTrans" cxnId="{F4EC248A-7049-45A2-AE91-92AE51279636}">
      <dgm:prSet/>
      <dgm:spPr/>
      <dgm:t>
        <a:bodyPr/>
        <a:lstStyle/>
        <a:p>
          <a:endParaRPr lang="en-US"/>
        </a:p>
      </dgm:t>
    </dgm:pt>
    <dgm:pt modelId="{8BE92757-B901-48D3-80E9-1248BE265CF9}" type="sibTrans" cxnId="{F4EC248A-7049-45A2-AE91-92AE51279636}">
      <dgm:prSet/>
      <dgm:spPr/>
      <dgm:t>
        <a:bodyPr/>
        <a:lstStyle/>
        <a:p>
          <a:endParaRPr lang="en-US"/>
        </a:p>
      </dgm:t>
    </dgm:pt>
    <dgm:pt modelId="{CBA36219-BF19-4DFF-A2BF-122FF8DE4EB0}" type="pres">
      <dgm:prSet presAssocID="{71027E80-E504-4954-AF6E-0E6FCC9291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8C05E5-E6E1-43B6-AEBC-5B55CA93B60A}" type="pres">
      <dgm:prSet presAssocID="{28B44983-20C2-4773-AAEA-69AD38F78417}" presName="hierRoot1" presStyleCnt="0"/>
      <dgm:spPr/>
    </dgm:pt>
    <dgm:pt modelId="{F45F0218-8574-471B-B0A4-008956CB8E1C}" type="pres">
      <dgm:prSet presAssocID="{28B44983-20C2-4773-AAEA-69AD38F78417}" presName="composite" presStyleCnt="0"/>
      <dgm:spPr/>
    </dgm:pt>
    <dgm:pt modelId="{4E1E670E-6FE9-48DC-88B9-23C2E98F956C}" type="pres">
      <dgm:prSet presAssocID="{28B44983-20C2-4773-AAEA-69AD38F78417}" presName="background" presStyleLbl="node0" presStyleIdx="0" presStyleCnt="2"/>
      <dgm:spPr/>
    </dgm:pt>
    <dgm:pt modelId="{60142D7B-F197-43CE-8916-7044C51BEC31}" type="pres">
      <dgm:prSet presAssocID="{28B44983-20C2-4773-AAEA-69AD38F78417}" presName="text" presStyleLbl="fgAcc0" presStyleIdx="0" presStyleCnt="2">
        <dgm:presLayoutVars>
          <dgm:chPref val="3"/>
        </dgm:presLayoutVars>
      </dgm:prSet>
      <dgm:spPr/>
    </dgm:pt>
    <dgm:pt modelId="{B172C58D-BB99-498E-800C-E6C78718BB4E}" type="pres">
      <dgm:prSet presAssocID="{28B44983-20C2-4773-AAEA-69AD38F78417}" presName="hierChild2" presStyleCnt="0"/>
      <dgm:spPr/>
    </dgm:pt>
    <dgm:pt modelId="{E35516D3-727E-4486-8FCA-460449653C0C}" type="pres">
      <dgm:prSet presAssocID="{524B8C18-E1E2-4276-8151-783D8657EB3C}" presName="hierRoot1" presStyleCnt="0"/>
      <dgm:spPr/>
    </dgm:pt>
    <dgm:pt modelId="{5B4D0F61-C5EE-4BA6-8E45-38CF966BEFBB}" type="pres">
      <dgm:prSet presAssocID="{524B8C18-E1E2-4276-8151-783D8657EB3C}" presName="composite" presStyleCnt="0"/>
      <dgm:spPr/>
    </dgm:pt>
    <dgm:pt modelId="{505B82F4-C77E-4B72-9D1F-D4EB7CDE1547}" type="pres">
      <dgm:prSet presAssocID="{524B8C18-E1E2-4276-8151-783D8657EB3C}" presName="background" presStyleLbl="node0" presStyleIdx="1" presStyleCnt="2"/>
      <dgm:spPr/>
    </dgm:pt>
    <dgm:pt modelId="{C4031A0B-0AA2-4CA4-B300-B3231723386D}" type="pres">
      <dgm:prSet presAssocID="{524B8C18-E1E2-4276-8151-783D8657EB3C}" presName="text" presStyleLbl="fgAcc0" presStyleIdx="1" presStyleCnt="2">
        <dgm:presLayoutVars>
          <dgm:chPref val="3"/>
        </dgm:presLayoutVars>
      </dgm:prSet>
      <dgm:spPr/>
    </dgm:pt>
    <dgm:pt modelId="{5BA502C4-5A93-4C34-A73A-E4534F6E2DEC}" type="pres">
      <dgm:prSet presAssocID="{524B8C18-E1E2-4276-8151-783D8657EB3C}" presName="hierChild2" presStyleCnt="0"/>
      <dgm:spPr/>
    </dgm:pt>
  </dgm:ptLst>
  <dgm:cxnLst>
    <dgm:cxn modelId="{43569C6E-500D-4AC3-A0F2-6C6DF20E80DE}" type="presOf" srcId="{71027E80-E504-4954-AF6E-0E6FCC92918B}" destId="{CBA36219-BF19-4DFF-A2BF-122FF8DE4EB0}" srcOrd="0" destOrd="0" presId="urn:microsoft.com/office/officeart/2005/8/layout/hierarchy1"/>
    <dgm:cxn modelId="{00BC198A-8C05-4834-83C9-CA96A6196DCE}" type="presOf" srcId="{524B8C18-E1E2-4276-8151-783D8657EB3C}" destId="{C4031A0B-0AA2-4CA4-B300-B3231723386D}" srcOrd="0" destOrd="0" presId="urn:microsoft.com/office/officeart/2005/8/layout/hierarchy1"/>
    <dgm:cxn modelId="{F4EC248A-7049-45A2-AE91-92AE51279636}" srcId="{71027E80-E504-4954-AF6E-0E6FCC92918B}" destId="{524B8C18-E1E2-4276-8151-783D8657EB3C}" srcOrd="1" destOrd="0" parTransId="{13DFC599-34BD-4A5A-94E5-C8116BE0F3D4}" sibTransId="{8BE92757-B901-48D3-80E9-1248BE265CF9}"/>
    <dgm:cxn modelId="{D707E7D6-EBFD-457E-B96D-0ADC2A8BB9AE}" srcId="{71027E80-E504-4954-AF6E-0E6FCC92918B}" destId="{28B44983-20C2-4773-AAEA-69AD38F78417}" srcOrd="0" destOrd="0" parTransId="{0CF49EEA-8F46-4461-BC5F-9DDF10D58D59}" sibTransId="{2C043E8D-0370-4159-B525-9B05B7FD0E0A}"/>
    <dgm:cxn modelId="{5C7C18F5-04ED-4C7C-AB11-7A57074D94DF}" type="presOf" srcId="{28B44983-20C2-4773-AAEA-69AD38F78417}" destId="{60142D7B-F197-43CE-8916-7044C51BEC31}" srcOrd="0" destOrd="0" presId="urn:microsoft.com/office/officeart/2005/8/layout/hierarchy1"/>
    <dgm:cxn modelId="{426BCBBC-A4A7-4E35-B571-61421AE1AAD7}" type="presParOf" srcId="{CBA36219-BF19-4DFF-A2BF-122FF8DE4EB0}" destId="{A78C05E5-E6E1-43B6-AEBC-5B55CA93B60A}" srcOrd="0" destOrd="0" presId="urn:microsoft.com/office/officeart/2005/8/layout/hierarchy1"/>
    <dgm:cxn modelId="{93D3087B-829B-4507-A6F8-75895F15DD06}" type="presParOf" srcId="{A78C05E5-E6E1-43B6-AEBC-5B55CA93B60A}" destId="{F45F0218-8574-471B-B0A4-008956CB8E1C}" srcOrd="0" destOrd="0" presId="urn:microsoft.com/office/officeart/2005/8/layout/hierarchy1"/>
    <dgm:cxn modelId="{33D5B820-A16A-4C0D-93AE-20B6804C0EF9}" type="presParOf" srcId="{F45F0218-8574-471B-B0A4-008956CB8E1C}" destId="{4E1E670E-6FE9-48DC-88B9-23C2E98F956C}" srcOrd="0" destOrd="0" presId="urn:microsoft.com/office/officeart/2005/8/layout/hierarchy1"/>
    <dgm:cxn modelId="{EB24BCF6-9B61-4C86-8D51-04CC02FDBD6B}" type="presParOf" srcId="{F45F0218-8574-471B-B0A4-008956CB8E1C}" destId="{60142D7B-F197-43CE-8916-7044C51BEC31}" srcOrd="1" destOrd="0" presId="urn:microsoft.com/office/officeart/2005/8/layout/hierarchy1"/>
    <dgm:cxn modelId="{A579EB05-A370-4407-B6C5-6C3D1F524D19}" type="presParOf" srcId="{A78C05E5-E6E1-43B6-AEBC-5B55CA93B60A}" destId="{B172C58D-BB99-498E-800C-E6C78718BB4E}" srcOrd="1" destOrd="0" presId="urn:microsoft.com/office/officeart/2005/8/layout/hierarchy1"/>
    <dgm:cxn modelId="{4C62BC7A-8A6C-4B54-81B4-63B62AC2FBD0}" type="presParOf" srcId="{CBA36219-BF19-4DFF-A2BF-122FF8DE4EB0}" destId="{E35516D3-727E-4486-8FCA-460449653C0C}" srcOrd="1" destOrd="0" presId="urn:microsoft.com/office/officeart/2005/8/layout/hierarchy1"/>
    <dgm:cxn modelId="{7204EB9F-0A84-466D-A6BE-57A0115DBD1F}" type="presParOf" srcId="{E35516D3-727E-4486-8FCA-460449653C0C}" destId="{5B4D0F61-C5EE-4BA6-8E45-38CF966BEFBB}" srcOrd="0" destOrd="0" presId="urn:microsoft.com/office/officeart/2005/8/layout/hierarchy1"/>
    <dgm:cxn modelId="{2E863670-9881-4C4F-B1D0-B24F7754098F}" type="presParOf" srcId="{5B4D0F61-C5EE-4BA6-8E45-38CF966BEFBB}" destId="{505B82F4-C77E-4B72-9D1F-D4EB7CDE1547}" srcOrd="0" destOrd="0" presId="urn:microsoft.com/office/officeart/2005/8/layout/hierarchy1"/>
    <dgm:cxn modelId="{57FEAE7B-72EB-4847-9534-64957F315EA4}" type="presParOf" srcId="{5B4D0F61-C5EE-4BA6-8E45-38CF966BEFBB}" destId="{C4031A0B-0AA2-4CA4-B300-B3231723386D}" srcOrd="1" destOrd="0" presId="urn:microsoft.com/office/officeart/2005/8/layout/hierarchy1"/>
    <dgm:cxn modelId="{4B0445A9-D786-468B-805A-184D96798779}" type="presParOf" srcId="{E35516D3-727E-4486-8FCA-460449653C0C}" destId="{5BA502C4-5A93-4C34-A73A-E4534F6E2D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4983CF-3C34-48DC-8A4A-D123728ED87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B383AE-999F-4B25-8C03-E2A9E00472A5}">
      <dgm:prSet/>
      <dgm:spPr/>
      <dgm:t>
        <a:bodyPr/>
        <a:lstStyle/>
        <a:p>
          <a:r>
            <a:rPr lang="en-US"/>
            <a:t>Team Members are responsible for the work performance and completion in given time period by the Team Leaders. </a:t>
          </a:r>
        </a:p>
      </dgm:t>
    </dgm:pt>
    <dgm:pt modelId="{F50C7CC0-08AD-4573-B7C1-2382AD0055D3}" type="parTrans" cxnId="{4BE3E95B-070F-48FE-869D-3B10BDB2AD45}">
      <dgm:prSet/>
      <dgm:spPr/>
      <dgm:t>
        <a:bodyPr/>
        <a:lstStyle/>
        <a:p>
          <a:endParaRPr lang="en-US"/>
        </a:p>
      </dgm:t>
    </dgm:pt>
    <dgm:pt modelId="{65ADEB12-FCEB-46E2-BE37-32E0B784BD27}" type="sibTrans" cxnId="{4BE3E95B-070F-48FE-869D-3B10BDB2AD45}">
      <dgm:prSet/>
      <dgm:spPr/>
      <dgm:t>
        <a:bodyPr/>
        <a:lstStyle/>
        <a:p>
          <a:endParaRPr lang="en-US"/>
        </a:p>
      </dgm:t>
    </dgm:pt>
    <dgm:pt modelId="{BEBB22E6-DF47-418B-99D6-5E48EADA374A}">
      <dgm:prSet/>
      <dgm:spPr/>
      <dgm:t>
        <a:bodyPr/>
        <a:lstStyle/>
        <a:p>
          <a:r>
            <a:rPr lang="en-US"/>
            <a:t>The reports of work is submitted to the Team Leader and see the latest news of company on dashboard. </a:t>
          </a:r>
        </a:p>
      </dgm:t>
    </dgm:pt>
    <dgm:pt modelId="{83EE46A2-4CB1-4A1A-98E7-03E3FA4C476E}" type="parTrans" cxnId="{C27B2523-CEE9-4BAE-B7DB-CB334420690D}">
      <dgm:prSet/>
      <dgm:spPr/>
      <dgm:t>
        <a:bodyPr/>
        <a:lstStyle/>
        <a:p>
          <a:endParaRPr lang="en-US"/>
        </a:p>
      </dgm:t>
    </dgm:pt>
    <dgm:pt modelId="{37C7B730-C1B1-41F3-8000-90CB5197E1A9}" type="sibTrans" cxnId="{C27B2523-CEE9-4BAE-B7DB-CB334420690D}">
      <dgm:prSet/>
      <dgm:spPr/>
      <dgm:t>
        <a:bodyPr/>
        <a:lstStyle/>
        <a:p>
          <a:endParaRPr lang="en-US"/>
        </a:p>
      </dgm:t>
    </dgm:pt>
    <dgm:pt modelId="{B4B8471E-A53D-4A2F-B63F-55CEA1E76ABB}" type="pres">
      <dgm:prSet presAssocID="{624983CF-3C34-48DC-8A4A-D123728ED8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4EAE9D-B61B-40D1-8D7B-A7B9C814A877}" type="pres">
      <dgm:prSet presAssocID="{EEB383AE-999F-4B25-8C03-E2A9E00472A5}" presName="hierRoot1" presStyleCnt="0"/>
      <dgm:spPr/>
    </dgm:pt>
    <dgm:pt modelId="{8E93130A-4208-4D92-975F-8F4240E93C0C}" type="pres">
      <dgm:prSet presAssocID="{EEB383AE-999F-4B25-8C03-E2A9E00472A5}" presName="composite" presStyleCnt="0"/>
      <dgm:spPr/>
    </dgm:pt>
    <dgm:pt modelId="{DC0950EA-B007-46A9-B8A7-8863DE9C6C4D}" type="pres">
      <dgm:prSet presAssocID="{EEB383AE-999F-4B25-8C03-E2A9E00472A5}" presName="background" presStyleLbl="node0" presStyleIdx="0" presStyleCnt="2"/>
      <dgm:spPr/>
    </dgm:pt>
    <dgm:pt modelId="{CD476338-297D-4D42-B4D1-ABD6003D58A6}" type="pres">
      <dgm:prSet presAssocID="{EEB383AE-999F-4B25-8C03-E2A9E00472A5}" presName="text" presStyleLbl="fgAcc0" presStyleIdx="0" presStyleCnt="2">
        <dgm:presLayoutVars>
          <dgm:chPref val="3"/>
        </dgm:presLayoutVars>
      </dgm:prSet>
      <dgm:spPr/>
    </dgm:pt>
    <dgm:pt modelId="{BEECA3E5-8BA4-4E3E-9323-FA26EAC71393}" type="pres">
      <dgm:prSet presAssocID="{EEB383AE-999F-4B25-8C03-E2A9E00472A5}" presName="hierChild2" presStyleCnt="0"/>
      <dgm:spPr/>
    </dgm:pt>
    <dgm:pt modelId="{1350E197-7082-47A3-A476-C3025950B49B}" type="pres">
      <dgm:prSet presAssocID="{BEBB22E6-DF47-418B-99D6-5E48EADA374A}" presName="hierRoot1" presStyleCnt="0"/>
      <dgm:spPr/>
    </dgm:pt>
    <dgm:pt modelId="{FA8257E7-86A4-436F-82FE-84328910DC51}" type="pres">
      <dgm:prSet presAssocID="{BEBB22E6-DF47-418B-99D6-5E48EADA374A}" presName="composite" presStyleCnt="0"/>
      <dgm:spPr/>
    </dgm:pt>
    <dgm:pt modelId="{F05FE8D6-7885-487C-B5BD-211501B18EE9}" type="pres">
      <dgm:prSet presAssocID="{BEBB22E6-DF47-418B-99D6-5E48EADA374A}" presName="background" presStyleLbl="node0" presStyleIdx="1" presStyleCnt="2"/>
      <dgm:spPr/>
    </dgm:pt>
    <dgm:pt modelId="{872598DC-6B03-4998-9691-25358F7FB70B}" type="pres">
      <dgm:prSet presAssocID="{BEBB22E6-DF47-418B-99D6-5E48EADA374A}" presName="text" presStyleLbl="fgAcc0" presStyleIdx="1" presStyleCnt="2">
        <dgm:presLayoutVars>
          <dgm:chPref val="3"/>
        </dgm:presLayoutVars>
      </dgm:prSet>
      <dgm:spPr/>
    </dgm:pt>
    <dgm:pt modelId="{EEC1B250-A025-438B-A02D-380C4B1ACA50}" type="pres">
      <dgm:prSet presAssocID="{BEBB22E6-DF47-418B-99D6-5E48EADA374A}" presName="hierChild2" presStyleCnt="0"/>
      <dgm:spPr/>
    </dgm:pt>
  </dgm:ptLst>
  <dgm:cxnLst>
    <dgm:cxn modelId="{C27B2523-CEE9-4BAE-B7DB-CB334420690D}" srcId="{624983CF-3C34-48DC-8A4A-D123728ED871}" destId="{BEBB22E6-DF47-418B-99D6-5E48EADA374A}" srcOrd="1" destOrd="0" parTransId="{83EE46A2-4CB1-4A1A-98E7-03E3FA4C476E}" sibTransId="{37C7B730-C1B1-41F3-8000-90CB5197E1A9}"/>
    <dgm:cxn modelId="{4BE3E95B-070F-48FE-869D-3B10BDB2AD45}" srcId="{624983CF-3C34-48DC-8A4A-D123728ED871}" destId="{EEB383AE-999F-4B25-8C03-E2A9E00472A5}" srcOrd="0" destOrd="0" parTransId="{F50C7CC0-08AD-4573-B7C1-2382AD0055D3}" sibTransId="{65ADEB12-FCEB-46E2-BE37-32E0B784BD27}"/>
    <dgm:cxn modelId="{33799F6C-0ACB-41C4-BD7D-707F95653218}" type="presOf" srcId="{BEBB22E6-DF47-418B-99D6-5E48EADA374A}" destId="{872598DC-6B03-4998-9691-25358F7FB70B}" srcOrd="0" destOrd="0" presId="urn:microsoft.com/office/officeart/2005/8/layout/hierarchy1"/>
    <dgm:cxn modelId="{8A9BA872-98A8-45FB-B30D-7BB1E324EF83}" type="presOf" srcId="{EEB383AE-999F-4B25-8C03-E2A9E00472A5}" destId="{CD476338-297D-4D42-B4D1-ABD6003D58A6}" srcOrd="0" destOrd="0" presId="urn:microsoft.com/office/officeart/2005/8/layout/hierarchy1"/>
    <dgm:cxn modelId="{0AA293A1-C4DB-4041-9EE0-F2AC290FB983}" type="presOf" srcId="{624983CF-3C34-48DC-8A4A-D123728ED871}" destId="{B4B8471E-A53D-4A2F-B63F-55CEA1E76ABB}" srcOrd="0" destOrd="0" presId="urn:microsoft.com/office/officeart/2005/8/layout/hierarchy1"/>
    <dgm:cxn modelId="{2B0E3540-DEE9-4CDB-89B3-1CF18FFD82FE}" type="presParOf" srcId="{B4B8471E-A53D-4A2F-B63F-55CEA1E76ABB}" destId="{BA4EAE9D-B61B-40D1-8D7B-A7B9C814A877}" srcOrd="0" destOrd="0" presId="urn:microsoft.com/office/officeart/2005/8/layout/hierarchy1"/>
    <dgm:cxn modelId="{792EFB9C-99BD-45DD-885C-E0504B3BD718}" type="presParOf" srcId="{BA4EAE9D-B61B-40D1-8D7B-A7B9C814A877}" destId="{8E93130A-4208-4D92-975F-8F4240E93C0C}" srcOrd="0" destOrd="0" presId="urn:microsoft.com/office/officeart/2005/8/layout/hierarchy1"/>
    <dgm:cxn modelId="{1C266108-DAC0-446C-B539-15C94AA44429}" type="presParOf" srcId="{8E93130A-4208-4D92-975F-8F4240E93C0C}" destId="{DC0950EA-B007-46A9-B8A7-8863DE9C6C4D}" srcOrd="0" destOrd="0" presId="urn:microsoft.com/office/officeart/2005/8/layout/hierarchy1"/>
    <dgm:cxn modelId="{E28F4964-F81B-4CB4-B45B-BE4CE81AB32C}" type="presParOf" srcId="{8E93130A-4208-4D92-975F-8F4240E93C0C}" destId="{CD476338-297D-4D42-B4D1-ABD6003D58A6}" srcOrd="1" destOrd="0" presId="urn:microsoft.com/office/officeart/2005/8/layout/hierarchy1"/>
    <dgm:cxn modelId="{1D314A6B-5F49-4FF1-8C42-0581209AF6BB}" type="presParOf" srcId="{BA4EAE9D-B61B-40D1-8D7B-A7B9C814A877}" destId="{BEECA3E5-8BA4-4E3E-9323-FA26EAC71393}" srcOrd="1" destOrd="0" presId="urn:microsoft.com/office/officeart/2005/8/layout/hierarchy1"/>
    <dgm:cxn modelId="{DBE2559F-0A1B-47EC-8E92-7CC49C1F8F91}" type="presParOf" srcId="{B4B8471E-A53D-4A2F-B63F-55CEA1E76ABB}" destId="{1350E197-7082-47A3-A476-C3025950B49B}" srcOrd="1" destOrd="0" presId="urn:microsoft.com/office/officeart/2005/8/layout/hierarchy1"/>
    <dgm:cxn modelId="{0C8EE604-C15D-481A-9A77-A7EC86053A84}" type="presParOf" srcId="{1350E197-7082-47A3-A476-C3025950B49B}" destId="{FA8257E7-86A4-436F-82FE-84328910DC51}" srcOrd="0" destOrd="0" presId="urn:microsoft.com/office/officeart/2005/8/layout/hierarchy1"/>
    <dgm:cxn modelId="{D1723C51-A52B-4677-8C03-D5704E07213A}" type="presParOf" srcId="{FA8257E7-86A4-436F-82FE-84328910DC51}" destId="{F05FE8D6-7885-487C-B5BD-211501B18EE9}" srcOrd="0" destOrd="0" presId="urn:microsoft.com/office/officeart/2005/8/layout/hierarchy1"/>
    <dgm:cxn modelId="{BE3D087F-9211-483C-AA16-4D2A9355714B}" type="presParOf" srcId="{FA8257E7-86A4-436F-82FE-84328910DC51}" destId="{872598DC-6B03-4998-9691-25358F7FB70B}" srcOrd="1" destOrd="0" presId="urn:microsoft.com/office/officeart/2005/8/layout/hierarchy1"/>
    <dgm:cxn modelId="{43565358-3F4C-417F-88D5-ACED7AF4D29A}" type="presParOf" srcId="{1350E197-7082-47A3-A476-C3025950B49B}" destId="{EEC1B250-A025-438B-A02D-380C4B1ACA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6329B1-B8FD-4E27-B05B-9BADCFBD5E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88DC64-A5DB-49FD-B6F6-9D2A31757069}">
      <dgm:prSet/>
      <dgm:spPr/>
      <dgm:t>
        <a:bodyPr/>
        <a:lstStyle/>
        <a:p>
          <a:r>
            <a:rPr lang="en-US"/>
            <a:t>There are 4 types of modules:- </a:t>
          </a:r>
        </a:p>
      </dgm:t>
    </dgm:pt>
    <dgm:pt modelId="{67D51FC6-1B49-400A-8A68-DAB07CC59D5B}" type="parTrans" cxnId="{8BA5DDB0-2149-455F-A638-744BD5A6E339}">
      <dgm:prSet/>
      <dgm:spPr/>
      <dgm:t>
        <a:bodyPr/>
        <a:lstStyle/>
        <a:p>
          <a:endParaRPr lang="en-US"/>
        </a:p>
      </dgm:t>
    </dgm:pt>
    <dgm:pt modelId="{5A7ACF0C-473C-4DF4-892A-04A9591A1023}" type="sibTrans" cxnId="{8BA5DDB0-2149-455F-A638-744BD5A6E339}">
      <dgm:prSet/>
      <dgm:spPr/>
      <dgm:t>
        <a:bodyPr/>
        <a:lstStyle/>
        <a:p>
          <a:endParaRPr lang="en-US"/>
        </a:p>
      </dgm:t>
    </dgm:pt>
    <dgm:pt modelId="{614DFA83-4148-48ED-833A-5970A6937202}">
      <dgm:prSet/>
      <dgm:spPr/>
      <dgm:t>
        <a:bodyPr/>
        <a:lstStyle/>
        <a:p>
          <a:r>
            <a:rPr lang="en-US"/>
            <a:t>1. Account &amp; Administration </a:t>
          </a:r>
        </a:p>
      </dgm:t>
    </dgm:pt>
    <dgm:pt modelId="{AD5DFBC3-924E-4F99-9E44-9178EDF37ECC}" type="parTrans" cxnId="{EBA24729-603E-4C97-889F-EC14CC174F0F}">
      <dgm:prSet/>
      <dgm:spPr/>
      <dgm:t>
        <a:bodyPr/>
        <a:lstStyle/>
        <a:p>
          <a:endParaRPr lang="en-US"/>
        </a:p>
      </dgm:t>
    </dgm:pt>
    <dgm:pt modelId="{3BB6CD3F-E6F9-40FB-A929-0221FBAC432A}" type="sibTrans" cxnId="{EBA24729-603E-4C97-889F-EC14CC174F0F}">
      <dgm:prSet/>
      <dgm:spPr/>
      <dgm:t>
        <a:bodyPr/>
        <a:lstStyle/>
        <a:p>
          <a:endParaRPr lang="en-US"/>
        </a:p>
      </dgm:t>
    </dgm:pt>
    <dgm:pt modelId="{C58BBCE6-71D9-485F-89F6-0ADADC9078BC}">
      <dgm:prSet/>
      <dgm:spPr/>
      <dgm:t>
        <a:bodyPr/>
        <a:lstStyle/>
        <a:p>
          <a:r>
            <a:rPr lang="en-US"/>
            <a:t>2. Human Resource Information </a:t>
          </a:r>
        </a:p>
      </dgm:t>
    </dgm:pt>
    <dgm:pt modelId="{665D1DE8-FC9F-443E-A1DC-5C6E36DEBCFE}" type="parTrans" cxnId="{5C0C4839-27AA-46C3-8E53-91166A81C615}">
      <dgm:prSet/>
      <dgm:spPr/>
      <dgm:t>
        <a:bodyPr/>
        <a:lstStyle/>
        <a:p>
          <a:endParaRPr lang="en-US"/>
        </a:p>
      </dgm:t>
    </dgm:pt>
    <dgm:pt modelId="{FADDDF79-3E2F-4A16-9C25-1CA0508A5895}" type="sibTrans" cxnId="{5C0C4839-27AA-46C3-8E53-91166A81C615}">
      <dgm:prSet/>
      <dgm:spPr/>
      <dgm:t>
        <a:bodyPr/>
        <a:lstStyle/>
        <a:p>
          <a:endParaRPr lang="en-US"/>
        </a:p>
      </dgm:t>
    </dgm:pt>
    <dgm:pt modelId="{6A896AEE-740B-47B8-B164-4C2D248C9385}">
      <dgm:prSet/>
      <dgm:spPr/>
      <dgm:t>
        <a:bodyPr/>
        <a:lstStyle/>
        <a:p>
          <a:r>
            <a:rPr lang="en-US"/>
            <a:t>3. Client Management </a:t>
          </a:r>
        </a:p>
      </dgm:t>
    </dgm:pt>
    <dgm:pt modelId="{E0A897C8-0C50-4E7E-B5DA-6C7AB05E5E4B}" type="parTrans" cxnId="{73999A47-457A-4FA1-BD8C-78042C683C80}">
      <dgm:prSet/>
      <dgm:spPr/>
      <dgm:t>
        <a:bodyPr/>
        <a:lstStyle/>
        <a:p>
          <a:endParaRPr lang="en-US"/>
        </a:p>
      </dgm:t>
    </dgm:pt>
    <dgm:pt modelId="{EA62B6F5-04A5-4C45-96B1-25977B6C4334}" type="sibTrans" cxnId="{73999A47-457A-4FA1-BD8C-78042C683C80}">
      <dgm:prSet/>
      <dgm:spPr/>
      <dgm:t>
        <a:bodyPr/>
        <a:lstStyle/>
        <a:p>
          <a:endParaRPr lang="en-US"/>
        </a:p>
      </dgm:t>
    </dgm:pt>
    <dgm:pt modelId="{F6C95E68-AEA9-422B-BC45-891C59BB853E}">
      <dgm:prSet/>
      <dgm:spPr/>
      <dgm:t>
        <a:bodyPr/>
        <a:lstStyle/>
        <a:p>
          <a:r>
            <a:rPr lang="en-US"/>
            <a:t>4. Project Management</a:t>
          </a:r>
        </a:p>
      </dgm:t>
    </dgm:pt>
    <dgm:pt modelId="{E5B803F8-D61A-487A-B6CE-4F938461CE63}" type="parTrans" cxnId="{23EB3703-0E51-45A1-9A6D-9648A1F59F90}">
      <dgm:prSet/>
      <dgm:spPr/>
      <dgm:t>
        <a:bodyPr/>
        <a:lstStyle/>
        <a:p>
          <a:endParaRPr lang="en-US"/>
        </a:p>
      </dgm:t>
    </dgm:pt>
    <dgm:pt modelId="{8A7862B0-5684-494B-B0C4-450A434E8743}" type="sibTrans" cxnId="{23EB3703-0E51-45A1-9A6D-9648A1F59F90}">
      <dgm:prSet/>
      <dgm:spPr/>
      <dgm:t>
        <a:bodyPr/>
        <a:lstStyle/>
        <a:p>
          <a:endParaRPr lang="en-US"/>
        </a:p>
      </dgm:t>
    </dgm:pt>
    <dgm:pt modelId="{7256DF0F-F753-42F4-A99E-A144B7D87463}" type="pres">
      <dgm:prSet presAssocID="{696329B1-B8FD-4E27-B05B-9BADCFBD5E8F}" presName="linear" presStyleCnt="0">
        <dgm:presLayoutVars>
          <dgm:animLvl val="lvl"/>
          <dgm:resizeHandles val="exact"/>
        </dgm:presLayoutVars>
      </dgm:prSet>
      <dgm:spPr/>
    </dgm:pt>
    <dgm:pt modelId="{E82B4D4F-C4A2-4E09-A196-B32EE54DBAF1}" type="pres">
      <dgm:prSet presAssocID="{CE88DC64-A5DB-49FD-B6F6-9D2A317570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B102FF-468F-4EAC-B7BD-E0D0F25E89A2}" type="pres">
      <dgm:prSet presAssocID="{5A7ACF0C-473C-4DF4-892A-04A9591A1023}" presName="spacer" presStyleCnt="0"/>
      <dgm:spPr/>
    </dgm:pt>
    <dgm:pt modelId="{DFBB29FD-5010-4D57-B29D-571D8516CD13}" type="pres">
      <dgm:prSet presAssocID="{614DFA83-4148-48ED-833A-5970A69372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D3D277-8F84-435E-A5B1-D69883D0DB22}" type="pres">
      <dgm:prSet presAssocID="{3BB6CD3F-E6F9-40FB-A929-0221FBAC432A}" presName="spacer" presStyleCnt="0"/>
      <dgm:spPr/>
    </dgm:pt>
    <dgm:pt modelId="{8C852262-876C-4A61-A485-538819AD4316}" type="pres">
      <dgm:prSet presAssocID="{C58BBCE6-71D9-485F-89F6-0ADADC9078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902AED-B376-414A-BB4B-380B184E73DE}" type="pres">
      <dgm:prSet presAssocID="{FADDDF79-3E2F-4A16-9C25-1CA0508A5895}" presName="spacer" presStyleCnt="0"/>
      <dgm:spPr/>
    </dgm:pt>
    <dgm:pt modelId="{1514D0CF-8548-4D99-82C5-B67FFDC29E4C}" type="pres">
      <dgm:prSet presAssocID="{6A896AEE-740B-47B8-B164-4C2D248C93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B1F3DB-1CDF-4606-973F-AE65FB1FB128}" type="pres">
      <dgm:prSet presAssocID="{EA62B6F5-04A5-4C45-96B1-25977B6C4334}" presName="spacer" presStyleCnt="0"/>
      <dgm:spPr/>
    </dgm:pt>
    <dgm:pt modelId="{7B583B4B-D50F-41C7-B3EA-7D5A46898854}" type="pres">
      <dgm:prSet presAssocID="{F6C95E68-AEA9-422B-BC45-891C59BB85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EB3703-0E51-45A1-9A6D-9648A1F59F90}" srcId="{696329B1-B8FD-4E27-B05B-9BADCFBD5E8F}" destId="{F6C95E68-AEA9-422B-BC45-891C59BB853E}" srcOrd="4" destOrd="0" parTransId="{E5B803F8-D61A-487A-B6CE-4F938461CE63}" sibTransId="{8A7862B0-5684-494B-B0C4-450A434E8743}"/>
    <dgm:cxn modelId="{EBA24729-603E-4C97-889F-EC14CC174F0F}" srcId="{696329B1-B8FD-4E27-B05B-9BADCFBD5E8F}" destId="{614DFA83-4148-48ED-833A-5970A6937202}" srcOrd="1" destOrd="0" parTransId="{AD5DFBC3-924E-4F99-9E44-9178EDF37ECC}" sibTransId="{3BB6CD3F-E6F9-40FB-A929-0221FBAC432A}"/>
    <dgm:cxn modelId="{5C0C4839-27AA-46C3-8E53-91166A81C615}" srcId="{696329B1-B8FD-4E27-B05B-9BADCFBD5E8F}" destId="{C58BBCE6-71D9-485F-89F6-0ADADC9078BC}" srcOrd="2" destOrd="0" parTransId="{665D1DE8-FC9F-443E-A1DC-5C6E36DEBCFE}" sibTransId="{FADDDF79-3E2F-4A16-9C25-1CA0508A5895}"/>
    <dgm:cxn modelId="{73999A47-457A-4FA1-BD8C-78042C683C80}" srcId="{696329B1-B8FD-4E27-B05B-9BADCFBD5E8F}" destId="{6A896AEE-740B-47B8-B164-4C2D248C9385}" srcOrd="3" destOrd="0" parTransId="{E0A897C8-0C50-4E7E-B5DA-6C7AB05E5E4B}" sibTransId="{EA62B6F5-04A5-4C45-96B1-25977B6C4334}"/>
    <dgm:cxn modelId="{901C7054-6B63-4CC8-8980-9A158670A9E8}" type="presOf" srcId="{614DFA83-4148-48ED-833A-5970A6937202}" destId="{DFBB29FD-5010-4D57-B29D-571D8516CD13}" srcOrd="0" destOrd="0" presId="urn:microsoft.com/office/officeart/2005/8/layout/vList2"/>
    <dgm:cxn modelId="{5A226699-0F2B-48CB-8AC8-5FA3A40B41AF}" type="presOf" srcId="{CE88DC64-A5DB-49FD-B6F6-9D2A31757069}" destId="{E82B4D4F-C4A2-4E09-A196-B32EE54DBAF1}" srcOrd="0" destOrd="0" presId="urn:microsoft.com/office/officeart/2005/8/layout/vList2"/>
    <dgm:cxn modelId="{F14C75A4-A232-4A7F-BF3F-87DF667C7211}" type="presOf" srcId="{6A896AEE-740B-47B8-B164-4C2D248C9385}" destId="{1514D0CF-8548-4D99-82C5-B67FFDC29E4C}" srcOrd="0" destOrd="0" presId="urn:microsoft.com/office/officeart/2005/8/layout/vList2"/>
    <dgm:cxn modelId="{8BA5DDB0-2149-455F-A638-744BD5A6E339}" srcId="{696329B1-B8FD-4E27-B05B-9BADCFBD5E8F}" destId="{CE88DC64-A5DB-49FD-B6F6-9D2A31757069}" srcOrd="0" destOrd="0" parTransId="{67D51FC6-1B49-400A-8A68-DAB07CC59D5B}" sibTransId="{5A7ACF0C-473C-4DF4-892A-04A9591A1023}"/>
    <dgm:cxn modelId="{8E5F35B3-4FA3-40A6-B357-50627BAF390B}" type="presOf" srcId="{C58BBCE6-71D9-485F-89F6-0ADADC9078BC}" destId="{8C852262-876C-4A61-A485-538819AD4316}" srcOrd="0" destOrd="0" presId="urn:microsoft.com/office/officeart/2005/8/layout/vList2"/>
    <dgm:cxn modelId="{EFF71EC7-A136-4137-A054-9AD9CD6C5436}" type="presOf" srcId="{F6C95E68-AEA9-422B-BC45-891C59BB853E}" destId="{7B583B4B-D50F-41C7-B3EA-7D5A46898854}" srcOrd="0" destOrd="0" presId="urn:microsoft.com/office/officeart/2005/8/layout/vList2"/>
    <dgm:cxn modelId="{9B7761F2-2DB5-4A5A-9689-8119C807CFC3}" type="presOf" srcId="{696329B1-B8FD-4E27-B05B-9BADCFBD5E8F}" destId="{7256DF0F-F753-42F4-A99E-A144B7D87463}" srcOrd="0" destOrd="0" presId="urn:microsoft.com/office/officeart/2005/8/layout/vList2"/>
    <dgm:cxn modelId="{57CE540D-9BF2-458B-BF2A-94937F71AC82}" type="presParOf" srcId="{7256DF0F-F753-42F4-A99E-A144B7D87463}" destId="{E82B4D4F-C4A2-4E09-A196-B32EE54DBAF1}" srcOrd="0" destOrd="0" presId="urn:microsoft.com/office/officeart/2005/8/layout/vList2"/>
    <dgm:cxn modelId="{A49F7981-53C7-412E-BEED-4FACCBC259A0}" type="presParOf" srcId="{7256DF0F-F753-42F4-A99E-A144B7D87463}" destId="{01B102FF-468F-4EAC-B7BD-E0D0F25E89A2}" srcOrd="1" destOrd="0" presId="urn:microsoft.com/office/officeart/2005/8/layout/vList2"/>
    <dgm:cxn modelId="{B84B9619-B2EE-4BE9-86A4-1E1DA893656B}" type="presParOf" srcId="{7256DF0F-F753-42F4-A99E-A144B7D87463}" destId="{DFBB29FD-5010-4D57-B29D-571D8516CD13}" srcOrd="2" destOrd="0" presId="urn:microsoft.com/office/officeart/2005/8/layout/vList2"/>
    <dgm:cxn modelId="{92B489FE-2218-4949-A602-292A63436C8B}" type="presParOf" srcId="{7256DF0F-F753-42F4-A99E-A144B7D87463}" destId="{62D3D277-8F84-435E-A5B1-D69883D0DB22}" srcOrd="3" destOrd="0" presId="urn:microsoft.com/office/officeart/2005/8/layout/vList2"/>
    <dgm:cxn modelId="{4A6C4C84-DB8F-4DEA-AD6D-9671DB6B2F7B}" type="presParOf" srcId="{7256DF0F-F753-42F4-A99E-A144B7D87463}" destId="{8C852262-876C-4A61-A485-538819AD4316}" srcOrd="4" destOrd="0" presId="urn:microsoft.com/office/officeart/2005/8/layout/vList2"/>
    <dgm:cxn modelId="{2C3C04C3-A0CC-4AB5-81A2-CB46302961EE}" type="presParOf" srcId="{7256DF0F-F753-42F4-A99E-A144B7D87463}" destId="{67902AED-B376-414A-BB4B-380B184E73DE}" srcOrd="5" destOrd="0" presId="urn:microsoft.com/office/officeart/2005/8/layout/vList2"/>
    <dgm:cxn modelId="{591C31B6-98C1-468F-85F6-E235F2BC708B}" type="presParOf" srcId="{7256DF0F-F753-42F4-A99E-A144B7D87463}" destId="{1514D0CF-8548-4D99-82C5-B67FFDC29E4C}" srcOrd="6" destOrd="0" presId="urn:microsoft.com/office/officeart/2005/8/layout/vList2"/>
    <dgm:cxn modelId="{2726BAB9-A253-4D24-9870-557FB9D456D0}" type="presParOf" srcId="{7256DF0F-F753-42F4-A99E-A144B7D87463}" destId="{93B1F3DB-1CDF-4606-973F-AE65FB1FB128}" srcOrd="7" destOrd="0" presId="urn:microsoft.com/office/officeart/2005/8/layout/vList2"/>
    <dgm:cxn modelId="{926E1A95-8B89-477D-9012-A6BB737EBFC6}" type="presParOf" srcId="{7256DF0F-F753-42F4-A99E-A144B7D87463}" destId="{7B583B4B-D50F-41C7-B3EA-7D5A468988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67E26-B420-4787-A4F9-A6D8D7CFAB56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F8FE0-BEAF-43A2-B52B-15AC2B6C2B49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Employee Management System is </a:t>
          </a:r>
          <a:r>
            <a:rPr lang="en-US" sz="2600" b="1" kern="1200"/>
            <a:t>a distributed application, developed to maintain the details of employees working in any organization</a:t>
          </a:r>
          <a:r>
            <a:rPr lang="en-US" sz="2600" kern="1200"/>
            <a:t>.</a:t>
          </a:r>
        </a:p>
      </dsp:txBody>
      <dsp:txXfrm>
        <a:off x="585701" y="1066737"/>
        <a:ext cx="4337991" cy="2693452"/>
      </dsp:txXfrm>
    </dsp:sp>
    <dsp:sp modelId="{211DAB79-F0B7-405E-83D8-E0664283794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5A1AD-E8FB-4896-B39A-D8B5653B13A8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maintains the information about the personal details of their employees, also the details about the payroll system which enable to generate the payslip.</a:t>
          </a:r>
        </a:p>
      </dsp:txBody>
      <dsp:txXfrm>
        <a:off x="6092527" y="1066737"/>
        <a:ext cx="4337991" cy="26934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A48E-A8F4-4575-851C-F94EB35D7AC7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5C5FE-9295-4976-B1EB-FF2B04BD12C6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Account module provides facility like User Login, Forget Password, Change Password and Creation of New User. </a:t>
          </a:r>
        </a:p>
      </dsp:txBody>
      <dsp:txXfrm>
        <a:off x="383617" y="1369483"/>
        <a:ext cx="2847502" cy="1768010"/>
      </dsp:txXfrm>
    </dsp:sp>
    <dsp:sp modelId="{6D2D527B-98B1-4C52-8DB6-57441B0C11AE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43FDF-AE07-4809-9B19-8472F8699823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client details can be added, modified or removed and also adds new employee details. </a:t>
          </a:r>
        </a:p>
      </dsp:txBody>
      <dsp:txXfrm>
        <a:off x="3998355" y="1369483"/>
        <a:ext cx="2847502" cy="1768010"/>
      </dsp:txXfrm>
    </dsp:sp>
    <dsp:sp modelId="{67C9C974-240F-462D-9AF7-5678CED2D136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278DB-BBCD-43F6-B704-242810A60AE3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and manage different users and projects. </a:t>
          </a:r>
        </a:p>
      </dsp:txBody>
      <dsp:txXfrm>
        <a:off x="7613092" y="1369483"/>
        <a:ext cx="2847502" cy="17680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F4A58-EE71-4749-836E-77F6CA34496A}">
      <dsp:nvSpPr>
        <dsp:cNvPr id="0" name=""/>
        <dsp:cNvSpPr/>
      </dsp:nvSpPr>
      <dsp:spPr>
        <a:xfrm>
          <a:off x="0" y="662"/>
          <a:ext cx="5703010" cy="1549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B874F-78C0-4CD6-B3B0-37449A3B9495}">
      <dsp:nvSpPr>
        <dsp:cNvPr id="0" name=""/>
        <dsp:cNvSpPr/>
      </dsp:nvSpPr>
      <dsp:spPr>
        <a:xfrm>
          <a:off x="468801" y="349357"/>
          <a:ext cx="852366" cy="85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FEF8B-4E1A-4950-A567-72B57D21E0E9}">
      <dsp:nvSpPr>
        <dsp:cNvPr id="0" name=""/>
        <dsp:cNvSpPr/>
      </dsp:nvSpPr>
      <dsp:spPr>
        <a:xfrm>
          <a:off x="1789969" y="662"/>
          <a:ext cx="2566354" cy="1549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16" tIns="164016" rIns="164016" bIns="16401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consist:- </a:t>
          </a:r>
        </a:p>
      </dsp:txBody>
      <dsp:txXfrm>
        <a:off x="1789969" y="662"/>
        <a:ext cx="2566354" cy="1549757"/>
      </dsp:txXfrm>
    </dsp:sp>
    <dsp:sp modelId="{1A11B474-43E3-4D5F-88E7-5C066C562CA9}">
      <dsp:nvSpPr>
        <dsp:cNvPr id="0" name=""/>
        <dsp:cNvSpPr/>
      </dsp:nvSpPr>
      <dsp:spPr>
        <a:xfrm>
          <a:off x="4356324" y="662"/>
          <a:ext cx="1346685" cy="1549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16" tIns="164016" rIns="164016" bIns="1640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Recruitment system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Employee management </a:t>
          </a:r>
        </a:p>
      </dsp:txBody>
      <dsp:txXfrm>
        <a:off x="4356324" y="662"/>
        <a:ext cx="1346685" cy="1549757"/>
      </dsp:txXfrm>
    </dsp:sp>
    <dsp:sp modelId="{8D6B05EA-5DAC-4DAF-AAB8-D30A83444788}">
      <dsp:nvSpPr>
        <dsp:cNvPr id="0" name=""/>
        <dsp:cNvSpPr/>
      </dsp:nvSpPr>
      <dsp:spPr>
        <a:xfrm>
          <a:off x="0" y="1937859"/>
          <a:ext cx="5703010" cy="1549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B5CF7-85AA-45BF-B496-A89C740CF025}">
      <dsp:nvSpPr>
        <dsp:cNvPr id="0" name=""/>
        <dsp:cNvSpPr/>
      </dsp:nvSpPr>
      <dsp:spPr>
        <a:xfrm>
          <a:off x="468801" y="2286554"/>
          <a:ext cx="852366" cy="85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D50A6-865F-4D8D-A4FF-4ADC5FC870E9}">
      <dsp:nvSpPr>
        <dsp:cNvPr id="0" name=""/>
        <dsp:cNvSpPr/>
      </dsp:nvSpPr>
      <dsp:spPr>
        <a:xfrm>
          <a:off x="1789969" y="1937859"/>
          <a:ext cx="3913040" cy="1549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16" tIns="164016" rIns="164016" bIns="16401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Recruitment process where scores of aptitude test, technical interview and HR confirmations can be added and HR manager final selection of candidates. </a:t>
          </a:r>
        </a:p>
      </dsp:txBody>
      <dsp:txXfrm>
        <a:off x="1789969" y="1937859"/>
        <a:ext cx="3913040" cy="1549757"/>
      </dsp:txXfrm>
    </dsp:sp>
    <dsp:sp modelId="{C232C8E7-BEA0-4983-A6ED-1A0E5F41D058}">
      <dsp:nvSpPr>
        <dsp:cNvPr id="0" name=""/>
        <dsp:cNvSpPr/>
      </dsp:nvSpPr>
      <dsp:spPr>
        <a:xfrm>
          <a:off x="0" y="3875056"/>
          <a:ext cx="5703010" cy="1549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668B-2B6F-4C9B-B9E3-0145FDE51954}">
      <dsp:nvSpPr>
        <dsp:cNvPr id="0" name=""/>
        <dsp:cNvSpPr/>
      </dsp:nvSpPr>
      <dsp:spPr>
        <a:xfrm>
          <a:off x="468801" y="4223751"/>
          <a:ext cx="852366" cy="85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26E2F-0A03-43DE-8F09-FA29149C8CBC}">
      <dsp:nvSpPr>
        <dsp:cNvPr id="0" name=""/>
        <dsp:cNvSpPr/>
      </dsp:nvSpPr>
      <dsp:spPr>
        <a:xfrm>
          <a:off x="1789969" y="3875056"/>
          <a:ext cx="3913040" cy="1549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16" tIns="164016" rIns="164016" bIns="16401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Management include new employee's user id and modified  previous /old Employee Detail</a:t>
          </a:r>
        </a:p>
      </dsp:txBody>
      <dsp:txXfrm>
        <a:off x="1789969" y="3875056"/>
        <a:ext cx="3913040" cy="15497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41014-9DFB-4624-8D93-B0E9CEE3CDD8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021EA-9688-4C1E-9FEA-D6D7401FB9C0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Customers management :- </a:t>
          </a:r>
          <a:endParaRPr lang="en-US" sz="2200" kern="1200"/>
        </a:p>
      </dsp:txBody>
      <dsp:txXfrm>
        <a:off x="0" y="531"/>
        <a:ext cx="10515600" cy="870055"/>
      </dsp:txXfrm>
    </dsp:sp>
    <dsp:sp modelId="{22420142-517E-4724-BABF-A18D55E58F88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1E0C8-F61F-433C-BA88-EF1C6C39B85B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and update customers profiles with details like Company name, Address, Office email, Office Contact Number etc.</a:t>
          </a:r>
        </a:p>
      </dsp:txBody>
      <dsp:txXfrm>
        <a:off x="0" y="870586"/>
        <a:ext cx="10515600" cy="870055"/>
      </dsp:txXfrm>
    </dsp:sp>
    <dsp:sp modelId="{5AA100F3-223B-4E0A-9541-E1F7B6F620C9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EEA9B-1363-4DBD-B151-C692CBC5AB71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Latest News Section:- </a:t>
          </a:r>
          <a:endParaRPr lang="en-US" sz="2200" kern="1200"/>
        </a:p>
      </dsp:txBody>
      <dsp:txXfrm>
        <a:off x="0" y="1740641"/>
        <a:ext cx="10515600" cy="870055"/>
      </dsp:txXfrm>
    </dsp:sp>
    <dsp:sp modelId="{0FA5DA14-2416-4233-A460-55100513296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99DB2-E068-4A4D-ADA5-C81267C3E52D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News letters to Company clients for products updates </a:t>
          </a:r>
        </a:p>
      </dsp:txBody>
      <dsp:txXfrm>
        <a:off x="0" y="2610696"/>
        <a:ext cx="10515600" cy="870055"/>
      </dsp:txXfrm>
    </dsp:sp>
    <dsp:sp modelId="{F04708B1-2988-4BC6-AC44-8340667FF9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7B52-820F-46B1-9344-1419543F74F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 Latest news of company which will be displayed on employee's Dashboard</a:t>
          </a:r>
        </a:p>
      </dsp:txBody>
      <dsp:txXfrm>
        <a:off x="0" y="3480751"/>
        <a:ext cx="10515600" cy="8700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9D667-68E9-478F-A70E-73B5618955EA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Project Leader:-</a:t>
          </a:r>
        </a:p>
      </dsp:txBody>
      <dsp:txXfrm>
        <a:off x="3080" y="587032"/>
        <a:ext cx="2444055" cy="1466433"/>
      </dsp:txXfrm>
    </dsp:sp>
    <dsp:sp modelId="{439492D8-CD31-4DBB-8970-918A2E23DD45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66658"/>
            <a:satOff val="-8064"/>
            <a:lumOff val="-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Assign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projects</a:t>
          </a:r>
        </a:p>
      </dsp:txBody>
      <dsp:txXfrm>
        <a:off x="2691541" y="587032"/>
        <a:ext cx="2444055" cy="1466433"/>
      </dsp:txXfrm>
    </dsp:sp>
    <dsp:sp modelId="{AC92764B-AC65-48E5-AB8E-FB435367EC48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Assign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Team </a:t>
          </a:r>
          <a:r>
            <a:rPr lang="en-US" sz="1700" kern="1200" dirty="0">
              <a:latin typeface="Rockwell"/>
            </a:rPr>
            <a:t>mamber to</a:t>
          </a:r>
          <a:r>
            <a:rPr lang="en-US" sz="1700" kern="1200" dirty="0"/>
            <a:t> Projects </a:t>
          </a:r>
        </a:p>
      </dsp:txBody>
      <dsp:txXfrm>
        <a:off x="5380002" y="587032"/>
        <a:ext cx="2444055" cy="1466433"/>
      </dsp:txXfrm>
    </dsp:sp>
    <dsp:sp modelId="{D69E4F4A-0345-4F43-8BD5-B604931198F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project summary &amp; status </a:t>
          </a:r>
        </a:p>
      </dsp:txBody>
      <dsp:txXfrm>
        <a:off x="8068463" y="587032"/>
        <a:ext cx="2444055" cy="1466433"/>
      </dsp:txXfrm>
    </dsp:sp>
    <dsp:sp modelId="{4418E813-7480-45D5-AD85-BAE764A2D6C9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Team Member:-</a:t>
          </a:r>
          <a:r>
            <a:rPr lang="en-US" sz="1700" kern="1200" dirty="0">
              <a:latin typeface="Rockwell"/>
            </a:rPr>
            <a:t> </a:t>
          </a:r>
          <a:endParaRPr lang="en-US" sz="1700" kern="1200" dirty="0"/>
        </a:p>
      </dsp:txBody>
      <dsp:txXfrm>
        <a:off x="1347311" y="2297871"/>
        <a:ext cx="2444055" cy="1466433"/>
      </dsp:txXfrm>
    </dsp:sp>
    <dsp:sp modelId="{7B264AFD-FD11-4F00-9119-7B0DFF935E52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-333288"/>
            <a:satOff val="-40321"/>
            <a:lumOff val="-1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assigned projects and Update relevant status</a:t>
          </a:r>
          <a:r>
            <a:rPr lang="en-US" sz="1700" kern="1200" dirty="0">
              <a:latin typeface="Rockwell"/>
            </a:rPr>
            <a:t> </a:t>
          </a:r>
          <a:endParaRPr lang="en-US" sz="1700" kern="1200" dirty="0"/>
        </a:p>
      </dsp:txBody>
      <dsp:txXfrm>
        <a:off x="4035772" y="2297871"/>
        <a:ext cx="2444055" cy="1466433"/>
      </dsp:txXfrm>
    </dsp:sp>
    <dsp:sp modelId="{593B092E-E481-4A4D-BE3D-01FF2CE6BF69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see company news </a:t>
          </a:r>
        </a:p>
      </dsp:txBody>
      <dsp:txXfrm>
        <a:off x="6724233" y="2297871"/>
        <a:ext cx="2444055" cy="14664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6648E-101B-45EE-B3A9-51C338BB6F8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94E0-51E4-449F-AC9A-4EF9BD25EEC8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Work in progress on 2 models Client and Project Management</a:t>
          </a:r>
        </a:p>
      </dsp:txBody>
      <dsp:txXfrm>
        <a:off x="585701" y="1066737"/>
        <a:ext cx="4337991" cy="2693452"/>
      </dsp:txXfrm>
    </dsp:sp>
    <dsp:sp modelId="{1C9F80F4-AB61-4E93-B042-A13803631A35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C625-88C2-41A7-990A-291BFAA03448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Thank You........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9579B-F096-4E09-9BC3-CED4C59EB86A}">
      <dsp:nvSpPr>
        <dsp:cNvPr id="0" name=""/>
        <dsp:cNvSpPr/>
      </dsp:nvSpPr>
      <dsp:spPr>
        <a:xfrm>
          <a:off x="1669714" y="236305"/>
          <a:ext cx="2889305" cy="288930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Existing system requires manual integration of data and management of different-different processes. </a:t>
          </a:r>
        </a:p>
      </dsp:txBody>
      <dsp:txXfrm>
        <a:off x="2392040" y="236305"/>
        <a:ext cx="1444653" cy="2383677"/>
      </dsp:txXfrm>
    </dsp:sp>
    <dsp:sp modelId="{02551014-71E0-46FB-996E-69B2052DE8B0}">
      <dsp:nvSpPr>
        <dsp:cNvPr id="0" name=""/>
        <dsp:cNvSpPr/>
      </dsp:nvSpPr>
      <dsp:spPr>
        <a:xfrm rot="7200000">
          <a:off x="3339186" y="3127916"/>
          <a:ext cx="2889305" cy="288930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99973"/>
                <a:satOff val="-24193"/>
                <a:lumOff val="-1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99973"/>
                <a:satOff val="-24193"/>
                <a:lumOff val="-1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99973"/>
                <a:satOff val="-24193"/>
                <a:lumOff val="-1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Company requires different systems for Human Resource Information management, Project management and client &amp; Product management. </a:t>
          </a:r>
        </a:p>
      </dsp:txBody>
      <dsp:txXfrm rot="-5400000">
        <a:off x="3810943" y="3976649"/>
        <a:ext cx="2383677" cy="1444653"/>
      </dsp:txXfrm>
    </dsp:sp>
    <dsp:sp modelId="{504E7B51-BB50-42AA-91B1-D6A2D447CCC0}">
      <dsp:nvSpPr>
        <dsp:cNvPr id="0" name=""/>
        <dsp:cNvSpPr/>
      </dsp:nvSpPr>
      <dsp:spPr>
        <a:xfrm rot="14400000">
          <a:off x="242" y="3127916"/>
          <a:ext cx="2889305" cy="288930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399945"/>
                <a:satOff val="-48385"/>
                <a:lumOff val="-2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99945"/>
                <a:satOff val="-48385"/>
                <a:lumOff val="-2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99945"/>
                <a:satOff val="-48385"/>
                <a:lumOff val="-2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Searching and tracking of information becomes complex and time consuming.</a:t>
          </a:r>
        </a:p>
      </dsp:txBody>
      <dsp:txXfrm rot="5400000">
        <a:off x="34113" y="3976649"/>
        <a:ext cx="2383677" cy="144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B1BEF-F873-47C3-AF9C-147446078F63}">
      <dsp:nvSpPr>
        <dsp:cNvPr id="0" name=""/>
        <dsp:cNvSpPr/>
      </dsp:nvSpPr>
      <dsp:spPr>
        <a:xfrm>
          <a:off x="1283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E4950-A85D-4A24-909B-2909AE6C3C16}">
      <dsp:nvSpPr>
        <dsp:cNvPr id="0" name=""/>
        <dsp:cNvSpPr/>
      </dsp:nvSpPr>
      <dsp:spPr>
        <a:xfrm>
          <a:off x="501904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new system requires to integrate systems for Human Resource Information , Client management and Project management at one place. </a:t>
          </a:r>
        </a:p>
      </dsp:txBody>
      <dsp:txXfrm>
        <a:off x="585701" y="988465"/>
        <a:ext cx="4337991" cy="2693452"/>
      </dsp:txXfrm>
    </dsp:sp>
    <dsp:sp modelId="{BDDB9AF6-4028-4A92-A1F3-45B5B9FB7968}">
      <dsp:nvSpPr>
        <dsp:cNvPr id="0" name=""/>
        <dsp:cNvSpPr/>
      </dsp:nvSpPr>
      <dsp:spPr>
        <a:xfrm>
          <a:off x="5508110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03D37-152F-48DC-9798-6E1B055FE6F2}">
      <dsp:nvSpPr>
        <dsp:cNvPr id="0" name=""/>
        <dsp:cNvSpPr/>
      </dsp:nvSpPr>
      <dsp:spPr>
        <a:xfrm>
          <a:off x="6008730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makes data manipulation of projects &amp; employees easy and fast. Its Less time consuming and provide efficient searching. </a:t>
          </a:r>
        </a:p>
      </dsp:txBody>
      <dsp:txXfrm>
        <a:off x="6092527" y="988465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3B12A-6418-4F07-8361-813F0D65BD4B}">
      <dsp:nvSpPr>
        <dsp:cNvPr id="0" name=""/>
        <dsp:cNvSpPr/>
      </dsp:nvSpPr>
      <dsp:spPr>
        <a:xfrm>
          <a:off x="0" y="36109"/>
          <a:ext cx="6173409" cy="24675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1" u="sng" kern="1200"/>
            <a:t>USER Specification: </a:t>
          </a:r>
          <a:endParaRPr lang="en-US" sz="5700" kern="1200"/>
        </a:p>
      </dsp:txBody>
      <dsp:txXfrm>
        <a:off x="120455" y="156564"/>
        <a:ext cx="5932499" cy="2226619"/>
      </dsp:txXfrm>
    </dsp:sp>
    <dsp:sp modelId="{49C63456-A3EF-41C9-9F91-0F90D2CD593C}">
      <dsp:nvSpPr>
        <dsp:cNvPr id="0" name=""/>
        <dsp:cNvSpPr/>
      </dsp:nvSpPr>
      <dsp:spPr>
        <a:xfrm>
          <a:off x="0" y="2503639"/>
          <a:ext cx="6173409" cy="33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06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Administration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HR Manager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Project Leader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Employee</a:t>
          </a:r>
        </a:p>
      </dsp:txBody>
      <dsp:txXfrm>
        <a:off x="0" y="2503639"/>
        <a:ext cx="6173409" cy="3303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A640B-659D-45B7-B041-251383EB3037}">
      <dsp:nvSpPr>
        <dsp:cNvPr id="0" name=""/>
        <dsp:cNvSpPr/>
      </dsp:nvSpPr>
      <dsp:spPr>
        <a:xfrm>
          <a:off x="3724432" y="1541802"/>
          <a:ext cx="1482047" cy="705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54"/>
              </a:lnTo>
              <a:lnTo>
                <a:pt x="1482047" y="480654"/>
              </a:lnTo>
              <a:lnTo>
                <a:pt x="1482047" y="7053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4B1B5-A932-4AAE-B758-250BB530F0C5}">
      <dsp:nvSpPr>
        <dsp:cNvPr id="0" name=""/>
        <dsp:cNvSpPr/>
      </dsp:nvSpPr>
      <dsp:spPr>
        <a:xfrm>
          <a:off x="2242385" y="1541802"/>
          <a:ext cx="1482047" cy="705319"/>
        </a:xfrm>
        <a:custGeom>
          <a:avLst/>
          <a:gdLst/>
          <a:ahLst/>
          <a:cxnLst/>
          <a:rect l="0" t="0" r="0" b="0"/>
          <a:pathLst>
            <a:path>
              <a:moveTo>
                <a:pt x="1482047" y="0"/>
              </a:moveTo>
              <a:lnTo>
                <a:pt x="1482047" y="480654"/>
              </a:lnTo>
              <a:lnTo>
                <a:pt x="0" y="480654"/>
              </a:lnTo>
              <a:lnTo>
                <a:pt x="0" y="7053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E228D-33BF-4DFD-97E5-7319BB6C63C8}">
      <dsp:nvSpPr>
        <dsp:cNvPr id="0" name=""/>
        <dsp:cNvSpPr/>
      </dsp:nvSpPr>
      <dsp:spPr>
        <a:xfrm>
          <a:off x="2511848" y="1820"/>
          <a:ext cx="2425168" cy="153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25D42B-2E9C-4C19-BC4E-AD53CD16ED58}">
      <dsp:nvSpPr>
        <dsp:cNvPr id="0" name=""/>
        <dsp:cNvSpPr/>
      </dsp:nvSpPr>
      <dsp:spPr>
        <a:xfrm>
          <a:off x="2781311" y="257810"/>
          <a:ext cx="2425168" cy="153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Administrator:-</a:t>
          </a:r>
          <a:r>
            <a:rPr lang="en-US" sz="1800" kern="1200" dirty="0"/>
            <a:t> </a:t>
          </a:r>
        </a:p>
      </dsp:txBody>
      <dsp:txXfrm>
        <a:off x="2826416" y="302915"/>
        <a:ext cx="2334958" cy="1449771"/>
      </dsp:txXfrm>
    </dsp:sp>
    <dsp:sp modelId="{DB982A78-999D-4C55-8CE4-8AA5AC301646}">
      <dsp:nvSpPr>
        <dsp:cNvPr id="0" name=""/>
        <dsp:cNvSpPr/>
      </dsp:nvSpPr>
      <dsp:spPr>
        <a:xfrm>
          <a:off x="1029801" y="2247121"/>
          <a:ext cx="2425168" cy="1539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754A8-4DD7-46F2-852B-B2E04D92E77C}">
      <dsp:nvSpPr>
        <dsp:cNvPr id="0" name=""/>
        <dsp:cNvSpPr/>
      </dsp:nvSpPr>
      <dsp:spPr>
        <a:xfrm>
          <a:off x="1299264" y="2503111"/>
          <a:ext cx="2425168" cy="153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Administrator can create and manage clients, projects and users.</a:t>
          </a:r>
        </a:p>
      </dsp:txBody>
      <dsp:txXfrm>
        <a:off x="1344369" y="2548216"/>
        <a:ext cx="2334958" cy="1449771"/>
      </dsp:txXfrm>
    </dsp:sp>
    <dsp:sp modelId="{9BD6AB9B-87BB-48F9-A3A7-6DEC7FE4F566}">
      <dsp:nvSpPr>
        <dsp:cNvPr id="0" name=""/>
        <dsp:cNvSpPr/>
      </dsp:nvSpPr>
      <dsp:spPr>
        <a:xfrm>
          <a:off x="3993895" y="2247121"/>
          <a:ext cx="2425168" cy="1539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9C51FA-B26E-41C1-9292-287F1AB7E936}">
      <dsp:nvSpPr>
        <dsp:cNvPr id="0" name=""/>
        <dsp:cNvSpPr/>
      </dsp:nvSpPr>
      <dsp:spPr>
        <a:xfrm>
          <a:off x="4263358" y="2503111"/>
          <a:ext cx="2425168" cy="153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Administrator can also allocate/change project manager and manage account. </a:t>
          </a:r>
        </a:p>
      </dsp:txBody>
      <dsp:txXfrm>
        <a:off x="4308463" y="2548216"/>
        <a:ext cx="2334958" cy="14497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9E133-D625-48C5-9424-06235333C906}">
      <dsp:nvSpPr>
        <dsp:cNvPr id="0" name=""/>
        <dsp:cNvSpPr/>
      </dsp:nvSpPr>
      <dsp:spPr>
        <a:xfrm>
          <a:off x="1283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9103-7E92-40C7-BC96-31ADE4F2CE8A}">
      <dsp:nvSpPr>
        <dsp:cNvPr id="0" name=""/>
        <dsp:cNvSpPr/>
      </dsp:nvSpPr>
      <dsp:spPr>
        <a:xfrm>
          <a:off x="501904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HR manager can create/manage employees.</a:t>
          </a:r>
        </a:p>
      </dsp:txBody>
      <dsp:txXfrm>
        <a:off x="585701" y="988465"/>
        <a:ext cx="4337991" cy="2693452"/>
      </dsp:txXfrm>
    </dsp:sp>
    <dsp:sp modelId="{452D094D-1213-4292-BB2E-1AB9ABAF09AC}">
      <dsp:nvSpPr>
        <dsp:cNvPr id="0" name=""/>
        <dsp:cNvSpPr/>
      </dsp:nvSpPr>
      <dsp:spPr>
        <a:xfrm>
          <a:off x="5508110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D9D69-4D34-4A64-898C-552EF6AD0307}">
      <dsp:nvSpPr>
        <dsp:cNvPr id="0" name=""/>
        <dsp:cNvSpPr/>
      </dsp:nvSpPr>
      <dsp:spPr>
        <a:xfrm>
          <a:off x="6008730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HR manager can also perform selection process of candidates. After selection process candidate will be converted to Employee and new unique Employee ID assigns to Candidate</a:t>
          </a:r>
        </a:p>
      </dsp:txBody>
      <dsp:txXfrm>
        <a:off x="6092527" y="988465"/>
        <a:ext cx="4337991" cy="2693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E670E-6FE9-48DC-88B9-23C2E98F956C}">
      <dsp:nvSpPr>
        <dsp:cNvPr id="0" name=""/>
        <dsp:cNvSpPr/>
      </dsp:nvSpPr>
      <dsp:spPr>
        <a:xfrm>
          <a:off x="1283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42D7B-F197-43CE-8916-7044C51BEC31}">
      <dsp:nvSpPr>
        <dsp:cNvPr id="0" name=""/>
        <dsp:cNvSpPr/>
      </dsp:nvSpPr>
      <dsp:spPr>
        <a:xfrm>
          <a:off x="501904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Project Leader creates projects and assign projects to relative Team Leaders. </a:t>
          </a:r>
        </a:p>
      </dsp:txBody>
      <dsp:txXfrm>
        <a:off x="585701" y="988465"/>
        <a:ext cx="4337991" cy="2693452"/>
      </dsp:txXfrm>
    </dsp:sp>
    <dsp:sp modelId="{505B82F4-C77E-4B72-9D1F-D4EB7CDE1547}">
      <dsp:nvSpPr>
        <dsp:cNvPr id="0" name=""/>
        <dsp:cNvSpPr/>
      </dsp:nvSpPr>
      <dsp:spPr>
        <a:xfrm>
          <a:off x="5508110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31A0B-0AA2-4CA4-B300-B3231723386D}">
      <dsp:nvSpPr>
        <dsp:cNvPr id="0" name=""/>
        <dsp:cNvSpPr/>
      </dsp:nvSpPr>
      <dsp:spPr>
        <a:xfrm>
          <a:off x="6008730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Project Leader check the project summary &amp; status on dashboard</a:t>
          </a:r>
        </a:p>
      </dsp:txBody>
      <dsp:txXfrm>
        <a:off x="6092527" y="988465"/>
        <a:ext cx="4337991" cy="2693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50EA-B007-46A9-B8A7-8863DE9C6C4D}">
      <dsp:nvSpPr>
        <dsp:cNvPr id="0" name=""/>
        <dsp:cNvSpPr/>
      </dsp:nvSpPr>
      <dsp:spPr>
        <a:xfrm>
          <a:off x="1283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76338-297D-4D42-B4D1-ABD6003D58A6}">
      <dsp:nvSpPr>
        <dsp:cNvPr id="0" name=""/>
        <dsp:cNvSpPr/>
      </dsp:nvSpPr>
      <dsp:spPr>
        <a:xfrm>
          <a:off x="501904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Team Members are responsible for the work performance and completion in given time period by the Team Leaders. </a:t>
          </a:r>
        </a:p>
      </dsp:txBody>
      <dsp:txXfrm>
        <a:off x="585701" y="988465"/>
        <a:ext cx="4337991" cy="2693452"/>
      </dsp:txXfrm>
    </dsp:sp>
    <dsp:sp modelId="{F05FE8D6-7885-487C-B5BD-211501B18EE9}">
      <dsp:nvSpPr>
        <dsp:cNvPr id="0" name=""/>
        <dsp:cNvSpPr/>
      </dsp:nvSpPr>
      <dsp:spPr>
        <a:xfrm>
          <a:off x="5508110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598DC-6B03-4998-9691-25358F7FB70B}">
      <dsp:nvSpPr>
        <dsp:cNvPr id="0" name=""/>
        <dsp:cNvSpPr/>
      </dsp:nvSpPr>
      <dsp:spPr>
        <a:xfrm>
          <a:off x="6008730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reports of work is submitted to the Team Leader and see the latest news of company on dashboard. </a:t>
          </a:r>
        </a:p>
      </dsp:txBody>
      <dsp:txXfrm>
        <a:off x="6092527" y="988465"/>
        <a:ext cx="4337991" cy="26934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B4D4F-C4A2-4E09-A196-B32EE54DBAF1}">
      <dsp:nvSpPr>
        <dsp:cNvPr id="0" name=""/>
        <dsp:cNvSpPr/>
      </dsp:nvSpPr>
      <dsp:spPr>
        <a:xfrm>
          <a:off x="0" y="64207"/>
          <a:ext cx="10515600" cy="746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There are 4 types of modules:- </a:t>
          </a:r>
        </a:p>
      </dsp:txBody>
      <dsp:txXfrm>
        <a:off x="36439" y="100646"/>
        <a:ext cx="10442722" cy="673582"/>
      </dsp:txXfrm>
    </dsp:sp>
    <dsp:sp modelId="{DFBB29FD-5010-4D57-B29D-571D8516CD13}">
      <dsp:nvSpPr>
        <dsp:cNvPr id="0" name=""/>
        <dsp:cNvSpPr/>
      </dsp:nvSpPr>
      <dsp:spPr>
        <a:xfrm>
          <a:off x="0" y="894187"/>
          <a:ext cx="10515600" cy="746460"/>
        </a:xfrm>
        <a:prstGeom prst="roundRect">
          <a:avLst/>
        </a:prstGeom>
        <a:solidFill>
          <a:schemeClr val="accent5">
            <a:hueOff val="-1183401"/>
            <a:satOff val="-6501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Account &amp; Administration </a:t>
          </a:r>
        </a:p>
      </dsp:txBody>
      <dsp:txXfrm>
        <a:off x="36439" y="930626"/>
        <a:ext cx="10442722" cy="673582"/>
      </dsp:txXfrm>
    </dsp:sp>
    <dsp:sp modelId="{8C852262-876C-4A61-A485-538819AD4316}">
      <dsp:nvSpPr>
        <dsp:cNvPr id="0" name=""/>
        <dsp:cNvSpPr/>
      </dsp:nvSpPr>
      <dsp:spPr>
        <a:xfrm>
          <a:off x="0" y="1724167"/>
          <a:ext cx="10515600" cy="746460"/>
        </a:xfrm>
        <a:prstGeom prst="round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Human Resource Information </a:t>
          </a:r>
        </a:p>
      </dsp:txBody>
      <dsp:txXfrm>
        <a:off x="36439" y="1760606"/>
        <a:ext cx="10442722" cy="673582"/>
      </dsp:txXfrm>
    </dsp:sp>
    <dsp:sp modelId="{1514D0CF-8548-4D99-82C5-B67FFDC29E4C}">
      <dsp:nvSpPr>
        <dsp:cNvPr id="0" name=""/>
        <dsp:cNvSpPr/>
      </dsp:nvSpPr>
      <dsp:spPr>
        <a:xfrm>
          <a:off x="0" y="2554147"/>
          <a:ext cx="10515600" cy="746460"/>
        </a:xfrm>
        <a:prstGeom prst="roundRect">
          <a:avLst/>
        </a:prstGeom>
        <a:solidFill>
          <a:schemeClr val="accent5">
            <a:hueOff val="-3550204"/>
            <a:satOff val="-19502"/>
            <a:lumOff val="-19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Client Management </a:t>
          </a:r>
        </a:p>
      </dsp:txBody>
      <dsp:txXfrm>
        <a:off x="36439" y="2590586"/>
        <a:ext cx="10442722" cy="673582"/>
      </dsp:txXfrm>
    </dsp:sp>
    <dsp:sp modelId="{7B583B4B-D50F-41C7-B3EA-7D5A46898854}">
      <dsp:nvSpPr>
        <dsp:cNvPr id="0" name=""/>
        <dsp:cNvSpPr/>
      </dsp:nvSpPr>
      <dsp:spPr>
        <a:xfrm>
          <a:off x="0" y="3384127"/>
          <a:ext cx="10515600" cy="746460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4. Project Management</a:t>
          </a:r>
        </a:p>
      </dsp:txBody>
      <dsp:txXfrm>
        <a:off x="36439" y="3420566"/>
        <a:ext cx="10442722" cy="67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5" name="CustomShape 6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3" name="CustomShape 14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201449"/>
                </a:solidFill>
                <a:latin typeface="Rockwell"/>
              </a:rPr>
              <a:t>Click to </a:t>
            </a:r>
            <a:r>
              <a:rPr b="0" lang="en-US" sz="6000" spc="-1" strike="noStrike">
                <a:solidFill>
                  <a:srgbClr val="201449"/>
                </a:solidFill>
                <a:latin typeface="Rockwell"/>
              </a:rPr>
              <a:t>edit </a:t>
            </a:r>
            <a:r>
              <a:rPr b="0" lang="en-US" sz="6000" spc="-1" strike="noStrike">
                <a:solidFill>
                  <a:srgbClr val="201449"/>
                </a:solidFill>
                <a:latin typeface="Rockwell"/>
              </a:rPr>
              <a:t>Master </a:t>
            </a:r>
            <a:r>
              <a:rPr b="0" lang="en-US" sz="6000" spc="-1" strike="noStrike">
                <a:solidFill>
                  <a:srgbClr val="201449"/>
                </a:solidFill>
                <a:latin typeface="Rockwell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F405E3-1637-47D5-805E-5320AFDDEC7A}" type="datetime">
              <a:rPr b="0" lang="en-US" sz="900" spc="199" strike="noStrike" cap="all">
                <a:solidFill>
                  <a:srgbClr val="e45221"/>
                </a:solidFill>
                <a:latin typeface="Segoe UI"/>
              </a:rPr>
              <a:t>4/8/22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8A7277-95F6-4198-A95F-3FE69A60E054}" type="slidenum">
              <a:rPr b="0" lang="en-US" sz="900" spc="199" strike="noStrike" cap="all">
                <a:solidFill>
                  <a:srgbClr val="e45221"/>
                </a:solidFill>
                <a:latin typeface="Segoe UI"/>
              </a:rPr>
              <a:t>6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01449"/>
                </a:solidFill>
                <a:latin typeface="Segoe UI"/>
              </a:rPr>
              <a:t>Click to edit the outline text format</a:t>
            </a:r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01449"/>
                </a:solidFill>
                <a:latin typeface="Segoe UI"/>
              </a:rPr>
              <a:t>Second Outline Level</a:t>
            </a:r>
            <a:endParaRPr b="0" lang="en-US" sz="2000" spc="-1" strike="noStrike">
              <a:solidFill>
                <a:srgbClr val="201449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Third Outline Level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Fourth Outline Level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1449"/>
                </a:solidFill>
                <a:latin typeface="Segoe UI"/>
              </a:rPr>
              <a:t>Fifth Outline Level</a:t>
            </a:r>
            <a:endParaRPr b="0" lang="en-US" sz="2000" spc="-1" strike="noStrike">
              <a:solidFill>
                <a:srgbClr val="201449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1449"/>
                </a:solidFill>
                <a:latin typeface="Segoe UI"/>
              </a:rPr>
              <a:t>Sixth Outline Level</a:t>
            </a:r>
            <a:endParaRPr b="0" lang="en-US" sz="2000" spc="-1" strike="noStrike">
              <a:solidFill>
                <a:srgbClr val="201449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1449"/>
                </a:solidFill>
                <a:latin typeface="Segoe UI"/>
              </a:rPr>
              <a:t>Seventh Outline Level</a:t>
            </a:r>
            <a:endParaRPr b="0" lang="en-US" sz="20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" name="Group 5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66" name="CustomShape 6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7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8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9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0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11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2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Group 13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74" name="CustomShape 14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5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6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7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8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9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20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" name="PlaceHolder 2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Click to edit </a:t>
            </a: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Master title </a:t>
            </a: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2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2800" spc="-1" strike="noStrike">
                <a:solidFill>
                  <a:srgbClr val="201449"/>
                </a:solidFill>
                <a:latin typeface="Segoe UI"/>
              </a:rPr>
              <a:t>Click to edit Master text styles</a:t>
            </a:r>
            <a:endParaRPr b="0" lang="en-US" sz="2800" spc="-1" strike="noStrike">
              <a:solidFill>
                <a:srgbClr val="201449"/>
              </a:solidFill>
              <a:latin typeface="Segoe U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2400" spc="-1" strike="noStrike">
                <a:solidFill>
                  <a:srgbClr val="201449"/>
                </a:solidFill>
                <a:latin typeface="Segoe UI"/>
              </a:rPr>
              <a:t>Second level</a:t>
            </a:r>
            <a:endParaRPr b="0" lang="en-US" sz="2400" spc="-1" strike="noStrike">
              <a:solidFill>
                <a:srgbClr val="201449"/>
              </a:solidFill>
              <a:latin typeface="Segoe UI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2000" spc="-1" strike="noStrike">
                <a:solidFill>
                  <a:srgbClr val="201449"/>
                </a:solidFill>
                <a:latin typeface="Segoe UI"/>
              </a:rPr>
              <a:t>Third level</a:t>
            </a:r>
            <a:endParaRPr b="0" lang="en-US" sz="2000" spc="-1" strike="noStrike">
              <a:solidFill>
                <a:srgbClr val="201449"/>
              </a:solidFill>
              <a:latin typeface="Segoe UI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Fourth level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Fifth level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</p:txBody>
      </p:sp>
      <p:sp>
        <p:nvSpPr>
          <p:cNvPr id="83" name="PlaceHolder 2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F05F95-3AA9-4B7F-B387-54F3D65D48A6}" type="datetime">
              <a:rPr b="0" lang="en-US" sz="900" spc="199" strike="noStrike" cap="all">
                <a:solidFill>
                  <a:srgbClr val="e45221"/>
                </a:solidFill>
                <a:latin typeface="Segoe UI"/>
              </a:rPr>
              <a:t>4/8/22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4" name="PlaceHolder 2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25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A67A8A-5955-438C-BEA4-A32AFEB874BB}" type="slidenum">
              <a:rPr b="0" lang="en-US" sz="900" spc="199" strike="noStrike" cap="all">
                <a:solidFill>
                  <a:srgbClr val="e45221"/>
                </a:solidFill>
                <a:latin typeface="Segoe U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11.xml"/><Relationship Id="rId2" Type="http://schemas.openxmlformats.org/officeDocument/2006/relationships/diagramLayout" Target="../diagrams/layout11.xml"/><Relationship Id="rId3" Type="http://schemas.openxmlformats.org/officeDocument/2006/relationships/diagramQuickStyle" Target="../diagrams/quickStyle11.xml"/><Relationship Id="rId4" Type="http://schemas.openxmlformats.org/officeDocument/2006/relationships/diagramColors" Target="../diagrams/colors11.xml"/><Relationship Id="rId5" Type="http://schemas.microsoft.com/office/2007/relationships/diagramDrawing" Target="../diagrams/drawing11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diagramData" Target="../diagrams/data12.xml"/><Relationship Id="rId2" Type="http://schemas.openxmlformats.org/officeDocument/2006/relationships/diagramLayout" Target="../diagrams/layout12.xml"/><Relationship Id="rId3" Type="http://schemas.openxmlformats.org/officeDocument/2006/relationships/diagramQuickStyle" Target="../diagrams/quickStyle12.xml"/><Relationship Id="rId4" Type="http://schemas.openxmlformats.org/officeDocument/2006/relationships/diagramColors" Target="../diagrams/colors12.xml"/><Relationship Id="rId5" Type="http://schemas.microsoft.com/office/2007/relationships/diagramDrawing" Target="../diagrams/drawing12.xml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13.xml"/><Relationship Id="rId2" Type="http://schemas.openxmlformats.org/officeDocument/2006/relationships/diagramLayout" Target="../diagrams/layout13.xml"/><Relationship Id="rId3" Type="http://schemas.openxmlformats.org/officeDocument/2006/relationships/diagramQuickStyle" Target="../diagrams/quickStyle13.xml"/><Relationship Id="rId4" Type="http://schemas.openxmlformats.org/officeDocument/2006/relationships/diagramColors" Target="../diagrams/colors13.xml"/><Relationship Id="rId5" Type="http://schemas.microsoft.com/office/2007/relationships/diagramDrawing" Target="../diagrams/drawing13.xml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diagramData" Target="../diagrams/data14.xml"/><Relationship Id="rId2" Type="http://schemas.openxmlformats.org/officeDocument/2006/relationships/diagramLayout" Target="../diagrams/layout14.xml"/><Relationship Id="rId3" Type="http://schemas.openxmlformats.org/officeDocument/2006/relationships/diagramQuickStyle" Target="../diagrams/quickStyle14.xml"/><Relationship Id="rId4" Type="http://schemas.openxmlformats.org/officeDocument/2006/relationships/diagramColors" Target="../diagrams/colors14.xml"/><Relationship Id="rId5" Type="http://schemas.microsoft.com/office/2007/relationships/diagramDrawing" Target="../diagrams/drawing14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0" y="-2880"/>
            <a:ext cx="4853160" cy="5127840"/>
            <a:chOff x="0" y="-2880"/>
            <a:chExt cx="4853160" cy="5127840"/>
          </a:xfrm>
        </p:grpSpPr>
        <p:sp>
          <p:nvSpPr>
            <p:cNvPr id="125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5"/>
            <p:cNvSpPr/>
            <p:nvPr/>
          </p:nvSpPr>
          <p:spPr>
            <a:xfrm rot="16200000">
              <a:off x="-110880" y="150840"/>
              <a:ext cx="5085000" cy="4843800"/>
            </a:xfrm>
            <a:custGeom>
              <a:avLst/>
              <a:gdLst/>
              <a:ahLst/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6"/>
            <p:cNvSpPr/>
            <p:nvPr/>
          </p:nvSpPr>
          <p:spPr>
            <a:xfrm rot="16200000">
              <a:off x="-171000" y="210960"/>
              <a:ext cx="5010120" cy="4649040"/>
            </a:xfrm>
            <a:custGeom>
              <a:avLst/>
              <a:gdLst/>
              <a:ahLst/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7"/>
            <p:cNvSpPr/>
            <p:nvPr/>
          </p:nvSpPr>
          <p:spPr>
            <a:xfrm rot="16200000">
              <a:off x="-181080" y="220680"/>
              <a:ext cx="4933440" cy="4552200"/>
            </a:xfrm>
            <a:custGeom>
              <a:avLst/>
              <a:gdLst/>
              <a:ahLst/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8"/>
            <p:cNvSpPr/>
            <p:nvPr/>
          </p:nvSpPr>
          <p:spPr>
            <a:xfrm rot="16200000">
              <a:off x="-211680" y="267840"/>
              <a:ext cx="4844160" cy="4401720"/>
            </a:xfrm>
            <a:custGeom>
              <a:avLst/>
              <a:gdLst/>
              <a:ahLst/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9"/>
            <p:cNvSpPr/>
            <p:nvPr/>
          </p:nvSpPr>
          <p:spPr>
            <a:xfrm rot="16200000">
              <a:off x="-722160" y="1625760"/>
              <a:ext cx="3915720" cy="2451960"/>
            </a:xfrm>
            <a:custGeom>
              <a:avLst/>
              <a:gdLst/>
              <a:ahLst/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0"/>
            <p:cNvSpPr/>
            <p:nvPr/>
          </p:nvSpPr>
          <p:spPr>
            <a:xfrm rot="16200000">
              <a:off x="0" y="5115960"/>
              <a:ext cx="9000" cy="9000"/>
            </a:xfrm>
            <a:prstGeom prst="rect">
              <a:avLst/>
            </a:pr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1"/>
            <p:cNvSpPr/>
            <p:nvPr/>
          </p:nvSpPr>
          <p:spPr>
            <a:xfrm rot="16200000">
              <a:off x="0" y="5115960"/>
              <a:ext cx="9000" cy="9000"/>
            </a:xfrm>
            <a:prstGeom prst="rect">
              <a:avLst/>
            </a:pr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2"/>
            <p:cNvSpPr/>
            <p:nvPr/>
          </p:nvSpPr>
          <p:spPr>
            <a:xfrm rot="16200000">
              <a:off x="0" y="5115960"/>
              <a:ext cx="9000" cy="9000"/>
            </a:xfrm>
            <a:prstGeom prst="rect">
              <a:avLst/>
            </a:pr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"/>
            <p:cNvSpPr/>
            <p:nvPr/>
          </p:nvSpPr>
          <p:spPr>
            <a:xfrm rot="16200000">
              <a:off x="-450720" y="2432520"/>
              <a:ext cx="2567520" cy="1646640"/>
            </a:xfrm>
            <a:custGeom>
              <a:avLst/>
              <a:gdLst/>
              <a:ahLst/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4"/>
            <p:cNvSpPr/>
            <p:nvPr/>
          </p:nvSpPr>
          <p:spPr>
            <a:xfrm rot="16200000">
              <a:off x="-205200" y="1886760"/>
              <a:ext cx="1676160" cy="1222560"/>
            </a:xfrm>
            <a:custGeom>
              <a:avLst/>
              <a:gdLst/>
              <a:ahLst/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5"/>
            <p:cNvSpPr/>
            <p:nvPr/>
          </p:nvSpPr>
          <p:spPr>
            <a:xfrm rot="16200000">
              <a:off x="-471960" y="2085120"/>
              <a:ext cx="3028320" cy="2064960"/>
            </a:xfrm>
            <a:custGeom>
              <a:avLst/>
              <a:gdLst/>
              <a:ahLst/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6"/>
            <p:cNvSpPr/>
            <p:nvPr/>
          </p:nvSpPr>
          <p:spPr>
            <a:xfrm rot="16200000">
              <a:off x="146880" y="3225240"/>
              <a:ext cx="1161720" cy="1049760"/>
            </a:xfrm>
            <a:custGeom>
              <a:avLst/>
              <a:gdLst/>
              <a:ahLst/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7"/>
            <p:cNvSpPr/>
            <p:nvPr/>
          </p:nvSpPr>
          <p:spPr>
            <a:xfrm rot="16200000">
              <a:off x="272520" y="3403080"/>
              <a:ext cx="846000" cy="774360"/>
            </a:xfrm>
            <a:custGeom>
              <a:avLst/>
              <a:gdLst/>
              <a:ahLst/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8"/>
            <p:cNvSpPr/>
            <p:nvPr/>
          </p:nvSpPr>
          <p:spPr>
            <a:xfrm rot="16200000">
              <a:off x="435240" y="3594240"/>
              <a:ext cx="477360" cy="447120"/>
            </a:xfrm>
            <a:custGeom>
              <a:avLst/>
              <a:gdLst/>
              <a:ahLst/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9"/>
            <p:cNvSpPr/>
            <p:nvPr/>
          </p:nvSpPr>
          <p:spPr>
            <a:xfrm rot="16200000">
              <a:off x="-785880" y="822240"/>
              <a:ext cx="2861640" cy="1270800"/>
            </a:xfrm>
            <a:custGeom>
              <a:avLst/>
              <a:gdLst/>
              <a:ahLst/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0"/>
            <p:cNvSpPr/>
            <p:nvPr/>
          </p:nvSpPr>
          <p:spPr>
            <a:xfrm rot="16200000">
              <a:off x="-848880" y="901080"/>
              <a:ext cx="2635920" cy="918720"/>
            </a:xfrm>
            <a:custGeom>
              <a:avLst/>
              <a:gdLst/>
              <a:ahLst/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1"/>
            <p:cNvSpPr/>
            <p:nvPr/>
          </p:nvSpPr>
          <p:spPr>
            <a:xfrm rot="16200000">
              <a:off x="-823680" y="1056960"/>
              <a:ext cx="2292120" cy="625320"/>
            </a:xfrm>
            <a:custGeom>
              <a:avLst/>
              <a:gdLst/>
              <a:ahLst/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2"/>
            <p:cNvSpPr/>
            <p:nvPr/>
          </p:nvSpPr>
          <p:spPr>
            <a:xfrm rot="16200000">
              <a:off x="-712440" y="1179360"/>
              <a:ext cx="1865520" cy="421200"/>
            </a:xfrm>
            <a:custGeom>
              <a:avLst/>
              <a:gdLst/>
              <a:ahLst/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3"/>
            <p:cNvSpPr/>
            <p:nvPr/>
          </p:nvSpPr>
          <p:spPr>
            <a:xfrm rot="16200000">
              <a:off x="-525960" y="1243080"/>
              <a:ext cx="1357920" cy="286560"/>
            </a:xfrm>
            <a:custGeom>
              <a:avLst/>
              <a:gdLst/>
              <a:ahLst/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4"/>
            <p:cNvSpPr/>
            <p:nvPr/>
          </p:nvSpPr>
          <p:spPr>
            <a:xfrm rot="16200000">
              <a:off x="-352080" y="1350360"/>
              <a:ext cx="890640" cy="167040"/>
            </a:xfrm>
            <a:custGeom>
              <a:avLst/>
              <a:gdLst/>
              <a:ahLst/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5"/>
            <p:cNvSpPr/>
            <p:nvPr/>
          </p:nvSpPr>
          <p:spPr>
            <a:xfrm rot="16200000">
              <a:off x="1886040" y="-678600"/>
              <a:ext cx="1677240" cy="3075840"/>
            </a:xfrm>
            <a:custGeom>
              <a:avLst/>
              <a:gdLst/>
              <a:ahLst/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6"/>
            <p:cNvSpPr/>
            <p:nvPr/>
          </p:nvSpPr>
          <p:spPr>
            <a:xfrm rot="16200000">
              <a:off x="2065680" y="-514080"/>
              <a:ext cx="1468440" cy="2606760"/>
            </a:xfrm>
            <a:custGeom>
              <a:avLst/>
              <a:gdLst/>
              <a:ahLst/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7"/>
            <p:cNvSpPr/>
            <p:nvPr/>
          </p:nvSpPr>
          <p:spPr>
            <a:xfrm rot="16200000">
              <a:off x="2247840" y="-429480"/>
              <a:ext cx="1174680" cy="2095200"/>
            </a:xfrm>
            <a:custGeom>
              <a:avLst/>
              <a:gdLst/>
              <a:ahLst/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" name="Group 28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150" name="CustomShape 29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Group 30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152" name="CustomShape 31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32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33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34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35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36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37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9" name="CustomShape 38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39"/>
          <p:cNvSpPr txBox="1"/>
          <p:nvPr/>
        </p:nvSpPr>
        <p:spPr>
          <a:xfrm>
            <a:off x="4000680" y="740160"/>
            <a:ext cx="7530480" cy="316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01449"/>
                </a:solidFill>
                <a:latin typeface="Rockwell"/>
              </a:rPr>
              <a:t>EMPLOYEE MANAGEMENT SYSTEM</a:t>
            </a:r>
            <a:endParaRPr b="0" lang="en-US" sz="5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1" name="TextShape 40"/>
          <p:cNvSpPr txBox="1"/>
          <p:nvPr/>
        </p:nvSpPr>
        <p:spPr>
          <a:xfrm>
            <a:off x="4000320" y="4074480"/>
            <a:ext cx="7579800" cy="1278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grpSp>
        <p:nvGrpSpPr>
          <p:cNvPr id="162" name="Group 41"/>
          <p:cNvGrpSpPr/>
          <p:nvPr/>
        </p:nvGrpSpPr>
        <p:grpSpPr>
          <a:xfrm>
            <a:off x="3928680" y="4031280"/>
            <a:ext cx="119160" cy="118800"/>
            <a:chOff x="3928680" y="4031280"/>
            <a:chExt cx="119160" cy="118800"/>
          </a:xfrm>
        </p:grpSpPr>
        <p:sp>
          <p:nvSpPr>
            <p:cNvPr id="163" name="Line 42"/>
            <p:cNvSpPr/>
            <p:nvPr/>
          </p:nvSpPr>
          <p:spPr>
            <a:xfrm>
              <a:off x="3988080" y="4031280"/>
              <a:ext cx="0" cy="11880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4" name="Line 43"/>
            <p:cNvSpPr/>
            <p:nvPr/>
          </p:nvSpPr>
          <p:spPr>
            <a:xfrm>
              <a:off x="3928680" y="4090680"/>
              <a:ext cx="119160" cy="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165" name="CustomShape 44"/>
          <p:cNvSpPr/>
          <p:nvPr/>
        </p:nvSpPr>
        <p:spPr>
          <a:xfrm flipV="1" rot="10800000">
            <a:off x="10152000" y="5520960"/>
            <a:ext cx="196632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Adarsh Bajpai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&amp;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Divyansh Trivedi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45"/>
          <p:cNvSpPr/>
          <p:nvPr/>
        </p:nvSpPr>
        <p:spPr>
          <a:xfrm>
            <a:off x="7193160" y="5950440"/>
            <a:ext cx="27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Segoe UI"/>
              </a:rPr>
              <a:t>Developed By: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endCondLst>
                                    <p:cond delay="0" evt="begin">
                                      <p:tn val="5"/>
                                    </p:cond>
                                  </p:end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9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360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8" name="TextShape 12"/>
          <p:cNvSpPr txBox="1"/>
          <p:nvPr/>
        </p:nvSpPr>
        <p:spPr>
          <a:xfrm>
            <a:off x="1198080" y="168120"/>
            <a:ext cx="9987840" cy="150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Project Leader:- 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369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370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371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2075466227"/>
              </p:ext>
            </p:extLst>
          </p:nvPr>
        </p:nvGraphicFramePr>
        <p:xfrm>
          <a:off x="838080" y="1982160"/>
          <a:ext cx="10515240" cy="41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382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TextShape 12"/>
          <p:cNvSpPr txBox="1"/>
          <p:nvPr/>
        </p:nvSpPr>
        <p:spPr>
          <a:xfrm>
            <a:off x="1198080" y="168120"/>
            <a:ext cx="9987840" cy="150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Employees:- 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391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392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393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0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2697337391"/>
              </p:ext>
            </p:extLst>
          </p:nvPr>
        </p:nvGraphicFramePr>
        <p:xfrm>
          <a:off x="838080" y="1982160"/>
          <a:ext cx="10515240" cy="41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404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TextShape 12"/>
          <p:cNvSpPr txBox="1"/>
          <p:nvPr/>
        </p:nvSpPr>
        <p:spPr>
          <a:xfrm>
            <a:off x="1198080" y="168120"/>
            <a:ext cx="9987840" cy="150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MODULES SPECIFICATION:- 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413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414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415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2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2157900537"/>
              </p:ext>
            </p:extLst>
          </p:nvPr>
        </p:nvGraphicFramePr>
        <p:xfrm>
          <a:off x="838080" y="1982160"/>
          <a:ext cx="10515240" cy="41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426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4" name="TextShape 12"/>
          <p:cNvSpPr txBox="1"/>
          <p:nvPr/>
        </p:nvSpPr>
        <p:spPr>
          <a:xfrm>
            <a:off x="1198080" y="168120"/>
            <a:ext cx="9987840" cy="150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Account &amp; Administration:- 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435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436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437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4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3038204212"/>
              </p:ext>
            </p:extLst>
          </p:nvPr>
        </p:nvGraphicFramePr>
        <p:xfrm>
          <a:off x="838080" y="1982160"/>
          <a:ext cx="10515240" cy="41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7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448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6" name="TextShape 12"/>
          <p:cNvSpPr txBox="1"/>
          <p:nvPr/>
        </p:nvSpPr>
        <p:spPr>
          <a:xfrm>
            <a:off x="1198080" y="559800"/>
            <a:ext cx="4811040" cy="557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Human Resource Information:- 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457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458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59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460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7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" name="Diagram11"/>
          <p:cNvGraphicFramePr/>
          <p:nvPr>
            <p:extLst>
              <p:ext uri="{D42A27DB-BD31-4B8C-83A1-F6EECF244321}">
                <p14:modId xmlns:p14="http://schemas.microsoft.com/office/powerpoint/2010/main" val="4037526703"/>
              </p:ext>
            </p:extLst>
          </p:nvPr>
        </p:nvGraphicFramePr>
        <p:xfrm>
          <a:off x="6189120" y="716400"/>
          <a:ext cx="5702760" cy="542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Client Management:-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aphicFrame>
        <p:nvGraphicFramePr>
          <p:cNvPr id="12" name="Diagram12"/>
          <p:cNvGraphicFramePr/>
          <p:nvPr>
            <p:extLst>
              <p:ext uri="{D42A27DB-BD31-4B8C-83A1-F6EECF244321}">
                <p14:modId xmlns:p14="http://schemas.microsoft.com/office/powerpoint/2010/main" val="1778480958"/>
              </p:ext>
            </p:extLst>
          </p:nvPr>
        </p:nvGraphicFramePr>
        <p:xfrm>
          <a:off x="823680" y="158112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1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472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0" name="TextShape 12"/>
          <p:cNvSpPr txBox="1"/>
          <p:nvPr/>
        </p:nvSpPr>
        <p:spPr>
          <a:xfrm>
            <a:off x="1198080" y="228600"/>
            <a:ext cx="9782280" cy="142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Project Management:-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481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482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483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0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3" name="Diagram13"/>
          <p:cNvGraphicFramePr/>
          <p:nvPr>
            <p:extLst>
              <p:ext uri="{D42A27DB-BD31-4B8C-83A1-F6EECF244321}">
                <p14:modId xmlns:p14="http://schemas.microsoft.com/office/powerpoint/2010/main" val="1573168121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3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494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2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Home Page of EmS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03" name="Picture 4" descr="Graphical user interface, website&#10;&#10;Description automatically generated"/>
          <p:cNvPicPr/>
          <p:nvPr/>
        </p:nvPicPr>
        <p:blipFill>
          <a:blip r:embed="rId1"/>
          <a:stretch/>
        </p:blipFill>
        <p:spPr>
          <a:xfrm>
            <a:off x="5603040" y="1673280"/>
            <a:ext cx="6386760" cy="5087520"/>
          </a:xfrm>
          <a:prstGeom prst="rect">
            <a:avLst/>
          </a:prstGeom>
          <a:ln>
            <a:noFill/>
          </a:ln>
        </p:spPr>
      </p:pic>
      <p:grpSp>
        <p:nvGrpSpPr>
          <p:cNvPr id="504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505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06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507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4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7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518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Input Design</a:t>
            </a:r>
            <a:br/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This page is login page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27" name="Picture 4" descr=""/>
          <p:cNvPicPr/>
          <p:nvPr/>
        </p:nvPicPr>
        <p:blipFill>
          <a:blip r:embed="rId1"/>
          <a:stretch/>
        </p:blipFill>
        <p:spPr>
          <a:xfrm>
            <a:off x="5099760" y="1342440"/>
            <a:ext cx="6890040" cy="5231520"/>
          </a:xfrm>
          <a:prstGeom prst="rect">
            <a:avLst/>
          </a:prstGeom>
          <a:ln>
            <a:noFill/>
          </a:ln>
        </p:spPr>
      </p:pic>
      <p:grpSp>
        <p:nvGrpSpPr>
          <p:cNvPr id="528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529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0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531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8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1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542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0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This Page is admin Login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51" name="Picture 4" descr="A picture containing text, indoor, window, d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5603040" y="1673280"/>
            <a:ext cx="6386760" cy="5087520"/>
          </a:xfrm>
          <a:prstGeom prst="rect">
            <a:avLst/>
          </a:prstGeom>
          <a:ln>
            <a:noFill/>
          </a:ln>
        </p:spPr>
      </p:pic>
      <p:grpSp>
        <p:nvGrpSpPr>
          <p:cNvPr id="552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553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54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555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2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170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TextShape 12"/>
          <p:cNvSpPr txBox="1"/>
          <p:nvPr/>
        </p:nvSpPr>
        <p:spPr>
          <a:xfrm>
            <a:off x="1198080" y="228600"/>
            <a:ext cx="9782280" cy="142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EMS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79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180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181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183269211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2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Next LT Pro Medium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Next LT Pro Medium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4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Group 5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568" name="CustomShape 6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7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8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9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0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1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2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5" name="Group 13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576" name="CustomShape 14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5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6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7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8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9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20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CustomShape 2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2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2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586" name="CustomShape 2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CustomShape 2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2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3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3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4" name="TextShape 32"/>
          <p:cNvSpPr txBox="1"/>
          <p:nvPr/>
        </p:nvSpPr>
        <p:spPr>
          <a:xfrm>
            <a:off x="1005480" y="744840"/>
            <a:ext cx="377604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01449"/>
                </a:solidFill>
                <a:latin typeface="Rockwell"/>
              </a:rPr>
              <a:t>This page is sign_up page</a:t>
            </a:r>
            <a:endParaRPr b="0" lang="en-US" sz="5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595" name="Group 33"/>
          <p:cNvGrpSpPr/>
          <p:nvPr/>
        </p:nvGrpSpPr>
        <p:grpSpPr>
          <a:xfrm>
            <a:off x="11945160" y="149760"/>
            <a:ext cx="118800" cy="118800"/>
            <a:chOff x="11945160" y="149760"/>
            <a:chExt cx="118800" cy="118800"/>
          </a:xfrm>
        </p:grpSpPr>
        <p:sp>
          <p:nvSpPr>
            <p:cNvPr id="596" name="Line 34"/>
            <p:cNvSpPr/>
            <p:nvPr/>
          </p:nvSpPr>
          <p:spPr>
            <a:xfrm>
              <a:off x="12004560" y="149760"/>
              <a:ext cx="0" cy="11880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97" name="Line 35"/>
            <p:cNvSpPr/>
            <p:nvPr/>
          </p:nvSpPr>
          <p:spPr>
            <a:xfrm>
              <a:off x="11945160" y="209160"/>
              <a:ext cx="118800" cy="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pic>
        <p:nvPicPr>
          <p:cNvPr id="598" name="Picture 4" descr=""/>
          <p:cNvPicPr/>
          <p:nvPr/>
        </p:nvPicPr>
        <p:blipFill>
          <a:blip r:embed="rId1"/>
          <a:stretch/>
        </p:blipFill>
        <p:spPr>
          <a:xfrm>
            <a:off x="5186520" y="1625760"/>
            <a:ext cx="6401880" cy="5225400"/>
          </a:xfrm>
          <a:prstGeom prst="rect">
            <a:avLst/>
          </a:prstGeom>
          <a:ln>
            <a:noFill/>
          </a:ln>
        </p:spPr>
      </p:pic>
      <p:grpSp>
        <p:nvGrpSpPr>
          <p:cNvPr id="599" name="Group 36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600" name="CustomShape 37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01" name="Group 38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602" name="CustomShape 39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CustomShape 40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CustomShape 41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CustomShape 42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CustomShape 43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CustomShape 44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CustomShape 45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9" name="CustomShape 46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2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613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1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Admin Dashboard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22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5603040" y="1673280"/>
            <a:ext cx="6386760" cy="5173920"/>
          </a:xfrm>
          <a:prstGeom prst="rect">
            <a:avLst/>
          </a:prstGeom>
          <a:ln>
            <a:noFill/>
          </a:ln>
        </p:spPr>
      </p:pic>
      <p:grpSp>
        <p:nvGrpSpPr>
          <p:cNvPr id="623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624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5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626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3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637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5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Admin's rights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6" name="TextShape 13"/>
          <p:cNvSpPr txBox="1"/>
          <p:nvPr/>
        </p:nvSpPr>
        <p:spPr>
          <a:xfrm>
            <a:off x="1185840" y="2955240"/>
            <a:ext cx="3987720" cy="315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AutoNum type="arabicPeriod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Edit Profile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AutoNum type="arabicPeriod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Edit Education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AutoNum type="arabicPeriod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Edit Experience detail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AutoNum type="arabicPeriod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</a:rPr>
              <a:t>change password of user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</p:txBody>
      </p:sp>
      <p:pic>
        <p:nvPicPr>
          <p:cNvPr id="647" name="Picture 4" descr=""/>
          <p:cNvPicPr/>
          <p:nvPr/>
        </p:nvPicPr>
        <p:blipFill>
          <a:blip r:embed="rId1"/>
          <a:stretch/>
        </p:blipFill>
        <p:spPr>
          <a:xfrm>
            <a:off x="5603040" y="1673280"/>
            <a:ext cx="6386760" cy="5073480"/>
          </a:xfrm>
          <a:prstGeom prst="rect">
            <a:avLst/>
          </a:prstGeom>
          <a:ln>
            <a:noFill/>
          </a:ln>
        </p:spPr>
      </p:pic>
      <p:grpSp>
        <p:nvGrpSpPr>
          <p:cNvPr id="648" name="Group 14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649" name="CustomShape 15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50" name="Group 16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651" name="CustomShape 17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CustomShape 18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CustomShape 19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CustomShape 20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CustomShape 21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CustomShape 22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CustomShape 23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8" name="CustomShape 24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2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Next LT Pro Medium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Next LT Pro Medium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2" name="CustomShape 4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3" name="Group 5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664" name="CustomShape 6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7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8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9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0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1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2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1" name="Group 13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672" name="CustomShape 14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15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6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7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8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9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20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9" name="CustomShape 2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CustomShape 2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1" name="Group 2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682" name="CustomShape 2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" name="CustomShape 2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2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2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3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3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0" name="TextShape 32"/>
          <p:cNvSpPr txBox="1"/>
          <p:nvPr/>
        </p:nvSpPr>
        <p:spPr>
          <a:xfrm>
            <a:off x="1005480" y="744840"/>
            <a:ext cx="3776040" cy="3155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01449"/>
                </a:solidFill>
                <a:latin typeface="Rockwell"/>
              </a:rPr>
              <a:t>Employee Dashboard</a:t>
            </a:r>
            <a:endParaRPr b="0" lang="en-US" sz="5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91" name="Group 33"/>
          <p:cNvGrpSpPr/>
          <p:nvPr/>
        </p:nvGrpSpPr>
        <p:grpSpPr>
          <a:xfrm>
            <a:off x="11945160" y="149760"/>
            <a:ext cx="118800" cy="118800"/>
            <a:chOff x="11945160" y="149760"/>
            <a:chExt cx="118800" cy="118800"/>
          </a:xfrm>
        </p:grpSpPr>
        <p:sp>
          <p:nvSpPr>
            <p:cNvPr id="692" name="Line 34"/>
            <p:cNvSpPr/>
            <p:nvPr/>
          </p:nvSpPr>
          <p:spPr>
            <a:xfrm>
              <a:off x="12004560" y="149760"/>
              <a:ext cx="0" cy="11880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93" name="Line 35"/>
            <p:cNvSpPr/>
            <p:nvPr/>
          </p:nvSpPr>
          <p:spPr>
            <a:xfrm>
              <a:off x="11945160" y="209160"/>
              <a:ext cx="118800" cy="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pic>
        <p:nvPicPr>
          <p:cNvPr id="694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5186520" y="1625760"/>
            <a:ext cx="6401880" cy="5096160"/>
          </a:xfrm>
          <a:prstGeom prst="rect">
            <a:avLst/>
          </a:prstGeom>
          <a:ln>
            <a:noFill/>
          </a:ln>
        </p:spPr>
      </p:pic>
      <p:grpSp>
        <p:nvGrpSpPr>
          <p:cNvPr id="695" name="Group 36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696" name="CustomShape 37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97" name="Group 38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698" name="CustomShape 39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CustomShape 40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CustomShape 41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CustomShape 42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CustomShape 43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CustomShape 44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CustomShape 45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5" name="CustomShape 46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08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709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7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Profile Page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18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5603040" y="1673280"/>
            <a:ext cx="6386760" cy="5173920"/>
          </a:xfrm>
          <a:prstGeom prst="rect">
            <a:avLst/>
          </a:prstGeom>
          <a:ln>
            <a:noFill/>
          </a:ln>
        </p:spPr>
      </p:pic>
      <p:grpSp>
        <p:nvGrpSpPr>
          <p:cNvPr id="719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720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21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722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9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2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733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1" name="TextShape 12"/>
          <p:cNvSpPr txBox="1"/>
          <p:nvPr/>
        </p:nvSpPr>
        <p:spPr>
          <a:xfrm>
            <a:off x="1198080" y="559800"/>
            <a:ext cx="3988080" cy="223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Add Experience Detail page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42" name="Picture 4" descr=""/>
          <p:cNvPicPr/>
          <p:nvPr/>
        </p:nvPicPr>
        <p:blipFill>
          <a:blip r:embed="rId1"/>
          <a:stretch/>
        </p:blipFill>
        <p:spPr>
          <a:xfrm>
            <a:off x="5603040" y="1673280"/>
            <a:ext cx="6386760" cy="5130720"/>
          </a:xfrm>
          <a:prstGeom prst="rect">
            <a:avLst/>
          </a:prstGeom>
          <a:ln>
            <a:noFill/>
          </a:ln>
        </p:spPr>
      </p:pic>
      <p:grpSp>
        <p:nvGrpSpPr>
          <p:cNvPr id="743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744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45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746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53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2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Next LT Pro Medium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6" name="CustomShape 3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Next LT Pro Medium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7" name="CustomShape 4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8" name="Group 5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759" name="CustomShape 6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7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8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9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0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1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2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6" name="Group 13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767" name="CustomShape 14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5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6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17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8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9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20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4" name="CustomShape 2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CustomShape 2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6" name="Group 2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777" name="CustomShape 2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CustomShape 2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2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2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2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3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3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TextShape 32"/>
          <p:cNvSpPr txBox="1"/>
          <p:nvPr/>
        </p:nvSpPr>
        <p:spPr>
          <a:xfrm>
            <a:off x="1005480" y="169560"/>
            <a:ext cx="10582920" cy="205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01449"/>
                </a:solidFill>
                <a:latin typeface="Rockwell"/>
              </a:rPr>
              <a:t>Add Education</a:t>
            </a:r>
            <a:endParaRPr b="0" lang="en-US" sz="5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786" name="Group 33"/>
          <p:cNvGrpSpPr/>
          <p:nvPr/>
        </p:nvGrpSpPr>
        <p:grpSpPr>
          <a:xfrm>
            <a:off x="11945160" y="149760"/>
            <a:ext cx="118800" cy="118800"/>
            <a:chOff x="11945160" y="149760"/>
            <a:chExt cx="118800" cy="118800"/>
          </a:xfrm>
        </p:grpSpPr>
        <p:sp>
          <p:nvSpPr>
            <p:cNvPr id="787" name="Line 34"/>
            <p:cNvSpPr/>
            <p:nvPr/>
          </p:nvSpPr>
          <p:spPr>
            <a:xfrm>
              <a:off x="12004560" y="149760"/>
              <a:ext cx="0" cy="11880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88" name="Line 35"/>
            <p:cNvSpPr/>
            <p:nvPr/>
          </p:nvSpPr>
          <p:spPr>
            <a:xfrm>
              <a:off x="11945160" y="209160"/>
              <a:ext cx="118800" cy="0"/>
            </a:xfrm>
            <a:prstGeom prst="line">
              <a:avLst/>
            </a:prstGeom>
            <a:ln w="126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789" name="Group 36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790" name="CustomShape 37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91" name="Group 38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792" name="CustomShape 39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CustomShape 40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CustomShape 41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CustomShape 42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CustomShape 43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CustomShape 44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CustomShape 45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99" name="CustomShape 46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00" name="" descr=""/>
          <p:cNvPicPr/>
          <p:nvPr/>
        </p:nvPicPr>
        <p:blipFill>
          <a:blip r:embed="rId1"/>
          <a:stretch/>
        </p:blipFill>
        <p:spPr>
          <a:xfrm>
            <a:off x="5545080" y="2376000"/>
            <a:ext cx="6262920" cy="443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3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804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2" name="Group 12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813" name="Group 13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814" name="CustomShape 14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CustomShape 15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CustomShape 16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CustomShape 17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CustomShape 18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CustomShape 19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CustomShape 20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21" name="CustomShape 21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4" name="Diagram14"/>
          <p:cNvGraphicFramePr/>
          <p:nvPr>
            <p:extLst>
              <p:ext uri="{D42A27DB-BD31-4B8C-83A1-F6EECF244321}">
                <p14:modId xmlns:p14="http://schemas.microsoft.com/office/powerpoint/2010/main" val="4191746174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1" name="Group 3"/>
          <p:cNvGrpSpPr/>
          <p:nvPr/>
        </p:nvGrpSpPr>
        <p:grpSpPr>
          <a:xfrm>
            <a:off x="0" y="-3240"/>
            <a:ext cx="7921080" cy="6887160"/>
            <a:chOff x="0" y="-3240"/>
            <a:chExt cx="7921080" cy="6887160"/>
          </a:xfrm>
        </p:grpSpPr>
        <p:sp>
          <p:nvSpPr>
            <p:cNvPr id="192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5"/>
            <p:cNvSpPr/>
            <p:nvPr/>
          </p:nvSpPr>
          <p:spPr>
            <a:xfrm>
              <a:off x="3470760" y="61560"/>
              <a:ext cx="4450320" cy="6822360"/>
            </a:xfrm>
            <a:custGeom>
              <a:avLst/>
              <a:gdLst/>
              <a:ahLst/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6"/>
            <p:cNvSpPr/>
            <p:nvPr/>
          </p:nvSpPr>
          <p:spPr>
            <a:xfrm>
              <a:off x="17280" y="1582560"/>
              <a:ext cx="4133520" cy="5301000"/>
            </a:xfrm>
            <a:custGeom>
              <a:avLst/>
              <a:gdLst/>
              <a:ahLst/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>
              <a:off x="0" y="-3240"/>
              <a:ext cx="16920" cy="16920"/>
            </a:xfrm>
            <a:prstGeom prst="rect">
              <a:avLst/>
            </a:pr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>
              <a:off x="0" y="-3240"/>
              <a:ext cx="16920" cy="16920"/>
            </a:xfrm>
            <a:prstGeom prst="rect">
              <a:avLst/>
            </a:pr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16920" y="3518280"/>
              <a:ext cx="2880360" cy="3317040"/>
            </a:xfrm>
            <a:custGeom>
              <a:avLst/>
              <a:gdLst/>
              <a:ahLst/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37800" y="2957760"/>
              <a:ext cx="2196000" cy="3009960"/>
            </a:xfrm>
            <a:custGeom>
              <a:avLst/>
              <a:gdLst/>
              <a:ahLst/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1"/>
            <p:cNvSpPr/>
            <p:nvPr/>
          </p:nvSpPr>
          <p:spPr>
            <a:xfrm>
              <a:off x="2234160" y="2855520"/>
              <a:ext cx="1200600" cy="3993840"/>
            </a:xfrm>
            <a:custGeom>
              <a:avLst/>
              <a:gdLst/>
              <a:ahLst/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2"/>
            <p:cNvSpPr/>
            <p:nvPr/>
          </p:nvSpPr>
          <p:spPr>
            <a:xfrm>
              <a:off x="317520" y="5668560"/>
              <a:ext cx="1981800" cy="1180800"/>
            </a:xfrm>
            <a:custGeom>
              <a:avLst/>
              <a:gdLst/>
              <a:ahLst/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3"/>
            <p:cNvSpPr/>
            <p:nvPr/>
          </p:nvSpPr>
          <p:spPr>
            <a:xfrm>
              <a:off x="17280" y="25920"/>
              <a:ext cx="2282040" cy="5138640"/>
            </a:xfrm>
            <a:custGeom>
              <a:avLst/>
              <a:gdLst/>
              <a:ahLst/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4"/>
            <p:cNvSpPr/>
            <p:nvPr/>
          </p:nvSpPr>
          <p:spPr>
            <a:xfrm>
              <a:off x="17280" y="53640"/>
              <a:ext cx="1649880" cy="4733280"/>
            </a:xfrm>
            <a:custGeom>
              <a:avLst/>
              <a:gdLst/>
              <a:ahLst/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5"/>
            <p:cNvSpPr/>
            <p:nvPr/>
          </p:nvSpPr>
          <p:spPr>
            <a:xfrm>
              <a:off x="17280" y="379080"/>
              <a:ext cx="1123200" cy="4115880"/>
            </a:xfrm>
            <a:custGeom>
              <a:avLst/>
              <a:gdLst/>
              <a:ahLst/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6"/>
            <p:cNvSpPr/>
            <p:nvPr/>
          </p:nvSpPr>
          <p:spPr>
            <a:xfrm>
              <a:off x="17280" y="798120"/>
              <a:ext cx="756720" cy="3349800"/>
            </a:xfrm>
            <a:custGeom>
              <a:avLst/>
              <a:gdLst/>
              <a:ahLst/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7"/>
            <p:cNvSpPr/>
            <p:nvPr/>
          </p:nvSpPr>
          <p:spPr>
            <a:xfrm>
              <a:off x="17280" y="1247400"/>
              <a:ext cx="514800" cy="2438640"/>
            </a:xfrm>
            <a:custGeom>
              <a:avLst/>
              <a:gdLst/>
              <a:ahLst/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8"/>
            <p:cNvSpPr/>
            <p:nvPr/>
          </p:nvSpPr>
          <p:spPr>
            <a:xfrm>
              <a:off x="17280" y="1752120"/>
              <a:ext cx="299880" cy="1599480"/>
            </a:xfrm>
            <a:custGeom>
              <a:avLst/>
              <a:gdLst/>
              <a:ahLst/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9"/>
            <p:cNvSpPr/>
            <p:nvPr/>
          </p:nvSpPr>
          <p:spPr>
            <a:xfrm>
              <a:off x="2131200" y="14040"/>
              <a:ext cx="5523120" cy="3012120"/>
            </a:xfrm>
            <a:custGeom>
              <a:avLst/>
              <a:gdLst/>
              <a:ahLst/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"/>
            <p:cNvSpPr/>
            <p:nvPr/>
          </p:nvSpPr>
          <p:spPr>
            <a:xfrm>
              <a:off x="2687400" y="75600"/>
              <a:ext cx="4681440" cy="2637000"/>
            </a:xfrm>
            <a:custGeom>
              <a:avLst/>
              <a:gdLst/>
              <a:ahLst/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"/>
            <p:cNvSpPr/>
            <p:nvPr/>
          </p:nvSpPr>
          <p:spPr>
            <a:xfrm>
              <a:off x="3210480" y="31680"/>
              <a:ext cx="3762720" cy="2109960"/>
            </a:xfrm>
            <a:custGeom>
              <a:avLst/>
              <a:gdLst/>
              <a:ahLst/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" name="Group 22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211" name="CustomShape 23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2" name="Group 24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213" name="CustomShape 25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26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27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28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29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30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31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" name="CustomShape 32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1" name="TextShape 33"/>
          <p:cNvSpPr txBox="1"/>
          <p:nvPr/>
        </p:nvSpPr>
        <p:spPr>
          <a:xfrm>
            <a:off x="1198080" y="559800"/>
            <a:ext cx="9987840" cy="2785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201449"/>
                </a:solidFill>
                <a:latin typeface="Rockwell"/>
              </a:rPr>
              <a:t>EMS </a:t>
            </a:r>
            <a:r>
              <a:rPr b="0" lang="en-US" sz="6000" spc="-1" strike="noStrike">
                <a:solidFill>
                  <a:srgbClr val="201449"/>
                </a:solidFill>
                <a:latin typeface="Rockwell"/>
              </a:rPr>
              <a:t>Features</a:t>
            </a:r>
            <a:endParaRPr b="0" lang="en-US" sz="6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2" name="TextShape 34"/>
          <p:cNvSpPr txBox="1"/>
          <p:nvPr/>
        </p:nvSpPr>
        <p:spPr>
          <a:xfrm>
            <a:off x="2005200" y="3498840"/>
            <a:ext cx="8187840" cy="261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1800" spc="-1" strike="noStrike">
                <a:solidFill>
                  <a:srgbClr val="201449"/>
                </a:solidFill>
                <a:latin typeface="Segoe UI"/>
                <a:ea typeface="Segoe UI"/>
              </a:rPr>
              <a:t>An effective employee management system should include key features, such as time and attendance management (e.g., time tracking by way of employee timesheets), absence and leave management (e.g., time-off requests), an employee database, and an employee self-service portal.</a:t>
            </a:r>
            <a:endParaRPr b="0" lang="en-US" sz="1800" spc="-1" strike="noStrike">
              <a:solidFill>
                <a:srgbClr val="20144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" name="Group 4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227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9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" name="TextShape 12"/>
          <p:cNvSpPr txBox="1"/>
          <p:nvPr/>
        </p:nvSpPr>
        <p:spPr>
          <a:xfrm>
            <a:off x="1198080" y="726120"/>
            <a:ext cx="4794840" cy="5018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Rockwell"/>
              </a:rPr>
              <a:t>EMS EXITING </a:t>
            </a:r>
            <a:r>
              <a:rPr b="0" lang="en-US" sz="4400" spc="-1" strike="noStrike">
                <a:solidFill>
                  <a:srgbClr val="ffffff"/>
                </a:solidFill>
                <a:latin typeface="Rockwell"/>
              </a:rPr>
              <a:t>System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35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grpSp>
          <p:nvGrpSpPr>
            <p:cNvPr id="236" name="Group 14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237" name="CustomShape 15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16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17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18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19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20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21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4" name="CustomShape 22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35442167"/>
              </p:ext>
            </p:extLst>
          </p:nvPr>
        </p:nvGraphicFramePr>
        <p:xfrm>
          <a:off x="4642560" y="309600"/>
          <a:ext cx="6228360" cy="62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7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248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TextShape 12"/>
          <p:cNvSpPr txBox="1"/>
          <p:nvPr/>
        </p:nvSpPr>
        <p:spPr>
          <a:xfrm>
            <a:off x="1198080" y="168120"/>
            <a:ext cx="9987840" cy="150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Need For New </a:t>
            </a: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System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57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258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259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6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028138519"/>
              </p:ext>
            </p:extLst>
          </p:nvPr>
        </p:nvGraphicFramePr>
        <p:xfrm>
          <a:off x="838080" y="1982160"/>
          <a:ext cx="10515240" cy="41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9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270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TextShape 12"/>
          <p:cNvSpPr txBox="1"/>
          <p:nvPr/>
        </p:nvSpPr>
        <p:spPr>
          <a:xfrm>
            <a:off x="1198080" y="557280"/>
            <a:ext cx="9987840" cy="166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PROJECT </a:t>
            </a: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PROFILE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79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280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281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8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289" name="Table 23"/>
          <p:cNvGraphicFramePr/>
          <p:nvPr/>
        </p:nvGraphicFramePr>
        <p:xfrm>
          <a:off x="921240" y="2416320"/>
          <a:ext cx="10349640" cy="3760200"/>
        </p:xfrm>
        <a:graphic>
          <a:graphicData uri="http://schemas.openxmlformats.org/drawingml/2006/table">
            <a:tbl>
              <a:tblPr/>
              <a:tblGrid>
                <a:gridCol w="4354200"/>
                <a:gridCol w="5995440"/>
              </a:tblGrid>
              <a:tr h="39780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PROJECT TITLE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Employee Management System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881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Objectives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 is used to Manage Employees, In Recruitment process choose candidate, Project Management, Client Management at one place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708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Platform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DJango-Web Application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708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Front End 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Django Framework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708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Back End 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Python 3.8 &amp; Django SQL db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708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Tools 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VS Code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6260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Students Name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Adarsh Bajpai (1864013002)</a:t>
                      </a:r>
                      <a:endParaRPr b="0" lang="en-IN" sz="1700" spc="-1" strike="noStrike"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Divyansh Trivedi (1864013011)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715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Internal Guide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Saumya Awasthi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2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293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TextShape 12"/>
          <p:cNvSpPr txBox="1"/>
          <p:nvPr/>
        </p:nvSpPr>
        <p:spPr>
          <a:xfrm>
            <a:off x="1198080" y="559800"/>
            <a:ext cx="3979800" cy="557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201449"/>
                </a:solidFill>
                <a:latin typeface="Rockwell"/>
              </a:rPr>
              <a:t>FUNCTION </a:t>
            </a:r>
            <a:r>
              <a:rPr b="0" lang="en-US" sz="3700" spc="-1" strike="noStrike">
                <a:solidFill>
                  <a:srgbClr val="201449"/>
                </a:solidFill>
                <a:latin typeface="Rockwell"/>
              </a:rPr>
              <a:t>SPECIFICATION</a:t>
            </a:r>
            <a:endParaRPr b="0" lang="en-US" sz="37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302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303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304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1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998133147"/>
              </p:ext>
            </p:extLst>
          </p:nvPr>
        </p:nvGraphicFramePr>
        <p:xfrm>
          <a:off x="5409000" y="341280"/>
          <a:ext cx="6172920" cy="584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315" name="CustomShape 4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5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6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8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9"/>
            <p:cNvSpPr/>
            <p:nvPr/>
          </p:nvSpPr>
          <p:spPr>
            <a:xfrm>
              <a:off x="18720" y="5436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0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1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TextShape 12"/>
          <p:cNvSpPr txBox="1"/>
          <p:nvPr/>
        </p:nvSpPr>
        <p:spPr>
          <a:xfrm>
            <a:off x="1198080" y="559800"/>
            <a:ext cx="481392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USER </a:t>
            </a: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SPECIFICATIO</a:t>
            </a:r>
            <a:r>
              <a:rPr b="0" lang="en-US" sz="4400" spc="-1" strike="noStrike">
                <a:solidFill>
                  <a:srgbClr val="201449"/>
                </a:solidFill>
                <a:latin typeface="Rockwell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324" name="Group 13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325" name="CustomShape 1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6" name="Group 15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327" name="CustomShape 16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17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18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19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20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21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22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4" name="CustomShape 23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1496903028"/>
              </p:ext>
            </p:extLst>
          </p:nvPr>
        </p:nvGraphicFramePr>
        <p:xfrm>
          <a:off x="3054960" y="2283840"/>
          <a:ext cx="7718040" cy="40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7" name="Group 3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338" name="CustomShape 4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5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6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7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8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9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0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1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360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TextShape 12"/>
          <p:cNvSpPr txBox="1"/>
          <p:nvPr/>
        </p:nvSpPr>
        <p:spPr>
          <a:xfrm>
            <a:off x="1198080" y="168120"/>
            <a:ext cx="9987840" cy="150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Rockwell"/>
                <a:ea typeface="Rockwell"/>
              </a:rPr>
              <a:t>HR Manager:- </a:t>
            </a:r>
            <a:endParaRPr b="0" lang="en-US" sz="44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347" name="Group 13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348" name="Group 14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349" name="CustomShape 15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16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17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18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19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20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21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360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6" name="CustomShape 22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3150000368"/>
              </p:ext>
            </p:extLst>
          </p:nvPr>
        </p:nvGraphicFramePr>
        <p:xfrm>
          <a:off x="838080" y="1982160"/>
          <a:ext cx="10515240" cy="41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2022-04-07T17:15:20Z</dcterms:created>
  <dc:creator/>
  <dc:description/>
  <dc:language>en-IN</dc:language>
  <cp:lastModifiedBy/>
  <dcterms:modified xsi:type="dcterms:W3CDTF">2022-04-08T01:00:17Z</dcterms:modified>
  <cp:revision>508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