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A005-30DF-4900-86A7-882B606A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51AF9-FD60-462F-A524-4B3566E7D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E668-AAAE-4894-9298-F92F5A15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92D7-D769-4754-ADAC-123857F6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7BD3-7BF7-4E93-9D27-EDE147EF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9B97-A520-434E-917A-2D50B59C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E19B7-25EC-481B-9248-C5C82A4E3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CC479-9008-4E3F-ACFB-77540B0A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79A2-E849-4958-9E67-144A1C49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8E3D-4A9E-40A1-8D53-2021C2AD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1D4A6-0B90-4D7A-9BE8-8CEF2E80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BFB9-2E34-4EAC-BBAB-EF6CEDCD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7A05-6079-4FD6-A435-5E9490CD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CE72-B76C-42F5-AD64-53044FF4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03C76-5C63-49CC-B901-5C67E811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BAF6-79E9-4695-A04A-F46452F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1E49-5EC3-4B28-89B9-C771D911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9697-B2EA-47D0-BC61-BABB0582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8677-B782-4BCB-82BE-50ED45CC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8CF6-202A-4CDB-8BA2-CE299779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6ED5-12E2-48F2-B672-8C2176E7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D4AA-7602-444D-9D4E-8B9E689B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17AD-1AD3-42E0-BA20-81147763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4D75-0916-455A-BE8A-3522D655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FC42-5116-41BD-A71B-8A7C75D8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5C1-3416-4E49-A673-63B3FFA6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ABB2-D9FD-4567-A0B7-57802D6D2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B9CC0-7659-4D77-8B55-F36D0A79F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EB115-D389-4E41-A3CA-F6A439E1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A164-302F-4019-A1F0-D98B4457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E976B-2D9A-43DF-8564-F67C70DD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095D-E077-4589-AEEB-881704B2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44866-63F9-4DB0-A093-E715E17B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60726-FCB7-4139-9705-F3C7D5BAF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88D11-B4FA-43F7-9A2F-AEA8FF224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40F41-0907-4A83-8FAC-E68BA72F8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A183C-AD01-44BF-8B13-5A57B967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3EE19-2086-43D2-89A2-A40823B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137B5-992A-44AA-9576-0262EB80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2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FBA1-8DB8-4B14-B963-14EF27E6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10119-B26C-4450-935F-BEB7B388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02ACF-CA29-4A73-8276-8A89A3E8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C7D1E-ED0B-417C-A694-8FD91CD6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C2089-1642-4F90-8507-4648BED7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F977-77FB-4469-AC96-D4FF95FF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0D9E4-487A-4003-8034-82F2A0A3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897D-E41B-4A31-941A-DC5ECA43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240E-F2DF-45A4-932B-AB8D1C99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CC42B-AC8C-4256-83BB-AB871EE0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5E2D1-8FAC-498B-988C-29C886C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E607-B32B-415B-931F-D07BCA5A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E1F9-F5BC-455F-8E1E-08EB367E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1647-C515-4F22-8B03-F82DF385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88F0-BF07-4642-9C89-E5601665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628B-6E96-4B7E-9727-A60250F47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8E843-CEFE-4D99-8778-542C2A1E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CA4A-D5A5-42ED-902F-C6A36259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F32B-A938-4437-8928-F0ECF9DC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A5E24-2D9A-4A9A-AB59-E30CE422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A237-2112-44DF-8D5A-66BEB68B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16D7-D5E0-4B9D-9906-947C376CD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FEA8-7B54-411D-85BD-6C73D1F6F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BA0F-B516-4C91-B386-80A344999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2709DC-BD92-4706-9B24-625BEA007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1" y="0"/>
            <a:ext cx="10855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74E90F-D096-4F47-939C-B807E3ADB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12" y="0"/>
            <a:ext cx="8652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7D6F6-B18D-4CE4-B8FE-6F7CD79C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4" y="0"/>
            <a:ext cx="8900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E59AB5-BB81-48EE-8F77-4F18A8851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9" y="0"/>
            <a:ext cx="8753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8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A92835-7F81-4555-9660-400C4B26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11" y="0"/>
            <a:ext cx="9701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6759CC-7EBF-4D0B-8536-15F56AE9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98" y="0"/>
            <a:ext cx="8042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4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F078C0-38C5-4E62-861C-608E376E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0" y="0"/>
            <a:ext cx="10274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DC9C88-1780-45C7-91CC-F3CA80BCD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66" y="0"/>
            <a:ext cx="7069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BCC28-9681-49D8-8D05-416935F64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07" y="0"/>
            <a:ext cx="6030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65AEC-DDFB-4571-9CFE-7AFA4F1E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73"/>
            <a:ext cx="12192000" cy="63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BBA95-E551-46A0-9519-50AB5180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43" y="0"/>
            <a:ext cx="9794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5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0F75F-1BC7-41F9-ADE7-6AFBC91CF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58" y="76897"/>
            <a:ext cx="8566484" cy="6704205"/>
          </a:xfrm>
        </p:spPr>
      </p:pic>
    </p:spTree>
    <p:extLst>
      <p:ext uri="{BB962C8B-B14F-4D97-AF65-F5344CB8AC3E}">
        <p14:creationId xmlns:p14="http://schemas.microsoft.com/office/powerpoint/2010/main" val="2329751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4E0CE-FADB-4AED-81D2-1DC93096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14" y="0"/>
            <a:ext cx="8342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F3D208-D030-4728-9F1F-D471C9E4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443"/>
            <a:ext cx="12192000" cy="53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4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3E0A1D-5039-4C83-AE82-4AF3F6C08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77" y="0"/>
            <a:ext cx="8222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F39A44-43AB-4705-9CED-AF4D134C2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56" y="0"/>
            <a:ext cx="7508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50B6D-F028-4ACE-8A1D-10396EC1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" y="0"/>
            <a:ext cx="12062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5FAC56-55A8-4BFE-8D9C-2DF00B998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71" y="0"/>
            <a:ext cx="8506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8D182-C753-489F-8CB8-1C9B80D64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80" y="0"/>
            <a:ext cx="5544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8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E723A-13AB-4BA5-A8F2-1AF2EB487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6"/>
            <a:ext cx="12192000" cy="67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Chaudhari</dc:creator>
  <cp:lastModifiedBy>Vaibhav Chaudhari</cp:lastModifiedBy>
  <cp:revision>3</cp:revision>
  <dcterms:created xsi:type="dcterms:W3CDTF">2020-04-19T16:29:59Z</dcterms:created>
  <dcterms:modified xsi:type="dcterms:W3CDTF">2020-04-19T16:50:17Z</dcterms:modified>
</cp:coreProperties>
</file>