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86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</p:sldIdLst>
  <p:sldSz cy="5143500" cx="9144000"/>
  <p:notesSz cx="6858000" cy="9144000"/>
  <p:embeddedFontLst>
    <p:embeddedFont>
      <p:font typeface="Libre Bodoni"/>
      <p:regular r:id="rId43"/>
      <p:bold r:id="rId44"/>
      <p:italic r:id="rId45"/>
      <p:boldItalic r:id="rId46"/>
    </p:embeddedFont>
    <p:embeddedFont>
      <p:font typeface="Roboto"/>
      <p:regular r:id="rId47"/>
      <p:bold r:id="rId48"/>
      <p:italic r:id="rId49"/>
      <p:boldItalic r:id="rId50"/>
    </p:embeddedFont>
    <p:embeddedFont>
      <p:font typeface="Abel"/>
      <p:regular r:id="rId51"/>
    </p:embeddedFont>
    <p:embeddedFont>
      <p:font typeface="Book Antiqua"/>
      <p:regular r:id="rId52"/>
      <p:bold r:id="rId53"/>
      <p:italic r:id="rId54"/>
      <p:boldItalic r:id="rId55"/>
    </p:embeddedFont>
    <p:embeddedFont>
      <p:font typeface="Merriweather"/>
      <p:regular r:id="rId56"/>
      <p:bold r:id="rId57"/>
      <p:italic r:id="rId58"/>
      <p:boldItalic r:id="rId59"/>
    </p:embeddedFont>
    <p:embeddedFont>
      <p:font typeface="Asap"/>
      <p:regular r:id="rId60"/>
      <p:bold r:id="rId61"/>
      <p:italic r:id="rId62"/>
      <p:boldItalic r:id="rId63"/>
    </p:embeddedFont>
    <p:embeddedFont>
      <p:font typeface="Questrial"/>
      <p:regular r:id="rId6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font" Target="fonts/LibreBodoni-bold.fntdata"/><Relationship Id="rId43" Type="http://schemas.openxmlformats.org/officeDocument/2006/relationships/font" Target="fonts/LibreBodoni-regular.fntdata"/><Relationship Id="rId46" Type="http://schemas.openxmlformats.org/officeDocument/2006/relationships/font" Target="fonts/LibreBodoni-boldItalic.fntdata"/><Relationship Id="rId45" Type="http://schemas.openxmlformats.org/officeDocument/2006/relationships/font" Target="fonts/LibreBodoni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Roboto-bold.fntdata"/><Relationship Id="rId47" Type="http://schemas.openxmlformats.org/officeDocument/2006/relationships/font" Target="fonts/Roboto-regular.fntdata"/><Relationship Id="rId49" Type="http://schemas.openxmlformats.org/officeDocument/2006/relationships/font" Target="fonts/Robo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font" Target="fonts/Asap-italic.fntdata"/><Relationship Id="rId61" Type="http://schemas.openxmlformats.org/officeDocument/2006/relationships/font" Target="fonts/Asap-bold.fntdata"/><Relationship Id="rId20" Type="http://schemas.openxmlformats.org/officeDocument/2006/relationships/slide" Target="slides/slide16.xml"/><Relationship Id="rId64" Type="http://schemas.openxmlformats.org/officeDocument/2006/relationships/font" Target="fonts/Questrial-regular.fntdata"/><Relationship Id="rId63" Type="http://schemas.openxmlformats.org/officeDocument/2006/relationships/font" Target="fonts/Asap-boldItalic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60" Type="http://schemas.openxmlformats.org/officeDocument/2006/relationships/font" Target="fonts/Asap-regular.fntdata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Abel-regular.fntdata"/><Relationship Id="rId50" Type="http://schemas.openxmlformats.org/officeDocument/2006/relationships/font" Target="fonts/Roboto-boldItalic.fntdata"/><Relationship Id="rId53" Type="http://schemas.openxmlformats.org/officeDocument/2006/relationships/font" Target="fonts/BookAntiqua-bold.fntdata"/><Relationship Id="rId52" Type="http://schemas.openxmlformats.org/officeDocument/2006/relationships/font" Target="fonts/BookAntiqua-regular.fntdata"/><Relationship Id="rId11" Type="http://schemas.openxmlformats.org/officeDocument/2006/relationships/slide" Target="slides/slide7.xml"/><Relationship Id="rId55" Type="http://schemas.openxmlformats.org/officeDocument/2006/relationships/font" Target="fonts/BookAntiqua-boldItalic.fntdata"/><Relationship Id="rId10" Type="http://schemas.openxmlformats.org/officeDocument/2006/relationships/slide" Target="slides/slide6.xml"/><Relationship Id="rId54" Type="http://schemas.openxmlformats.org/officeDocument/2006/relationships/font" Target="fonts/BookAntiqua-italic.fntdata"/><Relationship Id="rId13" Type="http://schemas.openxmlformats.org/officeDocument/2006/relationships/slide" Target="slides/slide9.xml"/><Relationship Id="rId57" Type="http://schemas.openxmlformats.org/officeDocument/2006/relationships/font" Target="fonts/Merriweather-bold.fntdata"/><Relationship Id="rId12" Type="http://schemas.openxmlformats.org/officeDocument/2006/relationships/slide" Target="slides/slide8.xml"/><Relationship Id="rId56" Type="http://schemas.openxmlformats.org/officeDocument/2006/relationships/font" Target="fonts/Merriweather-regular.fntdata"/><Relationship Id="rId15" Type="http://schemas.openxmlformats.org/officeDocument/2006/relationships/slide" Target="slides/slide11.xml"/><Relationship Id="rId59" Type="http://schemas.openxmlformats.org/officeDocument/2006/relationships/font" Target="fonts/Merriweather-boldItalic.fntdata"/><Relationship Id="rId14" Type="http://schemas.openxmlformats.org/officeDocument/2006/relationships/slide" Target="slides/slide10.xml"/><Relationship Id="rId58" Type="http://schemas.openxmlformats.org/officeDocument/2006/relationships/font" Target="fonts/Merriweather-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g104f8d9e82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4" name="Google Shape;1064;g104f8d9e82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4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Google Shape;1175;g2c860f6572c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6" name="Google Shape;1176;g2c860f6572c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2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g2c8736f42cf_1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4" name="Google Shape;1184;g2c8736f42cf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7" name="Shape 1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g2c8736f42cf_1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9" name="Google Shape;1209;g2c8736f42cf_1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2" name="Shape 1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Google Shape;1233;g2c8736f42cf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4" name="Google Shape;1234;g2c8736f42cf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7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g2c8736f42cf_1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9" name="Google Shape;1259;g2c8736f42cf_1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2" name="Shape 1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3" name="Google Shape;1283;g2c860f6572c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4" name="Google Shape;1284;g2c860f6572c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0" name="Shape 1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" name="Google Shape;1291;g2c8736f42cf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2" name="Google Shape;1292;g2c8736f42cf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5" name="Shape 1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" name="Google Shape;1306;g2c860f6572c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7" name="Google Shape;1307;g2c860f6572c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3" name="Shape 1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Google Shape;1314;g145f38c9ad5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5" name="Google Shape;1315;g145f38c9ad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7" name="Shape 1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8" name="Google Shape;1328;g145f38c9ad5_0_6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9" name="Google Shape;1329;g145f38c9ad5_0_6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7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g2ccb3dcd2d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9" name="Google Shape;1069;g2ccb3dcd2d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3" name="Shape 1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" name="Google Shape;1344;g145f38c9ad5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5" name="Google Shape;1345;g145f38c9ad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2" name="Shape 1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" name="Google Shape;1363;g2c860f6572c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4" name="Google Shape;1364;g2c860f6572c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0" name="Shape 1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" name="Google Shape;1371;gfe29420a6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2" name="Google Shape;1372;gfe29420a6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0" name="Shape 1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1" name="Google Shape;1381;gfe29420a6a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2" name="Google Shape;1382;gfe29420a6a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7" name="Shape 1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8" name="Google Shape;1388;g2c860f6572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9" name="Google Shape;1389;g2c860f6572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4" name="Shape 1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5" name="Google Shape;1395;g2c860f6572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6" name="Google Shape;1396;g2c860f6572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1" name="Shape 1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" name="Google Shape;1402;g2c860f6572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3" name="Google Shape;1403;g2c860f6572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9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Google Shape;1410;g2c860f6572c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Google Shape;1411;g2c860f6572c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7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Google Shape;1418;gfe29420a6a_0_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9" name="Google Shape;1419;gfe29420a6a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5" name="Shape 1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" name="Google Shape;1426;gfe29420a6a_0_4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7" name="Google Shape;1427;gfe29420a6a_0_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6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g2c8b4c6b82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8" name="Google Shape;1078;g2c8b4c6b82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5" name="Shape 1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" name="Google Shape;1436;g2c860f6572c_17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7" name="Google Shape;1437;g2c860f6572c_17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5" name="Shape 1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6" name="Google Shape;1446;gfe29420a6a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7" name="Google Shape;1447;gfe29420a6a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5" name="Shape 1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Google Shape;1456;g2c8736f42cf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7" name="Google Shape;1457;g2c8736f42cf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3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g2c860f6572c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5" name="Google Shape;1465;g2c860f6572c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1" name="Shape 1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2" name="Google Shape;1472;gfe29420a6a_0_4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3" name="Google Shape;1473;gfe29420a6a_0_4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8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9" name="Google Shape;1479;g2c860f6572c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0" name="Google Shape;1480;g2c860f6572c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6" name="Shape 1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7" name="Google Shape;1487;g2c860f6572c_17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8" name="Google Shape;1488;g2c860f6572c_17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3" name="Shape 1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4" name="Google Shape;1494;g2c8736f42cf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5" name="Google Shape;1495;g2c8736f42cf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0" name="Shape 1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1" name="Google Shape;1501;g2c860f6572c_17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2" name="Google Shape;1502;g2c860f6572c_17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5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ge8ba8b33e5_2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7" name="Google Shape;1087;ge8ba8b33e5_2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7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g1380ff219f2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9" name="Google Shape;1119;g1380ff219f2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5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ge8ba8b33e5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7" name="Google Shape;1127;ge8ba8b33e5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6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Google Shape;1137;g145f38c9ad5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8" name="Google Shape;1138;g145f38c9ad5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7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Google Shape;1158;g2c860f6572c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9" name="Google Shape;1159;g2c860f6572c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5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Google Shape;1166;g2c8736f42cf_1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7" name="Google Shape;1167;g2c8736f42cf_1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21242" y="-14584"/>
            <a:ext cx="2310969" cy="2187617"/>
          </a:xfrm>
          <a:custGeom>
            <a:rect b="b" l="l" r="r" t="t"/>
            <a:pathLst>
              <a:path extrusionOk="0" h="60603" w="70451">
                <a:moveTo>
                  <a:pt x="227" y="0"/>
                </a:moveTo>
                <a:lnTo>
                  <a:pt x="1" y="60222"/>
                </a:lnTo>
                <a:cubicBezTo>
                  <a:pt x="592" y="60484"/>
                  <a:pt x="1209" y="60603"/>
                  <a:pt x="1830" y="60603"/>
                </a:cubicBezTo>
                <a:cubicBezTo>
                  <a:pt x="3974" y="60603"/>
                  <a:pt x="6155" y="59182"/>
                  <a:pt x="7383" y="57317"/>
                </a:cubicBezTo>
                <a:cubicBezTo>
                  <a:pt x="8966" y="54912"/>
                  <a:pt x="9407" y="51959"/>
                  <a:pt x="10026" y="49149"/>
                </a:cubicBezTo>
                <a:cubicBezTo>
                  <a:pt x="10645" y="46339"/>
                  <a:pt x="11597" y="43398"/>
                  <a:pt x="13836" y="41588"/>
                </a:cubicBezTo>
                <a:cubicBezTo>
                  <a:pt x="18253" y="38040"/>
                  <a:pt x="25694" y="40350"/>
                  <a:pt x="29671" y="36314"/>
                </a:cubicBezTo>
                <a:cubicBezTo>
                  <a:pt x="32148" y="33802"/>
                  <a:pt x="32219" y="29837"/>
                  <a:pt x="33684" y="26634"/>
                </a:cubicBezTo>
                <a:cubicBezTo>
                  <a:pt x="35898" y="21753"/>
                  <a:pt x="41173" y="19026"/>
                  <a:pt x="46316" y="17526"/>
                </a:cubicBezTo>
                <a:cubicBezTo>
                  <a:pt x="51460" y="16026"/>
                  <a:pt x="56913" y="15347"/>
                  <a:pt x="61663" y="12883"/>
                </a:cubicBezTo>
                <a:cubicBezTo>
                  <a:pt x="66414" y="10406"/>
                  <a:pt x="70450" y="5394"/>
                  <a:pt x="69593" y="107"/>
                </a:cubicBezTo>
                <a:lnTo>
                  <a:pt x="22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1457700" y="3334057"/>
            <a:ext cx="6228600" cy="3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" name="Google Shape;12;p2"/>
          <p:cNvSpPr txBox="1"/>
          <p:nvPr>
            <p:ph type="title"/>
          </p:nvPr>
        </p:nvSpPr>
        <p:spPr>
          <a:xfrm>
            <a:off x="1457700" y="1427526"/>
            <a:ext cx="6228600" cy="17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Libre Bodoni"/>
              <a:buNone/>
              <a:defRPr sz="5200">
                <a:latin typeface="Libre Bodoni"/>
                <a:ea typeface="Libre Bodoni"/>
                <a:cs typeface="Libre Bodoni"/>
                <a:sym typeface="Libre Bodoni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Bodoni"/>
              <a:buNone/>
              <a:defRPr sz="3000">
                <a:solidFill>
                  <a:schemeClr val="dk1"/>
                </a:solidFill>
                <a:latin typeface="Libre Bodoni"/>
                <a:ea typeface="Libre Bodoni"/>
                <a:cs typeface="Libre Bodoni"/>
                <a:sym typeface="Libre Bodoni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Bodoni"/>
              <a:buNone/>
              <a:defRPr sz="3000">
                <a:solidFill>
                  <a:schemeClr val="dk1"/>
                </a:solidFill>
                <a:latin typeface="Libre Bodoni"/>
                <a:ea typeface="Libre Bodoni"/>
                <a:cs typeface="Libre Bodoni"/>
                <a:sym typeface="Libre Bodoni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Bodoni"/>
              <a:buNone/>
              <a:defRPr sz="3000">
                <a:solidFill>
                  <a:schemeClr val="dk1"/>
                </a:solidFill>
                <a:latin typeface="Libre Bodoni"/>
                <a:ea typeface="Libre Bodoni"/>
                <a:cs typeface="Libre Bodoni"/>
                <a:sym typeface="Libre Bodoni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Bodoni"/>
              <a:buNone/>
              <a:defRPr sz="3000">
                <a:solidFill>
                  <a:schemeClr val="dk1"/>
                </a:solidFill>
                <a:latin typeface="Libre Bodoni"/>
                <a:ea typeface="Libre Bodoni"/>
                <a:cs typeface="Libre Bodoni"/>
                <a:sym typeface="Libre Bodoni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Bodoni"/>
              <a:buNone/>
              <a:defRPr sz="3000">
                <a:solidFill>
                  <a:schemeClr val="dk1"/>
                </a:solidFill>
                <a:latin typeface="Libre Bodoni"/>
                <a:ea typeface="Libre Bodoni"/>
                <a:cs typeface="Libre Bodoni"/>
                <a:sym typeface="Libre Bodoni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Bodoni"/>
              <a:buNone/>
              <a:defRPr sz="3000">
                <a:solidFill>
                  <a:schemeClr val="dk1"/>
                </a:solidFill>
                <a:latin typeface="Libre Bodoni"/>
                <a:ea typeface="Libre Bodoni"/>
                <a:cs typeface="Libre Bodoni"/>
                <a:sym typeface="Libre Bodoni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Bodoni"/>
              <a:buNone/>
              <a:defRPr sz="3000">
                <a:solidFill>
                  <a:schemeClr val="dk1"/>
                </a:solidFill>
                <a:latin typeface="Libre Bodoni"/>
                <a:ea typeface="Libre Bodoni"/>
                <a:cs typeface="Libre Bodoni"/>
                <a:sym typeface="Libre Bodoni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Bodoni"/>
              <a:buNone/>
              <a:defRPr sz="3000">
                <a:solidFill>
                  <a:schemeClr val="dk1"/>
                </a:solidFill>
                <a:latin typeface="Libre Bodoni"/>
                <a:ea typeface="Libre Bodoni"/>
                <a:cs typeface="Libre Bodoni"/>
                <a:sym typeface="Libre Bodoni"/>
              </a:defRPr>
            </a:lvl9pPr>
          </a:lstStyle>
          <a:p/>
        </p:txBody>
      </p:sp>
      <p:sp>
        <p:nvSpPr>
          <p:cNvPr id="13" name="Google Shape;13;p2"/>
          <p:cNvSpPr/>
          <p:nvPr/>
        </p:nvSpPr>
        <p:spPr>
          <a:xfrm flipH="1" rot="10800000">
            <a:off x="6251817" y="4006992"/>
            <a:ext cx="2899475" cy="1140750"/>
          </a:xfrm>
          <a:custGeom>
            <a:rect b="b" l="l" r="r" t="t"/>
            <a:pathLst>
              <a:path extrusionOk="0" h="45630" w="115979">
                <a:moveTo>
                  <a:pt x="0" y="0"/>
                </a:moveTo>
                <a:lnTo>
                  <a:pt x="0" y="1786"/>
                </a:lnTo>
                <a:cubicBezTo>
                  <a:pt x="48" y="7799"/>
                  <a:pt x="1000" y="14097"/>
                  <a:pt x="4596" y="18919"/>
                </a:cubicBezTo>
                <a:cubicBezTo>
                  <a:pt x="7245" y="22471"/>
                  <a:pt x="11664" y="24919"/>
                  <a:pt x="15974" y="24919"/>
                </a:cubicBezTo>
                <a:cubicBezTo>
                  <a:pt x="17514" y="24919"/>
                  <a:pt x="19041" y="24606"/>
                  <a:pt x="20467" y="23920"/>
                </a:cubicBezTo>
                <a:cubicBezTo>
                  <a:pt x="25349" y="21586"/>
                  <a:pt x="27551" y="16002"/>
                  <a:pt x="30861" y="11740"/>
                </a:cubicBezTo>
                <a:cubicBezTo>
                  <a:pt x="33071" y="8886"/>
                  <a:pt x="36878" y="6606"/>
                  <a:pt x="40234" y="6606"/>
                </a:cubicBezTo>
                <a:cubicBezTo>
                  <a:pt x="41905" y="6606"/>
                  <a:pt x="43465" y="7171"/>
                  <a:pt x="44661" y="8513"/>
                </a:cubicBezTo>
                <a:cubicBezTo>
                  <a:pt x="46447" y="10513"/>
                  <a:pt x="46601" y="13454"/>
                  <a:pt x="47780" y="15859"/>
                </a:cubicBezTo>
                <a:cubicBezTo>
                  <a:pt x="49312" y="18952"/>
                  <a:pt x="52753" y="20910"/>
                  <a:pt x="56174" y="20910"/>
                </a:cubicBezTo>
                <a:cubicBezTo>
                  <a:pt x="57060" y="20910"/>
                  <a:pt x="57944" y="20779"/>
                  <a:pt x="58793" y="20503"/>
                </a:cubicBezTo>
                <a:cubicBezTo>
                  <a:pt x="62437" y="19324"/>
                  <a:pt x="64913" y="16073"/>
                  <a:pt x="67687" y="13442"/>
                </a:cubicBezTo>
                <a:cubicBezTo>
                  <a:pt x="69833" y="11407"/>
                  <a:pt x="72712" y="9622"/>
                  <a:pt x="75531" y="9622"/>
                </a:cubicBezTo>
                <a:cubicBezTo>
                  <a:pt x="76357" y="9622"/>
                  <a:pt x="77178" y="9775"/>
                  <a:pt x="77974" y="10120"/>
                </a:cubicBezTo>
                <a:cubicBezTo>
                  <a:pt x="83677" y="12609"/>
                  <a:pt x="82463" y="22038"/>
                  <a:pt x="87618" y="25539"/>
                </a:cubicBezTo>
                <a:cubicBezTo>
                  <a:pt x="91369" y="28087"/>
                  <a:pt x="96834" y="26301"/>
                  <a:pt x="100679" y="28694"/>
                </a:cubicBezTo>
                <a:cubicBezTo>
                  <a:pt x="104228" y="30920"/>
                  <a:pt x="104942" y="35659"/>
                  <a:pt x="106478" y="39552"/>
                </a:cubicBezTo>
                <a:cubicBezTo>
                  <a:pt x="107687" y="42617"/>
                  <a:pt x="110733" y="45630"/>
                  <a:pt x="113664" y="45630"/>
                </a:cubicBezTo>
                <a:cubicBezTo>
                  <a:pt x="114457" y="45630"/>
                  <a:pt x="115241" y="45410"/>
                  <a:pt x="115979" y="44910"/>
                </a:cubicBezTo>
                <a:lnTo>
                  <a:pt x="11597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 rot="10800000">
            <a:off x="7510800" y="0"/>
            <a:ext cx="1633200" cy="1802400"/>
          </a:xfrm>
          <a:prstGeom prst="round2SameRect">
            <a:avLst>
              <a:gd fmla="val 48557" name="adj1"/>
              <a:gd fmla="val 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 rot="5400000">
            <a:off x="193492" y="3410258"/>
            <a:ext cx="1535700" cy="1950600"/>
          </a:xfrm>
          <a:prstGeom prst="round2SameRect">
            <a:avLst>
              <a:gd fmla="val 48557" name="adj1"/>
              <a:gd fmla="val 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" name="Google Shape;16;p2"/>
          <p:cNvGrpSpPr/>
          <p:nvPr/>
        </p:nvGrpSpPr>
        <p:grpSpPr>
          <a:xfrm>
            <a:off x="7474675" y="3811675"/>
            <a:ext cx="1129625" cy="1115550"/>
            <a:chOff x="623875" y="3501825"/>
            <a:chExt cx="1129625" cy="1115550"/>
          </a:xfrm>
        </p:grpSpPr>
        <p:sp>
          <p:nvSpPr>
            <p:cNvPr id="17" name="Google Shape;17;p2"/>
            <p:cNvSpPr/>
            <p:nvPr/>
          </p:nvSpPr>
          <p:spPr>
            <a:xfrm>
              <a:off x="1216200" y="3930850"/>
              <a:ext cx="226250" cy="349950"/>
            </a:xfrm>
            <a:custGeom>
              <a:rect b="b" l="l" r="r" t="t"/>
              <a:pathLst>
                <a:path extrusionOk="0" h="13998" w="9050">
                  <a:moveTo>
                    <a:pt x="5916" y="0"/>
                  </a:moveTo>
                  <a:cubicBezTo>
                    <a:pt x="5287" y="0"/>
                    <a:pt x="4655" y="203"/>
                    <a:pt x="4156" y="601"/>
                  </a:cubicBezTo>
                  <a:cubicBezTo>
                    <a:pt x="3716" y="946"/>
                    <a:pt x="3394" y="1422"/>
                    <a:pt x="3073" y="1898"/>
                  </a:cubicBezTo>
                  <a:cubicBezTo>
                    <a:pt x="1227" y="4625"/>
                    <a:pt x="1" y="6661"/>
                    <a:pt x="1" y="10066"/>
                  </a:cubicBezTo>
                  <a:cubicBezTo>
                    <a:pt x="25" y="11483"/>
                    <a:pt x="287" y="13162"/>
                    <a:pt x="1561" y="13781"/>
                  </a:cubicBezTo>
                  <a:cubicBezTo>
                    <a:pt x="1860" y="13930"/>
                    <a:pt x="2187" y="13997"/>
                    <a:pt x="2518" y="13997"/>
                  </a:cubicBezTo>
                  <a:cubicBezTo>
                    <a:pt x="3082" y="13997"/>
                    <a:pt x="3659" y="13803"/>
                    <a:pt x="4132" y="13495"/>
                  </a:cubicBezTo>
                  <a:cubicBezTo>
                    <a:pt x="4894" y="12995"/>
                    <a:pt x="5442" y="12257"/>
                    <a:pt x="5942" y="11495"/>
                  </a:cubicBezTo>
                  <a:cubicBezTo>
                    <a:pt x="6907" y="9995"/>
                    <a:pt x="7716" y="8387"/>
                    <a:pt x="8323" y="6709"/>
                  </a:cubicBezTo>
                  <a:cubicBezTo>
                    <a:pt x="8728" y="5613"/>
                    <a:pt x="9050" y="4458"/>
                    <a:pt x="8954" y="3291"/>
                  </a:cubicBezTo>
                  <a:cubicBezTo>
                    <a:pt x="8871" y="2125"/>
                    <a:pt x="8312" y="946"/>
                    <a:pt x="7299" y="362"/>
                  </a:cubicBezTo>
                  <a:cubicBezTo>
                    <a:pt x="6881" y="120"/>
                    <a:pt x="6399" y="0"/>
                    <a:pt x="59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504650" y="3753250"/>
              <a:ext cx="197075" cy="176850"/>
            </a:xfrm>
            <a:custGeom>
              <a:rect b="b" l="l" r="r" t="t"/>
              <a:pathLst>
                <a:path extrusionOk="0" h="7074" w="7883">
                  <a:moveTo>
                    <a:pt x="3581" y="1"/>
                  </a:moveTo>
                  <a:cubicBezTo>
                    <a:pt x="1731" y="1"/>
                    <a:pt x="8" y="1385"/>
                    <a:pt x="0" y="3549"/>
                  </a:cubicBezTo>
                  <a:cubicBezTo>
                    <a:pt x="0" y="4657"/>
                    <a:pt x="524" y="5764"/>
                    <a:pt x="1405" y="6431"/>
                  </a:cubicBezTo>
                  <a:cubicBezTo>
                    <a:pt x="1964" y="6848"/>
                    <a:pt x="2658" y="7074"/>
                    <a:pt x="3347" y="7074"/>
                  </a:cubicBezTo>
                  <a:cubicBezTo>
                    <a:pt x="3759" y="7074"/>
                    <a:pt x="4169" y="6993"/>
                    <a:pt x="4548" y="6824"/>
                  </a:cubicBezTo>
                  <a:cubicBezTo>
                    <a:pt x="6656" y="5907"/>
                    <a:pt x="7882" y="2323"/>
                    <a:pt x="5858" y="775"/>
                  </a:cubicBezTo>
                  <a:cubicBezTo>
                    <a:pt x="5155" y="244"/>
                    <a:pt x="4357" y="1"/>
                    <a:pt x="35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249850" y="3513275"/>
              <a:ext cx="184575" cy="254125"/>
            </a:xfrm>
            <a:custGeom>
              <a:rect b="b" l="l" r="r" t="t"/>
              <a:pathLst>
                <a:path extrusionOk="0" h="10165" w="7383">
                  <a:moveTo>
                    <a:pt x="4212" y="0"/>
                  </a:moveTo>
                  <a:cubicBezTo>
                    <a:pt x="3444" y="0"/>
                    <a:pt x="2709" y="427"/>
                    <a:pt x="2215" y="1028"/>
                  </a:cubicBezTo>
                  <a:cubicBezTo>
                    <a:pt x="1667" y="1683"/>
                    <a:pt x="1370" y="2504"/>
                    <a:pt x="1131" y="3338"/>
                  </a:cubicBezTo>
                  <a:cubicBezTo>
                    <a:pt x="643" y="5100"/>
                    <a:pt x="0" y="7517"/>
                    <a:pt x="1239" y="9136"/>
                  </a:cubicBezTo>
                  <a:lnTo>
                    <a:pt x="1227" y="9136"/>
                  </a:lnTo>
                  <a:cubicBezTo>
                    <a:pt x="1752" y="9820"/>
                    <a:pt x="2612" y="10164"/>
                    <a:pt x="3481" y="10164"/>
                  </a:cubicBezTo>
                  <a:cubicBezTo>
                    <a:pt x="3911" y="10164"/>
                    <a:pt x="4344" y="10080"/>
                    <a:pt x="4739" y="9910"/>
                  </a:cubicBezTo>
                  <a:cubicBezTo>
                    <a:pt x="5918" y="9386"/>
                    <a:pt x="6727" y="8231"/>
                    <a:pt x="7049" y="6981"/>
                  </a:cubicBezTo>
                  <a:cubicBezTo>
                    <a:pt x="7382" y="5731"/>
                    <a:pt x="7263" y="4409"/>
                    <a:pt x="6977" y="3147"/>
                  </a:cubicBezTo>
                  <a:cubicBezTo>
                    <a:pt x="6811" y="2457"/>
                    <a:pt x="6596" y="1754"/>
                    <a:pt x="6192" y="1171"/>
                  </a:cubicBezTo>
                  <a:cubicBezTo>
                    <a:pt x="5787" y="575"/>
                    <a:pt x="5168" y="111"/>
                    <a:pt x="4465" y="16"/>
                  </a:cubicBezTo>
                  <a:cubicBezTo>
                    <a:pt x="4381" y="5"/>
                    <a:pt x="4296" y="0"/>
                    <a:pt x="42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563025" y="4091375"/>
              <a:ext cx="190475" cy="139725"/>
            </a:xfrm>
            <a:custGeom>
              <a:rect b="b" l="l" r="r" t="t"/>
              <a:pathLst>
                <a:path extrusionOk="0" h="5589" w="7619">
                  <a:moveTo>
                    <a:pt x="3949" y="1"/>
                  </a:moveTo>
                  <a:cubicBezTo>
                    <a:pt x="3922" y="1"/>
                    <a:pt x="3895" y="1"/>
                    <a:pt x="3868" y="2"/>
                  </a:cubicBezTo>
                  <a:cubicBezTo>
                    <a:pt x="1" y="115"/>
                    <a:pt x="1333" y="5589"/>
                    <a:pt x="4652" y="5589"/>
                  </a:cubicBezTo>
                  <a:cubicBezTo>
                    <a:pt x="5165" y="5589"/>
                    <a:pt x="5725" y="5458"/>
                    <a:pt x="6321" y="5157"/>
                  </a:cubicBezTo>
                  <a:cubicBezTo>
                    <a:pt x="6654" y="4990"/>
                    <a:pt x="6952" y="4776"/>
                    <a:pt x="7166" y="4479"/>
                  </a:cubicBezTo>
                  <a:cubicBezTo>
                    <a:pt x="7619" y="3847"/>
                    <a:pt x="7595" y="2966"/>
                    <a:pt x="7297" y="2240"/>
                  </a:cubicBezTo>
                  <a:cubicBezTo>
                    <a:pt x="6760" y="920"/>
                    <a:pt x="5374" y="1"/>
                    <a:pt x="39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425475" y="4305050"/>
              <a:ext cx="187525" cy="185600"/>
            </a:xfrm>
            <a:custGeom>
              <a:rect b="b" l="l" r="r" t="t"/>
              <a:pathLst>
                <a:path extrusionOk="0" h="7424" w="7501">
                  <a:moveTo>
                    <a:pt x="3361" y="0"/>
                  </a:moveTo>
                  <a:cubicBezTo>
                    <a:pt x="2676" y="0"/>
                    <a:pt x="2022" y="344"/>
                    <a:pt x="1500" y="801"/>
                  </a:cubicBezTo>
                  <a:cubicBezTo>
                    <a:pt x="595" y="1623"/>
                    <a:pt x="36" y="2825"/>
                    <a:pt x="12" y="4052"/>
                  </a:cubicBezTo>
                  <a:cubicBezTo>
                    <a:pt x="0" y="4421"/>
                    <a:pt x="48" y="4790"/>
                    <a:pt x="143" y="5147"/>
                  </a:cubicBezTo>
                  <a:cubicBezTo>
                    <a:pt x="534" y="6484"/>
                    <a:pt x="1907" y="7423"/>
                    <a:pt x="3303" y="7423"/>
                  </a:cubicBezTo>
                  <a:cubicBezTo>
                    <a:pt x="3436" y="7423"/>
                    <a:pt x="3570" y="7415"/>
                    <a:pt x="3703" y="7397"/>
                  </a:cubicBezTo>
                  <a:cubicBezTo>
                    <a:pt x="7501" y="6921"/>
                    <a:pt x="7477" y="2456"/>
                    <a:pt x="4834" y="551"/>
                  </a:cubicBezTo>
                  <a:cubicBezTo>
                    <a:pt x="4465" y="289"/>
                    <a:pt x="4048" y="75"/>
                    <a:pt x="3608" y="15"/>
                  </a:cubicBezTo>
                  <a:cubicBezTo>
                    <a:pt x="3525" y="5"/>
                    <a:pt x="3443" y="0"/>
                    <a:pt x="33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096850" y="4385575"/>
              <a:ext cx="230400" cy="231800"/>
            </a:xfrm>
            <a:custGeom>
              <a:rect b="b" l="l" r="r" t="t"/>
              <a:pathLst>
                <a:path extrusionOk="0" h="9272" w="9216">
                  <a:moveTo>
                    <a:pt x="4318" y="0"/>
                  </a:moveTo>
                  <a:cubicBezTo>
                    <a:pt x="2684" y="0"/>
                    <a:pt x="1085" y="1237"/>
                    <a:pt x="584" y="2843"/>
                  </a:cubicBezTo>
                  <a:cubicBezTo>
                    <a:pt x="1" y="4712"/>
                    <a:pt x="727" y="6819"/>
                    <a:pt x="2108" y="8201"/>
                  </a:cubicBezTo>
                  <a:cubicBezTo>
                    <a:pt x="2441" y="8546"/>
                    <a:pt x="2822" y="8843"/>
                    <a:pt x="3263" y="9034"/>
                  </a:cubicBezTo>
                  <a:cubicBezTo>
                    <a:pt x="3630" y="9198"/>
                    <a:pt x="4027" y="9272"/>
                    <a:pt x="4435" y="9272"/>
                  </a:cubicBezTo>
                  <a:cubicBezTo>
                    <a:pt x="5826" y="9272"/>
                    <a:pt x="7337" y="8416"/>
                    <a:pt x="8156" y="7403"/>
                  </a:cubicBezTo>
                  <a:cubicBezTo>
                    <a:pt x="9216" y="6093"/>
                    <a:pt x="8478" y="3724"/>
                    <a:pt x="7716" y="2319"/>
                  </a:cubicBezTo>
                  <a:cubicBezTo>
                    <a:pt x="7156" y="1283"/>
                    <a:pt x="6251" y="402"/>
                    <a:pt x="5120" y="104"/>
                  </a:cubicBezTo>
                  <a:cubicBezTo>
                    <a:pt x="4855" y="34"/>
                    <a:pt x="4586" y="0"/>
                    <a:pt x="43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950700" y="4105200"/>
              <a:ext cx="156600" cy="194250"/>
            </a:xfrm>
            <a:custGeom>
              <a:rect b="b" l="l" r="r" t="t"/>
              <a:pathLst>
                <a:path extrusionOk="0" h="7770" w="6264">
                  <a:moveTo>
                    <a:pt x="3259" y="0"/>
                  </a:moveTo>
                  <a:cubicBezTo>
                    <a:pt x="2700" y="0"/>
                    <a:pt x="2140" y="153"/>
                    <a:pt x="1667" y="449"/>
                  </a:cubicBezTo>
                  <a:cubicBezTo>
                    <a:pt x="536" y="1163"/>
                    <a:pt x="1" y="2580"/>
                    <a:pt x="72" y="3914"/>
                  </a:cubicBezTo>
                  <a:cubicBezTo>
                    <a:pt x="143" y="5354"/>
                    <a:pt x="691" y="7354"/>
                    <a:pt x="2275" y="7700"/>
                  </a:cubicBezTo>
                  <a:cubicBezTo>
                    <a:pt x="2495" y="7747"/>
                    <a:pt x="2706" y="7770"/>
                    <a:pt x="2908" y="7770"/>
                  </a:cubicBezTo>
                  <a:cubicBezTo>
                    <a:pt x="4831" y="7770"/>
                    <a:pt x="5954" y="5741"/>
                    <a:pt x="6180" y="3985"/>
                  </a:cubicBezTo>
                  <a:cubicBezTo>
                    <a:pt x="6263" y="3342"/>
                    <a:pt x="6263" y="2675"/>
                    <a:pt x="6073" y="2068"/>
                  </a:cubicBezTo>
                  <a:cubicBezTo>
                    <a:pt x="5799" y="1211"/>
                    <a:pt x="5108" y="485"/>
                    <a:pt x="4263" y="175"/>
                  </a:cubicBezTo>
                  <a:cubicBezTo>
                    <a:pt x="3942" y="58"/>
                    <a:pt x="3601" y="0"/>
                    <a:pt x="32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84625" y="3732375"/>
              <a:ext cx="289650" cy="213725"/>
            </a:xfrm>
            <a:custGeom>
              <a:rect b="b" l="l" r="r" t="t"/>
              <a:pathLst>
                <a:path extrusionOk="0" h="8549" w="11586">
                  <a:moveTo>
                    <a:pt x="5798" y="1"/>
                  </a:moveTo>
                  <a:cubicBezTo>
                    <a:pt x="5759" y="1"/>
                    <a:pt x="5719" y="2"/>
                    <a:pt x="5680" y="3"/>
                  </a:cubicBezTo>
                  <a:cubicBezTo>
                    <a:pt x="2298" y="134"/>
                    <a:pt x="0" y="4456"/>
                    <a:pt x="2334" y="7135"/>
                  </a:cubicBezTo>
                  <a:cubicBezTo>
                    <a:pt x="3181" y="8110"/>
                    <a:pt x="4537" y="8549"/>
                    <a:pt x="5930" y="8549"/>
                  </a:cubicBezTo>
                  <a:cubicBezTo>
                    <a:pt x="7648" y="8549"/>
                    <a:pt x="9424" y="7881"/>
                    <a:pt x="10371" y="6730"/>
                  </a:cubicBezTo>
                  <a:cubicBezTo>
                    <a:pt x="11418" y="5456"/>
                    <a:pt x="11585" y="3420"/>
                    <a:pt x="10514" y="2170"/>
                  </a:cubicBezTo>
                  <a:cubicBezTo>
                    <a:pt x="10025" y="1598"/>
                    <a:pt x="9359" y="1229"/>
                    <a:pt x="8692" y="896"/>
                  </a:cubicBezTo>
                  <a:cubicBezTo>
                    <a:pt x="7786" y="437"/>
                    <a:pt x="6815" y="1"/>
                    <a:pt x="57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23875" y="3501825"/>
              <a:ext cx="208975" cy="213950"/>
            </a:xfrm>
            <a:custGeom>
              <a:rect b="b" l="l" r="r" t="t"/>
              <a:pathLst>
                <a:path extrusionOk="0" h="8558" w="8359">
                  <a:moveTo>
                    <a:pt x="4034" y="1"/>
                  </a:moveTo>
                  <a:cubicBezTo>
                    <a:pt x="2734" y="1"/>
                    <a:pt x="1488" y="1001"/>
                    <a:pt x="858" y="2200"/>
                  </a:cubicBezTo>
                  <a:cubicBezTo>
                    <a:pt x="84" y="3665"/>
                    <a:pt x="1" y="5474"/>
                    <a:pt x="620" y="7010"/>
                  </a:cubicBezTo>
                  <a:cubicBezTo>
                    <a:pt x="1066" y="8116"/>
                    <a:pt x="2125" y="8557"/>
                    <a:pt x="3289" y="8557"/>
                  </a:cubicBezTo>
                  <a:cubicBezTo>
                    <a:pt x="4732" y="8557"/>
                    <a:pt x="6335" y="7880"/>
                    <a:pt x="7132" y="6951"/>
                  </a:cubicBezTo>
                  <a:cubicBezTo>
                    <a:pt x="8204" y="5701"/>
                    <a:pt x="8359" y="3748"/>
                    <a:pt x="7513" y="2343"/>
                  </a:cubicBezTo>
                  <a:cubicBezTo>
                    <a:pt x="7109" y="1676"/>
                    <a:pt x="6525" y="1141"/>
                    <a:pt x="5894" y="700"/>
                  </a:cubicBezTo>
                  <a:cubicBezTo>
                    <a:pt x="5525" y="438"/>
                    <a:pt x="5132" y="212"/>
                    <a:pt x="4703" y="93"/>
                  </a:cubicBezTo>
                  <a:cubicBezTo>
                    <a:pt x="4481" y="30"/>
                    <a:pt x="4257" y="1"/>
                    <a:pt x="40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27150" y="3909350"/>
              <a:ext cx="184625" cy="180375"/>
            </a:xfrm>
            <a:custGeom>
              <a:rect b="b" l="l" r="r" t="t"/>
              <a:pathLst>
                <a:path extrusionOk="0" h="7215" w="7385">
                  <a:moveTo>
                    <a:pt x="3392" y="1"/>
                  </a:moveTo>
                  <a:cubicBezTo>
                    <a:pt x="2616" y="1"/>
                    <a:pt x="1873" y="224"/>
                    <a:pt x="1334" y="722"/>
                  </a:cubicBezTo>
                  <a:cubicBezTo>
                    <a:pt x="929" y="1092"/>
                    <a:pt x="691" y="1592"/>
                    <a:pt x="501" y="2104"/>
                  </a:cubicBezTo>
                  <a:cubicBezTo>
                    <a:pt x="179" y="2937"/>
                    <a:pt x="0" y="3854"/>
                    <a:pt x="143" y="4747"/>
                  </a:cubicBezTo>
                  <a:cubicBezTo>
                    <a:pt x="286" y="5640"/>
                    <a:pt x="786" y="6497"/>
                    <a:pt x="1584" y="6926"/>
                  </a:cubicBezTo>
                  <a:cubicBezTo>
                    <a:pt x="1951" y="7125"/>
                    <a:pt x="2351" y="7215"/>
                    <a:pt x="2764" y="7215"/>
                  </a:cubicBezTo>
                  <a:cubicBezTo>
                    <a:pt x="4762" y="7215"/>
                    <a:pt x="7048" y="5116"/>
                    <a:pt x="7216" y="3270"/>
                  </a:cubicBezTo>
                  <a:cubicBezTo>
                    <a:pt x="7385" y="1336"/>
                    <a:pt x="5288" y="1"/>
                    <a:pt x="33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28650" y="4299175"/>
              <a:ext cx="158225" cy="160525"/>
            </a:xfrm>
            <a:custGeom>
              <a:rect b="b" l="l" r="r" t="t"/>
              <a:pathLst>
                <a:path extrusionOk="0" h="6421" w="6329">
                  <a:moveTo>
                    <a:pt x="2699" y="0"/>
                  </a:moveTo>
                  <a:cubicBezTo>
                    <a:pt x="2528" y="0"/>
                    <a:pt x="2358" y="18"/>
                    <a:pt x="2191" y="60"/>
                  </a:cubicBezTo>
                  <a:cubicBezTo>
                    <a:pt x="1215" y="310"/>
                    <a:pt x="620" y="1298"/>
                    <a:pt x="346" y="2262"/>
                  </a:cubicBezTo>
                  <a:cubicBezTo>
                    <a:pt x="1" y="3441"/>
                    <a:pt x="48" y="4894"/>
                    <a:pt x="989" y="5680"/>
                  </a:cubicBezTo>
                  <a:cubicBezTo>
                    <a:pt x="1610" y="6194"/>
                    <a:pt x="2297" y="6420"/>
                    <a:pt x="2957" y="6420"/>
                  </a:cubicBezTo>
                  <a:cubicBezTo>
                    <a:pt x="4740" y="6420"/>
                    <a:pt x="6329" y="4771"/>
                    <a:pt x="5894" y="2703"/>
                  </a:cubicBezTo>
                  <a:cubicBezTo>
                    <a:pt x="5632" y="1393"/>
                    <a:pt x="4513" y="298"/>
                    <a:pt x="3215" y="48"/>
                  </a:cubicBezTo>
                  <a:cubicBezTo>
                    <a:pt x="3043" y="18"/>
                    <a:pt x="2870" y="0"/>
                    <a:pt x="26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-6640" y="1126"/>
            <a:ext cx="991618" cy="1062338"/>
            <a:chOff x="5368525" y="1294325"/>
            <a:chExt cx="1227250" cy="1314775"/>
          </a:xfrm>
        </p:grpSpPr>
        <p:sp>
          <p:nvSpPr>
            <p:cNvPr id="29" name="Google Shape;29;p2"/>
            <p:cNvSpPr/>
            <p:nvPr/>
          </p:nvSpPr>
          <p:spPr>
            <a:xfrm>
              <a:off x="5368525" y="1294325"/>
              <a:ext cx="1227250" cy="1314775"/>
            </a:xfrm>
            <a:custGeom>
              <a:rect b="b" l="l" r="r" t="t"/>
              <a:pathLst>
                <a:path extrusionOk="0" fill="none" h="52591" w="49090">
                  <a:moveTo>
                    <a:pt x="14383" y="12217"/>
                  </a:moveTo>
                  <a:cubicBezTo>
                    <a:pt x="10109" y="12645"/>
                    <a:pt x="5525" y="13717"/>
                    <a:pt x="2655" y="17194"/>
                  </a:cubicBezTo>
                  <a:cubicBezTo>
                    <a:pt x="0" y="20432"/>
                    <a:pt x="214" y="24694"/>
                    <a:pt x="1488" y="28481"/>
                  </a:cubicBezTo>
                  <a:cubicBezTo>
                    <a:pt x="2489" y="31433"/>
                    <a:pt x="5060" y="35648"/>
                    <a:pt x="8835" y="34100"/>
                  </a:cubicBezTo>
                  <a:cubicBezTo>
                    <a:pt x="10621" y="33374"/>
                    <a:pt x="11644" y="31445"/>
                    <a:pt x="12704" y="29957"/>
                  </a:cubicBezTo>
                  <a:cubicBezTo>
                    <a:pt x="13395" y="28993"/>
                    <a:pt x="14085" y="28016"/>
                    <a:pt x="14847" y="27111"/>
                  </a:cubicBezTo>
                  <a:cubicBezTo>
                    <a:pt x="15323" y="26552"/>
                    <a:pt x="15907" y="25873"/>
                    <a:pt x="16705" y="25814"/>
                  </a:cubicBezTo>
                  <a:cubicBezTo>
                    <a:pt x="17157" y="25766"/>
                    <a:pt x="17609" y="25873"/>
                    <a:pt x="17979" y="26147"/>
                  </a:cubicBezTo>
                  <a:cubicBezTo>
                    <a:pt x="18312" y="26409"/>
                    <a:pt x="18550" y="26778"/>
                    <a:pt x="18681" y="27171"/>
                  </a:cubicBezTo>
                  <a:cubicBezTo>
                    <a:pt x="18836" y="27600"/>
                    <a:pt x="18729" y="28016"/>
                    <a:pt x="18622" y="28445"/>
                  </a:cubicBezTo>
                  <a:cubicBezTo>
                    <a:pt x="18562" y="28695"/>
                    <a:pt x="18491" y="28933"/>
                    <a:pt x="18407" y="29171"/>
                  </a:cubicBezTo>
                  <a:cubicBezTo>
                    <a:pt x="18252" y="29624"/>
                    <a:pt x="18050" y="30052"/>
                    <a:pt x="17812" y="30457"/>
                  </a:cubicBezTo>
                  <a:cubicBezTo>
                    <a:pt x="17574" y="30874"/>
                    <a:pt x="17312" y="31231"/>
                    <a:pt x="17014" y="31588"/>
                  </a:cubicBezTo>
                  <a:cubicBezTo>
                    <a:pt x="16717" y="31933"/>
                    <a:pt x="16383" y="32279"/>
                    <a:pt x="16038" y="32588"/>
                  </a:cubicBezTo>
                  <a:cubicBezTo>
                    <a:pt x="15693" y="32910"/>
                    <a:pt x="15288" y="33231"/>
                    <a:pt x="14895" y="33529"/>
                  </a:cubicBezTo>
                  <a:cubicBezTo>
                    <a:pt x="14645" y="33719"/>
                    <a:pt x="14395" y="33898"/>
                    <a:pt x="14145" y="34088"/>
                  </a:cubicBezTo>
                  <a:cubicBezTo>
                    <a:pt x="12823" y="35029"/>
                    <a:pt x="11406" y="35934"/>
                    <a:pt x="10490" y="37303"/>
                  </a:cubicBezTo>
                  <a:cubicBezTo>
                    <a:pt x="8108" y="40887"/>
                    <a:pt x="10787" y="44816"/>
                    <a:pt x="13597" y="47150"/>
                  </a:cubicBezTo>
                  <a:cubicBezTo>
                    <a:pt x="15395" y="48638"/>
                    <a:pt x="20836" y="52591"/>
                    <a:pt x="22824" y="49317"/>
                  </a:cubicBezTo>
                  <a:cubicBezTo>
                    <a:pt x="23682" y="47900"/>
                    <a:pt x="22562" y="45876"/>
                    <a:pt x="22205" y="44483"/>
                  </a:cubicBezTo>
                  <a:cubicBezTo>
                    <a:pt x="21800" y="42935"/>
                    <a:pt x="21503" y="41327"/>
                    <a:pt x="21360" y="39732"/>
                  </a:cubicBezTo>
                  <a:cubicBezTo>
                    <a:pt x="21312" y="39137"/>
                    <a:pt x="21265" y="38530"/>
                    <a:pt x="21372" y="37934"/>
                  </a:cubicBezTo>
                  <a:cubicBezTo>
                    <a:pt x="21550" y="36982"/>
                    <a:pt x="22408" y="36017"/>
                    <a:pt x="23324" y="36065"/>
                  </a:cubicBezTo>
                  <a:cubicBezTo>
                    <a:pt x="23455" y="36077"/>
                    <a:pt x="23491" y="36101"/>
                    <a:pt x="23598" y="36148"/>
                  </a:cubicBezTo>
                  <a:cubicBezTo>
                    <a:pt x="27004" y="37744"/>
                    <a:pt x="25229" y="42875"/>
                    <a:pt x="25634" y="45840"/>
                  </a:cubicBezTo>
                  <a:cubicBezTo>
                    <a:pt x="25920" y="47947"/>
                    <a:pt x="26837" y="50114"/>
                    <a:pt x="28730" y="51245"/>
                  </a:cubicBezTo>
                  <a:cubicBezTo>
                    <a:pt x="30730" y="52448"/>
                    <a:pt x="33016" y="51864"/>
                    <a:pt x="35124" y="51317"/>
                  </a:cubicBezTo>
                  <a:cubicBezTo>
                    <a:pt x="38564" y="50424"/>
                    <a:pt x="41982" y="49995"/>
                    <a:pt x="45530" y="49757"/>
                  </a:cubicBezTo>
                  <a:cubicBezTo>
                    <a:pt x="45732" y="49745"/>
                    <a:pt x="45696" y="49471"/>
                    <a:pt x="45506" y="49448"/>
                  </a:cubicBezTo>
                  <a:cubicBezTo>
                    <a:pt x="45506" y="49436"/>
                    <a:pt x="45506" y="49436"/>
                    <a:pt x="45494" y="49424"/>
                  </a:cubicBezTo>
                  <a:cubicBezTo>
                    <a:pt x="45470" y="49388"/>
                    <a:pt x="45446" y="49340"/>
                    <a:pt x="45434" y="49305"/>
                  </a:cubicBezTo>
                  <a:cubicBezTo>
                    <a:pt x="44149" y="47031"/>
                    <a:pt x="45351" y="44685"/>
                    <a:pt x="46446" y="42601"/>
                  </a:cubicBezTo>
                  <a:cubicBezTo>
                    <a:pt x="46577" y="42375"/>
                    <a:pt x="46708" y="42137"/>
                    <a:pt x="46839" y="41911"/>
                  </a:cubicBezTo>
                  <a:cubicBezTo>
                    <a:pt x="46970" y="41661"/>
                    <a:pt x="47113" y="41423"/>
                    <a:pt x="47256" y="41173"/>
                  </a:cubicBezTo>
                  <a:cubicBezTo>
                    <a:pt x="47399" y="40935"/>
                    <a:pt x="47554" y="40673"/>
                    <a:pt x="47685" y="40423"/>
                  </a:cubicBezTo>
                  <a:cubicBezTo>
                    <a:pt x="47828" y="40161"/>
                    <a:pt x="47959" y="39911"/>
                    <a:pt x="48089" y="39649"/>
                  </a:cubicBezTo>
                  <a:cubicBezTo>
                    <a:pt x="48220" y="39399"/>
                    <a:pt x="48328" y="39161"/>
                    <a:pt x="48423" y="38899"/>
                  </a:cubicBezTo>
                  <a:cubicBezTo>
                    <a:pt x="48518" y="38660"/>
                    <a:pt x="48601" y="38422"/>
                    <a:pt x="48661" y="38172"/>
                  </a:cubicBezTo>
                  <a:cubicBezTo>
                    <a:pt x="48697" y="38065"/>
                    <a:pt x="48721" y="37946"/>
                    <a:pt x="48744" y="37827"/>
                  </a:cubicBezTo>
                  <a:cubicBezTo>
                    <a:pt x="48780" y="37708"/>
                    <a:pt x="48804" y="37577"/>
                    <a:pt x="48804" y="37446"/>
                  </a:cubicBezTo>
                  <a:cubicBezTo>
                    <a:pt x="48792" y="37303"/>
                    <a:pt x="48721" y="37184"/>
                    <a:pt x="48637" y="37065"/>
                  </a:cubicBezTo>
                  <a:cubicBezTo>
                    <a:pt x="48578" y="36982"/>
                    <a:pt x="48518" y="36886"/>
                    <a:pt x="48447" y="36803"/>
                  </a:cubicBezTo>
                  <a:cubicBezTo>
                    <a:pt x="45244" y="32553"/>
                    <a:pt x="40208" y="31612"/>
                    <a:pt x="35505" y="29647"/>
                  </a:cubicBezTo>
                  <a:cubicBezTo>
                    <a:pt x="34659" y="29302"/>
                    <a:pt x="33397" y="28743"/>
                    <a:pt x="33373" y="27612"/>
                  </a:cubicBezTo>
                  <a:cubicBezTo>
                    <a:pt x="33350" y="26076"/>
                    <a:pt x="35397" y="25766"/>
                    <a:pt x="36421" y="25695"/>
                  </a:cubicBezTo>
                  <a:cubicBezTo>
                    <a:pt x="38064" y="25587"/>
                    <a:pt x="39707" y="26064"/>
                    <a:pt x="41184" y="26730"/>
                  </a:cubicBezTo>
                  <a:cubicBezTo>
                    <a:pt x="43779" y="27897"/>
                    <a:pt x="45839" y="29707"/>
                    <a:pt x="47780" y="31755"/>
                  </a:cubicBezTo>
                  <a:cubicBezTo>
                    <a:pt x="47875" y="31862"/>
                    <a:pt x="48006" y="31826"/>
                    <a:pt x="48089" y="31743"/>
                  </a:cubicBezTo>
                  <a:cubicBezTo>
                    <a:pt x="48173" y="31814"/>
                    <a:pt x="48304" y="31791"/>
                    <a:pt x="48328" y="31660"/>
                  </a:cubicBezTo>
                  <a:cubicBezTo>
                    <a:pt x="49090" y="27242"/>
                    <a:pt x="48399" y="22266"/>
                    <a:pt x="46304" y="18289"/>
                  </a:cubicBezTo>
                  <a:cubicBezTo>
                    <a:pt x="44803" y="15455"/>
                    <a:pt x="42220" y="12883"/>
                    <a:pt x="38791" y="13110"/>
                  </a:cubicBezTo>
                  <a:cubicBezTo>
                    <a:pt x="36969" y="13229"/>
                    <a:pt x="35290" y="14098"/>
                    <a:pt x="33719" y="14955"/>
                  </a:cubicBezTo>
                  <a:cubicBezTo>
                    <a:pt x="31742" y="16027"/>
                    <a:pt x="27825" y="18622"/>
                    <a:pt x="25777" y="16432"/>
                  </a:cubicBezTo>
                  <a:cubicBezTo>
                    <a:pt x="24075" y="14598"/>
                    <a:pt x="28408" y="13193"/>
                    <a:pt x="29254" y="12907"/>
                  </a:cubicBezTo>
                  <a:cubicBezTo>
                    <a:pt x="30575" y="12479"/>
                    <a:pt x="31945" y="12217"/>
                    <a:pt x="33326" y="12074"/>
                  </a:cubicBezTo>
                  <a:cubicBezTo>
                    <a:pt x="35981" y="11788"/>
                    <a:pt x="38648" y="11895"/>
                    <a:pt x="41303" y="12002"/>
                  </a:cubicBezTo>
                  <a:cubicBezTo>
                    <a:pt x="41374" y="12002"/>
                    <a:pt x="41446" y="11979"/>
                    <a:pt x="41517" y="11955"/>
                  </a:cubicBezTo>
                  <a:cubicBezTo>
                    <a:pt x="41589" y="11919"/>
                    <a:pt x="41648" y="11883"/>
                    <a:pt x="41696" y="11836"/>
                  </a:cubicBezTo>
                  <a:cubicBezTo>
                    <a:pt x="41755" y="11752"/>
                    <a:pt x="41779" y="11645"/>
                    <a:pt x="41755" y="11550"/>
                  </a:cubicBezTo>
                  <a:cubicBezTo>
                    <a:pt x="41743" y="11502"/>
                    <a:pt x="41732" y="11467"/>
                    <a:pt x="41708" y="11419"/>
                  </a:cubicBezTo>
                  <a:cubicBezTo>
                    <a:pt x="41672" y="11312"/>
                    <a:pt x="41636" y="11205"/>
                    <a:pt x="41601" y="11109"/>
                  </a:cubicBezTo>
                  <a:cubicBezTo>
                    <a:pt x="41529" y="10895"/>
                    <a:pt x="41446" y="10681"/>
                    <a:pt x="41351" y="10478"/>
                  </a:cubicBezTo>
                  <a:cubicBezTo>
                    <a:pt x="41267" y="10276"/>
                    <a:pt x="41172" y="10074"/>
                    <a:pt x="41077" y="9871"/>
                  </a:cubicBezTo>
                  <a:cubicBezTo>
                    <a:pt x="40970" y="9669"/>
                    <a:pt x="40862" y="9466"/>
                    <a:pt x="40755" y="9264"/>
                  </a:cubicBezTo>
                  <a:cubicBezTo>
                    <a:pt x="40648" y="9074"/>
                    <a:pt x="40529" y="8871"/>
                    <a:pt x="40410" y="8681"/>
                  </a:cubicBezTo>
                  <a:cubicBezTo>
                    <a:pt x="40291" y="8490"/>
                    <a:pt x="40160" y="8300"/>
                    <a:pt x="40029" y="8109"/>
                  </a:cubicBezTo>
                  <a:cubicBezTo>
                    <a:pt x="39898" y="7931"/>
                    <a:pt x="39755" y="7740"/>
                    <a:pt x="39624" y="7561"/>
                  </a:cubicBezTo>
                  <a:cubicBezTo>
                    <a:pt x="39481" y="7383"/>
                    <a:pt x="39338" y="7204"/>
                    <a:pt x="39184" y="7026"/>
                  </a:cubicBezTo>
                  <a:cubicBezTo>
                    <a:pt x="39041" y="6847"/>
                    <a:pt x="38886" y="6668"/>
                    <a:pt x="38719" y="6502"/>
                  </a:cubicBezTo>
                  <a:cubicBezTo>
                    <a:pt x="38564" y="6335"/>
                    <a:pt x="38398" y="6168"/>
                    <a:pt x="38243" y="6002"/>
                  </a:cubicBezTo>
                  <a:cubicBezTo>
                    <a:pt x="38076" y="5835"/>
                    <a:pt x="37898" y="5668"/>
                    <a:pt x="37731" y="5514"/>
                  </a:cubicBezTo>
                  <a:cubicBezTo>
                    <a:pt x="37552" y="5359"/>
                    <a:pt x="37386" y="5204"/>
                    <a:pt x="37195" y="5049"/>
                  </a:cubicBezTo>
                  <a:cubicBezTo>
                    <a:pt x="37017" y="4894"/>
                    <a:pt x="36838" y="4752"/>
                    <a:pt x="36648" y="4597"/>
                  </a:cubicBezTo>
                  <a:cubicBezTo>
                    <a:pt x="36469" y="4454"/>
                    <a:pt x="36278" y="4311"/>
                    <a:pt x="36088" y="4180"/>
                  </a:cubicBezTo>
                  <a:cubicBezTo>
                    <a:pt x="35897" y="4037"/>
                    <a:pt x="35695" y="3906"/>
                    <a:pt x="35505" y="3763"/>
                  </a:cubicBezTo>
                  <a:cubicBezTo>
                    <a:pt x="35302" y="3632"/>
                    <a:pt x="35100" y="3513"/>
                    <a:pt x="34897" y="3382"/>
                  </a:cubicBezTo>
                  <a:cubicBezTo>
                    <a:pt x="34695" y="3263"/>
                    <a:pt x="34493" y="3132"/>
                    <a:pt x="34290" y="3025"/>
                  </a:cubicBezTo>
                  <a:cubicBezTo>
                    <a:pt x="34076" y="2906"/>
                    <a:pt x="33873" y="2787"/>
                    <a:pt x="33659" y="2680"/>
                  </a:cubicBezTo>
                  <a:cubicBezTo>
                    <a:pt x="33445" y="2573"/>
                    <a:pt x="33242" y="2466"/>
                    <a:pt x="33028" y="2358"/>
                  </a:cubicBezTo>
                  <a:cubicBezTo>
                    <a:pt x="32814" y="2263"/>
                    <a:pt x="32599" y="2168"/>
                    <a:pt x="32373" y="2073"/>
                  </a:cubicBezTo>
                  <a:cubicBezTo>
                    <a:pt x="32159" y="1977"/>
                    <a:pt x="31945" y="1882"/>
                    <a:pt x="31718" y="1799"/>
                  </a:cubicBezTo>
                  <a:cubicBezTo>
                    <a:pt x="31504" y="1715"/>
                    <a:pt x="31290" y="1632"/>
                    <a:pt x="31064" y="1561"/>
                  </a:cubicBezTo>
                  <a:cubicBezTo>
                    <a:pt x="30849" y="1477"/>
                    <a:pt x="30623" y="1406"/>
                    <a:pt x="30397" y="1334"/>
                  </a:cubicBezTo>
                  <a:cubicBezTo>
                    <a:pt x="30171" y="1275"/>
                    <a:pt x="29956" y="1203"/>
                    <a:pt x="29730" y="1144"/>
                  </a:cubicBezTo>
                  <a:cubicBezTo>
                    <a:pt x="29504" y="1084"/>
                    <a:pt x="29290" y="1037"/>
                    <a:pt x="29063" y="977"/>
                  </a:cubicBezTo>
                  <a:cubicBezTo>
                    <a:pt x="28837" y="930"/>
                    <a:pt x="28611" y="882"/>
                    <a:pt x="28397" y="846"/>
                  </a:cubicBezTo>
                  <a:cubicBezTo>
                    <a:pt x="28170" y="799"/>
                    <a:pt x="27944" y="763"/>
                    <a:pt x="27718" y="739"/>
                  </a:cubicBezTo>
                  <a:cubicBezTo>
                    <a:pt x="27539" y="715"/>
                    <a:pt x="27361" y="692"/>
                    <a:pt x="27182" y="668"/>
                  </a:cubicBezTo>
                  <a:cubicBezTo>
                    <a:pt x="20872" y="1"/>
                    <a:pt x="16395" y="4906"/>
                    <a:pt x="14692" y="10467"/>
                  </a:cubicBezTo>
                  <a:moveTo>
                    <a:pt x="9787" y="23932"/>
                  </a:moveTo>
                  <a:cubicBezTo>
                    <a:pt x="10192" y="24135"/>
                    <a:pt x="10692" y="24087"/>
                    <a:pt x="11085" y="23873"/>
                  </a:cubicBezTo>
                  <a:cubicBezTo>
                    <a:pt x="11490" y="23671"/>
                    <a:pt x="11799" y="23325"/>
                    <a:pt x="12037" y="22944"/>
                  </a:cubicBezTo>
                  <a:cubicBezTo>
                    <a:pt x="12395" y="22373"/>
                    <a:pt x="12609" y="21718"/>
                    <a:pt x="12656" y="21051"/>
                  </a:cubicBezTo>
                  <a:cubicBezTo>
                    <a:pt x="12692" y="20527"/>
                    <a:pt x="12597" y="19956"/>
                    <a:pt x="12216" y="19611"/>
                  </a:cubicBezTo>
                  <a:cubicBezTo>
                    <a:pt x="11764" y="19206"/>
                    <a:pt x="11037" y="19265"/>
                    <a:pt x="10537" y="19599"/>
                  </a:cubicBezTo>
                  <a:cubicBezTo>
                    <a:pt x="10037" y="19932"/>
                    <a:pt x="9739" y="20492"/>
                    <a:pt x="9525" y="21063"/>
                  </a:cubicBezTo>
                  <a:cubicBezTo>
                    <a:pt x="9239" y="21885"/>
                    <a:pt x="8739" y="23409"/>
                    <a:pt x="9787" y="23932"/>
                  </a:cubicBezTo>
                  <a:close/>
                  <a:moveTo>
                    <a:pt x="18610" y="33541"/>
                  </a:moveTo>
                  <a:cubicBezTo>
                    <a:pt x="18133" y="33862"/>
                    <a:pt x="17836" y="34398"/>
                    <a:pt x="17705" y="34946"/>
                  </a:cubicBezTo>
                  <a:cubicBezTo>
                    <a:pt x="17633" y="35291"/>
                    <a:pt x="17633" y="35684"/>
                    <a:pt x="17883" y="35922"/>
                  </a:cubicBezTo>
                  <a:cubicBezTo>
                    <a:pt x="18026" y="36053"/>
                    <a:pt x="18217" y="36113"/>
                    <a:pt x="18407" y="36148"/>
                  </a:cubicBezTo>
                  <a:cubicBezTo>
                    <a:pt x="18562" y="36184"/>
                    <a:pt x="18717" y="36208"/>
                    <a:pt x="18883" y="36184"/>
                  </a:cubicBezTo>
                  <a:cubicBezTo>
                    <a:pt x="19193" y="36160"/>
                    <a:pt x="19491" y="35982"/>
                    <a:pt x="19705" y="35755"/>
                  </a:cubicBezTo>
                  <a:cubicBezTo>
                    <a:pt x="19919" y="35517"/>
                    <a:pt x="20074" y="35231"/>
                    <a:pt x="20217" y="34958"/>
                  </a:cubicBezTo>
                  <a:cubicBezTo>
                    <a:pt x="20336" y="34708"/>
                    <a:pt x="20443" y="34458"/>
                    <a:pt x="20467" y="34184"/>
                  </a:cubicBezTo>
                  <a:cubicBezTo>
                    <a:pt x="20562" y="33136"/>
                    <a:pt x="19253" y="33112"/>
                    <a:pt x="18610" y="33541"/>
                  </a:cubicBezTo>
                  <a:close/>
                  <a:moveTo>
                    <a:pt x="37707" y="22694"/>
                  </a:moveTo>
                  <a:cubicBezTo>
                    <a:pt x="38303" y="22563"/>
                    <a:pt x="38874" y="22373"/>
                    <a:pt x="39374" y="22075"/>
                  </a:cubicBezTo>
                  <a:cubicBezTo>
                    <a:pt x="39874" y="21766"/>
                    <a:pt x="40291" y="21325"/>
                    <a:pt x="40469" y="20813"/>
                  </a:cubicBezTo>
                  <a:cubicBezTo>
                    <a:pt x="40708" y="20134"/>
                    <a:pt x="40505" y="19372"/>
                    <a:pt x="40005" y="18825"/>
                  </a:cubicBezTo>
                  <a:cubicBezTo>
                    <a:pt x="39505" y="18277"/>
                    <a:pt x="38743" y="17956"/>
                    <a:pt x="37957" y="17884"/>
                  </a:cubicBezTo>
                  <a:cubicBezTo>
                    <a:pt x="37183" y="17813"/>
                    <a:pt x="36386" y="17991"/>
                    <a:pt x="35695" y="18325"/>
                  </a:cubicBezTo>
                  <a:cubicBezTo>
                    <a:pt x="34885" y="18718"/>
                    <a:pt x="34207" y="19325"/>
                    <a:pt x="33766" y="20039"/>
                  </a:cubicBezTo>
                  <a:cubicBezTo>
                    <a:pt x="33623" y="20265"/>
                    <a:pt x="33504" y="20503"/>
                    <a:pt x="33445" y="20754"/>
                  </a:cubicBezTo>
                  <a:cubicBezTo>
                    <a:pt x="32921" y="22992"/>
                    <a:pt x="36100" y="23051"/>
                    <a:pt x="37707" y="22694"/>
                  </a:cubicBezTo>
                  <a:close/>
                  <a:moveTo>
                    <a:pt x="26372" y="5264"/>
                  </a:moveTo>
                  <a:cubicBezTo>
                    <a:pt x="25384" y="4918"/>
                    <a:pt x="24217" y="5168"/>
                    <a:pt x="23479" y="5918"/>
                  </a:cubicBezTo>
                  <a:cubicBezTo>
                    <a:pt x="22753" y="6668"/>
                    <a:pt x="22539" y="7883"/>
                    <a:pt x="23003" y="8812"/>
                  </a:cubicBezTo>
                  <a:cubicBezTo>
                    <a:pt x="23277" y="9371"/>
                    <a:pt x="23801" y="9824"/>
                    <a:pt x="24420" y="9907"/>
                  </a:cubicBezTo>
                  <a:cubicBezTo>
                    <a:pt x="25610" y="10062"/>
                    <a:pt x="26670" y="9288"/>
                    <a:pt x="27170" y="8240"/>
                  </a:cubicBezTo>
                  <a:cubicBezTo>
                    <a:pt x="27658" y="7192"/>
                    <a:pt x="27658" y="5692"/>
                    <a:pt x="26372" y="5264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388750" y="1307125"/>
              <a:ext cx="1096300" cy="1229650"/>
            </a:xfrm>
            <a:custGeom>
              <a:rect b="b" l="l" r="r" t="t"/>
              <a:pathLst>
                <a:path extrusionOk="0" fill="none" h="49186" w="43852">
                  <a:moveTo>
                    <a:pt x="43756" y="48983"/>
                  </a:moveTo>
                  <a:cubicBezTo>
                    <a:pt x="33910" y="43197"/>
                    <a:pt x="28290" y="32731"/>
                    <a:pt x="22599" y="23230"/>
                  </a:cubicBezTo>
                  <a:cubicBezTo>
                    <a:pt x="19598" y="18217"/>
                    <a:pt x="16693" y="13098"/>
                    <a:pt x="12812" y="8692"/>
                  </a:cubicBezTo>
                  <a:cubicBezTo>
                    <a:pt x="11121" y="6787"/>
                    <a:pt x="9276" y="5013"/>
                    <a:pt x="7228" y="3501"/>
                  </a:cubicBezTo>
                  <a:cubicBezTo>
                    <a:pt x="5370" y="2132"/>
                    <a:pt x="3168" y="620"/>
                    <a:pt x="882" y="144"/>
                  </a:cubicBezTo>
                  <a:cubicBezTo>
                    <a:pt x="191" y="1"/>
                    <a:pt x="1" y="930"/>
                    <a:pt x="537" y="1239"/>
                  </a:cubicBezTo>
                  <a:cubicBezTo>
                    <a:pt x="2942" y="2692"/>
                    <a:pt x="5394" y="3751"/>
                    <a:pt x="7609" y="5549"/>
                  </a:cubicBezTo>
                  <a:cubicBezTo>
                    <a:pt x="9645" y="7216"/>
                    <a:pt x="11478" y="9133"/>
                    <a:pt x="13133" y="11181"/>
                  </a:cubicBezTo>
                  <a:cubicBezTo>
                    <a:pt x="16943" y="15884"/>
                    <a:pt x="19932" y="21206"/>
                    <a:pt x="23170" y="26290"/>
                  </a:cubicBezTo>
                  <a:cubicBezTo>
                    <a:pt x="28481" y="34636"/>
                    <a:pt x="34410" y="44733"/>
                    <a:pt x="43697" y="49138"/>
                  </a:cubicBezTo>
                  <a:cubicBezTo>
                    <a:pt x="43792" y="49186"/>
                    <a:pt x="43851" y="49031"/>
                    <a:pt x="43768" y="48983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489325" y="2184725"/>
              <a:ext cx="38725" cy="31925"/>
            </a:xfrm>
            <a:custGeom>
              <a:rect b="b" l="l" r="r" t="t"/>
              <a:pathLst>
                <a:path extrusionOk="0" h="1277" w="1549">
                  <a:moveTo>
                    <a:pt x="37" y="1"/>
                  </a:moveTo>
                  <a:cubicBezTo>
                    <a:pt x="17" y="1"/>
                    <a:pt x="1" y="26"/>
                    <a:pt x="19" y="44"/>
                  </a:cubicBezTo>
                  <a:lnTo>
                    <a:pt x="1483" y="1270"/>
                  </a:lnTo>
                  <a:cubicBezTo>
                    <a:pt x="1490" y="1275"/>
                    <a:pt x="1497" y="1277"/>
                    <a:pt x="1503" y="1277"/>
                  </a:cubicBezTo>
                  <a:cubicBezTo>
                    <a:pt x="1530" y="1277"/>
                    <a:pt x="1548" y="1242"/>
                    <a:pt x="1519" y="1223"/>
                  </a:cubicBezTo>
                  <a:cubicBezTo>
                    <a:pt x="1031" y="818"/>
                    <a:pt x="543" y="413"/>
                    <a:pt x="55" y="8"/>
                  </a:cubicBezTo>
                  <a:cubicBezTo>
                    <a:pt x="49" y="3"/>
                    <a:pt x="43" y="1"/>
                    <a:pt x="3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" name="Google Shape;32;p2"/>
          <p:cNvGrpSpPr/>
          <p:nvPr/>
        </p:nvGrpSpPr>
        <p:grpSpPr>
          <a:xfrm>
            <a:off x="-6650" y="3715975"/>
            <a:ext cx="1746675" cy="1445450"/>
            <a:chOff x="763475" y="1235400"/>
            <a:chExt cx="1746675" cy="1445450"/>
          </a:xfrm>
        </p:grpSpPr>
        <p:sp>
          <p:nvSpPr>
            <p:cNvPr id="33" name="Google Shape;33;p2"/>
            <p:cNvSpPr/>
            <p:nvPr/>
          </p:nvSpPr>
          <p:spPr>
            <a:xfrm>
              <a:off x="763475" y="1380350"/>
              <a:ext cx="1746675" cy="1183800"/>
            </a:xfrm>
            <a:custGeom>
              <a:rect b="b" l="l" r="r" t="t"/>
              <a:pathLst>
                <a:path extrusionOk="0" fill="none" h="47352" w="69867">
                  <a:moveTo>
                    <a:pt x="1" y="47352"/>
                  </a:moveTo>
                  <a:cubicBezTo>
                    <a:pt x="9299" y="39553"/>
                    <a:pt x="18205" y="31005"/>
                    <a:pt x="26944" y="22599"/>
                  </a:cubicBezTo>
                  <a:cubicBezTo>
                    <a:pt x="29159" y="20468"/>
                    <a:pt x="31374" y="18336"/>
                    <a:pt x="33421" y="16039"/>
                  </a:cubicBezTo>
                  <a:cubicBezTo>
                    <a:pt x="35112" y="14145"/>
                    <a:pt x="36684" y="12133"/>
                    <a:pt x="38493" y="10359"/>
                  </a:cubicBezTo>
                  <a:cubicBezTo>
                    <a:pt x="46566" y="2465"/>
                    <a:pt x="58591" y="1"/>
                    <a:pt x="69866" y="382"/>
                  </a:cubicBezTo>
                  <a:lnTo>
                    <a:pt x="67378" y="5871"/>
                  </a:lnTo>
                  <a:cubicBezTo>
                    <a:pt x="66021" y="8859"/>
                    <a:pt x="64485" y="12050"/>
                    <a:pt x="61592" y="13586"/>
                  </a:cubicBezTo>
                  <a:cubicBezTo>
                    <a:pt x="59127" y="14896"/>
                    <a:pt x="56115" y="14753"/>
                    <a:pt x="53531" y="15812"/>
                  </a:cubicBezTo>
                  <a:cubicBezTo>
                    <a:pt x="51174" y="16789"/>
                    <a:pt x="49257" y="18729"/>
                    <a:pt x="46792" y="19337"/>
                  </a:cubicBezTo>
                  <a:cubicBezTo>
                    <a:pt x="44447" y="19920"/>
                    <a:pt x="42006" y="19206"/>
                    <a:pt x="39601" y="19003"/>
                  </a:cubicBezTo>
                  <a:cubicBezTo>
                    <a:pt x="35243" y="18634"/>
                    <a:pt x="30076" y="20170"/>
                    <a:pt x="26956" y="22587"/>
                  </a:cubicBezTo>
                </a:path>
              </a:pathLst>
            </a:custGeom>
            <a:solidFill>
              <a:schemeClr val="dk2"/>
            </a:solidFill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291525" y="1235400"/>
              <a:ext cx="332500" cy="849825"/>
            </a:xfrm>
            <a:custGeom>
              <a:rect b="b" l="l" r="r" t="t"/>
              <a:pathLst>
                <a:path extrusionOk="0" fill="none" h="33993" w="13300">
                  <a:moveTo>
                    <a:pt x="1798" y="32266"/>
                  </a:moveTo>
                  <a:cubicBezTo>
                    <a:pt x="4572" y="29135"/>
                    <a:pt x="7418" y="26075"/>
                    <a:pt x="9561" y="22479"/>
                  </a:cubicBezTo>
                  <a:cubicBezTo>
                    <a:pt x="11704" y="18884"/>
                    <a:pt x="13216" y="14812"/>
                    <a:pt x="13276" y="10633"/>
                  </a:cubicBezTo>
                  <a:cubicBezTo>
                    <a:pt x="13300" y="8823"/>
                    <a:pt x="13038" y="6978"/>
                    <a:pt x="12157" y="5394"/>
                  </a:cubicBezTo>
                  <a:cubicBezTo>
                    <a:pt x="11109" y="3489"/>
                    <a:pt x="9228" y="2060"/>
                    <a:pt x="8537" y="1"/>
                  </a:cubicBezTo>
                  <a:cubicBezTo>
                    <a:pt x="7084" y="5906"/>
                    <a:pt x="5382" y="11740"/>
                    <a:pt x="3429" y="17491"/>
                  </a:cubicBezTo>
                  <a:cubicBezTo>
                    <a:pt x="2715" y="19634"/>
                    <a:pt x="1953" y="21789"/>
                    <a:pt x="1715" y="24039"/>
                  </a:cubicBezTo>
                  <a:cubicBezTo>
                    <a:pt x="1596" y="25230"/>
                    <a:pt x="1631" y="26432"/>
                    <a:pt x="1524" y="27623"/>
                  </a:cubicBezTo>
                  <a:cubicBezTo>
                    <a:pt x="1322" y="29826"/>
                    <a:pt x="655" y="31873"/>
                    <a:pt x="0" y="33993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062325" y="1386025"/>
              <a:ext cx="233675" cy="819175"/>
            </a:xfrm>
            <a:custGeom>
              <a:rect b="b" l="l" r="r" t="t"/>
              <a:pathLst>
                <a:path extrusionOk="0" fill="none" h="32767" w="9347">
                  <a:moveTo>
                    <a:pt x="8359" y="22265"/>
                  </a:moveTo>
                  <a:cubicBezTo>
                    <a:pt x="9037" y="18895"/>
                    <a:pt x="9347" y="15407"/>
                    <a:pt x="8668" y="12037"/>
                  </a:cubicBezTo>
                  <a:cubicBezTo>
                    <a:pt x="7799" y="7775"/>
                    <a:pt x="5394" y="4001"/>
                    <a:pt x="3025" y="333"/>
                  </a:cubicBezTo>
                  <a:cubicBezTo>
                    <a:pt x="2929" y="179"/>
                    <a:pt x="2751" y="0"/>
                    <a:pt x="2584" y="83"/>
                  </a:cubicBezTo>
                  <a:cubicBezTo>
                    <a:pt x="2513" y="131"/>
                    <a:pt x="2465" y="214"/>
                    <a:pt x="2429" y="286"/>
                  </a:cubicBezTo>
                  <a:cubicBezTo>
                    <a:pt x="393" y="5072"/>
                    <a:pt x="0" y="10775"/>
                    <a:pt x="2417" y="15371"/>
                  </a:cubicBezTo>
                  <a:cubicBezTo>
                    <a:pt x="3060" y="16585"/>
                    <a:pt x="3882" y="17728"/>
                    <a:pt x="4263" y="19038"/>
                  </a:cubicBezTo>
                  <a:cubicBezTo>
                    <a:pt x="4775" y="20848"/>
                    <a:pt x="4394" y="22765"/>
                    <a:pt x="4049" y="24598"/>
                  </a:cubicBezTo>
                  <a:cubicBezTo>
                    <a:pt x="3584" y="27051"/>
                    <a:pt x="2882" y="30420"/>
                    <a:pt x="4072" y="32766"/>
                  </a:cubicBezTo>
                  <a:cubicBezTo>
                    <a:pt x="4775" y="32242"/>
                    <a:pt x="6311" y="29051"/>
                    <a:pt x="6763" y="27896"/>
                  </a:cubicBezTo>
                  <a:cubicBezTo>
                    <a:pt x="7454" y="26075"/>
                    <a:pt x="7966" y="24182"/>
                    <a:pt x="8347" y="22265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17650" y="1647650"/>
              <a:ext cx="250350" cy="842400"/>
            </a:xfrm>
            <a:custGeom>
              <a:rect b="b" l="l" r="r" t="t"/>
              <a:pathLst>
                <a:path extrusionOk="0" fill="none" h="33696" w="10014">
                  <a:moveTo>
                    <a:pt x="4453" y="30945"/>
                  </a:moveTo>
                  <a:cubicBezTo>
                    <a:pt x="6108" y="28611"/>
                    <a:pt x="8240" y="25956"/>
                    <a:pt x="8549" y="23123"/>
                  </a:cubicBezTo>
                  <a:cubicBezTo>
                    <a:pt x="8763" y="21206"/>
                    <a:pt x="8406" y="19253"/>
                    <a:pt x="8799" y="17372"/>
                  </a:cubicBezTo>
                  <a:cubicBezTo>
                    <a:pt x="8990" y="16443"/>
                    <a:pt x="9347" y="15574"/>
                    <a:pt x="9537" y="14657"/>
                  </a:cubicBezTo>
                  <a:cubicBezTo>
                    <a:pt x="10014" y="12359"/>
                    <a:pt x="9359" y="9942"/>
                    <a:pt x="8204" y="7894"/>
                  </a:cubicBezTo>
                  <a:cubicBezTo>
                    <a:pt x="7037" y="5847"/>
                    <a:pt x="5418" y="4120"/>
                    <a:pt x="3810" y="2406"/>
                  </a:cubicBezTo>
                  <a:cubicBezTo>
                    <a:pt x="3048" y="1608"/>
                    <a:pt x="2298" y="810"/>
                    <a:pt x="1536" y="1"/>
                  </a:cubicBezTo>
                  <a:cubicBezTo>
                    <a:pt x="2072" y="2227"/>
                    <a:pt x="2417" y="4525"/>
                    <a:pt x="2179" y="6799"/>
                  </a:cubicBezTo>
                  <a:cubicBezTo>
                    <a:pt x="1953" y="8883"/>
                    <a:pt x="1251" y="10883"/>
                    <a:pt x="762" y="12931"/>
                  </a:cubicBezTo>
                  <a:cubicBezTo>
                    <a:pt x="274" y="14967"/>
                    <a:pt x="0" y="17134"/>
                    <a:pt x="632" y="19134"/>
                  </a:cubicBezTo>
                  <a:cubicBezTo>
                    <a:pt x="1084" y="20539"/>
                    <a:pt x="1965" y="21789"/>
                    <a:pt x="2310" y="23230"/>
                  </a:cubicBezTo>
                  <a:cubicBezTo>
                    <a:pt x="3132" y="26671"/>
                    <a:pt x="727" y="30231"/>
                    <a:pt x="1417" y="33695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1171275" y="1983100"/>
              <a:ext cx="879300" cy="363775"/>
            </a:xfrm>
            <a:custGeom>
              <a:rect b="b" l="l" r="r" t="t"/>
              <a:pathLst>
                <a:path extrusionOk="0" fill="none" h="14551" w="35172">
                  <a:moveTo>
                    <a:pt x="4691" y="4192"/>
                  </a:moveTo>
                  <a:cubicBezTo>
                    <a:pt x="5537" y="4049"/>
                    <a:pt x="6251" y="3966"/>
                    <a:pt x="6989" y="3525"/>
                  </a:cubicBezTo>
                  <a:cubicBezTo>
                    <a:pt x="11930" y="584"/>
                    <a:pt x="18217" y="1"/>
                    <a:pt x="23610" y="1989"/>
                  </a:cubicBezTo>
                  <a:cubicBezTo>
                    <a:pt x="27027" y="3239"/>
                    <a:pt x="30135" y="5466"/>
                    <a:pt x="33754" y="5835"/>
                  </a:cubicBezTo>
                  <a:cubicBezTo>
                    <a:pt x="34314" y="5883"/>
                    <a:pt x="35040" y="6026"/>
                    <a:pt x="35124" y="6585"/>
                  </a:cubicBezTo>
                  <a:cubicBezTo>
                    <a:pt x="35171" y="6883"/>
                    <a:pt x="35004" y="7157"/>
                    <a:pt x="34826" y="7395"/>
                  </a:cubicBezTo>
                  <a:cubicBezTo>
                    <a:pt x="34064" y="8490"/>
                    <a:pt x="33135" y="9455"/>
                    <a:pt x="32195" y="10395"/>
                  </a:cubicBezTo>
                  <a:cubicBezTo>
                    <a:pt x="31087" y="11479"/>
                    <a:pt x="29932" y="12538"/>
                    <a:pt x="28587" y="13312"/>
                  </a:cubicBezTo>
                  <a:cubicBezTo>
                    <a:pt x="27254" y="14086"/>
                    <a:pt x="25694" y="14550"/>
                    <a:pt x="24158" y="14396"/>
                  </a:cubicBezTo>
                  <a:cubicBezTo>
                    <a:pt x="21372" y="14110"/>
                    <a:pt x="19145" y="11860"/>
                    <a:pt x="16395" y="11371"/>
                  </a:cubicBezTo>
                  <a:cubicBezTo>
                    <a:pt x="14502" y="11038"/>
                    <a:pt x="12573" y="11586"/>
                    <a:pt x="10692" y="12002"/>
                  </a:cubicBezTo>
                  <a:cubicBezTo>
                    <a:pt x="8811" y="12431"/>
                    <a:pt x="6775" y="12717"/>
                    <a:pt x="5013" y="11919"/>
                  </a:cubicBezTo>
                  <a:cubicBezTo>
                    <a:pt x="3405" y="11181"/>
                    <a:pt x="2322" y="9645"/>
                    <a:pt x="893" y="8597"/>
                  </a:cubicBezTo>
                  <a:cubicBezTo>
                    <a:pt x="762" y="8490"/>
                    <a:pt x="607" y="8395"/>
                    <a:pt x="441" y="8419"/>
                  </a:cubicBezTo>
                  <a:cubicBezTo>
                    <a:pt x="274" y="8442"/>
                    <a:pt x="0" y="8514"/>
                    <a:pt x="107" y="8633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763475" y="2368575"/>
              <a:ext cx="904600" cy="312275"/>
            </a:xfrm>
            <a:custGeom>
              <a:rect b="b" l="l" r="r" t="t"/>
              <a:pathLst>
                <a:path extrusionOk="0" fill="none" h="12491" w="36184">
                  <a:moveTo>
                    <a:pt x="2144" y="6001"/>
                  </a:moveTo>
                  <a:cubicBezTo>
                    <a:pt x="6573" y="3299"/>
                    <a:pt x="11204" y="441"/>
                    <a:pt x="16384" y="155"/>
                  </a:cubicBezTo>
                  <a:cubicBezTo>
                    <a:pt x="19158" y="1"/>
                    <a:pt x="21920" y="572"/>
                    <a:pt x="24623" y="1227"/>
                  </a:cubicBezTo>
                  <a:cubicBezTo>
                    <a:pt x="28456" y="2179"/>
                    <a:pt x="32255" y="3334"/>
                    <a:pt x="36029" y="4513"/>
                  </a:cubicBezTo>
                  <a:cubicBezTo>
                    <a:pt x="36184" y="4906"/>
                    <a:pt x="35874" y="5335"/>
                    <a:pt x="35576" y="5644"/>
                  </a:cubicBezTo>
                  <a:cubicBezTo>
                    <a:pt x="31016" y="10311"/>
                    <a:pt x="23789" y="12490"/>
                    <a:pt x="17610" y="10383"/>
                  </a:cubicBezTo>
                  <a:cubicBezTo>
                    <a:pt x="16145" y="9895"/>
                    <a:pt x="14681" y="9156"/>
                    <a:pt x="13145" y="9299"/>
                  </a:cubicBezTo>
                  <a:cubicBezTo>
                    <a:pt x="11669" y="9430"/>
                    <a:pt x="10323" y="10347"/>
                    <a:pt x="8847" y="10335"/>
                  </a:cubicBezTo>
                  <a:cubicBezTo>
                    <a:pt x="8097" y="10323"/>
                    <a:pt x="7371" y="10085"/>
                    <a:pt x="6668" y="9835"/>
                  </a:cubicBezTo>
                  <a:cubicBezTo>
                    <a:pt x="4465" y="9073"/>
                    <a:pt x="2203" y="8585"/>
                    <a:pt x="1" y="7823"/>
                  </a:cubicBezTo>
                </a:path>
              </a:pathLst>
            </a:custGeom>
            <a:solidFill>
              <a:schemeClr val="dk2"/>
            </a:solidFill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2"/>
          <p:cNvSpPr/>
          <p:nvPr/>
        </p:nvSpPr>
        <p:spPr>
          <a:xfrm>
            <a:off x="577075" y="2803712"/>
            <a:ext cx="289655" cy="212480"/>
          </a:xfrm>
          <a:custGeom>
            <a:rect b="b" l="l" r="r" t="t"/>
            <a:pathLst>
              <a:path extrusionOk="0" h="5589" w="7619">
                <a:moveTo>
                  <a:pt x="3949" y="1"/>
                </a:moveTo>
                <a:cubicBezTo>
                  <a:pt x="3922" y="1"/>
                  <a:pt x="3895" y="1"/>
                  <a:pt x="3868" y="2"/>
                </a:cubicBezTo>
                <a:cubicBezTo>
                  <a:pt x="1" y="115"/>
                  <a:pt x="1333" y="5589"/>
                  <a:pt x="4652" y="5589"/>
                </a:cubicBezTo>
                <a:cubicBezTo>
                  <a:pt x="5165" y="5589"/>
                  <a:pt x="5725" y="5458"/>
                  <a:pt x="6321" y="5157"/>
                </a:cubicBezTo>
                <a:cubicBezTo>
                  <a:pt x="6654" y="4990"/>
                  <a:pt x="6952" y="4776"/>
                  <a:pt x="7166" y="4479"/>
                </a:cubicBezTo>
                <a:cubicBezTo>
                  <a:pt x="7619" y="3847"/>
                  <a:pt x="7595" y="2966"/>
                  <a:pt x="7297" y="2240"/>
                </a:cubicBezTo>
                <a:cubicBezTo>
                  <a:pt x="6760" y="920"/>
                  <a:pt x="5374" y="1"/>
                  <a:pt x="394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2"/>
          <p:cNvSpPr/>
          <p:nvPr/>
        </p:nvSpPr>
        <p:spPr>
          <a:xfrm rot="1765939">
            <a:off x="333689" y="3209417"/>
            <a:ext cx="424664" cy="420321"/>
          </a:xfrm>
          <a:custGeom>
            <a:rect b="b" l="l" r="r" t="t"/>
            <a:pathLst>
              <a:path extrusionOk="0" h="7424" w="7501">
                <a:moveTo>
                  <a:pt x="3361" y="0"/>
                </a:moveTo>
                <a:cubicBezTo>
                  <a:pt x="2676" y="0"/>
                  <a:pt x="2022" y="344"/>
                  <a:pt x="1500" y="801"/>
                </a:cubicBezTo>
                <a:cubicBezTo>
                  <a:pt x="595" y="1623"/>
                  <a:pt x="36" y="2825"/>
                  <a:pt x="12" y="4052"/>
                </a:cubicBezTo>
                <a:cubicBezTo>
                  <a:pt x="0" y="4421"/>
                  <a:pt x="48" y="4790"/>
                  <a:pt x="143" y="5147"/>
                </a:cubicBezTo>
                <a:cubicBezTo>
                  <a:pt x="534" y="6484"/>
                  <a:pt x="1907" y="7423"/>
                  <a:pt x="3303" y="7423"/>
                </a:cubicBezTo>
                <a:cubicBezTo>
                  <a:pt x="3436" y="7423"/>
                  <a:pt x="3570" y="7415"/>
                  <a:pt x="3703" y="7397"/>
                </a:cubicBezTo>
                <a:cubicBezTo>
                  <a:pt x="7501" y="6921"/>
                  <a:pt x="7477" y="2456"/>
                  <a:pt x="4834" y="551"/>
                </a:cubicBezTo>
                <a:cubicBezTo>
                  <a:pt x="4465" y="289"/>
                  <a:pt x="4048" y="75"/>
                  <a:pt x="3608" y="15"/>
                </a:cubicBezTo>
                <a:cubicBezTo>
                  <a:pt x="3525" y="5"/>
                  <a:pt x="3443" y="0"/>
                  <a:pt x="336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257813" y="2971675"/>
            <a:ext cx="158225" cy="160525"/>
          </a:xfrm>
          <a:custGeom>
            <a:rect b="b" l="l" r="r" t="t"/>
            <a:pathLst>
              <a:path extrusionOk="0" h="6421" w="6329">
                <a:moveTo>
                  <a:pt x="2699" y="0"/>
                </a:moveTo>
                <a:cubicBezTo>
                  <a:pt x="2528" y="0"/>
                  <a:pt x="2358" y="18"/>
                  <a:pt x="2191" y="60"/>
                </a:cubicBezTo>
                <a:cubicBezTo>
                  <a:pt x="1215" y="310"/>
                  <a:pt x="620" y="1298"/>
                  <a:pt x="346" y="2262"/>
                </a:cubicBezTo>
                <a:cubicBezTo>
                  <a:pt x="1" y="3441"/>
                  <a:pt x="48" y="4894"/>
                  <a:pt x="989" y="5680"/>
                </a:cubicBezTo>
                <a:cubicBezTo>
                  <a:pt x="1610" y="6194"/>
                  <a:pt x="2297" y="6420"/>
                  <a:pt x="2957" y="6420"/>
                </a:cubicBezTo>
                <a:cubicBezTo>
                  <a:pt x="4740" y="6420"/>
                  <a:pt x="6329" y="4771"/>
                  <a:pt x="5894" y="2703"/>
                </a:cubicBezTo>
                <a:cubicBezTo>
                  <a:pt x="5632" y="1393"/>
                  <a:pt x="4513" y="298"/>
                  <a:pt x="3215" y="48"/>
                </a:cubicBezTo>
                <a:cubicBezTo>
                  <a:pt x="3043" y="18"/>
                  <a:pt x="2870" y="0"/>
                  <a:pt x="269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6138" y="2545475"/>
            <a:ext cx="158225" cy="160525"/>
          </a:xfrm>
          <a:custGeom>
            <a:rect b="b" l="l" r="r" t="t"/>
            <a:pathLst>
              <a:path extrusionOk="0" h="6421" w="6329">
                <a:moveTo>
                  <a:pt x="2699" y="0"/>
                </a:moveTo>
                <a:cubicBezTo>
                  <a:pt x="2528" y="0"/>
                  <a:pt x="2358" y="18"/>
                  <a:pt x="2191" y="60"/>
                </a:cubicBezTo>
                <a:cubicBezTo>
                  <a:pt x="1215" y="310"/>
                  <a:pt x="620" y="1298"/>
                  <a:pt x="346" y="2262"/>
                </a:cubicBezTo>
                <a:cubicBezTo>
                  <a:pt x="1" y="3441"/>
                  <a:pt x="48" y="4894"/>
                  <a:pt x="989" y="5680"/>
                </a:cubicBezTo>
                <a:cubicBezTo>
                  <a:pt x="1610" y="6194"/>
                  <a:pt x="2297" y="6420"/>
                  <a:pt x="2957" y="6420"/>
                </a:cubicBezTo>
                <a:cubicBezTo>
                  <a:pt x="4740" y="6420"/>
                  <a:pt x="6329" y="4771"/>
                  <a:pt x="5894" y="2703"/>
                </a:cubicBezTo>
                <a:cubicBezTo>
                  <a:pt x="5632" y="1393"/>
                  <a:pt x="4513" y="298"/>
                  <a:pt x="3215" y="48"/>
                </a:cubicBezTo>
                <a:cubicBezTo>
                  <a:pt x="3043" y="18"/>
                  <a:pt x="2870" y="0"/>
                  <a:pt x="269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" name="Google Shape;43;p2"/>
          <p:cNvGrpSpPr/>
          <p:nvPr/>
        </p:nvGrpSpPr>
        <p:grpSpPr>
          <a:xfrm>
            <a:off x="7042225" y="0"/>
            <a:ext cx="2101775" cy="1341250"/>
            <a:chOff x="4946725" y="3223150"/>
            <a:chExt cx="2101775" cy="1341250"/>
          </a:xfrm>
        </p:grpSpPr>
        <p:sp>
          <p:nvSpPr>
            <p:cNvPr id="44" name="Google Shape;44;p2"/>
            <p:cNvSpPr/>
            <p:nvPr/>
          </p:nvSpPr>
          <p:spPr>
            <a:xfrm>
              <a:off x="6649025" y="3491925"/>
              <a:ext cx="141725" cy="336375"/>
            </a:xfrm>
            <a:custGeom>
              <a:rect b="b" l="l" r="r" t="t"/>
              <a:pathLst>
                <a:path extrusionOk="0" fill="none" h="13455" w="5669">
                  <a:moveTo>
                    <a:pt x="3608" y="155"/>
                  </a:moveTo>
                  <a:cubicBezTo>
                    <a:pt x="3216" y="775"/>
                    <a:pt x="2513" y="1572"/>
                    <a:pt x="2334" y="1906"/>
                  </a:cubicBezTo>
                  <a:cubicBezTo>
                    <a:pt x="1751" y="2965"/>
                    <a:pt x="1334" y="4049"/>
                    <a:pt x="1049" y="5227"/>
                  </a:cubicBezTo>
                  <a:cubicBezTo>
                    <a:pt x="453" y="7799"/>
                    <a:pt x="310" y="10502"/>
                    <a:pt x="25" y="13121"/>
                  </a:cubicBezTo>
                  <a:cubicBezTo>
                    <a:pt x="1" y="13300"/>
                    <a:pt x="239" y="13455"/>
                    <a:pt x="382" y="13312"/>
                  </a:cubicBezTo>
                  <a:cubicBezTo>
                    <a:pt x="3954" y="9871"/>
                    <a:pt x="5668" y="4870"/>
                    <a:pt x="4775" y="1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6558850" y="3261850"/>
              <a:ext cx="198250" cy="196175"/>
            </a:xfrm>
            <a:custGeom>
              <a:rect b="b" l="l" r="r" t="t"/>
              <a:pathLst>
                <a:path extrusionOk="0" fill="none" h="7847" w="7930">
                  <a:moveTo>
                    <a:pt x="7930" y="7727"/>
                  </a:moveTo>
                  <a:cubicBezTo>
                    <a:pt x="7132" y="3893"/>
                    <a:pt x="4108" y="905"/>
                    <a:pt x="286" y="36"/>
                  </a:cubicBezTo>
                  <a:cubicBezTo>
                    <a:pt x="119" y="0"/>
                    <a:pt x="0" y="203"/>
                    <a:pt x="60" y="345"/>
                  </a:cubicBezTo>
                  <a:cubicBezTo>
                    <a:pt x="846" y="2215"/>
                    <a:pt x="1929" y="3917"/>
                    <a:pt x="3346" y="5382"/>
                  </a:cubicBezTo>
                  <a:cubicBezTo>
                    <a:pt x="4001" y="6048"/>
                    <a:pt x="4715" y="6656"/>
                    <a:pt x="5477" y="7191"/>
                  </a:cubicBezTo>
                  <a:cubicBezTo>
                    <a:pt x="5703" y="7346"/>
                    <a:pt x="6203" y="7584"/>
                    <a:pt x="6644" y="7846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483825" y="3511575"/>
              <a:ext cx="154525" cy="415550"/>
            </a:xfrm>
            <a:custGeom>
              <a:rect b="b" l="l" r="r" t="t"/>
              <a:pathLst>
                <a:path extrusionOk="0" fill="none" h="16622" w="6181">
                  <a:moveTo>
                    <a:pt x="3144" y="239"/>
                  </a:moveTo>
                  <a:cubicBezTo>
                    <a:pt x="2192" y="2310"/>
                    <a:pt x="1453" y="4168"/>
                    <a:pt x="1180" y="6466"/>
                  </a:cubicBezTo>
                  <a:cubicBezTo>
                    <a:pt x="799" y="9728"/>
                    <a:pt x="953" y="13002"/>
                    <a:pt x="72" y="16193"/>
                  </a:cubicBezTo>
                  <a:cubicBezTo>
                    <a:pt x="1" y="16443"/>
                    <a:pt x="287" y="16622"/>
                    <a:pt x="477" y="16419"/>
                  </a:cubicBezTo>
                  <a:cubicBezTo>
                    <a:pt x="4525" y="12014"/>
                    <a:pt x="6180" y="5787"/>
                    <a:pt x="4740" y="0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6359425" y="3254400"/>
              <a:ext cx="239625" cy="227125"/>
            </a:xfrm>
            <a:custGeom>
              <a:rect b="b" l="l" r="r" t="t"/>
              <a:pathLst>
                <a:path extrusionOk="0" fill="none" h="9085" w="9585">
                  <a:moveTo>
                    <a:pt x="9585" y="8823"/>
                  </a:moveTo>
                  <a:cubicBezTo>
                    <a:pt x="8751" y="4191"/>
                    <a:pt x="4274" y="1905"/>
                    <a:pt x="369" y="96"/>
                  </a:cubicBezTo>
                  <a:cubicBezTo>
                    <a:pt x="191" y="0"/>
                    <a:pt x="0" y="215"/>
                    <a:pt x="71" y="393"/>
                  </a:cubicBezTo>
                  <a:cubicBezTo>
                    <a:pt x="1107" y="2632"/>
                    <a:pt x="2488" y="4668"/>
                    <a:pt x="4227" y="6418"/>
                  </a:cubicBezTo>
                  <a:cubicBezTo>
                    <a:pt x="4977" y="7168"/>
                    <a:pt x="5786" y="7870"/>
                    <a:pt x="6644" y="8490"/>
                  </a:cubicBezTo>
                  <a:cubicBezTo>
                    <a:pt x="6941" y="8704"/>
                    <a:pt x="7275" y="8883"/>
                    <a:pt x="7584" y="9085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333525" y="3541350"/>
              <a:ext cx="131875" cy="490550"/>
            </a:xfrm>
            <a:custGeom>
              <a:rect b="b" l="l" r="r" t="t"/>
              <a:pathLst>
                <a:path extrusionOk="0" fill="none" h="19622" w="5275">
                  <a:moveTo>
                    <a:pt x="2882" y="298"/>
                  </a:moveTo>
                  <a:cubicBezTo>
                    <a:pt x="1608" y="2727"/>
                    <a:pt x="834" y="5370"/>
                    <a:pt x="691" y="8132"/>
                  </a:cubicBezTo>
                  <a:cubicBezTo>
                    <a:pt x="512" y="11859"/>
                    <a:pt x="1393" y="15621"/>
                    <a:pt x="72" y="19229"/>
                  </a:cubicBezTo>
                  <a:cubicBezTo>
                    <a:pt x="0" y="19407"/>
                    <a:pt x="238" y="19622"/>
                    <a:pt x="393" y="19467"/>
                  </a:cubicBezTo>
                  <a:cubicBezTo>
                    <a:pt x="2882" y="17097"/>
                    <a:pt x="4275" y="13966"/>
                    <a:pt x="4763" y="10597"/>
                  </a:cubicBezTo>
                  <a:cubicBezTo>
                    <a:pt x="5227" y="7370"/>
                    <a:pt x="5275" y="3119"/>
                    <a:pt x="3917" y="0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143625" y="3223150"/>
              <a:ext cx="295000" cy="287850"/>
            </a:xfrm>
            <a:custGeom>
              <a:rect b="b" l="l" r="r" t="t"/>
              <a:pathLst>
                <a:path extrusionOk="0" fill="none" h="11514" w="11800">
                  <a:moveTo>
                    <a:pt x="11799" y="11168"/>
                  </a:moveTo>
                  <a:cubicBezTo>
                    <a:pt x="11597" y="8751"/>
                    <a:pt x="9549" y="6513"/>
                    <a:pt x="7941" y="4906"/>
                  </a:cubicBezTo>
                  <a:cubicBezTo>
                    <a:pt x="5786" y="2751"/>
                    <a:pt x="3191" y="1119"/>
                    <a:pt x="345" y="60"/>
                  </a:cubicBezTo>
                  <a:cubicBezTo>
                    <a:pt x="191" y="0"/>
                    <a:pt x="0" y="167"/>
                    <a:pt x="83" y="334"/>
                  </a:cubicBezTo>
                  <a:cubicBezTo>
                    <a:pt x="2465" y="4799"/>
                    <a:pt x="5810" y="8704"/>
                    <a:pt x="10013" y="11514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198675" y="3577350"/>
              <a:ext cx="161050" cy="567350"/>
            </a:xfrm>
            <a:custGeom>
              <a:rect b="b" l="l" r="r" t="t"/>
              <a:pathLst>
                <a:path extrusionOk="0" fill="none" h="22694" w="6442">
                  <a:moveTo>
                    <a:pt x="1858" y="370"/>
                  </a:moveTo>
                  <a:cubicBezTo>
                    <a:pt x="1799" y="572"/>
                    <a:pt x="1715" y="810"/>
                    <a:pt x="1608" y="1108"/>
                  </a:cubicBezTo>
                  <a:cubicBezTo>
                    <a:pt x="1275" y="2060"/>
                    <a:pt x="965" y="3013"/>
                    <a:pt x="715" y="3989"/>
                  </a:cubicBezTo>
                  <a:cubicBezTo>
                    <a:pt x="251" y="5763"/>
                    <a:pt x="1" y="7561"/>
                    <a:pt x="13" y="9395"/>
                  </a:cubicBezTo>
                  <a:cubicBezTo>
                    <a:pt x="48" y="13729"/>
                    <a:pt x="1227" y="18003"/>
                    <a:pt x="239" y="22313"/>
                  </a:cubicBezTo>
                  <a:cubicBezTo>
                    <a:pt x="167" y="22575"/>
                    <a:pt x="560" y="22694"/>
                    <a:pt x="703" y="22503"/>
                  </a:cubicBezTo>
                  <a:cubicBezTo>
                    <a:pt x="5418" y="16026"/>
                    <a:pt x="6442" y="7323"/>
                    <a:pt x="3239" y="1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5810825" y="3257075"/>
              <a:ext cx="452175" cy="298275"/>
            </a:xfrm>
            <a:custGeom>
              <a:rect b="b" l="l" r="r" t="t"/>
              <a:pathLst>
                <a:path extrusionOk="0" fill="none" h="11931" w="18087">
                  <a:moveTo>
                    <a:pt x="18086" y="11562"/>
                  </a:moveTo>
                  <a:cubicBezTo>
                    <a:pt x="13574" y="5966"/>
                    <a:pt x="7418" y="1953"/>
                    <a:pt x="465" y="72"/>
                  </a:cubicBezTo>
                  <a:cubicBezTo>
                    <a:pt x="203" y="1"/>
                    <a:pt x="1" y="251"/>
                    <a:pt x="156" y="489"/>
                  </a:cubicBezTo>
                  <a:cubicBezTo>
                    <a:pt x="4001" y="6239"/>
                    <a:pt x="10562" y="8930"/>
                    <a:pt x="16515" y="11931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6048650" y="3619925"/>
              <a:ext cx="153325" cy="624200"/>
            </a:xfrm>
            <a:custGeom>
              <a:rect b="b" l="l" r="r" t="t"/>
              <a:pathLst>
                <a:path extrusionOk="0" fill="none" h="24968" w="6133">
                  <a:moveTo>
                    <a:pt x="1084" y="858"/>
                  </a:moveTo>
                  <a:cubicBezTo>
                    <a:pt x="1" y="3298"/>
                    <a:pt x="132" y="6168"/>
                    <a:pt x="561" y="8847"/>
                  </a:cubicBezTo>
                  <a:cubicBezTo>
                    <a:pt x="1001" y="11502"/>
                    <a:pt x="1537" y="14073"/>
                    <a:pt x="1453" y="16776"/>
                  </a:cubicBezTo>
                  <a:cubicBezTo>
                    <a:pt x="1370" y="19407"/>
                    <a:pt x="906" y="22003"/>
                    <a:pt x="453" y="24587"/>
                  </a:cubicBezTo>
                  <a:cubicBezTo>
                    <a:pt x="394" y="24920"/>
                    <a:pt x="846" y="24968"/>
                    <a:pt x="989" y="24718"/>
                  </a:cubicBezTo>
                  <a:cubicBezTo>
                    <a:pt x="5121" y="17193"/>
                    <a:pt x="6133" y="8180"/>
                    <a:pt x="3561" y="0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5629275" y="3308275"/>
              <a:ext cx="499475" cy="284875"/>
            </a:xfrm>
            <a:custGeom>
              <a:rect b="b" l="l" r="r" t="t"/>
              <a:pathLst>
                <a:path extrusionOk="0" fill="none" h="11395" w="19979">
                  <a:moveTo>
                    <a:pt x="19979" y="11109"/>
                  </a:moveTo>
                  <a:cubicBezTo>
                    <a:pt x="19931" y="11061"/>
                    <a:pt x="19895" y="11026"/>
                    <a:pt x="19848" y="10978"/>
                  </a:cubicBezTo>
                  <a:cubicBezTo>
                    <a:pt x="19848" y="10966"/>
                    <a:pt x="19836" y="10954"/>
                    <a:pt x="19824" y="10954"/>
                  </a:cubicBezTo>
                  <a:cubicBezTo>
                    <a:pt x="14621" y="5477"/>
                    <a:pt x="7441" y="2691"/>
                    <a:pt x="500" y="96"/>
                  </a:cubicBezTo>
                  <a:cubicBezTo>
                    <a:pt x="274" y="0"/>
                    <a:pt x="0" y="298"/>
                    <a:pt x="191" y="501"/>
                  </a:cubicBezTo>
                  <a:cubicBezTo>
                    <a:pt x="5405" y="5823"/>
                    <a:pt x="11918" y="9645"/>
                    <a:pt x="19157" y="11395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5752500" y="3750300"/>
              <a:ext cx="142900" cy="613475"/>
            </a:xfrm>
            <a:custGeom>
              <a:rect b="b" l="l" r="r" t="t"/>
              <a:pathLst>
                <a:path extrusionOk="0" fill="none" h="24539" w="5716">
                  <a:moveTo>
                    <a:pt x="1274" y="810"/>
                  </a:moveTo>
                  <a:cubicBezTo>
                    <a:pt x="0" y="3679"/>
                    <a:pt x="500" y="7549"/>
                    <a:pt x="655" y="10513"/>
                  </a:cubicBezTo>
                  <a:cubicBezTo>
                    <a:pt x="917" y="15145"/>
                    <a:pt x="1691" y="19729"/>
                    <a:pt x="2917" y="24217"/>
                  </a:cubicBezTo>
                  <a:cubicBezTo>
                    <a:pt x="2977" y="24432"/>
                    <a:pt x="3322" y="24539"/>
                    <a:pt x="3417" y="24265"/>
                  </a:cubicBezTo>
                  <a:cubicBezTo>
                    <a:pt x="4989" y="19776"/>
                    <a:pt x="5715" y="15050"/>
                    <a:pt x="5465" y="10287"/>
                  </a:cubicBezTo>
                  <a:cubicBezTo>
                    <a:pt x="5334" y="7751"/>
                    <a:pt x="4953" y="5227"/>
                    <a:pt x="4263" y="2774"/>
                  </a:cubicBezTo>
                  <a:cubicBezTo>
                    <a:pt x="3977" y="1739"/>
                    <a:pt x="3655" y="715"/>
                    <a:pt x="2917" y="0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5326250" y="3602950"/>
              <a:ext cx="493525" cy="139925"/>
            </a:xfrm>
            <a:custGeom>
              <a:rect b="b" l="l" r="r" t="t"/>
              <a:pathLst>
                <a:path extrusionOk="0" fill="none" h="5597" w="19741">
                  <a:moveTo>
                    <a:pt x="19741" y="4561"/>
                  </a:moveTo>
                  <a:cubicBezTo>
                    <a:pt x="19289" y="3965"/>
                    <a:pt x="18538" y="3442"/>
                    <a:pt x="18098" y="3108"/>
                  </a:cubicBezTo>
                  <a:cubicBezTo>
                    <a:pt x="16800" y="2156"/>
                    <a:pt x="15288" y="1548"/>
                    <a:pt x="13740" y="1132"/>
                  </a:cubicBezTo>
                  <a:cubicBezTo>
                    <a:pt x="9454" y="1"/>
                    <a:pt x="4811" y="167"/>
                    <a:pt x="417" y="239"/>
                  </a:cubicBezTo>
                  <a:cubicBezTo>
                    <a:pt x="215" y="239"/>
                    <a:pt x="0" y="536"/>
                    <a:pt x="250" y="679"/>
                  </a:cubicBezTo>
                  <a:cubicBezTo>
                    <a:pt x="5751" y="3799"/>
                    <a:pt x="12085" y="5597"/>
                    <a:pt x="18431" y="5335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5915025" y="3674975"/>
              <a:ext cx="132775" cy="627500"/>
            </a:xfrm>
            <a:custGeom>
              <a:rect b="b" l="l" r="r" t="t"/>
              <a:pathLst>
                <a:path extrusionOk="0" fill="none" h="25100" w="5311">
                  <a:moveTo>
                    <a:pt x="1774" y="477"/>
                  </a:moveTo>
                  <a:cubicBezTo>
                    <a:pt x="441" y="3870"/>
                    <a:pt x="0" y="7478"/>
                    <a:pt x="488" y="11121"/>
                  </a:cubicBezTo>
                  <a:cubicBezTo>
                    <a:pt x="762" y="13193"/>
                    <a:pt x="1250" y="15253"/>
                    <a:pt x="1441" y="17348"/>
                  </a:cubicBezTo>
                  <a:cubicBezTo>
                    <a:pt x="1667" y="19825"/>
                    <a:pt x="1512" y="22301"/>
                    <a:pt x="1060" y="24742"/>
                  </a:cubicBezTo>
                  <a:cubicBezTo>
                    <a:pt x="1012" y="25016"/>
                    <a:pt x="1417" y="25099"/>
                    <a:pt x="1512" y="24849"/>
                  </a:cubicBezTo>
                  <a:cubicBezTo>
                    <a:pt x="4715" y="16979"/>
                    <a:pt x="5310" y="8169"/>
                    <a:pt x="2953" y="1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5448575" y="3455625"/>
              <a:ext cx="537300" cy="202725"/>
            </a:xfrm>
            <a:custGeom>
              <a:rect b="b" l="l" r="r" t="t"/>
              <a:pathLst>
                <a:path extrusionOk="0" fill="none" h="8109" w="21492">
                  <a:moveTo>
                    <a:pt x="21492" y="7334"/>
                  </a:moveTo>
                  <a:cubicBezTo>
                    <a:pt x="21158" y="6251"/>
                    <a:pt x="20099" y="5477"/>
                    <a:pt x="19182" y="4810"/>
                  </a:cubicBezTo>
                  <a:cubicBezTo>
                    <a:pt x="17598" y="3631"/>
                    <a:pt x="15801" y="2750"/>
                    <a:pt x="13943" y="2084"/>
                  </a:cubicBezTo>
                  <a:cubicBezTo>
                    <a:pt x="9597" y="536"/>
                    <a:pt x="4954" y="274"/>
                    <a:pt x="394" y="12"/>
                  </a:cubicBezTo>
                  <a:cubicBezTo>
                    <a:pt x="168" y="0"/>
                    <a:pt x="1" y="310"/>
                    <a:pt x="215" y="453"/>
                  </a:cubicBezTo>
                  <a:cubicBezTo>
                    <a:pt x="6133" y="4191"/>
                    <a:pt x="12800" y="6989"/>
                    <a:pt x="19730" y="8108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5564675" y="3828575"/>
              <a:ext cx="167900" cy="669150"/>
            </a:xfrm>
            <a:custGeom>
              <a:rect b="b" l="l" r="r" t="t"/>
              <a:pathLst>
                <a:path extrusionOk="0" fill="none" h="26766" w="6716">
                  <a:moveTo>
                    <a:pt x="3191" y="989"/>
                  </a:moveTo>
                  <a:cubicBezTo>
                    <a:pt x="0" y="8978"/>
                    <a:pt x="2894" y="17991"/>
                    <a:pt x="1739" y="26349"/>
                  </a:cubicBezTo>
                  <a:cubicBezTo>
                    <a:pt x="1715" y="26587"/>
                    <a:pt x="2072" y="26766"/>
                    <a:pt x="2203" y="26540"/>
                  </a:cubicBezTo>
                  <a:cubicBezTo>
                    <a:pt x="6715" y="18586"/>
                    <a:pt x="6489" y="8740"/>
                    <a:pt x="4763" y="1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178325" y="3729450"/>
              <a:ext cx="501850" cy="142600"/>
            </a:xfrm>
            <a:custGeom>
              <a:rect b="b" l="l" r="r" t="t"/>
              <a:pathLst>
                <a:path extrusionOk="0" fill="none" h="5704" w="20074">
                  <a:moveTo>
                    <a:pt x="20074" y="2846"/>
                  </a:moveTo>
                  <a:cubicBezTo>
                    <a:pt x="18050" y="644"/>
                    <a:pt x="15181" y="1"/>
                    <a:pt x="12275" y="37"/>
                  </a:cubicBezTo>
                  <a:cubicBezTo>
                    <a:pt x="8275" y="96"/>
                    <a:pt x="4239" y="763"/>
                    <a:pt x="262" y="1180"/>
                  </a:cubicBezTo>
                  <a:cubicBezTo>
                    <a:pt x="48" y="1203"/>
                    <a:pt x="0" y="1561"/>
                    <a:pt x="214" y="1632"/>
                  </a:cubicBezTo>
                  <a:cubicBezTo>
                    <a:pt x="6322" y="3549"/>
                    <a:pt x="13204" y="5704"/>
                    <a:pt x="19467" y="3239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5441450" y="3925025"/>
              <a:ext cx="166700" cy="621225"/>
            </a:xfrm>
            <a:custGeom>
              <a:rect b="b" l="l" r="r" t="t"/>
              <a:pathLst>
                <a:path extrusionOk="0" fill="none" h="24849" w="6668">
                  <a:moveTo>
                    <a:pt x="2834" y="929"/>
                  </a:moveTo>
                  <a:cubicBezTo>
                    <a:pt x="1608" y="4132"/>
                    <a:pt x="2381" y="7965"/>
                    <a:pt x="2239" y="11287"/>
                  </a:cubicBezTo>
                  <a:cubicBezTo>
                    <a:pt x="2060" y="15716"/>
                    <a:pt x="1322" y="20098"/>
                    <a:pt x="84" y="24348"/>
                  </a:cubicBezTo>
                  <a:cubicBezTo>
                    <a:pt x="0" y="24670"/>
                    <a:pt x="429" y="24848"/>
                    <a:pt x="572" y="24539"/>
                  </a:cubicBezTo>
                  <a:cubicBezTo>
                    <a:pt x="4191" y="17181"/>
                    <a:pt x="6668" y="8073"/>
                    <a:pt x="4001" y="0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5077700" y="3817275"/>
              <a:ext cx="449800" cy="165800"/>
            </a:xfrm>
            <a:custGeom>
              <a:rect b="b" l="l" r="r" t="t"/>
              <a:pathLst>
                <a:path extrusionOk="0" fill="none" h="6632" w="17992">
                  <a:moveTo>
                    <a:pt x="17991" y="3762"/>
                  </a:moveTo>
                  <a:cubicBezTo>
                    <a:pt x="12967" y="0"/>
                    <a:pt x="5597" y="3322"/>
                    <a:pt x="286" y="4786"/>
                  </a:cubicBezTo>
                  <a:cubicBezTo>
                    <a:pt x="84" y="4834"/>
                    <a:pt x="1" y="5156"/>
                    <a:pt x="239" y="5239"/>
                  </a:cubicBezTo>
                  <a:cubicBezTo>
                    <a:pt x="2989" y="6168"/>
                    <a:pt x="5835" y="6632"/>
                    <a:pt x="8740" y="6549"/>
                  </a:cubicBezTo>
                  <a:cubicBezTo>
                    <a:pt x="10252" y="6513"/>
                    <a:pt x="11764" y="6322"/>
                    <a:pt x="13240" y="5977"/>
                  </a:cubicBezTo>
                  <a:cubicBezTo>
                    <a:pt x="14455" y="5703"/>
                    <a:pt x="15610" y="5215"/>
                    <a:pt x="16777" y="4810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992575" y="3975325"/>
              <a:ext cx="462000" cy="589075"/>
            </a:xfrm>
            <a:custGeom>
              <a:rect b="b" l="l" r="r" t="t"/>
              <a:pathLst>
                <a:path extrusionOk="0" fill="none" h="23563" w="18480">
                  <a:moveTo>
                    <a:pt x="17908" y="393"/>
                  </a:moveTo>
                  <a:cubicBezTo>
                    <a:pt x="14836" y="0"/>
                    <a:pt x="11716" y="346"/>
                    <a:pt x="8799" y="1393"/>
                  </a:cubicBezTo>
                  <a:cubicBezTo>
                    <a:pt x="7442" y="1870"/>
                    <a:pt x="6120" y="2513"/>
                    <a:pt x="4906" y="3286"/>
                  </a:cubicBezTo>
                  <a:cubicBezTo>
                    <a:pt x="3370" y="4263"/>
                    <a:pt x="2048" y="5561"/>
                    <a:pt x="286" y="6096"/>
                  </a:cubicBezTo>
                  <a:cubicBezTo>
                    <a:pt x="1" y="6192"/>
                    <a:pt x="179" y="6573"/>
                    <a:pt x="417" y="6561"/>
                  </a:cubicBezTo>
                  <a:cubicBezTo>
                    <a:pt x="6073" y="6382"/>
                    <a:pt x="12288" y="4799"/>
                    <a:pt x="16931" y="1381"/>
                  </a:cubicBezTo>
                  <a:cubicBezTo>
                    <a:pt x="12490" y="7787"/>
                    <a:pt x="13443" y="16205"/>
                    <a:pt x="10157" y="23122"/>
                  </a:cubicBezTo>
                  <a:cubicBezTo>
                    <a:pt x="10026" y="23372"/>
                    <a:pt x="10407" y="23563"/>
                    <a:pt x="10561" y="23360"/>
                  </a:cubicBezTo>
                  <a:cubicBezTo>
                    <a:pt x="15407" y="17062"/>
                    <a:pt x="18479" y="9001"/>
                    <a:pt x="18217" y="989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4946725" y="4058075"/>
              <a:ext cx="418550" cy="483400"/>
            </a:xfrm>
            <a:custGeom>
              <a:rect b="b" l="l" r="r" t="t"/>
              <a:pathLst>
                <a:path extrusionOk="0" fill="none" h="19336" w="16742">
                  <a:moveTo>
                    <a:pt x="16741" y="167"/>
                  </a:moveTo>
                  <a:cubicBezTo>
                    <a:pt x="16694" y="60"/>
                    <a:pt x="16574" y="0"/>
                    <a:pt x="16444" y="48"/>
                  </a:cubicBezTo>
                  <a:cubicBezTo>
                    <a:pt x="12729" y="1524"/>
                    <a:pt x="9490" y="4108"/>
                    <a:pt x="7228" y="7406"/>
                  </a:cubicBezTo>
                  <a:cubicBezTo>
                    <a:pt x="4680" y="11121"/>
                    <a:pt x="3263" y="15502"/>
                    <a:pt x="168" y="18848"/>
                  </a:cubicBezTo>
                  <a:cubicBezTo>
                    <a:pt x="1" y="19038"/>
                    <a:pt x="263" y="19336"/>
                    <a:pt x="477" y="19229"/>
                  </a:cubicBezTo>
                  <a:cubicBezTo>
                    <a:pt x="7871" y="15526"/>
                    <a:pt x="14277" y="8787"/>
                    <a:pt x="16705" y="762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5308675" y="3436850"/>
              <a:ext cx="1739825" cy="694475"/>
            </a:xfrm>
            <a:custGeom>
              <a:rect b="b" l="l" r="r" t="t"/>
              <a:pathLst>
                <a:path extrusionOk="0" fill="none" h="27779" w="69593">
                  <a:moveTo>
                    <a:pt x="57187" y="2323"/>
                  </a:moveTo>
                  <a:cubicBezTo>
                    <a:pt x="58234" y="2216"/>
                    <a:pt x="59294" y="2108"/>
                    <a:pt x="60342" y="2025"/>
                  </a:cubicBezTo>
                  <a:cubicBezTo>
                    <a:pt x="63140" y="1799"/>
                    <a:pt x="66093" y="1954"/>
                    <a:pt x="68843" y="1406"/>
                  </a:cubicBezTo>
                  <a:cubicBezTo>
                    <a:pt x="69533" y="1275"/>
                    <a:pt x="69593" y="120"/>
                    <a:pt x="68819" y="108"/>
                  </a:cubicBezTo>
                  <a:cubicBezTo>
                    <a:pt x="63771" y="1"/>
                    <a:pt x="58556" y="608"/>
                    <a:pt x="53567" y="1251"/>
                  </a:cubicBezTo>
                  <a:cubicBezTo>
                    <a:pt x="48233" y="1942"/>
                    <a:pt x="42923" y="2978"/>
                    <a:pt x="37744" y="4430"/>
                  </a:cubicBezTo>
                  <a:cubicBezTo>
                    <a:pt x="28445" y="7038"/>
                    <a:pt x="19622" y="10990"/>
                    <a:pt x="11776" y="16646"/>
                  </a:cubicBezTo>
                  <a:cubicBezTo>
                    <a:pt x="7454" y="19765"/>
                    <a:pt x="3513" y="23516"/>
                    <a:pt x="72" y="27588"/>
                  </a:cubicBezTo>
                  <a:cubicBezTo>
                    <a:pt x="1" y="27671"/>
                    <a:pt x="144" y="27778"/>
                    <a:pt x="215" y="27695"/>
                  </a:cubicBezTo>
                  <a:cubicBezTo>
                    <a:pt x="13515" y="13336"/>
                    <a:pt x="32660" y="5728"/>
                    <a:pt x="51722" y="2989"/>
                  </a:cubicBezTo>
                  <a:cubicBezTo>
                    <a:pt x="53531" y="2727"/>
                    <a:pt x="55365" y="2501"/>
                    <a:pt x="57187" y="2323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1"/>
          <p:cNvSpPr/>
          <p:nvPr/>
        </p:nvSpPr>
        <p:spPr>
          <a:xfrm flipH="1">
            <a:off x="8335482" y="4088275"/>
            <a:ext cx="689368" cy="618657"/>
          </a:xfrm>
          <a:custGeom>
            <a:rect b="b" l="l" r="r" t="t"/>
            <a:pathLst>
              <a:path extrusionOk="0" h="7074" w="7883">
                <a:moveTo>
                  <a:pt x="3581" y="1"/>
                </a:moveTo>
                <a:cubicBezTo>
                  <a:pt x="1731" y="1"/>
                  <a:pt x="8" y="1385"/>
                  <a:pt x="0" y="3549"/>
                </a:cubicBezTo>
                <a:cubicBezTo>
                  <a:pt x="0" y="4657"/>
                  <a:pt x="524" y="5764"/>
                  <a:pt x="1405" y="6431"/>
                </a:cubicBezTo>
                <a:cubicBezTo>
                  <a:pt x="1964" y="6848"/>
                  <a:pt x="2658" y="7074"/>
                  <a:pt x="3347" y="7074"/>
                </a:cubicBezTo>
                <a:cubicBezTo>
                  <a:pt x="3759" y="7074"/>
                  <a:pt x="4169" y="6993"/>
                  <a:pt x="4548" y="6824"/>
                </a:cubicBezTo>
                <a:cubicBezTo>
                  <a:pt x="6656" y="5907"/>
                  <a:pt x="7882" y="2323"/>
                  <a:pt x="5858" y="775"/>
                </a:cubicBezTo>
                <a:cubicBezTo>
                  <a:pt x="5155" y="244"/>
                  <a:pt x="4357" y="1"/>
                  <a:pt x="358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11"/>
          <p:cNvSpPr/>
          <p:nvPr/>
        </p:nvSpPr>
        <p:spPr>
          <a:xfrm flipH="1">
            <a:off x="77382" y="1089025"/>
            <a:ext cx="689368" cy="618657"/>
          </a:xfrm>
          <a:custGeom>
            <a:rect b="b" l="l" r="r" t="t"/>
            <a:pathLst>
              <a:path extrusionOk="0" h="7074" w="7883">
                <a:moveTo>
                  <a:pt x="3581" y="1"/>
                </a:moveTo>
                <a:cubicBezTo>
                  <a:pt x="1731" y="1"/>
                  <a:pt x="8" y="1385"/>
                  <a:pt x="0" y="3549"/>
                </a:cubicBezTo>
                <a:cubicBezTo>
                  <a:pt x="0" y="4657"/>
                  <a:pt x="524" y="5764"/>
                  <a:pt x="1405" y="6431"/>
                </a:cubicBezTo>
                <a:cubicBezTo>
                  <a:pt x="1964" y="6848"/>
                  <a:pt x="2658" y="7074"/>
                  <a:pt x="3347" y="7074"/>
                </a:cubicBezTo>
                <a:cubicBezTo>
                  <a:pt x="3759" y="7074"/>
                  <a:pt x="4169" y="6993"/>
                  <a:pt x="4548" y="6824"/>
                </a:cubicBezTo>
                <a:cubicBezTo>
                  <a:pt x="6656" y="5907"/>
                  <a:pt x="7882" y="2323"/>
                  <a:pt x="5858" y="775"/>
                </a:cubicBezTo>
                <a:cubicBezTo>
                  <a:pt x="5155" y="244"/>
                  <a:pt x="4357" y="1"/>
                  <a:pt x="358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0" name="Google Shape;300;p11"/>
          <p:cNvGrpSpPr/>
          <p:nvPr/>
        </p:nvGrpSpPr>
        <p:grpSpPr>
          <a:xfrm flipH="1" rot="10800000">
            <a:off x="7071392" y="3762325"/>
            <a:ext cx="2101775" cy="1341250"/>
            <a:chOff x="4946725" y="3223150"/>
            <a:chExt cx="2101775" cy="1341250"/>
          </a:xfrm>
        </p:grpSpPr>
        <p:sp>
          <p:nvSpPr>
            <p:cNvPr id="301" name="Google Shape;301;p11"/>
            <p:cNvSpPr/>
            <p:nvPr/>
          </p:nvSpPr>
          <p:spPr>
            <a:xfrm>
              <a:off x="6649025" y="3491925"/>
              <a:ext cx="141725" cy="336375"/>
            </a:xfrm>
            <a:custGeom>
              <a:rect b="b" l="l" r="r" t="t"/>
              <a:pathLst>
                <a:path extrusionOk="0" fill="none" h="13455" w="5669">
                  <a:moveTo>
                    <a:pt x="3608" y="155"/>
                  </a:moveTo>
                  <a:cubicBezTo>
                    <a:pt x="3216" y="775"/>
                    <a:pt x="2513" y="1572"/>
                    <a:pt x="2334" y="1906"/>
                  </a:cubicBezTo>
                  <a:cubicBezTo>
                    <a:pt x="1751" y="2965"/>
                    <a:pt x="1334" y="4049"/>
                    <a:pt x="1049" y="5227"/>
                  </a:cubicBezTo>
                  <a:cubicBezTo>
                    <a:pt x="453" y="7799"/>
                    <a:pt x="310" y="10502"/>
                    <a:pt x="25" y="13121"/>
                  </a:cubicBezTo>
                  <a:cubicBezTo>
                    <a:pt x="1" y="13300"/>
                    <a:pt x="239" y="13455"/>
                    <a:pt x="382" y="13312"/>
                  </a:cubicBezTo>
                  <a:cubicBezTo>
                    <a:pt x="3954" y="9871"/>
                    <a:pt x="5668" y="4870"/>
                    <a:pt x="4775" y="1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11"/>
            <p:cNvSpPr/>
            <p:nvPr/>
          </p:nvSpPr>
          <p:spPr>
            <a:xfrm>
              <a:off x="6558850" y="3261850"/>
              <a:ext cx="198250" cy="196175"/>
            </a:xfrm>
            <a:custGeom>
              <a:rect b="b" l="l" r="r" t="t"/>
              <a:pathLst>
                <a:path extrusionOk="0" fill="none" h="7847" w="7930">
                  <a:moveTo>
                    <a:pt x="7930" y="7727"/>
                  </a:moveTo>
                  <a:cubicBezTo>
                    <a:pt x="7132" y="3893"/>
                    <a:pt x="4108" y="905"/>
                    <a:pt x="286" y="36"/>
                  </a:cubicBezTo>
                  <a:cubicBezTo>
                    <a:pt x="119" y="0"/>
                    <a:pt x="0" y="203"/>
                    <a:pt x="60" y="345"/>
                  </a:cubicBezTo>
                  <a:cubicBezTo>
                    <a:pt x="846" y="2215"/>
                    <a:pt x="1929" y="3917"/>
                    <a:pt x="3346" y="5382"/>
                  </a:cubicBezTo>
                  <a:cubicBezTo>
                    <a:pt x="4001" y="6048"/>
                    <a:pt x="4715" y="6656"/>
                    <a:pt x="5477" y="7191"/>
                  </a:cubicBezTo>
                  <a:cubicBezTo>
                    <a:pt x="5703" y="7346"/>
                    <a:pt x="6203" y="7584"/>
                    <a:pt x="6644" y="7846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11"/>
            <p:cNvSpPr/>
            <p:nvPr/>
          </p:nvSpPr>
          <p:spPr>
            <a:xfrm>
              <a:off x="6483825" y="3511575"/>
              <a:ext cx="154525" cy="415550"/>
            </a:xfrm>
            <a:custGeom>
              <a:rect b="b" l="l" r="r" t="t"/>
              <a:pathLst>
                <a:path extrusionOk="0" fill="none" h="16622" w="6181">
                  <a:moveTo>
                    <a:pt x="3144" y="239"/>
                  </a:moveTo>
                  <a:cubicBezTo>
                    <a:pt x="2192" y="2310"/>
                    <a:pt x="1453" y="4168"/>
                    <a:pt x="1180" y="6466"/>
                  </a:cubicBezTo>
                  <a:cubicBezTo>
                    <a:pt x="799" y="9728"/>
                    <a:pt x="953" y="13002"/>
                    <a:pt x="72" y="16193"/>
                  </a:cubicBezTo>
                  <a:cubicBezTo>
                    <a:pt x="1" y="16443"/>
                    <a:pt x="287" y="16622"/>
                    <a:pt x="477" y="16419"/>
                  </a:cubicBezTo>
                  <a:cubicBezTo>
                    <a:pt x="4525" y="12014"/>
                    <a:pt x="6180" y="5787"/>
                    <a:pt x="4740" y="0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11"/>
            <p:cNvSpPr/>
            <p:nvPr/>
          </p:nvSpPr>
          <p:spPr>
            <a:xfrm>
              <a:off x="6359425" y="3254400"/>
              <a:ext cx="239625" cy="227125"/>
            </a:xfrm>
            <a:custGeom>
              <a:rect b="b" l="l" r="r" t="t"/>
              <a:pathLst>
                <a:path extrusionOk="0" fill="none" h="9085" w="9585">
                  <a:moveTo>
                    <a:pt x="9585" y="8823"/>
                  </a:moveTo>
                  <a:cubicBezTo>
                    <a:pt x="8751" y="4191"/>
                    <a:pt x="4274" y="1905"/>
                    <a:pt x="369" y="96"/>
                  </a:cubicBezTo>
                  <a:cubicBezTo>
                    <a:pt x="191" y="0"/>
                    <a:pt x="0" y="215"/>
                    <a:pt x="71" y="393"/>
                  </a:cubicBezTo>
                  <a:cubicBezTo>
                    <a:pt x="1107" y="2632"/>
                    <a:pt x="2488" y="4668"/>
                    <a:pt x="4227" y="6418"/>
                  </a:cubicBezTo>
                  <a:cubicBezTo>
                    <a:pt x="4977" y="7168"/>
                    <a:pt x="5786" y="7870"/>
                    <a:pt x="6644" y="8490"/>
                  </a:cubicBezTo>
                  <a:cubicBezTo>
                    <a:pt x="6941" y="8704"/>
                    <a:pt x="7275" y="8883"/>
                    <a:pt x="7584" y="9085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11"/>
            <p:cNvSpPr/>
            <p:nvPr/>
          </p:nvSpPr>
          <p:spPr>
            <a:xfrm>
              <a:off x="6333525" y="3541350"/>
              <a:ext cx="131875" cy="490550"/>
            </a:xfrm>
            <a:custGeom>
              <a:rect b="b" l="l" r="r" t="t"/>
              <a:pathLst>
                <a:path extrusionOk="0" fill="none" h="19622" w="5275">
                  <a:moveTo>
                    <a:pt x="2882" y="298"/>
                  </a:moveTo>
                  <a:cubicBezTo>
                    <a:pt x="1608" y="2727"/>
                    <a:pt x="834" y="5370"/>
                    <a:pt x="691" y="8132"/>
                  </a:cubicBezTo>
                  <a:cubicBezTo>
                    <a:pt x="512" y="11859"/>
                    <a:pt x="1393" y="15621"/>
                    <a:pt x="72" y="19229"/>
                  </a:cubicBezTo>
                  <a:cubicBezTo>
                    <a:pt x="0" y="19407"/>
                    <a:pt x="238" y="19622"/>
                    <a:pt x="393" y="19467"/>
                  </a:cubicBezTo>
                  <a:cubicBezTo>
                    <a:pt x="2882" y="17097"/>
                    <a:pt x="4275" y="13966"/>
                    <a:pt x="4763" y="10597"/>
                  </a:cubicBezTo>
                  <a:cubicBezTo>
                    <a:pt x="5227" y="7370"/>
                    <a:pt x="5275" y="3119"/>
                    <a:pt x="3917" y="0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11"/>
            <p:cNvSpPr/>
            <p:nvPr/>
          </p:nvSpPr>
          <p:spPr>
            <a:xfrm>
              <a:off x="6143625" y="3223150"/>
              <a:ext cx="295000" cy="287850"/>
            </a:xfrm>
            <a:custGeom>
              <a:rect b="b" l="l" r="r" t="t"/>
              <a:pathLst>
                <a:path extrusionOk="0" fill="none" h="11514" w="11800">
                  <a:moveTo>
                    <a:pt x="11799" y="11168"/>
                  </a:moveTo>
                  <a:cubicBezTo>
                    <a:pt x="11597" y="8751"/>
                    <a:pt x="9549" y="6513"/>
                    <a:pt x="7941" y="4906"/>
                  </a:cubicBezTo>
                  <a:cubicBezTo>
                    <a:pt x="5786" y="2751"/>
                    <a:pt x="3191" y="1119"/>
                    <a:pt x="345" y="60"/>
                  </a:cubicBezTo>
                  <a:cubicBezTo>
                    <a:pt x="191" y="0"/>
                    <a:pt x="0" y="167"/>
                    <a:pt x="83" y="334"/>
                  </a:cubicBezTo>
                  <a:cubicBezTo>
                    <a:pt x="2465" y="4799"/>
                    <a:pt x="5810" y="8704"/>
                    <a:pt x="10013" y="11514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11"/>
            <p:cNvSpPr/>
            <p:nvPr/>
          </p:nvSpPr>
          <p:spPr>
            <a:xfrm>
              <a:off x="6198675" y="3577350"/>
              <a:ext cx="161050" cy="567350"/>
            </a:xfrm>
            <a:custGeom>
              <a:rect b="b" l="l" r="r" t="t"/>
              <a:pathLst>
                <a:path extrusionOk="0" fill="none" h="22694" w="6442">
                  <a:moveTo>
                    <a:pt x="1858" y="370"/>
                  </a:moveTo>
                  <a:cubicBezTo>
                    <a:pt x="1799" y="572"/>
                    <a:pt x="1715" y="810"/>
                    <a:pt x="1608" y="1108"/>
                  </a:cubicBezTo>
                  <a:cubicBezTo>
                    <a:pt x="1275" y="2060"/>
                    <a:pt x="965" y="3013"/>
                    <a:pt x="715" y="3989"/>
                  </a:cubicBezTo>
                  <a:cubicBezTo>
                    <a:pt x="251" y="5763"/>
                    <a:pt x="1" y="7561"/>
                    <a:pt x="13" y="9395"/>
                  </a:cubicBezTo>
                  <a:cubicBezTo>
                    <a:pt x="48" y="13729"/>
                    <a:pt x="1227" y="18003"/>
                    <a:pt x="239" y="22313"/>
                  </a:cubicBezTo>
                  <a:cubicBezTo>
                    <a:pt x="167" y="22575"/>
                    <a:pt x="560" y="22694"/>
                    <a:pt x="703" y="22503"/>
                  </a:cubicBezTo>
                  <a:cubicBezTo>
                    <a:pt x="5418" y="16026"/>
                    <a:pt x="6442" y="7323"/>
                    <a:pt x="3239" y="1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11"/>
            <p:cNvSpPr/>
            <p:nvPr/>
          </p:nvSpPr>
          <p:spPr>
            <a:xfrm>
              <a:off x="5810825" y="3257075"/>
              <a:ext cx="452175" cy="298275"/>
            </a:xfrm>
            <a:custGeom>
              <a:rect b="b" l="l" r="r" t="t"/>
              <a:pathLst>
                <a:path extrusionOk="0" fill="none" h="11931" w="18087">
                  <a:moveTo>
                    <a:pt x="18086" y="11562"/>
                  </a:moveTo>
                  <a:cubicBezTo>
                    <a:pt x="13574" y="5966"/>
                    <a:pt x="7418" y="1953"/>
                    <a:pt x="465" y="72"/>
                  </a:cubicBezTo>
                  <a:cubicBezTo>
                    <a:pt x="203" y="1"/>
                    <a:pt x="1" y="251"/>
                    <a:pt x="156" y="489"/>
                  </a:cubicBezTo>
                  <a:cubicBezTo>
                    <a:pt x="4001" y="6239"/>
                    <a:pt x="10562" y="8930"/>
                    <a:pt x="16515" y="11931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11"/>
            <p:cNvSpPr/>
            <p:nvPr/>
          </p:nvSpPr>
          <p:spPr>
            <a:xfrm>
              <a:off x="6048650" y="3619925"/>
              <a:ext cx="153325" cy="624200"/>
            </a:xfrm>
            <a:custGeom>
              <a:rect b="b" l="l" r="r" t="t"/>
              <a:pathLst>
                <a:path extrusionOk="0" fill="none" h="24968" w="6133">
                  <a:moveTo>
                    <a:pt x="1084" y="858"/>
                  </a:moveTo>
                  <a:cubicBezTo>
                    <a:pt x="1" y="3298"/>
                    <a:pt x="132" y="6168"/>
                    <a:pt x="561" y="8847"/>
                  </a:cubicBezTo>
                  <a:cubicBezTo>
                    <a:pt x="1001" y="11502"/>
                    <a:pt x="1537" y="14073"/>
                    <a:pt x="1453" y="16776"/>
                  </a:cubicBezTo>
                  <a:cubicBezTo>
                    <a:pt x="1370" y="19407"/>
                    <a:pt x="906" y="22003"/>
                    <a:pt x="453" y="24587"/>
                  </a:cubicBezTo>
                  <a:cubicBezTo>
                    <a:pt x="394" y="24920"/>
                    <a:pt x="846" y="24968"/>
                    <a:pt x="989" y="24718"/>
                  </a:cubicBezTo>
                  <a:cubicBezTo>
                    <a:pt x="5121" y="17193"/>
                    <a:pt x="6133" y="8180"/>
                    <a:pt x="3561" y="0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11"/>
            <p:cNvSpPr/>
            <p:nvPr/>
          </p:nvSpPr>
          <p:spPr>
            <a:xfrm>
              <a:off x="5629275" y="3308275"/>
              <a:ext cx="499475" cy="284875"/>
            </a:xfrm>
            <a:custGeom>
              <a:rect b="b" l="l" r="r" t="t"/>
              <a:pathLst>
                <a:path extrusionOk="0" fill="none" h="11395" w="19979">
                  <a:moveTo>
                    <a:pt x="19979" y="11109"/>
                  </a:moveTo>
                  <a:cubicBezTo>
                    <a:pt x="19931" y="11061"/>
                    <a:pt x="19895" y="11026"/>
                    <a:pt x="19848" y="10978"/>
                  </a:cubicBezTo>
                  <a:cubicBezTo>
                    <a:pt x="19848" y="10966"/>
                    <a:pt x="19836" y="10954"/>
                    <a:pt x="19824" y="10954"/>
                  </a:cubicBezTo>
                  <a:cubicBezTo>
                    <a:pt x="14621" y="5477"/>
                    <a:pt x="7441" y="2691"/>
                    <a:pt x="500" y="96"/>
                  </a:cubicBezTo>
                  <a:cubicBezTo>
                    <a:pt x="274" y="0"/>
                    <a:pt x="0" y="298"/>
                    <a:pt x="191" y="501"/>
                  </a:cubicBezTo>
                  <a:cubicBezTo>
                    <a:pt x="5405" y="5823"/>
                    <a:pt x="11918" y="9645"/>
                    <a:pt x="19157" y="11395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11"/>
            <p:cNvSpPr/>
            <p:nvPr/>
          </p:nvSpPr>
          <p:spPr>
            <a:xfrm>
              <a:off x="5752500" y="3750300"/>
              <a:ext cx="142900" cy="613475"/>
            </a:xfrm>
            <a:custGeom>
              <a:rect b="b" l="l" r="r" t="t"/>
              <a:pathLst>
                <a:path extrusionOk="0" fill="none" h="24539" w="5716">
                  <a:moveTo>
                    <a:pt x="1274" y="810"/>
                  </a:moveTo>
                  <a:cubicBezTo>
                    <a:pt x="0" y="3679"/>
                    <a:pt x="500" y="7549"/>
                    <a:pt x="655" y="10513"/>
                  </a:cubicBezTo>
                  <a:cubicBezTo>
                    <a:pt x="917" y="15145"/>
                    <a:pt x="1691" y="19729"/>
                    <a:pt x="2917" y="24217"/>
                  </a:cubicBezTo>
                  <a:cubicBezTo>
                    <a:pt x="2977" y="24432"/>
                    <a:pt x="3322" y="24539"/>
                    <a:pt x="3417" y="24265"/>
                  </a:cubicBezTo>
                  <a:cubicBezTo>
                    <a:pt x="4989" y="19776"/>
                    <a:pt x="5715" y="15050"/>
                    <a:pt x="5465" y="10287"/>
                  </a:cubicBezTo>
                  <a:cubicBezTo>
                    <a:pt x="5334" y="7751"/>
                    <a:pt x="4953" y="5227"/>
                    <a:pt x="4263" y="2774"/>
                  </a:cubicBezTo>
                  <a:cubicBezTo>
                    <a:pt x="3977" y="1739"/>
                    <a:pt x="3655" y="715"/>
                    <a:pt x="2917" y="0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11"/>
            <p:cNvSpPr/>
            <p:nvPr/>
          </p:nvSpPr>
          <p:spPr>
            <a:xfrm>
              <a:off x="5326250" y="3602950"/>
              <a:ext cx="493525" cy="139925"/>
            </a:xfrm>
            <a:custGeom>
              <a:rect b="b" l="l" r="r" t="t"/>
              <a:pathLst>
                <a:path extrusionOk="0" fill="none" h="5597" w="19741">
                  <a:moveTo>
                    <a:pt x="19741" y="4561"/>
                  </a:moveTo>
                  <a:cubicBezTo>
                    <a:pt x="19289" y="3965"/>
                    <a:pt x="18538" y="3442"/>
                    <a:pt x="18098" y="3108"/>
                  </a:cubicBezTo>
                  <a:cubicBezTo>
                    <a:pt x="16800" y="2156"/>
                    <a:pt x="15288" y="1548"/>
                    <a:pt x="13740" y="1132"/>
                  </a:cubicBezTo>
                  <a:cubicBezTo>
                    <a:pt x="9454" y="1"/>
                    <a:pt x="4811" y="167"/>
                    <a:pt x="417" y="239"/>
                  </a:cubicBezTo>
                  <a:cubicBezTo>
                    <a:pt x="215" y="239"/>
                    <a:pt x="0" y="536"/>
                    <a:pt x="250" y="679"/>
                  </a:cubicBezTo>
                  <a:cubicBezTo>
                    <a:pt x="5751" y="3799"/>
                    <a:pt x="12085" y="5597"/>
                    <a:pt x="18431" y="5335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1"/>
            <p:cNvSpPr/>
            <p:nvPr/>
          </p:nvSpPr>
          <p:spPr>
            <a:xfrm>
              <a:off x="5915025" y="3674975"/>
              <a:ext cx="132775" cy="627500"/>
            </a:xfrm>
            <a:custGeom>
              <a:rect b="b" l="l" r="r" t="t"/>
              <a:pathLst>
                <a:path extrusionOk="0" fill="none" h="25100" w="5311">
                  <a:moveTo>
                    <a:pt x="1774" y="477"/>
                  </a:moveTo>
                  <a:cubicBezTo>
                    <a:pt x="441" y="3870"/>
                    <a:pt x="0" y="7478"/>
                    <a:pt x="488" y="11121"/>
                  </a:cubicBezTo>
                  <a:cubicBezTo>
                    <a:pt x="762" y="13193"/>
                    <a:pt x="1250" y="15253"/>
                    <a:pt x="1441" y="17348"/>
                  </a:cubicBezTo>
                  <a:cubicBezTo>
                    <a:pt x="1667" y="19825"/>
                    <a:pt x="1512" y="22301"/>
                    <a:pt x="1060" y="24742"/>
                  </a:cubicBezTo>
                  <a:cubicBezTo>
                    <a:pt x="1012" y="25016"/>
                    <a:pt x="1417" y="25099"/>
                    <a:pt x="1512" y="24849"/>
                  </a:cubicBezTo>
                  <a:cubicBezTo>
                    <a:pt x="4715" y="16979"/>
                    <a:pt x="5310" y="8169"/>
                    <a:pt x="2953" y="1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11"/>
            <p:cNvSpPr/>
            <p:nvPr/>
          </p:nvSpPr>
          <p:spPr>
            <a:xfrm>
              <a:off x="5448575" y="3455625"/>
              <a:ext cx="537300" cy="202725"/>
            </a:xfrm>
            <a:custGeom>
              <a:rect b="b" l="l" r="r" t="t"/>
              <a:pathLst>
                <a:path extrusionOk="0" fill="none" h="8109" w="21492">
                  <a:moveTo>
                    <a:pt x="21492" y="7334"/>
                  </a:moveTo>
                  <a:cubicBezTo>
                    <a:pt x="21158" y="6251"/>
                    <a:pt x="20099" y="5477"/>
                    <a:pt x="19182" y="4810"/>
                  </a:cubicBezTo>
                  <a:cubicBezTo>
                    <a:pt x="17598" y="3631"/>
                    <a:pt x="15801" y="2750"/>
                    <a:pt x="13943" y="2084"/>
                  </a:cubicBezTo>
                  <a:cubicBezTo>
                    <a:pt x="9597" y="536"/>
                    <a:pt x="4954" y="274"/>
                    <a:pt x="394" y="12"/>
                  </a:cubicBezTo>
                  <a:cubicBezTo>
                    <a:pt x="168" y="0"/>
                    <a:pt x="1" y="310"/>
                    <a:pt x="215" y="453"/>
                  </a:cubicBezTo>
                  <a:cubicBezTo>
                    <a:pt x="6133" y="4191"/>
                    <a:pt x="12800" y="6989"/>
                    <a:pt x="19730" y="8108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11"/>
            <p:cNvSpPr/>
            <p:nvPr/>
          </p:nvSpPr>
          <p:spPr>
            <a:xfrm>
              <a:off x="5564675" y="3828575"/>
              <a:ext cx="167900" cy="669150"/>
            </a:xfrm>
            <a:custGeom>
              <a:rect b="b" l="l" r="r" t="t"/>
              <a:pathLst>
                <a:path extrusionOk="0" fill="none" h="26766" w="6716">
                  <a:moveTo>
                    <a:pt x="3191" y="989"/>
                  </a:moveTo>
                  <a:cubicBezTo>
                    <a:pt x="0" y="8978"/>
                    <a:pt x="2894" y="17991"/>
                    <a:pt x="1739" y="26349"/>
                  </a:cubicBezTo>
                  <a:cubicBezTo>
                    <a:pt x="1715" y="26587"/>
                    <a:pt x="2072" y="26766"/>
                    <a:pt x="2203" y="26540"/>
                  </a:cubicBezTo>
                  <a:cubicBezTo>
                    <a:pt x="6715" y="18586"/>
                    <a:pt x="6489" y="8740"/>
                    <a:pt x="4763" y="1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11"/>
            <p:cNvSpPr/>
            <p:nvPr/>
          </p:nvSpPr>
          <p:spPr>
            <a:xfrm>
              <a:off x="5178325" y="3729450"/>
              <a:ext cx="501850" cy="142600"/>
            </a:xfrm>
            <a:custGeom>
              <a:rect b="b" l="l" r="r" t="t"/>
              <a:pathLst>
                <a:path extrusionOk="0" fill="none" h="5704" w="20074">
                  <a:moveTo>
                    <a:pt x="20074" y="2846"/>
                  </a:moveTo>
                  <a:cubicBezTo>
                    <a:pt x="18050" y="644"/>
                    <a:pt x="15181" y="1"/>
                    <a:pt x="12275" y="37"/>
                  </a:cubicBezTo>
                  <a:cubicBezTo>
                    <a:pt x="8275" y="96"/>
                    <a:pt x="4239" y="763"/>
                    <a:pt x="262" y="1180"/>
                  </a:cubicBezTo>
                  <a:cubicBezTo>
                    <a:pt x="48" y="1203"/>
                    <a:pt x="0" y="1561"/>
                    <a:pt x="214" y="1632"/>
                  </a:cubicBezTo>
                  <a:cubicBezTo>
                    <a:pt x="6322" y="3549"/>
                    <a:pt x="13204" y="5704"/>
                    <a:pt x="19467" y="3239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11"/>
            <p:cNvSpPr/>
            <p:nvPr/>
          </p:nvSpPr>
          <p:spPr>
            <a:xfrm>
              <a:off x="5441450" y="3925025"/>
              <a:ext cx="166700" cy="621225"/>
            </a:xfrm>
            <a:custGeom>
              <a:rect b="b" l="l" r="r" t="t"/>
              <a:pathLst>
                <a:path extrusionOk="0" fill="none" h="24849" w="6668">
                  <a:moveTo>
                    <a:pt x="2834" y="929"/>
                  </a:moveTo>
                  <a:cubicBezTo>
                    <a:pt x="1608" y="4132"/>
                    <a:pt x="2381" y="7965"/>
                    <a:pt x="2239" y="11287"/>
                  </a:cubicBezTo>
                  <a:cubicBezTo>
                    <a:pt x="2060" y="15716"/>
                    <a:pt x="1322" y="20098"/>
                    <a:pt x="84" y="24348"/>
                  </a:cubicBezTo>
                  <a:cubicBezTo>
                    <a:pt x="0" y="24670"/>
                    <a:pt x="429" y="24848"/>
                    <a:pt x="572" y="24539"/>
                  </a:cubicBezTo>
                  <a:cubicBezTo>
                    <a:pt x="4191" y="17181"/>
                    <a:pt x="6668" y="8073"/>
                    <a:pt x="4001" y="0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11"/>
            <p:cNvSpPr/>
            <p:nvPr/>
          </p:nvSpPr>
          <p:spPr>
            <a:xfrm>
              <a:off x="5077700" y="3817275"/>
              <a:ext cx="449800" cy="165800"/>
            </a:xfrm>
            <a:custGeom>
              <a:rect b="b" l="l" r="r" t="t"/>
              <a:pathLst>
                <a:path extrusionOk="0" fill="none" h="6632" w="17992">
                  <a:moveTo>
                    <a:pt x="17991" y="3762"/>
                  </a:moveTo>
                  <a:cubicBezTo>
                    <a:pt x="12967" y="0"/>
                    <a:pt x="5597" y="3322"/>
                    <a:pt x="286" y="4786"/>
                  </a:cubicBezTo>
                  <a:cubicBezTo>
                    <a:pt x="84" y="4834"/>
                    <a:pt x="1" y="5156"/>
                    <a:pt x="239" y="5239"/>
                  </a:cubicBezTo>
                  <a:cubicBezTo>
                    <a:pt x="2989" y="6168"/>
                    <a:pt x="5835" y="6632"/>
                    <a:pt x="8740" y="6549"/>
                  </a:cubicBezTo>
                  <a:cubicBezTo>
                    <a:pt x="10252" y="6513"/>
                    <a:pt x="11764" y="6322"/>
                    <a:pt x="13240" y="5977"/>
                  </a:cubicBezTo>
                  <a:cubicBezTo>
                    <a:pt x="14455" y="5703"/>
                    <a:pt x="15610" y="5215"/>
                    <a:pt x="16777" y="4810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11"/>
            <p:cNvSpPr/>
            <p:nvPr/>
          </p:nvSpPr>
          <p:spPr>
            <a:xfrm>
              <a:off x="4992575" y="3975325"/>
              <a:ext cx="462000" cy="589075"/>
            </a:xfrm>
            <a:custGeom>
              <a:rect b="b" l="l" r="r" t="t"/>
              <a:pathLst>
                <a:path extrusionOk="0" fill="none" h="23563" w="18480">
                  <a:moveTo>
                    <a:pt x="17908" y="393"/>
                  </a:moveTo>
                  <a:cubicBezTo>
                    <a:pt x="14836" y="0"/>
                    <a:pt x="11716" y="346"/>
                    <a:pt x="8799" y="1393"/>
                  </a:cubicBezTo>
                  <a:cubicBezTo>
                    <a:pt x="7442" y="1870"/>
                    <a:pt x="6120" y="2513"/>
                    <a:pt x="4906" y="3286"/>
                  </a:cubicBezTo>
                  <a:cubicBezTo>
                    <a:pt x="3370" y="4263"/>
                    <a:pt x="2048" y="5561"/>
                    <a:pt x="286" y="6096"/>
                  </a:cubicBezTo>
                  <a:cubicBezTo>
                    <a:pt x="1" y="6192"/>
                    <a:pt x="179" y="6573"/>
                    <a:pt x="417" y="6561"/>
                  </a:cubicBezTo>
                  <a:cubicBezTo>
                    <a:pt x="6073" y="6382"/>
                    <a:pt x="12288" y="4799"/>
                    <a:pt x="16931" y="1381"/>
                  </a:cubicBezTo>
                  <a:cubicBezTo>
                    <a:pt x="12490" y="7787"/>
                    <a:pt x="13443" y="16205"/>
                    <a:pt x="10157" y="23122"/>
                  </a:cubicBezTo>
                  <a:cubicBezTo>
                    <a:pt x="10026" y="23372"/>
                    <a:pt x="10407" y="23563"/>
                    <a:pt x="10561" y="23360"/>
                  </a:cubicBezTo>
                  <a:cubicBezTo>
                    <a:pt x="15407" y="17062"/>
                    <a:pt x="18479" y="9001"/>
                    <a:pt x="18217" y="989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11"/>
            <p:cNvSpPr/>
            <p:nvPr/>
          </p:nvSpPr>
          <p:spPr>
            <a:xfrm>
              <a:off x="4946725" y="4058075"/>
              <a:ext cx="418550" cy="483400"/>
            </a:xfrm>
            <a:custGeom>
              <a:rect b="b" l="l" r="r" t="t"/>
              <a:pathLst>
                <a:path extrusionOk="0" fill="none" h="19336" w="16742">
                  <a:moveTo>
                    <a:pt x="16741" y="167"/>
                  </a:moveTo>
                  <a:cubicBezTo>
                    <a:pt x="16694" y="60"/>
                    <a:pt x="16574" y="0"/>
                    <a:pt x="16444" y="48"/>
                  </a:cubicBezTo>
                  <a:cubicBezTo>
                    <a:pt x="12729" y="1524"/>
                    <a:pt x="9490" y="4108"/>
                    <a:pt x="7228" y="7406"/>
                  </a:cubicBezTo>
                  <a:cubicBezTo>
                    <a:pt x="4680" y="11121"/>
                    <a:pt x="3263" y="15502"/>
                    <a:pt x="168" y="18848"/>
                  </a:cubicBezTo>
                  <a:cubicBezTo>
                    <a:pt x="1" y="19038"/>
                    <a:pt x="263" y="19336"/>
                    <a:pt x="477" y="19229"/>
                  </a:cubicBezTo>
                  <a:cubicBezTo>
                    <a:pt x="7871" y="15526"/>
                    <a:pt x="14277" y="8787"/>
                    <a:pt x="16705" y="762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11"/>
            <p:cNvSpPr/>
            <p:nvPr/>
          </p:nvSpPr>
          <p:spPr>
            <a:xfrm>
              <a:off x="5308675" y="3436850"/>
              <a:ext cx="1739825" cy="694475"/>
            </a:xfrm>
            <a:custGeom>
              <a:rect b="b" l="l" r="r" t="t"/>
              <a:pathLst>
                <a:path extrusionOk="0" fill="none" h="27779" w="69593">
                  <a:moveTo>
                    <a:pt x="57187" y="2323"/>
                  </a:moveTo>
                  <a:cubicBezTo>
                    <a:pt x="58234" y="2216"/>
                    <a:pt x="59294" y="2108"/>
                    <a:pt x="60342" y="2025"/>
                  </a:cubicBezTo>
                  <a:cubicBezTo>
                    <a:pt x="63140" y="1799"/>
                    <a:pt x="66093" y="1954"/>
                    <a:pt x="68843" y="1406"/>
                  </a:cubicBezTo>
                  <a:cubicBezTo>
                    <a:pt x="69533" y="1275"/>
                    <a:pt x="69593" y="120"/>
                    <a:pt x="68819" y="108"/>
                  </a:cubicBezTo>
                  <a:cubicBezTo>
                    <a:pt x="63771" y="1"/>
                    <a:pt x="58556" y="608"/>
                    <a:pt x="53567" y="1251"/>
                  </a:cubicBezTo>
                  <a:cubicBezTo>
                    <a:pt x="48233" y="1942"/>
                    <a:pt x="42923" y="2978"/>
                    <a:pt x="37744" y="4430"/>
                  </a:cubicBezTo>
                  <a:cubicBezTo>
                    <a:pt x="28445" y="7038"/>
                    <a:pt x="19622" y="10990"/>
                    <a:pt x="11776" y="16646"/>
                  </a:cubicBezTo>
                  <a:cubicBezTo>
                    <a:pt x="7454" y="19765"/>
                    <a:pt x="3513" y="23516"/>
                    <a:pt x="72" y="27588"/>
                  </a:cubicBezTo>
                  <a:cubicBezTo>
                    <a:pt x="1" y="27671"/>
                    <a:pt x="144" y="27778"/>
                    <a:pt x="215" y="27695"/>
                  </a:cubicBezTo>
                  <a:cubicBezTo>
                    <a:pt x="13515" y="13336"/>
                    <a:pt x="32660" y="5728"/>
                    <a:pt x="51722" y="2989"/>
                  </a:cubicBezTo>
                  <a:cubicBezTo>
                    <a:pt x="53531" y="2727"/>
                    <a:pt x="55365" y="2501"/>
                    <a:pt x="57187" y="2323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2" name="Google Shape;322;p11"/>
          <p:cNvGrpSpPr/>
          <p:nvPr/>
        </p:nvGrpSpPr>
        <p:grpSpPr>
          <a:xfrm>
            <a:off x="0" y="224325"/>
            <a:ext cx="1746675" cy="1445450"/>
            <a:chOff x="763475" y="1235400"/>
            <a:chExt cx="1746675" cy="1445450"/>
          </a:xfrm>
        </p:grpSpPr>
        <p:sp>
          <p:nvSpPr>
            <p:cNvPr id="323" name="Google Shape;323;p11"/>
            <p:cNvSpPr/>
            <p:nvPr/>
          </p:nvSpPr>
          <p:spPr>
            <a:xfrm>
              <a:off x="763475" y="1380350"/>
              <a:ext cx="1746675" cy="1183800"/>
            </a:xfrm>
            <a:custGeom>
              <a:rect b="b" l="l" r="r" t="t"/>
              <a:pathLst>
                <a:path extrusionOk="0" fill="none" h="47352" w="69867">
                  <a:moveTo>
                    <a:pt x="1" y="47352"/>
                  </a:moveTo>
                  <a:cubicBezTo>
                    <a:pt x="9299" y="39553"/>
                    <a:pt x="18205" y="31005"/>
                    <a:pt x="26944" y="22599"/>
                  </a:cubicBezTo>
                  <a:cubicBezTo>
                    <a:pt x="29159" y="20468"/>
                    <a:pt x="31374" y="18336"/>
                    <a:pt x="33421" y="16039"/>
                  </a:cubicBezTo>
                  <a:cubicBezTo>
                    <a:pt x="35112" y="14145"/>
                    <a:pt x="36684" y="12133"/>
                    <a:pt x="38493" y="10359"/>
                  </a:cubicBezTo>
                  <a:cubicBezTo>
                    <a:pt x="46566" y="2465"/>
                    <a:pt x="58591" y="1"/>
                    <a:pt x="69866" y="382"/>
                  </a:cubicBezTo>
                  <a:lnTo>
                    <a:pt x="67378" y="5871"/>
                  </a:lnTo>
                  <a:cubicBezTo>
                    <a:pt x="66021" y="8859"/>
                    <a:pt x="64485" y="12050"/>
                    <a:pt x="61592" y="13586"/>
                  </a:cubicBezTo>
                  <a:cubicBezTo>
                    <a:pt x="59127" y="14896"/>
                    <a:pt x="56115" y="14753"/>
                    <a:pt x="53531" y="15812"/>
                  </a:cubicBezTo>
                  <a:cubicBezTo>
                    <a:pt x="51174" y="16789"/>
                    <a:pt x="49257" y="18729"/>
                    <a:pt x="46792" y="19337"/>
                  </a:cubicBezTo>
                  <a:cubicBezTo>
                    <a:pt x="44447" y="19920"/>
                    <a:pt x="42006" y="19206"/>
                    <a:pt x="39601" y="19003"/>
                  </a:cubicBezTo>
                  <a:cubicBezTo>
                    <a:pt x="35243" y="18634"/>
                    <a:pt x="30076" y="20170"/>
                    <a:pt x="26956" y="22587"/>
                  </a:cubicBezTo>
                </a:path>
              </a:pathLst>
            </a:custGeom>
            <a:noFill/>
            <a:ln cap="rnd" cmpd="sng" w="74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11"/>
            <p:cNvSpPr/>
            <p:nvPr/>
          </p:nvSpPr>
          <p:spPr>
            <a:xfrm>
              <a:off x="1291525" y="1235400"/>
              <a:ext cx="332500" cy="849825"/>
            </a:xfrm>
            <a:custGeom>
              <a:rect b="b" l="l" r="r" t="t"/>
              <a:pathLst>
                <a:path extrusionOk="0" fill="none" h="33993" w="13300">
                  <a:moveTo>
                    <a:pt x="1798" y="32266"/>
                  </a:moveTo>
                  <a:cubicBezTo>
                    <a:pt x="4572" y="29135"/>
                    <a:pt x="7418" y="26075"/>
                    <a:pt x="9561" y="22479"/>
                  </a:cubicBezTo>
                  <a:cubicBezTo>
                    <a:pt x="11704" y="18884"/>
                    <a:pt x="13216" y="14812"/>
                    <a:pt x="13276" y="10633"/>
                  </a:cubicBezTo>
                  <a:cubicBezTo>
                    <a:pt x="13300" y="8823"/>
                    <a:pt x="13038" y="6978"/>
                    <a:pt x="12157" y="5394"/>
                  </a:cubicBezTo>
                  <a:cubicBezTo>
                    <a:pt x="11109" y="3489"/>
                    <a:pt x="9228" y="2060"/>
                    <a:pt x="8537" y="1"/>
                  </a:cubicBezTo>
                  <a:cubicBezTo>
                    <a:pt x="7084" y="5906"/>
                    <a:pt x="5382" y="11740"/>
                    <a:pt x="3429" y="17491"/>
                  </a:cubicBezTo>
                  <a:cubicBezTo>
                    <a:pt x="2715" y="19634"/>
                    <a:pt x="1953" y="21789"/>
                    <a:pt x="1715" y="24039"/>
                  </a:cubicBezTo>
                  <a:cubicBezTo>
                    <a:pt x="1596" y="25230"/>
                    <a:pt x="1631" y="26432"/>
                    <a:pt x="1524" y="27623"/>
                  </a:cubicBezTo>
                  <a:cubicBezTo>
                    <a:pt x="1322" y="29826"/>
                    <a:pt x="655" y="31873"/>
                    <a:pt x="0" y="33993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11"/>
            <p:cNvSpPr/>
            <p:nvPr/>
          </p:nvSpPr>
          <p:spPr>
            <a:xfrm>
              <a:off x="1062325" y="1386025"/>
              <a:ext cx="233675" cy="819175"/>
            </a:xfrm>
            <a:custGeom>
              <a:rect b="b" l="l" r="r" t="t"/>
              <a:pathLst>
                <a:path extrusionOk="0" fill="none" h="32767" w="9347">
                  <a:moveTo>
                    <a:pt x="8359" y="22265"/>
                  </a:moveTo>
                  <a:cubicBezTo>
                    <a:pt x="9037" y="18895"/>
                    <a:pt x="9347" y="15407"/>
                    <a:pt x="8668" y="12037"/>
                  </a:cubicBezTo>
                  <a:cubicBezTo>
                    <a:pt x="7799" y="7775"/>
                    <a:pt x="5394" y="4001"/>
                    <a:pt x="3025" y="333"/>
                  </a:cubicBezTo>
                  <a:cubicBezTo>
                    <a:pt x="2929" y="179"/>
                    <a:pt x="2751" y="0"/>
                    <a:pt x="2584" y="83"/>
                  </a:cubicBezTo>
                  <a:cubicBezTo>
                    <a:pt x="2513" y="131"/>
                    <a:pt x="2465" y="214"/>
                    <a:pt x="2429" y="286"/>
                  </a:cubicBezTo>
                  <a:cubicBezTo>
                    <a:pt x="393" y="5072"/>
                    <a:pt x="0" y="10775"/>
                    <a:pt x="2417" y="15371"/>
                  </a:cubicBezTo>
                  <a:cubicBezTo>
                    <a:pt x="3060" y="16585"/>
                    <a:pt x="3882" y="17728"/>
                    <a:pt x="4263" y="19038"/>
                  </a:cubicBezTo>
                  <a:cubicBezTo>
                    <a:pt x="4775" y="20848"/>
                    <a:pt x="4394" y="22765"/>
                    <a:pt x="4049" y="24598"/>
                  </a:cubicBezTo>
                  <a:cubicBezTo>
                    <a:pt x="3584" y="27051"/>
                    <a:pt x="2882" y="30420"/>
                    <a:pt x="4072" y="32766"/>
                  </a:cubicBezTo>
                  <a:cubicBezTo>
                    <a:pt x="4775" y="32242"/>
                    <a:pt x="6311" y="29051"/>
                    <a:pt x="6763" y="27896"/>
                  </a:cubicBezTo>
                  <a:cubicBezTo>
                    <a:pt x="7454" y="26075"/>
                    <a:pt x="7966" y="24182"/>
                    <a:pt x="8347" y="22265"/>
                  </a:cubicBezTo>
                  <a:close/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11"/>
            <p:cNvSpPr/>
            <p:nvPr/>
          </p:nvSpPr>
          <p:spPr>
            <a:xfrm>
              <a:off x="817650" y="1647650"/>
              <a:ext cx="250350" cy="842400"/>
            </a:xfrm>
            <a:custGeom>
              <a:rect b="b" l="l" r="r" t="t"/>
              <a:pathLst>
                <a:path extrusionOk="0" fill="none" h="33696" w="10014">
                  <a:moveTo>
                    <a:pt x="4453" y="30945"/>
                  </a:moveTo>
                  <a:cubicBezTo>
                    <a:pt x="6108" y="28611"/>
                    <a:pt x="8240" y="25956"/>
                    <a:pt x="8549" y="23123"/>
                  </a:cubicBezTo>
                  <a:cubicBezTo>
                    <a:pt x="8763" y="21206"/>
                    <a:pt x="8406" y="19253"/>
                    <a:pt x="8799" y="17372"/>
                  </a:cubicBezTo>
                  <a:cubicBezTo>
                    <a:pt x="8990" y="16443"/>
                    <a:pt x="9347" y="15574"/>
                    <a:pt x="9537" y="14657"/>
                  </a:cubicBezTo>
                  <a:cubicBezTo>
                    <a:pt x="10014" y="12359"/>
                    <a:pt x="9359" y="9942"/>
                    <a:pt x="8204" y="7894"/>
                  </a:cubicBezTo>
                  <a:cubicBezTo>
                    <a:pt x="7037" y="5847"/>
                    <a:pt x="5418" y="4120"/>
                    <a:pt x="3810" y="2406"/>
                  </a:cubicBezTo>
                  <a:cubicBezTo>
                    <a:pt x="3048" y="1608"/>
                    <a:pt x="2298" y="810"/>
                    <a:pt x="1536" y="1"/>
                  </a:cubicBezTo>
                  <a:cubicBezTo>
                    <a:pt x="2072" y="2227"/>
                    <a:pt x="2417" y="4525"/>
                    <a:pt x="2179" y="6799"/>
                  </a:cubicBezTo>
                  <a:cubicBezTo>
                    <a:pt x="1953" y="8883"/>
                    <a:pt x="1251" y="10883"/>
                    <a:pt x="762" y="12931"/>
                  </a:cubicBezTo>
                  <a:cubicBezTo>
                    <a:pt x="274" y="14967"/>
                    <a:pt x="0" y="17134"/>
                    <a:pt x="632" y="19134"/>
                  </a:cubicBezTo>
                  <a:cubicBezTo>
                    <a:pt x="1084" y="20539"/>
                    <a:pt x="1965" y="21789"/>
                    <a:pt x="2310" y="23230"/>
                  </a:cubicBezTo>
                  <a:cubicBezTo>
                    <a:pt x="3132" y="26671"/>
                    <a:pt x="727" y="30231"/>
                    <a:pt x="1417" y="33695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11"/>
            <p:cNvSpPr/>
            <p:nvPr/>
          </p:nvSpPr>
          <p:spPr>
            <a:xfrm>
              <a:off x="1171275" y="1983100"/>
              <a:ext cx="879300" cy="363775"/>
            </a:xfrm>
            <a:custGeom>
              <a:rect b="b" l="l" r="r" t="t"/>
              <a:pathLst>
                <a:path extrusionOk="0" fill="none" h="14551" w="35172">
                  <a:moveTo>
                    <a:pt x="4691" y="4192"/>
                  </a:moveTo>
                  <a:cubicBezTo>
                    <a:pt x="5537" y="4049"/>
                    <a:pt x="6251" y="3966"/>
                    <a:pt x="6989" y="3525"/>
                  </a:cubicBezTo>
                  <a:cubicBezTo>
                    <a:pt x="11930" y="584"/>
                    <a:pt x="18217" y="1"/>
                    <a:pt x="23610" y="1989"/>
                  </a:cubicBezTo>
                  <a:cubicBezTo>
                    <a:pt x="27027" y="3239"/>
                    <a:pt x="30135" y="5466"/>
                    <a:pt x="33754" y="5835"/>
                  </a:cubicBezTo>
                  <a:cubicBezTo>
                    <a:pt x="34314" y="5883"/>
                    <a:pt x="35040" y="6026"/>
                    <a:pt x="35124" y="6585"/>
                  </a:cubicBezTo>
                  <a:cubicBezTo>
                    <a:pt x="35171" y="6883"/>
                    <a:pt x="35004" y="7157"/>
                    <a:pt x="34826" y="7395"/>
                  </a:cubicBezTo>
                  <a:cubicBezTo>
                    <a:pt x="34064" y="8490"/>
                    <a:pt x="33135" y="9455"/>
                    <a:pt x="32195" y="10395"/>
                  </a:cubicBezTo>
                  <a:cubicBezTo>
                    <a:pt x="31087" y="11479"/>
                    <a:pt x="29932" y="12538"/>
                    <a:pt x="28587" y="13312"/>
                  </a:cubicBezTo>
                  <a:cubicBezTo>
                    <a:pt x="27254" y="14086"/>
                    <a:pt x="25694" y="14550"/>
                    <a:pt x="24158" y="14396"/>
                  </a:cubicBezTo>
                  <a:cubicBezTo>
                    <a:pt x="21372" y="14110"/>
                    <a:pt x="19145" y="11860"/>
                    <a:pt x="16395" y="11371"/>
                  </a:cubicBezTo>
                  <a:cubicBezTo>
                    <a:pt x="14502" y="11038"/>
                    <a:pt x="12573" y="11586"/>
                    <a:pt x="10692" y="12002"/>
                  </a:cubicBezTo>
                  <a:cubicBezTo>
                    <a:pt x="8811" y="12431"/>
                    <a:pt x="6775" y="12717"/>
                    <a:pt x="5013" y="11919"/>
                  </a:cubicBezTo>
                  <a:cubicBezTo>
                    <a:pt x="3405" y="11181"/>
                    <a:pt x="2322" y="9645"/>
                    <a:pt x="893" y="8597"/>
                  </a:cubicBezTo>
                  <a:cubicBezTo>
                    <a:pt x="762" y="8490"/>
                    <a:pt x="607" y="8395"/>
                    <a:pt x="441" y="8419"/>
                  </a:cubicBezTo>
                  <a:cubicBezTo>
                    <a:pt x="274" y="8442"/>
                    <a:pt x="0" y="8514"/>
                    <a:pt x="107" y="8633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11"/>
            <p:cNvSpPr/>
            <p:nvPr/>
          </p:nvSpPr>
          <p:spPr>
            <a:xfrm>
              <a:off x="763475" y="2368575"/>
              <a:ext cx="904600" cy="312275"/>
            </a:xfrm>
            <a:custGeom>
              <a:rect b="b" l="l" r="r" t="t"/>
              <a:pathLst>
                <a:path extrusionOk="0" fill="none" h="12491" w="36184">
                  <a:moveTo>
                    <a:pt x="2144" y="6001"/>
                  </a:moveTo>
                  <a:cubicBezTo>
                    <a:pt x="6573" y="3299"/>
                    <a:pt x="11204" y="441"/>
                    <a:pt x="16384" y="155"/>
                  </a:cubicBezTo>
                  <a:cubicBezTo>
                    <a:pt x="19158" y="1"/>
                    <a:pt x="21920" y="572"/>
                    <a:pt x="24623" y="1227"/>
                  </a:cubicBezTo>
                  <a:cubicBezTo>
                    <a:pt x="28456" y="2179"/>
                    <a:pt x="32255" y="3334"/>
                    <a:pt x="36029" y="4513"/>
                  </a:cubicBezTo>
                  <a:cubicBezTo>
                    <a:pt x="36184" y="4906"/>
                    <a:pt x="35874" y="5335"/>
                    <a:pt x="35576" y="5644"/>
                  </a:cubicBezTo>
                  <a:cubicBezTo>
                    <a:pt x="31016" y="10311"/>
                    <a:pt x="23789" y="12490"/>
                    <a:pt x="17610" y="10383"/>
                  </a:cubicBezTo>
                  <a:cubicBezTo>
                    <a:pt x="16145" y="9895"/>
                    <a:pt x="14681" y="9156"/>
                    <a:pt x="13145" y="9299"/>
                  </a:cubicBezTo>
                  <a:cubicBezTo>
                    <a:pt x="11669" y="9430"/>
                    <a:pt x="10323" y="10347"/>
                    <a:pt x="8847" y="10335"/>
                  </a:cubicBezTo>
                  <a:cubicBezTo>
                    <a:pt x="8097" y="10323"/>
                    <a:pt x="7371" y="10085"/>
                    <a:pt x="6668" y="9835"/>
                  </a:cubicBezTo>
                  <a:cubicBezTo>
                    <a:pt x="4465" y="9073"/>
                    <a:pt x="2203" y="8585"/>
                    <a:pt x="1" y="7823"/>
                  </a:cubicBezTo>
                </a:path>
              </a:pathLst>
            </a:custGeom>
            <a:noFill/>
            <a:ln cap="rnd" cmpd="sng" w="74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9" name="Google Shape;329;p11"/>
          <p:cNvSpPr/>
          <p:nvPr/>
        </p:nvSpPr>
        <p:spPr>
          <a:xfrm rot="10800000">
            <a:off x="7808700" y="-1"/>
            <a:ext cx="1335300" cy="1466400"/>
          </a:xfrm>
          <a:prstGeom prst="round2SameRect">
            <a:avLst>
              <a:gd fmla="val 48557" name="adj1"/>
              <a:gd fmla="val 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11"/>
          <p:cNvSpPr/>
          <p:nvPr/>
        </p:nvSpPr>
        <p:spPr>
          <a:xfrm>
            <a:off x="7598250" y="1825"/>
            <a:ext cx="1545750" cy="1658550"/>
          </a:xfrm>
          <a:custGeom>
            <a:rect b="b" l="l" r="r" t="t"/>
            <a:pathLst>
              <a:path extrusionOk="0" h="66342" w="61830">
                <a:moveTo>
                  <a:pt x="1" y="0"/>
                </a:moveTo>
                <a:lnTo>
                  <a:pt x="1" y="2417"/>
                </a:lnTo>
                <a:cubicBezTo>
                  <a:pt x="382" y="7227"/>
                  <a:pt x="822" y="12204"/>
                  <a:pt x="3073" y="16478"/>
                </a:cubicBezTo>
                <a:cubicBezTo>
                  <a:pt x="5152" y="20428"/>
                  <a:pt x="9213" y="23665"/>
                  <a:pt x="13603" y="23665"/>
                </a:cubicBezTo>
                <a:cubicBezTo>
                  <a:pt x="13965" y="23665"/>
                  <a:pt x="14328" y="23643"/>
                  <a:pt x="14693" y="23598"/>
                </a:cubicBezTo>
                <a:cubicBezTo>
                  <a:pt x="19122" y="23050"/>
                  <a:pt x="22420" y="19419"/>
                  <a:pt x="25849" y="16573"/>
                </a:cubicBezTo>
                <a:cubicBezTo>
                  <a:pt x="28261" y="14579"/>
                  <a:pt x="31449" y="12878"/>
                  <a:pt x="34428" y="12878"/>
                </a:cubicBezTo>
                <a:cubicBezTo>
                  <a:pt x="35701" y="12878"/>
                  <a:pt x="36934" y="13188"/>
                  <a:pt x="38053" y="13918"/>
                </a:cubicBezTo>
                <a:cubicBezTo>
                  <a:pt x="41625" y="16252"/>
                  <a:pt x="41792" y="21360"/>
                  <a:pt x="41280" y="25586"/>
                </a:cubicBezTo>
                <a:cubicBezTo>
                  <a:pt x="40768" y="29825"/>
                  <a:pt x="40161" y="34671"/>
                  <a:pt x="42994" y="37850"/>
                </a:cubicBezTo>
                <a:cubicBezTo>
                  <a:pt x="45340" y="40469"/>
                  <a:pt x="49448" y="41148"/>
                  <a:pt x="51412" y="44053"/>
                </a:cubicBezTo>
                <a:cubicBezTo>
                  <a:pt x="53305" y="46851"/>
                  <a:pt x="52507" y="50590"/>
                  <a:pt x="52793" y="53959"/>
                </a:cubicBezTo>
                <a:cubicBezTo>
                  <a:pt x="53234" y="59317"/>
                  <a:pt x="56865" y="64282"/>
                  <a:pt x="61830" y="66341"/>
                </a:cubicBezTo>
                <a:lnTo>
                  <a:pt x="6183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1"/>
          <p:cNvSpPr/>
          <p:nvPr/>
        </p:nvSpPr>
        <p:spPr>
          <a:xfrm flipH="1" rot="5400000">
            <a:off x="256161" y="3748408"/>
            <a:ext cx="1137600" cy="1638000"/>
          </a:xfrm>
          <a:prstGeom prst="round2SameRect">
            <a:avLst>
              <a:gd fmla="val 48557" name="adj1"/>
              <a:gd fmla="val 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11"/>
          <p:cNvSpPr/>
          <p:nvPr/>
        </p:nvSpPr>
        <p:spPr>
          <a:xfrm rot="10800000">
            <a:off x="-7" y="4002750"/>
            <a:ext cx="2899475" cy="1140750"/>
          </a:xfrm>
          <a:custGeom>
            <a:rect b="b" l="l" r="r" t="t"/>
            <a:pathLst>
              <a:path extrusionOk="0" h="45630" w="115979">
                <a:moveTo>
                  <a:pt x="0" y="0"/>
                </a:moveTo>
                <a:lnTo>
                  <a:pt x="0" y="1786"/>
                </a:lnTo>
                <a:cubicBezTo>
                  <a:pt x="48" y="7799"/>
                  <a:pt x="1000" y="14097"/>
                  <a:pt x="4596" y="18919"/>
                </a:cubicBezTo>
                <a:cubicBezTo>
                  <a:pt x="7245" y="22471"/>
                  <a:pt x="11664" y="24919"/>
                  <a:pt x="15974" y="24919"/>
                </a:cubicBezTo>
                <a:cubicBezTo>
                  <a:pt x="17514" y="24919"/>
                  <a:pt x="19041" y="24606"/>
                  <a:pt x="20467" y="23920"/>
                </a:cubicBezTo>
                <a:cubicBezTo>
                  <a:pt x="25349" y="21586"/>
                  <a:pt x="27551" y="16002"/>
                  <a:pt x="30861" y="11740"/>
                </a:cubicBezTo>
                <a:cubicBezTo>
                  <a:pt x="33071" y="8886"/>
                  <a:pt x="36878" y="6606"/>
                  <a:pt x="40234" y="6606"/>
                </a:cubicBezTo>
                <a:cubicBezTo>
                  <a:pt x="41905" y="6606"/>
                  <a:pt x="43465" y="7171"/>
                  <a:pt x="44661" y="8513"/>
                </a:cubicBezTo>
                <a:cubicBezTo>
                  <a:pt x="46447" y="10513"/>
                  <a:pt x="46601" y="13454"/>
                  <a:pt x="47780" y="15859"/>
                </a:cubicBezTo>
                <a:cubicBezTo>
                  <a:pt x="49312" y="18952"/>
                  <a:pt x="52753" y="20910"/>
                  <a:pt x="56174" y="20910"/>
                </a:cubicBezTo>
                <a:cubicBezTo>
                  <a:pt x="57060" y="20910"/>
                  <a:pt x="57944" y="20779"/>
                  <a:pt x="58793" y="20503"/>
                </a:cubicBezTo>
                <a:cubicBezTo>
                  <a:pt x="62437" y="19324"/>
                  <a:pt x="64913" y="16073"/>
                  <a:pt x="67687" y="13442"/>
                </a:cubicBezTo>
                <a:cubicBezTo>
                  <a:pt x="69833" y="11407"/>
                  <a:pt x="72712" y="9622"/>
                  <a:pt x="75531" y="9622"/>
                </a:cubicBezTo>
                <a:cubicBezTo>
                  <a:pt x="76357" y="9622"/>
                  <a:pt x="77178" y="9775"/>
                  <a:pt x="77974" y="10120"/>
                </a:cubicBezTo>
                <a:cubicBezTo>
                  <a:pt x="83677" y="12609"/>
                  <a:pt x="82463" y="22038"/>
                  <a:pt x="87618" y="25539"/>
                </a:cubicBezTo>
                <a:cubicBezTo>
                  <a:pt x="91369" y="28087"/>
                  <a:pt x="96834" y="26301"/>
                  <a:pt x="100679" y="28694"/>
                </a:cubicBezTo>
                <a:cubicBezTo>
                  <a:pt x="104228" y="30920"/>
                  <a:pt x="104942" y="35659"/>
                  <a:pt x="106478" y="39552"/>
                </a:cubicBezTo>
                <a:cubicBezTo>
                  <a:pt x="107687" y="42617"/>
                  <a:pt x="110733" y="45630"/>
                  <a:pt x="113664" y="45630"/>
                </a:cubicBezTo>
                <a:cubicBezTo>
                  <a:pt x="114457" y="45630"/>
                  <a:pt x="115241" y="45410"/>
                  <a:pt x="115979" y="44910"/>
                </a:cubicBezTo>
                <a:lnTo>
                  <a:pt x="11597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3" name="Google Shape;333;p11"/>
          <p:cNvGrpSpPr/>
          <p:nvPr/>
        </p:nvGrpSpPr>
        <p:grpSpPr>
          <a:xfrm flipH="1">
            <a:off x="7199525" y="176375"/>
            <a:ext cx="972750" cy="956100"/>
            <a:chOff x="8099625" y="4181100"/>
            <a:chExt cx="972750" cy="956100"/>
          </a:xfrm>
        </p:grpSpPr>
        <p:sp>
          <p:nvSpPr>
            <p:cNvPr id="334" name="Google Shape;334;p11"/>
            <p:cNvSpPr/>
            <p:nvPr/>
          </p:nvSpPr>
          <p:spPr>
            <a:xfrm>
              <a:off x="8606700" y="4450675"/>
              <a:ext cx="226250" cy="349950"/>
            </a:xfrm>
            <a:custGeom>
              <a:rect b="b" l="l" r="r" t="t"/>
              <a:pathLst>
                <a:path extrusionOk="0" h="13998" w="9050">
                  <a:moveTo>
                    <a:pt x="5916" y="0"/>
                  </a:moveTo>
                  <a:cubicBezTo>
                    <a:pt x="5287" y="0"/>
                    <a:pt x="4655" y="203"/>
                    <a:pt x="4156" y="601"/>
                  </a:cubicBezTo>
                  <a:cubicBezTo>
                    <a:pt x="3716" y="946"/>
                    <a:pt x="3394" y="1422"/>
                    <a:pt x="3073" y="1898"/>
                  </a:cubicBezTo>
                  <a:cubicBezTo>
                    <a:pt x="1227" y="4625"/>
                    <a:pt x="1" y="6661"/>
                    <a:pt x="1" y="10066"/>
                  </a:cubicBezTo>
                  <a:cubicBezTo>
                    <a:pt x="25" y="11483"/>
                    <a:pt x="287" y="13162"/>
                    <a:pt x="1561" y="13781"/>
                  </a:cubicBezTo>
                  <a:cubicBezTo>
                    <a:pt x="1860" y="13930"/>
                    <a:pt x="2187" y="13997"/>
                    <a:pt x="2518" y="13997"/>
                  </a:cubicBezTo>
                  <a:cubicBezTo>
                    <a:pt x="3082" y="13997"/>
                    <a:pt x="3659" y="13803"/>
                    <a:pt x="4132" y="13495"/>
                  </a:cubicBezTo>
                  <a:cubicBezTo>
                    <a:pt x="4894" y="12995"/>
                    <a:pt x="5442" y="12257"/>
                    <a:pt x="5942" y="11495"/>
                  </a:cubicBezTo>
                  <a:cubicBezTo>
                    <a:pt x="6907" y="9995"/>
                    <a:pt x="7716" y="8387"/>
                    <a:pt x="8323" y="6709"/>
                  </a:cubicBezTo>
                  <a:cubicBezTo>
                    <a:pt x="8728" y="5613"/>
                    <a:pt x="9050" y="4458"/>
                    <a:pt x="8954" y="3291"/>
                  </a:cubicBezTo>
                  <a:cubicBezTo>
                    <a:pt x="8871" y="2125"/>
                    <a:pt x="8312" y="946"/>
                    <a:pt x="7299" y="362"/>
                  </a:cubicBezTo>
                  <a:cubicBezTo>
                    <a:pt x="6881" y="120"/>
                    <a:pt x="6399" y="0"/>
                    <a:pt x="59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11"/>
            <p:cNvSpPr/>
            <p:nvPr/>
          </p:nvSpPr>
          <p:spPr>
            <a:xfrm>
              <a:off x="8756450" y="4181100"/>
              <a:ext cx="197075" cy="176850"/>
            </a:xfrm>
            <a:custGeom>
              <a:rect b="b" l="l" r="r" t="t"/>
              <a:pathLst>
                <a:path extrusionOk="0" h="7074" w="7883">
                  <a:moveTo>
                    <a:pt x="3581" y="1"/>
                  </a:moveTo>
                  <a:cubicBezTo>
                    <a:pt x="1731" y="1"/>
                    <a:pt x="8" y="1385"/>
                    <a:pt x="0" y="3549"/>
                  </a:cubicBezTo>
                  <a:cubicBezTo>
                    <a:pt x="0" y="4657"/>
                    <a:pt x="524" y="5764"/>
                    <a:pt x="1405" y="6431"/>
                  </a:cubicBezTo>
                  <a:cubicBezTo>
                    <a:pt x="1964" y="6848"/>
                    <a:pt x="2658" y="7074"/>
                    <a:pt x="3347" y="7074"/>
                  </a:cubicBezTo>
                  <a:cubicBezTo>
                    <a:pt x="3759" y="7074"/>
                    <a:pt x="4169" y="6993"/>
                    <a:pt x="4548" y="6824"/>
                  </a:cubicBezTo>
                  <a:cubicBezTo>
                    <a:pt x="6656" y="5907"/>
                    <a:pt x="7882" y="2323"/>
                    <a:pt x="5858" y="775"/>
                  </a:cubicBezTo>
                  <a:cubicBezTo>
                    <a:pt x="5155" y="244"/>
                    <a:pt x="4357" y="1"/>
                    <a:pt x="35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11"/>
            <p:cNvSpPr/>
            <p:nvPr/>
          </p:nvSpPr>
          <p:spPr>
            <a:xfrm>
              <a:off x="8422188" y="4267088"/>
              <a:ext cx="184575" cy="254125"/>
            </a:xfrm>
            <a:custGeom>
              <a:rect b="b" l="l" r="r" t="t"/>
              <a:pathLst>
                <a:path extrusionOk="0" h="10165" w="7383">
                  <a:moveTo>
                    <a:pt x="4212" y="0"/>
                  </a:moveTo>
                  <a:cubicBezTo>
                    <a:pt x="3444" y="0"/>
                    <a:pt x="2709" y="427"/>
                    <a:pt x="2215" y="1028"/>
                  </a:cubicBezTo>
                  <a:cubicBezTo>
                    <a:pt x="1667" y="1683"/>
                    <a:pt x="1370" y="2504"/>
                    <a:pt x="1131" y="3338"/>
                  </a:cubicBezTo>
                  <a:cubicBezTo>
                    <a:pt x="643" y="5100"/>
                    <a:pt x="0" y="7517"/>
                    <a:pt x="1239" y="9136"/>
                  </a:cubicBezTo>
                  <a:lnTo>
                    <a:pt x="1227" y="9136"/>
                  </a:lnTo>
                  <a:cubicBezTo>
                    <a:pt x="1752" y="9820"/>
                    <a:pt x="2612" y="10164"/>
                    <a:pt x="3481" y="10164"/>
                  </a:cubicBezTo>
                  <a:cubicBezTo>
                    <a:pt x="3911" y="10164"/>
                    <a:pt x="4344" y="10080"/>
                    <a:pt x="4739" y="9910"/>
                  </a:cubicBezTo>
                  <a:cubicBezTo>
                    <a:pt x="5918" y="9386"/>
                    <a:pt x="6727" y="8231"/>
                    <a:pt x="7049" y="6981"/>
                  </a:cubicBezTo>
                  <a:cubicBezTo>
                    <a:pt x="7382" y="5731"/>
                    <a:pt x="7263" y="4409"/>
                    <a:pt x="6977" y="3147"/>
                  </a:cubicBezTo>
                  <a:cubicBezTo>
                    <a:pt x="6811" y="2457"/>
                    <a:pt x="6596" y="1754"/>
                    <a:pt x="6192" y="1171"/>
                  </a:cubicBezTo>
                  <a:cubicBezTo>
                    <a:pt x="5787" y="575"/>
                    <a:pt x="5168" y="111"/>
                    <a:pt x="4465" y="16"/>
                  </a:cubicBezTo>
                  <a:cubicBezTo>
                    <a:pt x="4381" y="5"/>
                    <a:pt x="4296" y="0"/>
                    <a:pt x="42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11"/>
            <p:cNvSpPr/>
            <p:nvPr/>
          </p:nvSpPr>
          <p:spPr>
            <a:xfrm>
              <a:off x="8881900" y="4592438"/>
              <a:ext cx="190475" cy="139725"/>
            </a:xfrm>
            <a:custGeom>
              <a:rect b="b" l="l" r="r" t="t"/>
              <a:pathLst>
                <a:path extrusionOk="0" h="5589" w="7619">
                  <a:moveTo>
                    <a:pt x="3949" y="1"/>
                  </a:moveTo>
                  <a:cubicBezTo>
                    <a:pt x="3922" y="1"/>
                    <a:pt x="3895" y="1"/>
                    <a:pt x="3868" y="2"/>
                  </a:cubicBezTo>
                  <a:cubicBezTo>
                    <a:pt x="1" y="115"/>
                    <a:pt x="1333" y="5589"/>
                    <a:pt x="4652" y="5589"/>
                  </a:cubicBezTo>
                  <a:cubicBezTo>
                    <a:pt x="5165" y="5589"/>
                    <a:pt x="5725" y="5458"/>
                    <a:pt x="6321" y="5157"/>
                  </a:cubicBezTo>
                  <a:cubicBezTo>
                    <a:pt x="6654" y="4990"/>
                    <a:pt x="6952" y="4776"/>
                    <a:pt x="7166" y="4479"/>
                  </a:cubicBezTo>
                  <a:cubicBezTo>
                    <a:pt x="7619" y="3847"/>
                    <a:pt x="7595" y="2966"/>
                    <a:pt x="7297" y="2240"/>
                  </a:cubicBezTo>
                  <a:cubicBezTo>
                    <a:pt x="6760" y="920"/>
                    <a:pt x="5374" y="1"/>
                    <a:pt x="39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11"/>
            <p:cNvSpPr/>
            <p:nvPr/>
          </p:nvSpPr>
          <p:spPr>
            <a:xfrm>
              <a:off x="8815975" y="4824875"/>
              <a:ext cx="187525" cy="185600"/>
            </a:xfrm>
            <a:custGeom>
              <a:rect b="b" l="l" r="r" t="t"/>
              <a:pathLst>
                <a:path extrusionOk="0" h="7424" w="7501">
                  <a:moveTo>
                    <a:pt x="3361" y="0"/>
                  </a:moveTo>
                  <a:cubicBezTo>
                    <a:pt x="2676" y="0"/>
                    <a:pt x="2022" y="344"/>
                    <a:pt x="1500" y="801"/>
                  </a:cubicBezTo>
                  <a:cubicBezTo>
                    <a:pt x="595" y="1623"/>
                    <a:pt x="36" y="2825"/>
                    <a:pt x="12" y="4052"/>
                  </a:cubicBezTo>
                  <a:cubicBezTo>
                    <a:pt x="0" y="4421"/>
                    <a:pt x="48" y="4790"/>
                    <a:pt x="143" y="5147"/>
                  </a:cubicBezTo>
                  <a:cubicBezTo>
                    <a:pt x="534" y="6484"/>
                    <a:pt x="1907" y="7423"/>
                    <a:pt x="3303" y="7423"/>
                  </a:cubicBezTo>
                  <a:cubicBezTo>
                    <a:pt x="3436" y="7423"/>
                    <a:pt x="3570" y="7415"/>
                    <a:pt x="3703" y="7397"/>
                  </a:cubicBezTo>
                  <a:cubicBezTo>
                    <a:pt x="7501" y="6921"/>
                    <a:pt x="7477" y="2456"/>
                    <a:pt x="4834" y="551"/>
                  </a:cubicBezTo>
                  <a:cubicBezTo>
                    <a:pt x="4465" y="289"/>
                    <a:pt x="4048" y="75"/>
                    <a:pt x="3608" y="15"/>
                  </a:cubicBezTo>
                  <a:cubicBezTo>
                    <a:pt x="3525" y="5"/>
                    <a:pt x="3443" y="0"/>
                    <a:pt x="33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11"/>
            <p:cNvSpPr/>
            <p:nvPr/>
          </p:nvSpPr>
          <p:spPr>
            <a:xfrm>
              <a:off x="8487350" y="4905400"/>
              <a:ext cx="230400" cy="231800"/>
            </a:xfrm>
            <a:custGeom>
              <a:rect b="b" l="l" r="r" t="t"/>
              <a:pathLst>
                <a:path extrusionOk="0" h="9272" w="9216">
                  <a:moveTo>
                    <a:pt x="4318" y="0"/>
                  </a:moveTo>
                  <a:cubicBezTo>
                    <a:pt x="2684" y="0"/>
                    <a:pt x="1085" y="1237"/>
                    <a:pt x="584" y="2843"/>
                  </a:cubicBezTo>
                  <a:cubicBezTo>
                    <a:pt x="1" y="4712"/>
                    <a:pt x="727" y="6819"/>
                    <a:pt x="2108" y="8201"/>
                  </a:cubicBezTo>
                  <a:cubicBezTo>
                    <a:pt x="2441" y="8546"/>
                    <a:pt x="2822" y="8843"/>
                    <a:pt x="3263" y="9034"/>
                  </a:cubicBezTo>
                  <a:cubicBezTo>
                    <a:pt x="3630" y="9198"/>
                    <a:pt x="4027" y="9272"/>
                    <a:pt x="4435" y="9272"/>
                  </a:cubicBezTo>
                  <a:cubicBezTo>
                    <a:pt x="5826" y="9272"/>
                    <a:pt x="7337" y="8416"/>
                    <a:pt x="8156" y="7403"/>
                  </a:cubicBezTo>
                  <a:cubicBezTo>
                    <a:pt x="9216" y="6093"/>
                    <a:pt x="8478" y="3724"/>
                    <a:pt x="7716" y="2319"/>
                  </a:cubicBezTo>
                  <a:cubicBezTo>
                    <a:pt x="7156" y="1283"/>
                    <a:pt x="6251" y="402"/>
                    <a:pt x="5120" y="104"/>
                  </a:cubicBezTo>
                  <a:cubicBezTo>
                    <a:pt x="4855" y="34"/>
                    <a:pt x="4586" y="0"/>
                    <a:pt x="43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11"/>
            <p:cNvSpPr/>
            <p:nvPr/>
          </p:nvSpPr>
          <p:spPr>
            <a:xfrm>
              <a:off x="8329525" y="4711150"/>
              <a:ext cx="156600" cy="194250"/>
            </a:xfrm>
            <a:custGeom>
              <a:rect b="b" l="l" r="r" t="t"/>
              <a:pathLst>
                <a:path extrusionOk="0" h="7770" w="6264">
                  <a:moveTo>
                    <a:pt x="3259" y="0"/>
                  </a:moveTo>
                  <a:cubicBezTo>
                    <a:pt x="2700" y="0"/>
                    <a:pt x="2140" y="153"/>
                    <a:pt x="1667" y="449"/>
                  </a:cubicBezTo>
                  <a:cubicBezTo>
                    <a:pt x="536" y="1163"/>
                    <a:pt x="1" y="2580"/>
                    <a:pt x="72" y="3914"/>
                  </a:cubicBezTo>
                  <a:cubicBezTo>
                    <a:pt x="143" y="5354"/>
                    <a:pt x="691" y="7354"/>
                    <a:pt x="2275" y="7700"/>
                  </a:cubicBezTo>
                  <a:cubicBezTo>
                    <a:pt x="2495" y="7747"/>
                    <a:pt x="2706" y="7770"/>
                    <a:pt x="2908" y="7770"/>
                  </a:cubicBezTo>
                  <a:cubicBezTo>
                    <a:pt x="4831" y="7770"/>
                    <a:pt x="5954" y="5741"/>
                    <a:pt x="6180" y="3985"/>
                  </a:cubicBezTo>
                  <a:cubicBezTo>
                    <a:pt x="6263" y="3342"/>
                    <a:pt x="6263" y="2675"/>
                    <a:pt x="6073" y="2068"/>
                  </a:cubicBezTo>
                  <a:cubicBezTo>
                    <a:pt x="5799" y="1211"/>
                    <a:pt x="5108" y="485"/>
                    <a:pt x="4263" y="175"/>
                  </a:cubicBezTo>
                  <a:cubicBezTo>
                    <a:pt x="3942" y="58"/>
                    <a:pt x="3601" y="0"/>
                    <a:pt x="32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11"/>
            <p:cNvSpPr/>
            <p:nvPr/>
          </p:nvSpPr>
          <p:spPr>
            <a:xfrm>
              <a:off x="8099625" y="4849950"/>
              <a:ext cx="158225" cy="160525"/>
            </a:xfrm>
            <a:custGeom>
              <a:rect b="b" l="l" r="r" t="t"/>
              <a:pathLst>
                <a:path extrusionOk="0" h="6421" w="6329">
                  <a:moveTo>
                    <a:pt x="2699" y="0"/>
                  </a:moveTo>
                  <a:cubicBezTo>
                    <a:pt x="2528" y="0"/>
                    <a:pt x="2358" y="18"/>
                    <a:pt x="2191" y="60"/>
                  </a:cubicBezTo>
                  <a:cubicBezTo>
                    <a:pt x="1215" y="310"/>
                    <a:pt x="620" y="1298"/>
                    <a:pt x="346" y="2262"/>
                  </a:cubicBezTo>
                  <a:cubicBezTo>
                    <a:pt x="1" y="3441"/>
                    <a:pt x="48" y="4894"/>
                    <a:pt x="989" y="5680"/>
                  </a:cubicBezTo>
                  <a:cubicBezTo>
                    <a:pt x="1610" y="6194"/>
                    <a:pt x="2297" y="6420"/>
                    <a:pt x="2957" y="6420"/>
                  </a:cubicBezTo>
                  <a:cubicBezTo>
                    <a:pt x="4740" y="6420"/>
                    <a:pt x="6329" y="4771"/>
                    <a:pt x="5894" y="2703"/>
                  </a:cubicBezTo>
                  <a:cubicBezTo>
                    <a:pt x="5632" y="1393"/>
                    <a:pt x="4513" y="298"/>
                    <a:pt x="3215" y="48"/>
                  </a:cubicBezTo>
                  <a:cubicBezTo>
                    <a:pt x="3043" y="18"/>
                    <a:pt x="2870" y="0"/>
                    <a:pt x="26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2" name="Google Shape;342;p11"/>
          <p:cNvSpPr txBox="1"/>
          <p:nvPr>
            <p:ph hasCustomPrompt="1" type="title"/>
          </p:nvPr>
        </p:nvSpPr>
        <p:spPr>
          <a:xfrm>
            <a:off x="1284000" y="1636458"/>
            <a:ext cx="6576000" cy="151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43" name="Google Shape;343;p11"/>
          <p:cNvSpPr txBox="1"/>
          <p:nvPr>
            <p:ph idx="1" type="subTitle"/>
          </p:nvPr>
        </p:nvSpPr>
        <p:spPr>
          <a:xfrm>
            <a:off x="1284000" y="3042639"/>
            <a:ext cx="6576000" cy="4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44" name="Google Shape;344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3"/>
          <p:cNvSpPr txBox="1"/>
          <p:nvPr>
            <p:ph type="title"/>
          </p:nvPr>
        </p:nvSpPr>
        <p:spPr>
          <a:xfrm>
            <a:off x="1559464" y="1148650"/>
            <a:ext cx="3028200" cy="527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9" name="Google Shape;349;p13"/>
          <p:cNvSpPr txBox="1"/>
          <p:nvPr>
            <p:ph hasCustomPrompt="1" idx="2" type="title"/>
          </p:nvPr>
        </p:nvSpPr>
        <p:spPr>
          <a:xfrm>
            <a:off x="4684774" y="2705857"/>
            <a:ext cx="692700" cy="527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50" name="Google Shape;350;p13"/>
          <p:cNvSpPr txBox="1"/>
          <p:nvPr>
            <p:ph idx="1" type="subTitle"/>
          </p:nvPr>
        </p:nvSpPr>
        <p:spPr>
          <a:xfrm>
            <a:off x="1559464" y="1651668"/>
            <a:ext cx="3028200" cy="527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9pPr>
          </a:lstStyle>
          <a:p/>
        </p:txBody>
      </p:sp>
      <p:sp>
        <p:nvSpPr>
          <p:cNvPr id="351" name="Google Shape;351;p13"/>
          <p:cNvSpPr txBox="1"/>
          <p:nvPr>
            <p:ph idx="3" type="title"/>
          </p:nvPr>
        </p:nvSpPr>
        <p:spPr>
          <a:xfrm>
            <a:off x="1556785" y="2352475"/>
            <a:ext cx="3028200" cy="527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2" name="Google Shape;352;p13"/>
          <p:cNvSpPr txBox="1"/>
          <p:nvPr>
            <p:ph hasCustomPrompt="1" idx="4" type="title"/>
          </p:nvPr>
        </p:nvSpPr>
        <p:spPr>
          <a:xfrm>
            <a:off x="787850" y="2705857"/>
            <a:ext cx="692700" cy="527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53" name="Google Shape;353;p13"/>
          <p:cNvSpPr txBox="1"/>
          <p:nvPr>
            <p:ph idx="5" type="subTitle"/>
          </p:nvPr>
        </p:nvSpPr>
        <p:spPr>
          <a:xfrm>
            <a:off x="1556762" y="2859881"/>
            <a:ext cx="3028200" cy="527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9pPr>
          </a:lstStyle>
          <a:p/>
        </p:txBody>
      </p:sp>
      <p:sp>
        <p:nvSpPr>
          <p:cNvPr id="354" name="Google Shape;354;p13"/>
          <p:cNvSpPr txBox="1"/>
          <p:nvPr>
            <p:ph idx="6" type="title"/>
          </p:nvPr>
        </p:nvSpPr>
        <p:spPr>
          <a:xfrm>
            <a:off x="1559464" y="3556275"/>
            <a:ext cx="3028200" cy="527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5" name="Google Shape;355;p13"/>
          <p:cNvSpPr txBox="1"/>
          <p:nvPr>
            <p:ph hasCustomPrompt="1" idx="7" type="title"/>
          </p:nvPr>
        </p:nvSpPr>
        <p:spPr>
          <a:xfrm>
            <a:off x="794337" y="3886283"/>
            <a:ext cx="692700" cy="527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56" name="Google Shape;356;p13"/>
          <p:cNvSpPr txBox="1"/>
          <p:nvPr>
            <p:ph idx="8" type="subTitle"/>
          </p:nvPr>
        </p:nvSpPr>
        <p:spPr>
          <a:xfrm>
            <a:off x="1556761" y="4061478"/>
            <a:ext cx="3028200" cy="527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9pPr>
          </a:lstStyle>
          <a:p/>
        </p:txBody>
      </p:sp>
      <p:sp>
        <p:nvSpPr>
          <p:cNvPr id="357" name="Google Shape;357;p13"/>
          <p:cNvSpPr txBox="1"/>
          <p:nvPr>
            <p:ph idx="9" type="title"/>
          </p:nvPr>
        </p:nvSpPr>
        <p:spPr>
          <a:xfrm>
            <a:off x="5456465" y="1148650"/>
            <a:ext cx="3030900" cy="527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8" name="Google Shape;358;p13"/>
          <p:cNvSpPr txBox="1"/>
          <p:nvPr>
            <p:ph hasCustomPrompt="1" idx="13" type="title"/>
          </p:nvPr>
        </p:nvSpPr>
        <p:spPr>
          <a:xfrm>
            <a:off x="4687536" y="1496029"/>
            <a:ext cx="692700" cy="527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59" name="Google Shape;359;p13"/>
          <p:cNvSpPr txBox="1"/>
          <p:nvPr>
            <p:ph idx="14" type="subTitle"/>
          </p:nvPr>
        </p:nvSpPr>
        <p:spPr>
          <a:xfrm>
            <a:off x="5456465" y="1651681"/>
            <a:ext cx="3030900" cy="527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9pPr>
          </a:lstStyle>
          <a:p/>
        </p:txBody>
      </p:sp>
      <p:sp>
        <p:nvSpPr>
          <p:cNvPr id="360" name="Google Shape;360;p13"/>
          <p:cNvSpPr txBox="1"/>
          <p:nvPr>
            <p:ph idx="15" type="title"/>
          </p:nvPr>
        </p:nvSpPr>
        <p:spPr>
          <a:xfrm>
            <a:off x="5453760" y="2352475"/>
            <a:ext cx="3030900" cy="527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1" name="Google Shape;361;p13"/>
          <p:cNvSpPr txBox="1"/>
          <p:nvPr>
            <p:ph hasCustomPrompt="1" idx="16" type="title"/>
          </p:nvPr>
        </p:nvSpPr>
        <p:spPr>
          <a:xfrm>
            <a:off x="790612" y="1496029"/>
            <a:ext cx="692700" cy="527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62" name="Google Shape;362;p13"/>
          <p:cNvSpPr txBox="1"/>
          <p:nvPr>
            <p:ph idx="17" type="subTitle"/>
          </p:nvPr>
        </p:nvSpPr>
        <p:spPr>
          <a:xfrm>
            <a:off x="5453687" y="2859881"/>
            <a:ext cx="3030900" cy="527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9pPr>
          </a:lstStyle>
          <a:p/>
        </p:txBody>
      </p:sp>
      <p:sp>
        <p:nvSpPr>
          <p:cNvPr id="363" name="Google Shape;363;p13"/>
          <p:cNvSpPr txBox="1"/>
          <p:nvPr>
            <p:ph idx="18" type="title"/>
          </p:nvPr>
        </p:nvSpPr>
        <p:spPr>
          <a:xfrm>
            <a:off x="5456465" y="3556275"/>
            <a:ext cx="3030900" cy="527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4" name="Google Shape;364;p13"/>
          <p:cNvSpPr txBox="1"/>
          <p:nvPr>
            <p:ph hasCustomPrompt="1" idx="19" type="title"/>
          </p:nvPr>
        </p:nvSpPr>
        <p:spPr>
          <a:xfrm>
            <a:off x="4687536" y="3873458"/>
            <a:ext cx="692700" cy="527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65" name="Google Shape;365;p13"/>
          <p:cNvSpPr txBox="1"/>
          <p:nvPr>
            <p:ph idx="20" type="subTitle"/>
          </p:nvPr>
        </p:nvSpPr>
        <p:spPr>
          <a:xfrm>
            <a:off x="5453686" y="4061478"/>
            <a:ext cx="3030900" cy="527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9pPr>
          </a:lstStyle>
          <a:p/>
        </p:txBody>
      </p:sp>
      <p:sp>
        <p:nvSpPr>
          <p:cNvPr id="366" name="Google Shape;366;p13"/>
          <p:cNvSpPr txBox="1"/>
          <p:nvPr>
            <p:ph idx="21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0"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7" name="Google Shape;367;p13"/>
          <p:cNvSpPr/>
          <p:nvPr/>
        </p:nvSpPr>
        <p:spPr>
          <a:xfrm rot="10800000">
            <a:off x="-860775" y="-14584"/>
            <a:ext cx="1354500" cy="1752000"/>
          </a:xfrm>
          <a:prstGeom prst="round2SameRect">
            <a:avLst>
              <a:gd fmla="val 48557" name="adj1"/>
              <a:gd fmla="val 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13"/>
          <p:cNvSpPr/>
          <p:nvPr/>
        </p:nvSpPr>
        <p:spPr>
          <a:xfrm>
            <a:off x="8650275" y="3410800"/>
            <a:ext cx="1354500" cy="1752000"/>
          </a:xfrm>
          <a:prstGeom prst="round2SameRect">
            <a:avLst>
              <a:gd fmla="val 48557" name="adj1"/>
              <a:gd fmla="val 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13"/>
          <p:cNvSpPr/>
          <p:nvPr/>
        </p:nvSpPr>
        <p:spPr>
          <a:xfrm>
            <a:off x="6917701" y="0"/>
            <a:ext cx="2234045" cy="878948"/>
          </a:xfrm>
          <a:custGeom>
            <a:rect b="b" l="l" r="r" t="t"/>
            <a:pathLst>
              <a:path extrusionOk="0" h="45630" w="115979">
                <a:moveTo>
                  <a:pt x="0" y="0"/>
                </a:moveTo>
                <a:lnTo>
                  <a:pt x="0" y="1786"/>
                </a:lnTo>
                <a:cubicBezTo>
                  <a:pt x="48" y="7799"/>
                  <a:pt x="1000" y="14097"/>
                  <a:pt x="4596" y="18919"/>
                </a:cubicBezTo>
                <a:cubicBezTo>
                  <a:pt x="7245" y="22471"/>
                  <a:pt x="11664" y="24919"/>
                  <a:pt x="15974" y="24919"/>
                </a:cubicBezTo>
                <a:cubicBezTo>
                  <a:pt x="17514" y="24919"/>
                  <a:pt x="19041" y="24606"/>
                  <a:pt x="20467" y="23920"/>
                </a:cubicBezTo>
                <a:cubicBezTo>
                  <a:pt x="25349" y="21586"/>
                  <a:pt x="27551" y="16002"/>
                  <a:pt x="30861" y="11740"/>
                </a:cubicBezTo>
                <a:cubicBezTo>
                  <a:pt x="33071" y="8886"/>
                  <a:pt x="36878" y="6606"/>
                  <a:pt x="40234" y="6606"/>
                </a:cubicBezTo>
                <a:cubicBezTo>
                  <a:pt x="41905" y="6606"/>
                  <a:pt x="43465" y="7171"/>
                  <a:pt x="44661" y="8513"/>
                </a:cubicBezTo>
                <a:cubicBezTo>
                  <a:pt x="46447" y="10513"/>
                  <a:pt x="46601" y="13454"/>
                  <a:pt x="47780" y="15859"/>
                </a:cubicBezTo>
                <a:cubicBezTo>
                  <a:pt x="49312" y="18952"/>
                  <a:pt x="52753" y="20910"/>
                  <a:pt x="56174" y="20910"/>
                </a:cubicBezTo>
                <a:cubicBezTo>
                  <a:pt x="57060" y="20910"/>
                  <a:pt x="57944" y="20779"/>
                  <a:pt x="58793" y="20503"/>
                </a:cubicBezTo>
                <a:cubicBezTo>
                  <a:pt x="62437" y="19324"/>
                  <a:pt x="64913" y="16073"/>
                  <a:pt x="67687" y="13442"/>
                </a:cubicBezTo>
                <a:cubicBezTo>
                  <a:pt x="69833" y="11407"/>
                  <a:pt x="72712" y="9622"/>
                  <a:pt x="75531" y="9622"/>
                </a:cubicBezTo>
                <a:cubicBezTo>
                  <a:pt x="76357" y="9622"/>
                  <a:pt x="77178" y="9775"/>
                  <a:pt x="77974" y="10120"/>
                </a:cubicBezTo>
                <a:cubicBezTo>
                  <a:pt x="83677" y="12609"/>
                  <a:pt x="82463" y="22038"/>
                  <a:pt x="87618" y="25539"/>
                </a:cubicBezTo>
                <a:cubicBezTo>
                  <a:pt x="91369" y="28087"/>
                  <a:pt x="96834" y="26301"/>
                  <a:pt x="100679" y="28694"/>
                </a:cubicBezTo>
                <a:cubicBezTo>
                  <a:pt x="104228" y="30920"/>
                  <a:pt x="104942" y="35659"/>
                  <a:pt x="106478" y="39552"/>
                </a:cubicBezTo>
                <a:cubicBezTo>
                  <a:pt x="107687" y="42617"/>
                  <a:pt x="110733" y="45630"/>
                  <a:pt x="113664" y="45630"/>
                </a:cubicBezTo>
                <a:cubicBezTo>
                  <a:pt x="114457" y="45630"/>
                  <a:pt x="115241" y="45410"/>
                  <a:pt x="115979" y="44910"/>
                </a:cubicBezTo>
                <a:lnTo>
                  <a:pt x="11597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13"/>
          <p:cNvSpPr/>
          <p:nvPr/>
        </p:nvSpPr>
        <p:spPr>
          <a:xfrm>
            <a:off x="8785050" y="532300"/>
            <a:ext cx="184575" cy="254125"/>
          </a:xfrm>
          <a:custGeom>
            <a:rect b="b" l="l" r="r" t="t"/>
            <a:pathLst>
              <a:path extrusionOk="0" h="10165" w="7383">
                <a:moveTo>
                  <a:pt x="4212" y="0"/>
                </a:moveTo>
                <a:cubicBezTo>
                  <a:pt x="3444" y="0"/>
                  <a:pt x="2709" y="427"/>
                  <a:pt x="2215" y="1028"/>
                </a:cubicBezTo>
                <a:cubicBezTo>
                  <a:pt x="1667" y="1683"/>
                  <a:pt x="1370" y="2504"/>
                  <a:pt x="1131" y="3338"/>
                </a:cubicBezTo>
                <a:cubicBezTo>
                  <a:pt x="643" y="5100"/>
                  <a:pt x="0" y="7517"/>
                  <a:pt x="1239" y="9136"/>
                </a:cubicBezTo>
                <a:lnTo>
                  <a:pt x="1227" y="9136"/>
                </a:lnTo>
                <a:cubicBezTo>
                  <a:pt x="1752" y="9820"/>
                  <a:pt x="2612" y="10164"/>
                  <a:pt x="3481" y="10164"/>
                </a:cubicBezTo>
                <a:cubicBezTo>
                  <a:pt x="3911" y="10164"/>
                  <a:pt x="4344" y="10080"/>
                  <a:pt x="4739" y="9910"/>
                </a:cubicBezTo>
                <a:cubicBezTo>
                  <a:pt x="5918" y="9386"/>
                  <a:pt x="6727" y="8231"/>
                  <a:pt x="7049" y="6981"/>
                </a:cubicBezTo>
                <a:cubicBezTo>
                  <a:pt x="7382" y="5731"/>
                  <a:pt x="7263" y="4409"/>
                  <a:pt x="6977" y="3147"/>
                </a:cubicBezTo>
                <a:cubicBezTo>
                  <a:pt x="6811" y="2457"/>
                  <a:pt x="6596" y="1754"/>
                  <a:pt x="6192" y="1171"/>
                </a:cubicBezTo>
                <a:cubicBezTo>
                  <a:pt x="5787" y="575"/>
                  <a:pt x="5168" y="111"/>
                  <a:pt x="4465" y="16"/>
                </a:cubicBezTo>
                <a:cubicBezTo>
                  <a:pt x="4381" y="5"/>
                  <a:pt x="4296" y="0"/>
                  <a:pt x="421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13"/>
          <p:cNvSpPr/>
          <p:nvPr/>
        </p:nvSpPr>
        <p:spPr>
          <a:xfrm>
            <a:off x="8500125" y="661500"/>
            <a:ext cx="190475" cy="139725"/>
          </a:xfrm>
          <a:custGeom>
            <a:rect b="b" l="l" r="r" t="t"/>
            <a:pathLst>
              <a:path extrusionOk="0" h="5589" w="7619">
                <a:moveTo>
                  <a:pt x="3949" y="1"/>
                </a:moveTo>
                <a:cubicBezTo>
                  <a:pt x="3922" y="1"/>
                  <a:pt x="3895" y="1"/>
                  <a:pt x="3868" y="2"/>
                </a:cubicBezTo>
                <a:cubicBezTo>
                  <a:pt x="1" y="115"/>
                  <a:pt x="1333" y="5589"/>
                  <a:pt x="4652" y="5589"/>
                </a:cubicBezTo>
                <a:cubicBezTo>
                  <a:pt x="5165" y="5589"/>
                  <a:pt x="5725" y="5458"/>
                  <a:pt x="6321" y="5157"/>
                </a:cubicBezTo>
                <a:cubicBezTo>
                  <a:pt x="6654" y="4990"/>
                  <a:pt x="6952" y="4776"/>
                  <a:pt x="7166" y="4479"/>
                </a:cubicBezTo>
                <a:cubicBezTo>
                  <a:pt x="7619" y="3847"/>
                  <a:pt x="7595" y="2966"/>
                  <a:pt x="7297" y="2240"/>
                </a:cubicBezTo>
                <a:cubicBezTo>
                  <a:pt x="6760" y="920"/>
                  <a:pt x="5374" y="1"/>
                  <a:pt x="394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13"/>
          <p:cNvSpPr/>
          <p:nvPr/>
        </p:nvSpPr>
        <p:spPr>
          <a:xfrm>
            <a:off x="8360613" y="291202"/>
            <a:ext cx="289660" cy="296556"/>
          </a:xfrm>
          <a:custGeom>
            <a:rect b="b" l="l" r="r" t="t"/>
            <a:pathLst>
              <a:path extrusionOk="0" h="8558" w="8359">
                <a:moveTo>
                  <a:pt x="4034" y="1"/>
                </a:moveTo>
                <a:cubicBezTo>
                  <a:pt x="2734" y="1"/>
                  <a:pt x="1488" y="1001"/>
                  <a:pt x="858" y="2200"/>
                </a:cubicBezTo>
                <a:cubicBezTo>
                  <a:pt x="84" y="3665"/>
                  <a:pt x="1" y="5474"/>
                  <a:pt x="620" y="7010"/>
                </a:cubicBezTo>
                <a:cubicBezTo>
                  <a:pt x="1066" y="8116"/>
                  <a:pt x="2125" y="8557"/>
                  <a:pt x="3289" y="8557"/>
                </a:cubicBezTo>
                <a:cubicBezTo>
                  <a:pt x="4732" y="8557"/>
                  <a:pt x="6335" y="7880"/>
                  <a:pt x="7132" y="6951"/>
                </a:cubicBezTo>
                <a:cubicBezTo>
                  <a:pt x="8204" y="5701"/>
                  <a:pt x="8359" y="3748"/>
                  <a:pt x="7513" y="2343"/>
                </a:cubicBezTo>
                <a:cubicBezTo>
                  <a:pt x="7109" y="1676"/>
                  <a:pt x="6525" y="1141"/>
                  <a:pt x="5894" y="700"/>
                </a:cubicBezTo>
                <a:cubicBezTo>
                  <a:pt x="5525" y="438"/>
                  <a:pt x="5132" y="212"/>
                  <a:pt x="4703" y="93"/>
                </a:cubicBezTo>
                <a:cubicBezTo>
                  <a:pt x="4481" y="30"/>
                  <a:pt x="4257" y="1"/>
                  <a:pt x="403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3" name="Google Shape;373;p13"/>
          <p:cNvGrpSpPr/>
          <p:nvPr/>
        </p:nvGrpSpPr>
        <p:grpSpPr>
          <a:xfrm>
            <a:off x="8219649" y="4324805"/>
            <a:ext cx="932106" cy="818695"/>
            <a:chOff x="3575725" y="3248450"/>
            <a:chExt cx="1110575" cy="975450"/>
          </a:xfrm>
        </p:grpSpPr>
        <p:sp>
          <p:nvSpPr>
            <p:cNvPr id="374" name="Google Shape;374;p13"/>
            <p:cNvSpPr/>
            <p:nvPr/>
          </p:nvSpPr>
          <p:spPr>
            <a:xfrm>
              <a:off x="3575725" y="3248450"/>
              <a:ext cx="999550" cy="975450"/>
            </a:xfrm>
            <a:custGeom>
              <a:rect b="b" l="l" r="r" t="t"/>
              <a:pathLst>
                <a:path extrusionOk="0" fill="none" h="39018" w="39982">
                  <a:moveTo>
                    <a:pt x="39791" y="35409"/>
                  </a:moveTo>
                  <a:cubicBezTo>
                    <a:pt x="39934" y="33564"/>
                    <a:pt x="39982" y="31671"/>
                    <a:pt x="39399" y="29909"/>
                  </a:cubicBezTo>
                  <a:cubicBezTo>
                    <a:pt x="38708" y="27873"/>
                    <a:pt x="36684" y="26706"/>
                    <a:pt x="36172" y="24622"/>
                  </a:cubicBezTo>
                  <a:cubicBezTo>
                    <a:pt x="35743" y="22896"/>
                    <a:pt x="35922" y="20908"/>
                    <a:pt x="34767" y="19431"/>
                  </a:cubicBezTo>
                  <a:cubicBezTo>
                    <a:pt x="33767" y="18169"/>
                    <a:pt x="32136" y="17800"/>
                    <a:pt x="30671" y="17407"/>
                  </a:cubicBezTo>
                  <a:cubicBezTo>
                    <a:pt x="29624" y="17133"/>
                    <a:pt x="28552" y="16860"/>
                    <a:pt x="27671" y="16205"/>
                  </a:cubicBezTo>
                  <a:cubicBezTo>
                    <a:pt x="26492" y="15336"/>
                    <a:pt x="26016" y="13954"/>
                    <a:pt x="25694" y="12561"/>
                  </a:cubicBezTo>
                  <a:cubicBezTo>
                    <a:pt x="25194" y="10442"/>
                    <a:pt x="24885" y="8275"/>
                    <a:pt x="23778" y="6358"/>
                  </a:cubicBezTo>
                  <a:cubicBezTo>
                    <a:pt x="22932" y="4870"/>
                    <a:pt x="21658" y="3584"/>
                    <a:pt x="20051" y="2941"/>
                  </a:cubicBezTo>
                  <a:cubicBezTo>
                    <a:pt x="17932" y="2108"/>
                    <a:pt x="16050" y="2965"/>
                    <a:pt x="13943" y="3370"/>
                  </a:cubicBezTo>
                  <a:cubicBezTo>
                    <a:pt x="10895" y="3965"/>
                    <a:pt x="9645" y="2001"/>
                    <a:pt x="7228" y="750"/>
                  </a:cubicBezTo>
                  <a:cubicBezTo>
                    <a:pt x="5906" y="48"/>
                    <a:pt x="4454" y="0"/>
                    <a:pt x="3132" y="739"/>
                  </a:cubicBezTo>
                  <a:cubicBezTo>
                    <a:pt x="25" y="2489"/>
                    <a:pt x="1" y="6442"/>
                    <a:pt x="2072" y="8990"/>
                  </a:cubicBezTo>
                  <a:cubicBezTo>
                    <a:pt x="3513" y="10764"/>
                    <a:pt x="6192" y="11180"/>
                    <a:pt x="7359" y="13097"/>
                  </a:cubicBezTo>
                  <a:cubicBezTo>
                    <a:pt x="8454" y="14907"/>
                    <a:pt x="8383" y="17181"/>
                    <a:pt x="9597" y="18955"/>
                  </a:cubicBezTo>
                  <a:cubicBezTo>
                    <a:pt x="10716" y="20586"/>
                    <a:pt x="11907" y="20396"/>
                    <a:pt x="13669" y="20646"/>
                  </a:cubicBezTo>
                  <a:cubicBezTo>
                    <a:pt x="17039" y="21110"/>
                    <a:pt x="16789" y="25325"/>
                    <a:pt x="17551" y="27789"/>
                  </a:cubicBezTo>
                  <a:cubicBezTo>
                    <a:pt x="18063" y="29480"/>
                    <a:pt x="19194" y="31076"/>
                    <a:pt x="21075" y="31278"/>
                  </a:cubicBezTo>
                  <a:cubicBezTo>
                    <a:pt x="22420" y="31409"/>
                    <a:pt x="23789" y="30814"/>
                    <a:pt x="25087" y="31445"/>
                  </a:cubicBezTo>
                  <a:cubicBezTo>
                    <a:pt x="26206" y="31992"/>
                    <a:pt x="26385" y="33743"/>
                    <a:pt x="26933" y="34755"/>
                  </a:cubicBezTo>
                  <a:cubicBezTo>
                    <a:pt x="29207" y="39017"/>
                    <a:pt x="34934" y="35552"/>
                    <a:pt x="38684" y="36326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13"/>
            <p:cNvSpPr/>
            <p:nvPr/>
          </p:nvSpPr>
          <p:spPr>
            <a:xfrm>
              <a:off x="3726650" y="3401150"/>
              <a:ext cx="959650" cy="814400"/>
            </a:xfrm>
            <a:custGeom>
              <a:rect b="b" l="l" r="r" t="t"/>
              <a:pathLst>
                <a:path extrusionOk="0" fill="none" h="32576" w="38386">
                  <a:moveTo>
                    <a:pt x="0" y="0"/>
                  </a:moveTo>
                  <a:cubicBezTo>
                    <a:pt x="15776" y="6703"/>
                    <a:pt x="20741" y="26551"/>
                    <a:pt x="37148" y="32278"/>
                  </a:cubicBezTo>
                  <a:cubicBezTo>
                    <a:pt x="38005" y="32576"/>
                    <a:pt x="38386" y="31206"/>
                    <a:pt x="37529" y="30909"/>
                  </a:cubicBezTo>
                  <a:cubicBezTo>
                    <a:pt x="21420" y="25480"/>
                    <a:pt x="15764" y="600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6" name="Google Shape;376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14"/>
          <p:cNvSpPr txBox="1"/>
          <p:nvPr>
            <p:ph type="title"/>
          </p:nvPr>
        </p:nvSpPr>
        <p:spPr>
          <a:xfrm>
            <a:off x="3114600" y="2362075"/>
            <a:ext cx="4464000" cy="11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79" name="Google Shape;379;p14"/>
          <p:cNvSpPr txBox="1"/>
          <p:nvPr>
            <p:ph hasCustomPrompt="1" idx="2" type="title"/>
          </p:nvPr>
        </p:nvSpPr>
        <p:spPr>
          <a:xfrm>
            <a:off x="6204425" y="1274317"/>
            <a:ext cx="1374000" cy="75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80" name="Google Shape;380;p14"/>
          <p:cNvSpPr txBox="1"/>
          <p:nvPr>
            <p:ph idx="1" type="subTitle"/>
          </p:nvPr>
        </p:nvSpPr>
        <p:spPr>
          <a:xfrm>
            <a:off x="3114600" y="3462174"/>
            <a:ext cx="4464000" cy="4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1" name="Google Shape;381;p14"/>
          <p:cNvSpPr/>
          <p:nvPr/>
        </p:nvSpPr>
        <p:spPr>
          <a:xfrm rot="5400000">
            <a:off x="73200" y="3591724"/>
            <a:ext cx="1491600" cy="1638000"/>
          </a:xfrm>
          <a:prstGeom prst="round2SameRect">
            <a:avLst>
              <a:gd fmla="val 48557" name="adj1"/>
              <a:gd fmla="val 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14"/>
          <p:cNvSpPr/>
          <p:nvPr/>
        </p:nvSpPr>
        <p:spPr>
          <a:xfrm>
            <a:off x="721905" y="4483517"/>
            <a:ext cx="2543523" cy="673009"/>
          </a:xfrm>
          <a:custGeom>
            <a:rect b="b" l="l" r="r" t="t"/>
            <a:pathLst>
              <a:path extrusionOk="0" h="20033" w="150282">
                <a:moveTo>
                  <a:pt x="87729" y="1"/>
                </a:moveTo>
                <a:cubicBezTo>
                  <a:pt x="85035" y="1"/>
                  <a:pt x="82303" y="470"/>
                  <a:pt x="79701" y="1173"/>
                </a:cubicBezTo>
                <a:cubicBezTo>
                  <a:pt x="74724" y="2518"/>
                  <a:pt x="69974" y="4650"/>
                  <a:pt x="64973" y="5876"/>
                </a:cubicBezTo>
                <a:cubicBezTo>
                  <a:pt x="61716" y="6664"/>
                  <a:pt x="58366" y="7070"/>
                  <a:pt x="55013" y="7070"/>
                </a:cubicBezTo>
                <a:cubicBezTo>
                  <a:pt x="53855" y="7070"/>
                  <a:pt x="52697" y="7021"/>
                  <a:pt x="51543" y="6924"/>
                </a:cubicBezTo>
                <a:cubicBezTo>
                  <a:pt x="45030" y="6388"/>
                  <a:pt x="38732" y="4340"/>
                  <a:pt x="32278" y="3257"/>
                </a:cubicBezTo>
                <a:cubicBezTo>
                  <a:pt x="29894" y="2856"/>
                  <a:pt x="27438" y="2601"/>
                  <a:pt x="25000" y="2601"/>
                </a:cubicBezTo>
                <a:cubicBezTo>
                  <a:pt x="20839" y="2601"/>
                  <a:pt x="16734" y="3346"/>
                  <a:pt x="13145" y="5388"/>
                </a:cubicBezTo>
                <a:cubicBezTo>
                  <a:pt x="8442" y="8067"/>
                  <a:pt x="5168" y="12651"/>
                  <a:pt x="2060" y="17092"/>
                </a:cubicBezTo>
                <a:cubicBezTo>
                  <a:pt x="1370" y="18068"/>
                  <a:pt x="691" y="19044"/>
                  <a:pt x="1" y="20032"/>
                </a:cubicBezTo>
                <a:lnTo>
                  <a:pt x="150281" y="19580"/>
                </a:lnTo>
                <a:cubicBezTo>
                  <a:pt x="147090" y="14925"/>
                  <a:pt x="141875" y="11341"/>
                  <a:pt x="136399" y="9936"/>
                </a:cubicBezTo>
                <a:cubicBezTo>
                  <a:pt x="133248" y="9135"/>
                  <a:pt x="130003" y="8826"/>
                  <a:pt x="126746" y="8826"/>
                </a:cubicBezTo>
                <a:cubicBezTo>
                  <a:pt x="124340" y="8826"/>
                  <a:pt x="121927" y="8994"/>
                  <a:pt x="119539" y="9257"/>
                </a:cubicBezTo>
                <a:cubicBezTo>
                  <a:pt x="117297" y="9504"/>
                  <a:pt x="115014" y="9830"/>
                  <a:pt x="112765" y="9830"/>
                </a:cubicBezTo>
                <a:cubicBezTo>
                  <a:pt x="111216" y="9830"/>
                  <a:pt x="109683" y="9675"/>
                  <a:pt x="108193" y="9234"/>
                </a:cubicBezTo>
                <a:cubicBezTo>
                  <a:pt x="103228" y="7757"/>
                  <a:pt x="99644" y="3388"/>
                  <a:pt x="94881" y="1352"/>
                </a:cubicBezTo>
                <a:cubicBezTo>
                  <a:pt x="92614" y="391"/>
                  <a:pt x="90187" y="1"/>
                  <a:pt x="8772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3" name="Google Shape;383;p14"/>
          <p:cNvGrpSpPr/>
          <p:nvPr/>
        </p:nvGrpSpPr>
        <p:grpSpPr>
          <a:xfrm rot="-7361883">
            <a:off x="371984" y="3074734"/>
            <a:ext cx="1004345" cy="991737"/>
            <a:chOff x="623875" y="3501825"/>
            <a:chExt cx="1129625" cy="1115550"/>
          </a:xfrm>
        </p:grpSpPr>
        <p:sp>
          <p:nvSpPr>
            <p:cNvPr id="384" name="Google Shape;384;p14"/>
            <p:cNvSpPr/>
            <p:nvPr/>
          </p:nvSpPr>
          <p:spPr>
            <a:xfrm>
              <a:off x="1216200" y="3930850"/>
              <a:ext cx="226250" cy="349950"/>
            </a:xfrm>
            <a:custGeom>
              <a:rect b="b" l="l" r="r" t="t"/>
              <a:pathLst>
                <a:path extrusionOk="0" h="13998" w="9050">
                  <a:moveTo>
                    <a:pt x="5916" y="0"/>
                  </a:moveTo>
                  <a:cubicBezTo>
                    <a:pt x="5287" y="0"/>
                    <a:pt x="4655" y="203"/>
                    <a:pt x="4156" y="601"/>
                  </a:cubicBezTo>
                  <a:cubicBezTo>
                    <a:pt x="3716" y="946"/>
                    <a:pt x="3394" y="1422"/>
                    <a:pt x="3073" y="1898"/>
                  </a:cubicBezTo>
                  <a:cubicBezTo>
                    <a:pt x="1227" y="4625"/>
                    <a:pt x="1" y="6661"/>
                    <a:pt x="1" y="10066"/>
                  </a:cubicBezTo>
                  <a:cubicBezTo>
                    <a:pt x="25" y="11483"/>
                    <a:pt x="287" y="13162"/>
                    <a:pt x="1561" y="13781"/>
                  </a:cubicBezTo>
                  <a:cubicBezTo>
                    <a:pt x="1860" y="13930"/>
                    <a:pt x="2187" y="13997"/>
                    <a:pt x="2518" y="13997"/>
                  </a:cubicBezTo>
                  <a:cubicBezTo>
                    <a:pt x="3082" y="13997"/>
                    <a:pt x="3659" y="13803"/>
                    <a:pt x="4132" y="13495"/>
                  </a:cubicBezTo>
                  <a:cubicBezTo>
                    <a:pt x="4894" y="12995"/>
                    <a:pt x="5442" y="12257"/>
                    <a:pt x="5942" y="11495"/>
                  </a:cubicBezTo>
                  <a:cubicBezTo>
                    <a:pt x="6907" y="9995"/>
                    <a:pt x="7716" y="8387"/>
                    <a:pt x="8323" y="6709"/>
                  </a:cubicBezTo>
                  <a:cubicBezTo>
                    <a:pt x="8728" y="5613"/>
                    <a:pt x="9050" y="4458"/>
                    <a:pt x="8954" y="3291"/>
                  </a:cubicBezTo>
                  <a:cubicBezTo>
                    <a:pt x="8871" y="2125"/>
                    <a:pt x="8312" y="946"/>
                    <a:pt x="7299" y="362"/>
                  </a:cubicBezTo>
                  <a:cubicBezTo>
                    <a:pt x="6881" y="120"/>
                    <a:pt x="6399" y="0"/>
                    <a:pt x="59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14"/>
            <p:cNvSpPr/>
            <p:nvPr/>
          </p:nvSpPr>
          <p:spPr>
            <a:xfrm>
              <a:off x="1504650" y="3753250"/>
              <a:ext cx="197075" cy="176850"/>
            </a:xfrm>
            <a:custGeom>
              <a:rect b="b" l="l" r="r" t="t"/>
              <a:pathLst>
                <a:path extrusionOk="0" h="7074" w="7883">
                  <a:moveTo>
                    <a:pt x="3581" y="1"/>
                  </a:moveTo>
                  <a:cubicBezTo>
                    <a:pt x="1731" y="1"/>
                    <a:pt x="8" y="1385"/>
                    <a:pt x="0" y="3549"/>
                  </a:cubicBezTo>
                  <a:cubicBezTo>
                    <a:pt x="0" y="4657"/>
                    <a:pt x="524" y="5764"/>
                    <a:pt x="1405" y="6431"/>
                  </a:cubicBezTo>
                  <a:cubicBezTo>
                    <a:pt x="1964" y="6848"/>
                    <a:pt x="2658" y="7074"/>
                    <a:pt x="3347" y="7074"/>
                  </a:cubicBezTo>
                  <a:cubicBezTo>
                    <a:pt x="3759" y="7074"/>
                    <a:pt x="4169" y="6993"/>
                    <a:pt x="4548" y="6824"/>
                  </a:cubicBezTo>
                  <a:cubicBezTo>
                    <a:pt x="6656" y="5907"/>
                    <a:pt x="7882" y="2323"/>
                    <a:pt x="5858" y="775"/>
                  </a:cubicBezTo>
                  <a:cubicBezTo>
                    <a:pt x="5155" y="244"/>
                    <a:pt x="4357" y="1"/>
                    <a:pt x="35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14"/>
            <p:cNvSpPr/>
            <p:nvPr/>
          </p:nvSpPr>
          <p:spPr>
            <a:xfrm>
              <a:off x="1249850" y="3513275"/>
              <a:ext cx="184575" cy="254125"/>
            </a:xfrm>
            <a:custGeom>
              <a:rect b="b" l="l" r="r" t="t"/>
              <a:pathLst>
                <a:path extrusionOk="0" h="10165" w="7383">
                  <a:moveTo>
                    <a:pt x="4212" y="0"/>
                  </a:moveTo>
                  <a:cubicBezTo>
                    <a:pt x="3444" y="0"/>
                    <a:pt x="2709" y="427"/>
                    <a:pt x="2215" y="1028"/>
                  </a:cubicBezTo>
                  <a:cubicBezTo>
                    <a:pt x="1667" y="1683"/>
                    <a:pt x="1370" y="2504"/>
                    <a:pt x="1131" y="3338"/>
                  </a:cubicBezTo>
                  <a:cubicBezTo>
                    <a:pt x="643" y="5100"/>
                    <a:pt x="0" y="7517"/>
                    <a:pt x="1239" y="9136"/>
                  </a:cubicBezTo>
                  <a:lnTo>
                    <a:pt x="1227" y="9136"/>
                  </a:lnTo>
                  <a:cubicBezTo>
                    <a:pt x="1752" y="9820"/>
                    <a:pt x="2612" y="10164"/>
                    <a:pt x="3481" y="10164"/>
                  </a:cubicBezTo>
                  <a:cubicBezTo>
                    <a:pt x="3911" y="10164"/>
                    <a:pt x="4344" y="10080"/>
                    <a:pt x="4739" y="9910"/>
                  </a:cubicBezTo>
                  <a:cubicBezTo>
                    <a:pt x="5918" y="9386"/>
                    <a:pt x="6727" y="8231"/>
                    <a:pt x="7049" y="6981"/>
                  </a:cubicBezTo>
                  <a:cubicBezTo>
                    <a:pt x="7382" y="5731"/>
                    <a:pt x="7263" y="4409"/>
                    <a:pt x="6977" y="3147"/>
                  </a:cubicBezTo>
                  <a:cubicBezTo>
                    <a:pt x="6811" y="2457"/>
                    <a:pt x="6596" y="1754"/>
                    <a:pt x="6192" y="1171"/>
                  </a:cubicBezTo>
                  <a:cubicBezTo>
                    <a:pt x="5787" y="575"/>
                    <a:pt x="5168" y="111"/>
                    <a:pt x="4465" y="16"/>
                  </a:cubicBezTo>
                  <a:cubicBezTo>
                    <a:pt x="4381" y="5"/>
                    <a:pt x="4296" y="0"/>
                    <a:pt x="42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4"/>
            <p:cNvSpPr/>
            <p:nvPr/>
          </p:nvSpPr>
          <p:spPr>
            <a:xfrm>
              <a:off x="1563025" y="4091375"/>
              <a:ext cx="190475" cy="139725"/>
            </a:xfrm>
            <a:custGeom>
              <a:rect b="b" l="l" r="r" t="t"/>
              <a:pathLst>
                <a:path extrusionOk="0" h="5589" w="7619">
                  <a:moveTo>
                    <a:pt x="3949" y="1"/>
                  </a:moveTo>
                  <a:cubicBezTo>
                    <a:pt x="3922" y="1"/>
                    <a:pt x="3895" y="1"/>
                    <a:pt x="3868" y="2"/>
                  </a:cubicBezTo>
                  <a:cubicBezTo>
                    <a:pt x="1" y="115"/>
                    <a:pt x="1333" y="5589"/>
                    <a:pt x="4652" y="5589"/>
                  </a:cubicBezTo>
                  <a:cubicBezTo>
                    <a:pt x="5165" y="5589"/>
                    <a:pt x="5725" y="5458"/>
                    <a:pt x="6321" y="5157"/>
                  </a:cubicBezTo>
                  <a:cubicBezTo>
                    <a:pt x="6654" y="4990"/>
                    <a:pt x="6952" y="4776"/>
                    <a:pt x="7166" y="4479"/>
                  </a:cubicBezTo>
                  <a:cubicBezTo>
                    <a:pt x="7619" y="3847"/>
                    <a:pt x="7595" y="2966"/>
                    <a:pt x="7297" y="2240"/>
                  </a:cubicBezTo>
                  <a:cubicBezTo>
                    <a:pt x="6760" y="920"/>
                    <a:pt x="5374" y="1"/>
                    <a:pt x="39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4"/>
            <p:cNvSpPr/>
            <p:nvPr/>
          </p:nvSpPr>
          <p:spPr>
            <a:xfrm>
              <a:off x="1425475" y="4305050"/>
              <a:ext cx="187525" cy="185600"/>
            </a:xfrm>
            <a:custGeom>
              <a:rect b="b" l="l" r="r" t="t"/>
              <a:pathLst>
                <a:path extrusionOk="0" h="7424" w="7501">
                  <a:moveTo>
                    <a:pt x="3361" y="0"/>
                  </a:moveTo>
                  <a:cubicBezTo>
                    <a:pt x="2676" y="0"/>
                    <a:pt x="2022" y="344"/>
                    <a:pt x="1500" y="801"/>
                  </a:cubicBezTo>
                  <a:cubicBezTo>
                    <a:pt x="595" y="1623"/>
                    <a:pt x="36" y="2825"/>
                    <a:pt x="12" y="4052"/>
                  </a:cubicBezTo>
                  <a:cubicBezTo>
                    <a:pt x="0" y="4421"/>
                    <a:pt x="48" y="4790"/>
                    <a:pt x="143" y="5147"/>
                  </a:cubicBezTo>
                  <a:cubicBezTo>
                    <a:pt x="534" y="6484"/>
                    <a:pt x="1907" y="7423"/>
                    <a:pt x="3303" y="7423"/>
                  </a:cubicBezTo>
                  <a:cubicBezTo>
                    <a:pt x="3436" y="7423"/>
                    <a:pt x="3570" y="7415"/>
                    <a:pt x="3703" y="7397"/>
                  </a:cubicBezTo>
                  <a:cubicBezTo>
                    <a:pt x="7501" y="6921"/>
                    <a:pt x="7477" y="2456"/>
                    <a:pt x="4834" y="551"/>
                  </a:cubicBezTo>
                  <a:cubicBezTo>
                    <a:pt x="4465" y="289"/>
                    <a:pt x="4048" y="75"/>
                    <a:pt x="3608" y="15"/>
                  </a:cubicBezTo>
                  <a:cubicBezTo>
                    <a:pt x="3525" y="5"/>
                    <a:pt x="3443" y="0"/>
                    <a:pt x="33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14"/>
            <p:cNvSpPr/>
            <p:nvPr/>
          </p:nvSpPr>
          <p:spPr>
            <a:xfrm>
              <a:off x="1096850" y="4385575"/>
              <a:ext cx="230400" cy="231800"/>
            </a:xfrm>
            <a:custGeom>
              <a:rect b="b" l="l" r="r" t="t"/>
              <a:pathLst>
                <a:path extrusionOk="0" h="9272" w="9216">
                  <a:moveTo>
                    <a:pt x="4318" y="0"/>
                  </a:moveTo>
                  <a:cubicBezTo>
                    <a:pt x="2684" y="0"/>
                    <a:pt x="1085" y="1237"/>
                    <a:pt x="584" y="2843"/>
                  </a:cubicBezTo>
                  <a:cubicBezTo>
                    <a:pt x="1" y="4712"/>
                    <a:pt x="727" y="6819"/>
                    <a:pt x="2108" y="8201"/>
                  </a:cubicBezTo>
                  <a:cubicBezTo>
                    <a:pt x="2441" y="8546"/>
                    <a:pt x="2822" y="8843"/>
                    <a:pt x="3263" y="9034"/>
                  </a:cubicBezTo>
                  <a:cubicBezTo>
                    <a:pt x="3630" y="9198"/>
                    <a:pt x="4027" y="9272"/>
                    <a:pt x="4435" y="9272"/>
                  </a:cubicBezTo>
                  <a:cubicBezTo>
                    <a:pt x="5826" y="9272"/>
                    <a:pt x="7337" y="8416"/>
                    <a:pt x="8156" y="7403"/>
                  </a:cubicBezTo>
                  <a:cubicBezTo>
                    <a:pt x="9216" y="6093"/>
                    <a:pt x="8478" y="3724"/>
                    <a:pt x="7716" y="2319"/>
                  </a:cubicBezTo>
                  <a:cubicBezTo>
                    <a:pt x="7156" y="1283"/>
                    <a:pt x="6251" y="402"/>
                    <a:pt x="5120" y="104"/>
                  </a:cubicBezTo>
                  <a:cubicBezTo>
                    <a:pt x="4855" y="34"/>
                    <a:pt x="4586" y="0"/>
                    <a:pt x="43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4"/>
            <p:cNvSpPr/>
            <p:nvPr/>
          </p:nvSpPr>
          <p:spPr>
            <a:xfrm>
              <a:off x="950700" y="4105200"/>
              <a:ext cx="156600" cy="194250"/>
            </a:xfrm>
            <a:custGeom>
              <a:rect b="b" l="l" r="r" t="t"/>
              <a:pathLst>
                <a:path extrusionOk="0" h="7770" w="6264">
                  <a:moveTo>
                    <a:pt x="3259" y="0"/>
                  </a:moveTo>
                  <a:cubicBezTo>
                    <a:pt x="2700" y="0"/>
                    <a:pt x="2140" y="153"/>
                    <a:pt x="1667" y="449"/>
                  </a:cubicBezTo>
                  <a:cubicBezTo>
                    <a:pt x="536" y="1163"/>
                    <a:pt x="1" y="2580"/>
                    <a:pt x="72" y="3914"/>
                  </a:cubicBezTo>
                  <a:cubicBezTo>
                    <a:pt x="143" y="5354"/>
                    <a:pt x="691" y="7354"/>
                    <a:pt x="2275" y="7700"/>
                  </a:cubicBezTo>
                  <a:cubicBezTo>
                    <a:pt x="2495" y="7747"/>
                    <a:pt x="2706" y="7770"/>
                    <a:pt x="2908" y="7770"/>
                  </a:cubicBezTo>
                  <a:cubicBezTo>
                    <a:pt x="4831" y="7770"/>
                    <a:pt x="5954" y="5741"/>
                    <a:pt x="6180" y="3985"/>
                  </a:cubicBezTo>
                  <a:cubicBezTo>
                    <a:pt x="6263" y="3342"/>
                    <a:pt x="6263" y="2675"/>
                    <a:pt x="6073" y="2068"/>
                  </a:cubicBezTo>
                  <a:cubicBezTo>
                    <a:pt x="5799" y="1211"/>
                    <a:pt x="5108" y="485"/>
                    <a:pt x="4263" y="175"/>
                  </a:cubicBezTo>
                  <a:cubicBezTo>
                    <a:pt x="3942" y="58"/>
                    <a:pt x="3601" y="0"/>
                    <a:pt x="32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4"/>
            <p:cNvSpPr/>
            <p:nvPr/>
          </p:nvSpPr>
          <p:spPr>
            <a:xfrm>
              <a:off x="884625" y="3732375"/>
              <a:ext cx="289650" cy="213725"/>
            </a:xfrm>
            <a:custGeom>
              <a:rect b="b" l="l" r="r" t="t"/>
              <a:pathLst>
                <a:path extrusionOk="0" h="8549" w="11586">
                  <a:moveTo>
                    <a:pt x="5798" y="1"/>
                  </a:moveTo>
                  <a:cubicBezTo>
                    <a:pt x="5759" y="1"/>
                    <a:pt x="5719" y="2"/>
                    <a:pt x="5680" y="3"/>
                  </a:cubicBezTo>
                  <a:cubicBezTo>
                    <a:pt x="2298" y="134"/>
                    <a:pt x="0" y="4456"/>
                    <a:pt x="2334" y="7135"/>
                  </a:cubicBezTo>
                  <a:cubicBezTo>
                    <a:pt x="3181" y="8110"/>
                    <a:pt x="4537" y="8549"/>
                    <a:pt x="5930" y="8549"/>
                  </a:cubicBezTo>
                  <a:cubicBezTo>
                    <a:pt x="7648" y="8549"/>
                    <a:pt x="9424" y="7881"/>
                    <a:pt x="10371" y="6730"/>
                  </a:cubicBezTo>
                  <a:cubicBezTo>
                    <a:pt x="11418" y="5456"/>
                    <a:pt x="11585" y="3420"/>
                    <a:pt x="10514" y="2170"/>
                  </a:cubicBezTo>
                  <a:cubicBezTo>
                    <a:pt x="10025" y="1598"/>
                    <a:pt x="9359" y="1229"/>
                    <a:pt x="8692" y="896"/>
                  </a:cubicBezTo>
                  <a:cubicBezTo>
                    <a:pt x="7786" y="437"/>
                    <a:pt x="6815" y="1"/>
                    <a:pt x="57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4"/>
            <p:cNvSpPr/>
            <p:nvPr/>
          </p:nvSpPr>
          <p:spPr>
            <a:xfrm>
              <a:off x="623875" y="3501825"/>
              <a:ext cx="208975" cy="213950"/>
            </a:xfrm>
            <a:custGeom>
              <a:rect b="b" l="l" r="r" t="t"/>
              <a:pathLst>
                <a:path extrusionOk="0" h="8558" w="8359">
                  <a:moveTo>
                    <a:pt x="4034" y="1"/>
                  </a:moveTo>
                  <a:cubicBezTo>
                    <a:pt x="2734" y="1"/>
                    <a:pt x="1488" y="1001"/>
                    <a:pt x="858" y="2200"/>
                  </a:cubicBezTo>
                  <a:cubicBezTo>
                    <a:pt x="84" y="3665"/>
                    <a:pt x="1" y="5474"/>
                    <a:pt x="620" y="7010"/>
                  </a:cubicBezTo>
                  <a:cubicBezTo>
                    <a:pt x="1066" y="8116"/>
                    <a:pt x="2125" y="8557"/>
                    <a:pt x="3289" y="8557"/>
                  </a:cubicBezTo>
                  <a:cubicBezTo>
                    <a:pt x="4732" y="8557"/>
                    <a:pt x="6335" y="7880"/>
                    <a:pt x="7132" y="6951"/>
                  </a:cubicBezTo>
                  <a:cubicBezTo>
                    <a:pt x="8204" y="5701"/>
                    <a:pt x="8359" y="3748"/>
                    <a:pt x="7513" y="2343"/>
                  </a:cubicBezTo>
                  <a:cubicBezTo>
                    <a:pt x="7109" y="1676"/>
                    <a:pt x="6525" y="1141"/>
                    <a:pt x="5894" y="700"/>
                  </a:cubicBezTo>
                  <a:cubicBezTo>
                    <a:pt x="5525" y="438"/>
                    <a:pt x="5132" y="212"/>
                    <a:pt x="4703" y="93"/>
                  </a:cubicBezTo>
                  <a:cubicBezTo>
                    <a:pt x="4481" y="30"/>
                    <a:pt x="4257" y="1"/>
                    <a:pt x="40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4"/>
            <p:cNvSpPr/>
            <p:nvPr/>
          </p:nvSpPr>
          <p:spPr>
            <a:xfrm>
              <a:off x="627150" y="3909350"/>
              <a:ext cx="184625" cy="180375"/>
            </a:xfrm>
            <a:custGeom>
              <a:rect b="b" l="l" r="r" t="t"/>
              <a:pathLst>
                <a:path extrusionOk="0" h="7215" w="7385">
                  <a:moveTo>
                    <a:pt x="3392" y="1"/>
                  </a:moveTo>
                  <a:cubicBezTo>
                    <a:pt x="2616" y="1"/>
                    <a:pt x="1873" y="224"/>
                    <a:pt x="1334" y="722"/>
                  </a:cubicBezTo>
                  <a:cubicBezTo>
                    <a:pt x="929" y="1092"/>
                    <a:pt x="691" y="1592"/>
                    <a:pt x="501" y="2104"/>
                  </a:cubicBezTo>
                  <a:cubicBezTo>
                    <a:pt x="179" y="2937"/>
                    <a:pt x="0" y="3854"/>
                    <a:pt x="143" y="4747"/>
                  </a:cubicBezTo>
                  <a:cubicBezTo>
                    <a:pt x="286" y="5640"/>
                    <a:pt x="786" y="6497"/>
                    <a:pt x="1584" y="6926"/>
                  </a:cubicBezTo>
                  <a:cubicBezTo>
                    <a:pt x="1951" y="7125"/>
                    <a:pt x="2351" y="7215"/>
                    <a:pt x="2764" y="7215"/>
                  </a:cubicBezTo>
                  <a:cubicBezTo>
                    <a:pt x="4762" y="7215"/>
                    <a:pt x="7048" y="5116"/>
                    <a:pt x="7216" y="3270"/>
                  </a:cubicBezTo>
                  <a:cubicBezTo>
                    <a:pt x="7385" y="1336"/>
                    <a:pt x="5288" y="1"/>
                    <a:pt x="33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14"/>
            <p:cNvSpPr/>
            <p:nvPr/>
          </p:nvSpPr>
          <p:spPr>
            <a:xfrm>
              <a:off x="728650" y="4299175"/>
              <a:ext cx="158225" cy="160525"/>
            </a:xfrm>
            <a:custGeom>
              <a:rect b="b" l="l" r="r" t="t"/>
              <a:pathLst>
                <a:path extrusionOk="0" h="6421" w="6329">
                  <a:moveTo>
                    <a:pt x="2699" y="0"/>
                  </a:moveTo>
                  <a:cubicBezTo>
                    <a:pt x="2528" y="0"/>
                    <a:pt x="2358" y="18"/>
                    <a:pt x="2191" y="60"/>
                  </a:cubicBezTo>
                  <a:cubicBezTo>
                    <a:pt x="1215" y="310"/>
                    <a:pt x="620" y="1298"/>
                    <a:pt x="346" y="2262"/>
                  </a:cubicBezTo>
                  <a:cubicBezTo>
                    <a:pt x="1" y="3441"/>
                    <a:pt x="48" y="4894"/>
                    <a:pt x="989" y="5680"/>
                  </a:cubicBezTo>
                  <a:cubicBezTo>
                    <a:pt x="1610" y="6194"/>
                    <a:pt x="2297" y="6420"/>
                    <a:pt x="2957" y="6420"/>
                  </a:cubicBezTo>
                  <a:cubicBezTo>
                    <a:pt x="4740" y="6420"/>
                    <a:pt x="6329" y="4771"/>
                    <a:pt x="5894" y="2703"/>
                  </a:cubicBezTo>
                  <a:cubicBezTo>
                    <a:pt x="5632" y="1393"/>
                    <a:pt x="4513" y="298"/>
                    <a:pt x="3215" y="48"/>
                  </a:cubicBezTo>
                  <a:cubicBezTo>
                    <a:pt x="3043" y="18"/>
                    <a:pt x="2870" y="0"/>
                    <a:pt x="26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5" name="Google Shape;395;p14"/>
          <p:cNvSpPr/>
          <p:nvPr/>
        </p:nvSpPr>
        <p:spPr>
          <a:xfrm flipH="1" rot="10800000">
            <a:off x="8466525" y="0"/>
            <a:ext cx="677475" cy="2589050"/>
          </a:xfrm>
          <a:custGeom>
            <a:rect b="b" l="l" r="r" t="t"/>
            <a:pathLst>
              <a:path extrusionOk="0" h="103562" w="27099">
                <a:moveTo>
                  <a:pt x="27099" y="1"/>
                </a:moveTo>
                <a:cubicBezTo>
                  <a:pt x="21753" y="1775"/>
                  <a:pt x="18860" y="7811"/>
                  <a:pt x="18669" y="13443"/>
                </a:cubicBezTo>
                <a:cubicBezTo>
                  <a:pt x="18479" y="19074"/>
                  <a:pt x="20336" y="24539"/>
                  <a:pt x="21551" y="30040"/>
                </a:cubicBezTo>
                <a:cubicBezTo>
                  <a:pt x="22765" y="35541"/>
                  <a:pt x="23277" y="41601"/>
                  <a:pt x="20586" y="46542"/>
                </a:cubicBezTo>
                <a:cubicBezTo>
                  <a:pt x="19003" y="49471"/>
                  <a:pt x="16431" y="51757"/>
                  <a:pt x="14740" y="54626"/>
                </a:cubicBezTo>
                <a:cubicBezTo>
                  <a:pt x="12526" y="58377"/>
                  <a:pt x="11978" y="63068"/>
                  <a:pt x="13276" y="67223"/>
                </a:cubicBezTo>
                <a:cubicBezTo>
                  <a:pt x="14312" y="70581"/>
                  <a:pt x="16514" y="73843"/>
                  <a:pt x="15860" y="77296"/>
                </a:cubicBezTo>
                <a:cubicBezTo>
                  <a:pt x="15062" y="81558"/>
                  <a:pt x="10490" y="83749"/>
                  <a:pt x="7227" y="86595"/>
                </a:cubicBezTo>
                <a:cubicBezTo>
                  <a:pt x="2465" y="90714"/>
                  <a:pt x="0" y="97334"/>
                  <a:pt x="893" y="103561"/>
                </a:cubicBezTo>
                <a:lnTo>
                  <a:pt x="27099" y="103561"/>
                </a:lnTo>
                <a:lnTo>
                  <a:pt x="2709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6" name="Google Shape;396;p14"/>
          <p:cNvGrpSpPr/>
          <p:nvPr/>
        </p:nvGrpSpPr>
        <p:grpSpPr>
          <a:xfrm rot="10800000">
            <a:off x="-43625" y="71645"/>
            <a:ext cx="2101775" cy="1341250"/>
            <a:chOff x="4946725" y="3223150"/>
            <a:chExt cx="2101775" cy="1341250"/>
          </a:xfrm>
        </p:grpSpPr>
        <p:sp>
          <p:nvSpPr>
            <p:cNvPr id="397" name="Google Shape;397;p14"/>
            <p:cNvSpPr/>
            <p:nvPr/>
          </p:nvSpPr>
          <p:spPr>
            <a:xfrm>
              <a:off x="6649025" y="3491925"/>
              <a:ext cx="141725" cy="336375"/>
            </a:xfrm>
            <a:custGeom>
              <a:rect b="b" l="l" r="r" t="t"/>
              <a:pathLst>
                <a:path extrusionOk="0" fill="none" h="13455" w="5669">
                  <a:moveTo>
                    <a:pt x="3608" y="155"/>
                  </a:moveTo>
                  <a:cubicBezTo>
                    <a:pt x="3216" y="775"/>
                    <a:pt x="2513" y="1572"/>
                    <a:pt x="2334" y="1906"/>
                  </a:cubicBezTo>
                  <a:cubicBezTo>
                    <a:pt x="1751" y="2965"/>
                    <a:pt x="1334" y="4049"/>
                    <a:pt x="1049" y="5227"/>
                  </a:cubicBezTo>
                  <a:cubicBezTo>
                    <a:pt x="453" y="7799"/>
                    <a:pt x="310" y="10502"/>
                    <a:pt x="25" y="13121"/>
                  </a:cubicBezTo>
                  <a:cubicBezTo>
                    <a:pt x="1" y="13300"/>
                    <a:pt x="239" y="13455"/>
                    <a:pt x="382" y="13312"/>
                  </a:cubicBezTo>
                  <a:cubicBezTo>
                    <a:pt x="3954" y="9871"/>
                    <a:pt x="5668" y="4870"/>
                    <a:pt x="4775" y="1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14"/>
            <p:cNvSpPr/>
            <p:nvPr/>
          </p:nvSpPr>
          <p:spPr>
            <a:xfrm>
              <a:off x="6558850" y="3261850"/>
              <a:ext cx="198250" cy="196175"/>
            </a:xfrm>
            <a:custGeom>
              <a:rect b="b" l="l" r="r" t="t"/>
              <a:pathLst>
                <a:path extrusionOk="0" fill="none" h="7847" w="7930">
                  <a:moveTo>
                    <a:pt x="7930" y="7727"/>
                  </a:moveTo>
                  <a:cubicBezTo>
                    <a:pt x="7132" y="3893"/>
                    <a:pt x="4108" y="905"/>
                    <a:pt x="286" y="36"/>
                  </a:cubicBezTo>
                  <a:cubicBezTo>
                    <a:pt x="119" y="0"/>
                    <a:pt x="0" y="203"/>
                    <a:pt x="60" y="345"/>
                  </a:cubicBezTo>
                  <a:cubicBezTo>
                    <a:pt x="846" y="2215"/>
                    <a:pt x="1929" y="3917"/>
                    <a:pt x="3346" y="5382"/>
                  </a:cubicBezTo>
                  <a:cubicBezTo>
                    <a:pt x="4001" y="6048"/>
                    <a:pt x="4715" y="6656"/>
                    <a:pt x="5477" y="7191"/>
                  </a:cubicBezTo>
                  <a:cubicBezTo>
                    <a:pt x="5703" y="7346"/>
                    <a:pt x="6203" y="7584"/>
                    <a:pt x="6644" y="7846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14"/>
            <p:cNvSpPr/>
            <p:nvPr/>
          </p:nvSpPr>
          <p:spPr>
            <a:xfrm>
              <a:off x="6483825" y="3511575"/>
              <a:ext cx="154525" cy="415550"/>
            </a:xfrm>
            <a:custGeom>
              <a:rect b="b" l="l" r="r" t="t"/>
              <a:pathLst>
                <a:path extrusionOk="0" fill="none" h="16622" w="6181">
                  <a:moveTo>
                    <a:pt x="3144" y="239"/>
                  </a:moveTo>
                  <a:cubicBezTo>
                    <a:pt x="2192" y="2310"/>
                    <a:pt x="1453" y="4168"/>
                    <a:pt x="1180" y="6466"/>
                  </a:cubicBezTo>
                  <a:cubicBezTo>
                    <a:pt x="799" y="9728"/>
                    <a:pt x="953" y="13002"/>
                    <a:pt x="72" y="16193"/>
                  </a:cubicBezTo>
                  <a:cubicBezTo>
                    <a:pt x="1" y="16443"/>
                    <a:pt x="287" y="16622"/>
                    <a:pt x="477" y="16419"/>
                  </a:cubicBezTo>
                  <a:cubicBezTo>
                    <a:pt x="4525" y="12014"/>
                    <a:pt x="6180" y="5787"/>
                    <a:pt x="4740" y="0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14"/>
            <p:cNvSpPr/>
            <p:nvPr/>
          </p:nvSpPr>
          <p:spPr>
            <a:xfrm>
              <a:off x="6359425" y="3254400"/>
              <a:ext cx="239625" cy="227125"/>
            </a:xfrm>
            <a:custGeom>
              <a:rect b="b" l="l" r="r" t="t"/>
              <a:pathLst>
                <a:path extrusionOk="0" fill="none" h="9085" w="9585">
                  <a:moveTo>
                    <a:pt x="9585" y="8823"/>
                  </a:moveTo>
                  <a:cubicBezTo>
                    <a:pt x="8751" y="4191"/>
                    <a:pt x="4274" y="1905"/>
                    <a:pt x="369" y="96"/>
                  </a:cubicBezTo>
                  <a:cubicBezTo>
                    <a:pt x="191" y="0"/>
                    <a:pt x="0" y="215"/>
                    <a:pt x="71" y="393"/>
                  </a:cubicBezTo>
                  <a:cubicBezTo>
                    <a:pt x="1107" y="2632"/>
                    <a:pt x="2488" y="4668"/>
                    <a:pt x="4227" y="6418"/>
                  </a:cubicBezTo>
                  <a:cubicBezTo>
                    <a:pt x="4977" y="7168"/>
                    <a:pt x="5786" y="7870"/>
                    <a:pt x="6644" y="8490"/>
                  </a:cubicBezTo>
                  <a:cubicBezTo>
                    <a:pt x="6941" y="8704"/>
                    <a:pt x="7275" y="8883"/>
                    <a:pt x="7584" y="9085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4"/>
            <p:cNvSpPr/>
            <p:nvPr/>
          </p:nvSpPr>
          <p:spPr>
            <a:xfrm>
              <a:off x="6333525" y="3541350"/>
              <a:ext cx="131875" cy="490550"/>
            </a:xfrm>
            <a:custGeom>
              <a:rect b="b" l="l" r="r" t="t"/>
              <a:pathLst>
                <a:path extrusionOk="0" fill="none" h="19622" w="5275">
                  <a:moveTo>
                    <a:pt x="2882" y="298"/>
                  </a:moveTo>
                  <a:cubicBezTo>
                    <a:pt x="1608" y="2727"/>
                    <a:pt x="834" y="5370"/>
                    <a:pt x="691" y="8132"/>
                  </a:cubicBezTo>
                  <a:cubicBezTo>
                    <a:pt x="512" y="11859"/>
                    <a:pt x="1393" y="15621"/>
                    <a:pt x="72" y="19229"/>
                  </a:cubicBezTo>
                  <a:cubicBezTo>
                    <a:pt x="0" y="19407"/>
                    <a:pt x="238" y="19622"/>
                    <a:pt x="393" y="19467"/>
                  </a:cubicBezTo>
                  <a:cubicBezTo>
                    <a:pt x="2882" y="17097"/>
                    <a:pt x="4275" y="13966"/>
                    <a:pt x="4763" y="10597"/>
                  </a:cubicBezTo>
                  <a:cubicBezTo>
                    <a:pt x="5227" y="7370"/>
                    <a:pt x="5275" y="3119"/>
                    <a:pt x="3917" y="0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4"/>
            <p:cNvSpPr/>
            <p:nvPr/>
          </p:nvSpPr>
          <p:spPr>
            <a:xfrm>
              <a:off x="6143625" y="3223150"/>
              <a:ext cx="295000" cy="287850"/>
            </a:xfrm>
            <a:custGeom>
              <a:rect b="b" l="l" r="r" t="t"/>
              <a:pathLst>
                <a:path extrusionOk="0" fill="none" h="11514" w="11800">
                  <a:moveTo>
                    <a:pt x="11799" y="11168"/>
                  </a:moveTo>
                  <a:cubicBezTo>
                    <a:pt x="11597" y="8751"/>
                    <a:pt x="9549" y="6513"/>
                    <a:pt x="7941" y="4906"/>
                  </a:cubicBezTo>
                  <a:cubicBezTo>
                    <a:pt x="5786" y="2751"/>
                    <a:pt x="3191" y="1119"/>
                    <a:pt x="345" y="60"/>
                  </a:cubicBezTo>
                  <a:cubicBezTo>
                    <a:pt x="191" y="0"/>
                    <a:pt x="0" y="167"/>
                    <a:pt x="83" y="334"/>
                  </a:cubicBezTo>
                  <a:cubicBezTo>
                    <a:pt x="2465" y="4799"/>
                    <a:pt x="5810" y="8704"/>
                    <a:pt x="10013" y="11514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14"/>
            <p:cNvSpPr/>
            <p:nvPr/>
          </p:nvSpPr>
          <p:spPr>
            <a:xfrm>
              <a:off x="6198675" y="3577350"/>
              <a:ext cx="161050" cy="567350"/>
            </a:xfrm>
            <a:custGeom>
              <a:rect b="b" l="l" r="r" t="t"/>
              <a:pathLst>
                <a:path extrusionOk="0" fill="none" h="22694" w="6442">
                  <a:moveTo>
                    <a:pt x="1858" y="370"/>
                  </a:moveTo>
                  <a:cubicBezTo>
                    <a:pt x="1799" y="572"/>
                    <a:pt x="1715" y="810"/>
                    <a:pt x="1608" y="1108"/>
                  </a:cubicBezTo>
                  <a:cubicBezTo>
                    <a:pt x="1275" y="2060"/>
                    <a:pt x="965" y="3013"/>
                    <a:pt x="715" y="3989"/>
                  </a:cubicBezTo>
                  <a:cubicBezTo>
                    <a:pt x="251" y="5763"/>
                    <a:pt x="1" y="7561"/>
                    <a:pt x="13" y="9395"/>
                  </a:cubicBezTo>
                  <a:cubicBezTo>
                    <a:pt x="48" y="13729"/>
                    <a:pt x="1227" y="18003"/>
                    <a:pt x="239" y="22313"/>
                  </a:cubicBezTo>
                  <a:cubicBezTo>
                    <a:pt x="167" y="22575"/>
                    <a:pt x="560" y="22694"/>
                    <a:pt x="703" y="22503"/>
                  </a:cubicBezTo>
                  <a:cubicBezTo>
                    <a:pt x="5418" y="16026"/>
                    <a:pt x="6442" y="7323"/>
                    <a:pt x="3239" y="1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4"/>
            <p:cNvSpPr/>
            <p:nvPr/>
          </p:nvSpPr>
          <p:spPr>
            <a:xfrm>
              <a:off x="5810825" y="3257075"/>
              <a:ext cx="452175" cy="298275"/>
            </a:xfrm>
            <a:custGeom>
              <a:rect b="b" l="l" r="r" t="t"/>
              <a:pathLst>
                <a:path extrusionOk="0" fill="none" h="11931" w="18087">
                  <a:moveTo>
                    <a:pt x="18086" y="11562"/>
                  </a:moveTo>
                  <a:cubicBezTo>
                    <a:pt x="13574" y="5966"/>
                    <a:pt x="7418" y="1953"/>
                    <a:pt x="465" y="72"/>
                  </a:cubicBezTo>
                  <a:cubicBezTo>
                    <a:pt x="203" y="1"/>
                    <a:pt x="1" y="251"/>
                    <a:pt x="156" y="489"/>
                  </a:cubicBezTo>
                  <a:cubicBezTo>
                    <a:pt x="4001" y="6239"/>
                    <a:pt x="10562" y="8930"/>
                    <a:pt x="16515" y="11931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4"/>
            <p:cNvSpPr/>
            <p:nvPr/>
          </p:nvSpPr>
          <p:spPr>
            <a:xfrm>
              <a:off x="6048650" y="3619925"/>
              <a:ext cx="153325" cy="624200"/>
            </a:xfrm>
            <a:custGeom>
              <a:rect b="b" l="l" r="r" t="t"/>
              <a:pathLst>
                <a:path extrusionOk="0" fill="none" h="24968" w="6133">
                  <a:moveTo>
                    <a:pt x="1084" y="858"/>
                  </a:moveTo>
                  <a:cubicBezTo>
                    <a:pt x="1" y="3298"/>
                    <a:pt x="132" y="6168"/>
                    <a:pt x="561" y="8847"/>
                  </a:cubicBezTo>
                  <a:cubicBezTo>
                    <a:pt x="1001" y="11502"/>
                    <a:pt x="1537" y="14073"/>
                    <a:pt x="1453" y="16776"/>
                  </a:cubicBezTo>
                  <a:cubicBezTo>
                    <a:pt x="1370" y="19407"/>
                    <a:pt x="906" y="22003"/>
                    <a:pt x="453" y="24587"/>
                  </a:cubicBezTo>
                  <a:cubicBezTo>
                    <a:pt x="394" y="24920"/>
                    <a:pt x="846" y="24968"/>
                    <a:pt x="989" y="24718"/>
                  </a:cubicBezTo>
                  <a:cubicBezTo>
                    <a:pt x="5121" y="17193"/>
                    <a:pt x="6133" y="8180"/>
                    <a:pt x="3561" y="0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14"/>
            <p:cNvSpPr/>
            <p:nvPr/>
          </p:nvSpPr>
          <p:spPr>
            <a:xfrm>
              <a:off x="5629275" y="3308275"/>
              <a:ext cx="499475" cy="284875"/>
            </a:xfrm>
            <a:custGeom>
              <a:rect b="b" l="l" r="r" t="t"/>
              <a:pathLst>
                <a:path extrusionOk="0" fill="none" h="11395" w="19979">
                  <a:moveTo>
                    <a:pt x="19979" y="11109"/>
                  </a:moveTo>
                  <a:cubicBezTo>
                    <a:pt x="19931" y="11061"/>
                    <a:pt x="19895" y="11026"/>
                    <a:pt x="19848" y="10978"/>
                  </a:cubicBezTo>
                  <a:cubicBezTo>
                    <a:pt x="19848" y="10966"/>
                    <a:pt x="19836" y="10954"/>
                    <a:pt x="19824" y="10954"/>
                  </a:cubicBezTo>
                  <a:cubicBezTo>
                    <a:pt x="14621" y="5477"/>
                    <a:pt x="7441" y="2691"/>
                    <a:pt x="500" y="96"/>
                  </a:cubicBezTo>
                  <a:cubicBezTo>
                    <a:pt x="274" y="0"/>
                    <a:pt x="0" y="298"/>
                    <a:pt x="191" y="501"/>
                  </a:cubicBezTo>
                  <a:cubicBezTo>
                    <a:pt x="5405" y="5823"/>
                    <a:pt x="11918" y="9645"/>
                    <a:pt x="19157" y="11395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14"/>
            <p:cNvSpPr/>
            <p:nvPr/>
          </p:nvSpPr>
          <p:spPr>
            <a:xfrm>
              <a:off x="5752500" y="3750300"/>
              <a:ext cx="142900" cy="613475"/>
            </a:xfrm>
            <a:custGeom>
              <a:rect b="b" l="l" r="r" t="t"/>
              <a:pathLst>
                <a:path extrusionOk="0" fill="none" h="24539" w="5716">
                  <a:moveTo>
                    <a:pt x="1274" y="810"/>
                  </a:moveTo>
                  <a:cubicBezTo>
                    <a:pt x="0" y="3679"/>
                    <a:pt x="500" y="7549"/>
                    <a:pt x="655" y="10513"/>
                  </a:cubicBezTo>
                  <a:cubicBezTo>
                    <a:pt x="917" y="15145"/>
                    <a:pt x="1691" y="19729"/>
                    <a:pt x="2917" y="24217"/>
                  </a:cubicBezTo>
                  <a:cubicBezTo>
                    <a:pt x="2977" y="24432"/>
                    <a:pt x="3322" y="24539"/>
                    <a:pt x="3417" y="24265"/>
                  </a:cubicBezTo>
                  <a:cubicBezTo>
                    <a:pt x="4989" y="19776"/>
                    <a:pt x="5715" y="15050"/>
                    <a:pt x="5465" y="10287"/>
                  </a:cubicBezTo>
                  <a:cubicBezTo>
                    <a:pt x="5334" y="7751"/>
                    <a:pt x="4953" y="5227"/>
                    <a:pt x="4263" y="2774"/>
                  </a:cubicBezTo>
                  <a:cubicBezTo>
                    <a:pt x="3977" y="1739"/>
                    <a:pt x="3655" y="715"/>
                    <a:pt x="2917" y="0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4"/>
            <p:cNvSpPr/>
            <p:nvPr/>
          </p:nvSpPr>
          <p:spPr>
            <a:xfrm>
              <a:off x="5326250" y="3602950"/>
              <a:ext cx="493525" cy="139925"/>
            </a:xfrm>
            <a:custGeom>
              <a:rect b="b" l="l" r="r" t="t"/>
              <a:pathLst>
                <a:path extrusionOk="0" fill="none" h="5597" w="19741">
                  <a:moveTo>
                    <a:pt x="19741" y="4561"/>
                  </a:moveTo>
                  <a:cubicBezTo>
                    <a:pt x="19289" y="3965"/>
                    <a:pt x="18538" y="3442"/>
                    <a:pt x="18098" y="3108"/>
                  </a:cubicBezTo>
                  <a:cubicBezTo>
                    <a:pt x="16800" y="2156"/>
                    <a:pt x="15288" y="1548"/>
                    <a:pt x="13740" y="1132"/>
                  </a:cubicBezTo>
                  <a:cubicBezTo>
                    <a:pt x="9454" y="1"/>
                    <a:pt x="4811" y="167"/>
                    <a:pt x="417" y="239"/>
                  </a:cubicBezTo>
                  <a:cubicBezTo>
                    <a:pt x="215" y="239"/>
                    <a:pt x="0" y="536"/>
                    <a:pt x="250" y="679"/>
                  </a:cubicBezTo>
                  <a:cubicBezTo>
                    <a:pt x="5751" y="3799"/>
                    <a:pt x="12085" y="5597"/>
                    <a:pt x="18431" y="5335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4"/>
            <p:cNvSpPr/>
            <p:nvPr/>
          </p:nvSpPr>
          <p:spPr>
            <a:xfrm>
              <a:off x="5915025" y="3674975"/>
              <a:ext cx="132775" cy="627500"/>
            </a:xfrm>
            <a:custGeom>
              <a:rect b="b" l="l" r="r" t="t"/>
              <a:pathLst>
                <a:path extrusionOk="0" fill="none" h="25100" w="5311">
                  <a:moveTo>
                    <a:pt x="1774" y="477"/>
                  </a:moveTo>
                  <a:cubicBezTo>
                    <a:pt x="441" y="3870"/>
                    <a:pt x="0" y="7478"/>
                    <a:pt x="488" y="11121"/>
                  </a:cubicBezTo>
                  <a:cubicBezTo>
                    <a:pt x="762" y="13193"/>
                    <a:pt x="1250" y="15253"/>
                    <a:pt x="1441" y="17348"/>
                  </a:cubicBezTo>
                  <a:cubicBezTo>
                    <a:pt x="1667" y="19825"/>
                    <a:pt x="1512" y="22301"/>
                    <a:pt x="1060" y="24742"/>
                  </a:cubicBezTo>
                  <a:cubicBezTo>
                    <a:pt x="1012" y="25016"/>
                    <a:pt x="1417" y="25099"/>
                    <a:pt x="1512" y="24849"/>
                  </a:cubicBezTo>
                  <a:cubicBezTo>
                    <a:pt x="4715" y="16979"/>
                    <a:pt x="5310" y="8169"/>
                    <a:pt x="2953" y="1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14"/>
            <p:cNvSpPr/>
            <p:nvPr/>
          </p:nvSpPr>
          <p:spPr>
            <a:xfrm>
              <a:off x="5448575" y="3455625"/>
              <a:ext cx="537300" cy="202725"/>
            </a:xfrm>
            <a:custGeom>
              <a:rect b="b" l="l" r="r" t="t"/>
              <a:pathLst>
                <a:path extrusionOk="0" fill="none" h="8109" w="21492">
                  <a:moveTo>
                    <a:pt x="21492" y="7334"/>
                  </a:moveTo>
                  <a:cubicBezTo>
                    <a:pt x="21158" y="6251"/>
                    <a:pt x="20099" y="5477"/>
                    <a:pt x="19182" y="4810"/>
                  </a:cubicBezTo>
                  <a:cubicBezTo>
                    <a:pt x="17598" y="3631"/>
                    <a:pt x="15801" y="2750"/>
                    <a:pt x="13943" y="2084"/>
                  </a:cubicBezTo>
                  <a:cubicBezTo>
                    <a:pt x="9597" y="536"/>
                    <a:pt x="4954" y="274"/>
                    <a:pt x="394" y="12"/>
                  </a:cubicBezTo>
                  <a:cubicBezTo>
                    <a:pt x="168" y="0"/>
                    <a:pt x="1" y="310"/>
                    <a:pt x="215" y="453"/>
                  </a:cubicBezTo>
                  <a:cubicBezTo>
                    <a:pt x="6133" y="4191"/>
                    <a:pt x="12800" y="6989"/>
                    <a:pt x="19730" y="8108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14"/>
            <p:cNvSpPr/>
            <p:nvPr/>
          </p:nvSpPr>
          <p:spPr>
            <a:xfrm>
              <a:off x="5564675" y="3828575"/>
              <a:ext cx="167900" cy="669150"/>
            </a:xfrm>
            <a:custGeom>
              <a:rect b="b" l="l" r="r" t="t"/>
              <a:pathLst>
                <a:path extrusionOk="0" fill="none" h="26766" w="6716">
                  <a:moveTo>
                    <a:pt x="3191" y="989"/>
                  </a:moveTo>
                  <a:cubicBezTo>
                    <a:pt x="0" y="8978"/>
                    <a:pt x="2894" y="17991"/>
                    <a:pt x="1739" y="26349"/>
                  </a:cubicBezTo>
                  <a:cubicBezTo>
                    <a:pt x="1715" y="26587"/>
                    <a:pt x="2072" y="26766"/>
                    <a:pt x="2203" y="26540"/>
                  </a:cubicBezTo>
                  <a:cubicBezTo>
                    <a:pt x="6715" y="18586"/>
                    <a:pt x="6489" y="8740"/>
                    <a:pt x="4763" y="1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14"/>
            <p:cNvSpPr/>
            <p:nvPr/>
          </p:nvSpPr>
          <p:spPr>
            <a:xfrm>
              <a:off x="5178325" y="3729450"/>
              <a:ext cx="501850" cy="142600"/>
            </a:xfrm>
            <a:custGeom>
              <a:rect b="b" l="l" r="r" t="t"/>
              <a:pathLst>
                <a:path extrusionOk="0" fill="none" h="5704" w="20074">
                  <a:moveTo>
                    <a:pt x="20074" y="2846"/>
                  </a:moveTo>
                  <a:cubicBezTo>
                    <a:pt x="18050" y="644"/>
                    <a:pt x="15181" y="1"/>
                    <a:pt x="12275" y="37"/>
                  </a:cubicBezTo>
                  <a:cubicBezTo>
                    <a:pt x="8275" y="96"/>
                    <a:pt x="4239" y="763"/>
                    <a:pt x="262" y="1180"/>
                  </a:cubicBezTo>
                  <a:cubicBezTo>
                    <a:pt x="48" y="1203"/>
                    <a:pt x="0" y="1561"/>
                    <a:pt x="214" y="1632"/>
                  </a:cubicBezTo>
                  <a:cubicBezTo>
                    <a:pt x="6322" y="3549"/>
                    <a:pt x="13204" y="5704"/>
                    <a:pt x="19467" y="3239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14"/>
            <p:cNvSpPr/>
            <p:nvPr/>
          </p:nvSpPr>
          <p:spPr>
            <a:xfrm>
              <a:off x="5441450" y="3925025"/>
              <a:ext cx="166700" cy="621225"/>
            </a:xfrm>
            <a:custGeom>
              <a:rect b="b" l="l" r="r" t="t"/>
              <a:pathLst>
                <a:path extrusionOk="0" fill="none" h="24849" w="6668">
                  <a:moveTo>
                    <a:pt x="2834" y="929"/>
                  </a:moveTo>
                  <a:cubicBezTo>
                    <a:pt x="1608" y="4132"/>
                    <a:pt x="2381" y="7965"/>
                    <a:pt x="2239" y="11287"/>
                  </a:cubicBezTo>
                  <a:cubicBezTo>
                    <a:pt x="2060" y="15716"/>
                    <a:pt x="1322" y="20098"/>
                    <a:pt x="84" y="24348"/>
                  </a:cubicBezTo>
                  <a:cubicBezTo>
                    <a:pt x="0" y="24670"/>
                    <a:pt x="429" y="24848"/>
                    <a:pt x="572" y="24539"/>
                  </a:cubicBezTo>
                  <a:cubicBezTo>
                    <a:pt x="4191" y="17181"/>
                    <a:pt x="6668" y="8073"/>
                    <a:pt x="4001" y="0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14"/>
            <p:cNvSpPr/>
            <p:nvPr/>
          </p:nvSpPr>
          <p:spPr>
            <a:xfrm>
              <a:off x="5077700" y="3817275"/>
              <a:ext cx="449800" cy="165800"/>
            </a:xfrm>
            <a:custGeom>
              <a:rect b="b" l="l" r="r" t="t"/>
              <a:pathLst>
                <a:path extrusionOk="0" fill="none" h="6632" w="17992">
                  <a:moveTo>
                    <a:pt x="17991" y="3762"/>
                  </a:moveTo>
                  <a:cubicBezTo>
                    <a:pt x="12967" y="0"/>
                    <a:pt x="5597" y="3322"/>
                    <a:pt x="286" y="4786"/>
                  </a:cubicBezTo>
                  <a:cubicBezTo>
                    <a:pt x="84" y="4834"/>
                    <a:pt x="1" y="5156"/>
                    <a:pt x="239" y="5239"/>
                  </a:cubicBezTo>
                  <a:cubicBezTo>
                    <a:pt x="2989" y="6168"/>
                    <a:pt x="5835" y="6632"/>
                    <a:pt x="8740" y="6549"/>
                  </a:cubicBezTo>
                  <a:cubicBezTo>
                    <a:pt x="10252" y="6513"/>
                    <a:pt x="11764" y="6322"/>
                    <a:pt x="13240" y="5977"/>
                  </a:cubicBezTo>
                  <a:cubicBezTo>
                    <a:pt x="14455" y="5703"/>
                    <a:pt x="15610" y="5215"/>
                    <a:pt x="16777" y="4810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14"/>
            <p:cNvSpPr/>
            <p:nvPr/>
          </p:nvSpPr>
          <p:spPr>
            <a:xfrm>
              <a:off x="4992575" y="3975325"/>
              <a:ext cx="462000" cy="589075"/>
            </a:xfrm>
            <a:custGeom>
              <a:rect b="b" l="l" r="r" t="t"/>
              <a:pathLst>
                <a:path extrusionOk="0" fill="none" h="23563" w="18480">
                  <a:moveTo>
                    <a:pt x="17908" y="393"/>
                  </a:moveTo>
                  <a:cubicBezTo>
                    <a:pt x="14836" y="0"/>
                    <a:pt x="11716" y="346"/>
                    <a:pt x="8799" y="1393"/>
                  </a:cubicBezTo>
                  <a:cubicBezTo>
                    <a:pt x="7442" y="1870"/>
                    <a:pt x="6120" y="2513"/>
                    <a:pt x="4906" y="3286"/>
                  </a:cubicBezTo>
                  <a:cubicBezTo>
                    <a:pt x="3370" y="4263"/>
                    <a:pt x="2048" y="5561"/>
                    <a:pt x="286" y="6096"/>
                  </a:cubicBezTo>
                  <a:cubicBezTo>
                    <a:pt x="1" y="6192"/>
                    <a:pt x="179" y="6573"/>
                    <a:pt x="417" y="6561"/>
                  </a:cubicBezTo>
                  <a:cubicBezTo>
                    <a:pt x="6073" y="6382"/>
                    <a:pt x="12288" y="4799"/>
                    <a:pt x="16931" y="1381"/>
                  </a:cubicBezTo>
                  <a:cubicBezTo>
                    <a:pt x="12490" y="7787"/>
                    <a:pt x="13443" y="16205"/>
                    <a:pt x="10157" y="23122"/>
                  </a:cubicBezTo>
                  <a:cubicBezTo>
                    <a:pt x="10026" y="23372"/>
                    <a:pt x="10407" y="23563"/>
                    <a:pt x="10561" y="23360"/>
                  </a:cubicBezTo>
                  <a:cubicBezTo>
                    <a:pt x="15407" y="17062"/>
                    <a:pt x="18479" y="9001"/>
                    <a:pt x="18217" y="989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14"/>
            <p:cNvSpPr/>
            <p:nvPr/>
          </p:nvSpPr>
          <p:spPr>
            <a:xfrm>
              <a:off x="4946725" y="4058075"/>
              <a:ext cx="418550" cy="483400"/>
            </a:xfrm>
            <a:custGeom>
              <a:rect b="b" l="l" r="r" t="t"/>
              <a:pathLst>
                <a:path extrusionOk="0" fill="none" h="19336" w="16742">
                  <a:moveTo>
                    <a:pt x="16741" y="167"/>
                  </a:moveTo>
                  <a:cubicBezTo>
                    <a:pt x="16694" y="60"/>
                    <a:pt x="16574" y="0"/>
                    <a:pt x="16444" y="48"/>
                  </a:cubicBezTo>
                  <a:cubicBezTo>
                    <a:pt x="12729" y="1524"/>
                    <a:pt x="9490" y="4108"/>
                    <a:pt x="7228" y="7406"/>
                  </a:cubicBezTo>
                  <a:cubicBezTo>
                    <a:pt x="4680" y="11121"/>
                    <a:pt x="3263" y="15502"/>
                    <a:pt x="168" y="18848"/>
                  </a:cubicBezTo>
                  <a:cubicBezTo>
                    <a:pt x="1" y="19038"/>
                    <a:pt x="263" y="19336"/>
                    <a:pt x="477" y="19229"/>
                  </a:cubicBezTo>
                  <a:cubicBezTo>
                    <a:pt x="7871" y="15526"/>
                    <a:pt x="14277" y="8787"/>
                    <a:pt x="16705" y="762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14"/>
            <p:cNvSpPr/>
            <p:nvPr/>
          </p:nvSpPr>
          <p:spPr>
            <a:xfrm>
              <a:off x="5308675" y="3436850"/>
              <a:ext cx="1739825" cy="694475"/>
            </a:xfrm>
            <a:custGeom>
              <a:rect b="b" l="l" r="r" t="t"/>
              <a:pathLst>
                <a:path extrusionOk="0" fill="none" h="27779" w="69593">
                  <a:moveTo>
                    <a:pt x="57187" y="2323"/>
                  </a:moveTo>
                  <a:cubicBezTo>
                    <a:pt x="58234" y="2216"/>
                    <a:pt x="59294" y="2108"/>
                    <a:pt x="60342" y="2025"/>
                  </a:cubicBezTo>
                  <a:cubicBezTo>
                    <a:pt x="63140" y="1799"/>
                    <a:pt x="66093" y="1954"/>
                    <a:pt x="68843" y="1406"/>
                  </a:cubicBezTo>
                  <a:cubicBezTo>
                    <a:pt x="69533" y="1275"/>
                    <a:pt x="69593" y="120"/>
                    <a:pt x="68819" y="108"/>
                  </a:cubicBezTo>
                  <a:cubicBezTo>
                    <a:pt x="63771" y="1"/>
                    <a:pt x="58556" y="608"/>
                    <a:pt x="53567" y="1251"/>
                  </a:cubicBezTo>
                  <a:cubicBezTo>
                    <a:pt x="48233" y="1942"/>
                    <a:pt x="42923" y="2978"/>
                    <a:pt x="37744" y="4430"/>
                  </a:cubicBezTo>
                  <a:cubicBezTo>
                    <a:pt x="28445" y="7038"/>
                    <a:pt x="19622" y="10990"/>
                    <a:pt x="11776" y="16646"/>
                  </a:cubicBezTo>
                  <a:cubicBezTo>
                    <a:pt x="7454" y="19765"/>
                    <a:pt x="3513" y="23516"/>
                    <a:pt x="72" y="27588"/>
                  </a:cubicBezTo>
                  <a:cubicBezTo>
                    <a:pt x="1" y="27671"/>
                    <a:pt x="144" y="27778"/>
                    <a:pt x="215" y="27695"/>
                  </a:cubicBezTo>
                  <a:cubicBezTo>
                    <a:pt x="13515" y="13336"/>
                    <a:pt x="32660" y="5728"/>
                    <a:pt x="51722" y="2989"/>
                  </a:cubicBezTo>
                  <a:cubicBezTo>
                    <a:pt x="53531" y="2727"/>
                    <a:pt x="55365" y="2501"/>
                    <a:pt x="57187" y="2323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8" name="Google Shape;418;p14"/>
          <p:cNvGrpSpPr/>
          <p:nvPr/>
        </p:nvGrpSpPr>
        <p:grpSpPr>
          <a:xfrm rot="10800000">
            <a:off x="7455525" y="4215500"/>
            <a:ext cx="1655900" cy="875425"/>
            <a:chOff x="1680550" y="2806125"/>
            <a:chExt cx="1655900" cy="875425"/>
          </a:xfrm>
        </p:grpSpPr>
        <p:sp>
          <p:nvSpPr>
            <p:cNvPr id="419" name="Google Shape;419;p14"/>
            <p:cNvSpPr/>
            <p:nvPr/>
          </p:nvSpPr>
          <p:spPr>
            <a:xfrm>
              <a:off x="1906775" y="2806125"/>
              <a:ext cx="1429675" cy="875425"/>
            </a:xfrm>
            <a:custGeom>
              <a:rect b="b" l="l" r="r" t="t"/>
              <a:pathLst>
                <a:path extrusionOk="0" fill="none" h="35017" w="57187">
                  <a:moveTo>
                    <a:pt x="0" y="7621"/>
                  </a:moveTo>
                  <a:cubicBezTo>
                    <a:pt x="4049" y="10704"/>
                    <a:pt x="6573" y="15122"/>
                    <a:pt x="9466" y="19241"/>
                  </a:cubicBezTo>
                  <a:cubicBezTo>
                    <a:pt x="12585" y="23682"/>
                    <a:pt x="16276" y="26837"/>
                    <a:pt x="21086" y="29373"/>
                  </a:cubicBezTo>
                  <a:cubicBezTo>
                    <a:pt x="26409" y="32195"/>
                    <a:pt x="31826" y="34660"/>
                    <a:pt x="37934" y="34826"/>
                  </a:cubicBezTo>
                  <a:cubicBezTo>
                    <a:pt x="44399" y="35017"/>
                    <a:pt x="50721" y="33231"/>
                    <a:pt x="56877" y="31481"/>
                  </a:cubicBezTo>
                  <a:cubicBezTo>
                    <a:pt x="57127" y="31409"/>
                    <a:pt x="57186" y="31100"/>
                    <a:pt x="56972" y="30945"/>
                  </a:cubicBezTo>
                  <a:cubicBezTo>
                    <a:pt x="49209" y="25301"/>
                    <a:pt x="47709" y="14991"/>
                    <a:pt x="42089" y="7680"/>
                  </a:cubicBezTo>
                  <a:cubicBezTo>
                    <a:pt x="39410" y="4192"/>
                    <a:pt x="35922" y="1763"/>
                    <a:pt x="31564" y="941"/>
                  </a:cubicBezTo>
                  <a:cubicBezTo>
                    <a:pt x="26611" y="1"/>
                    <a:pt x="21396" y="382"/>
                    <a:pt x="16538" y="1656"/>
                  </a:cubicBezTo>
                  <a:cubicBezTo>
                    <a:pt x="11276" y="3025"/>
                    <a:pt x="6239" y="5251"/>
                    <a:pt x="858" y="6156"/>
                  </a:cubicBezTo>
                </a:path>
              </a:pathLst>
            </a:custGeom>
            <a:noFill/>
            <a:ln cap="rnd" cmpd="sng" w="74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14"/>
            <p:cNvSpPr/>
            <p:nvPr/>
          </p:nvSpPr>
          <p:spPr>
            <a:xfrm>
              <a:off x="1680550" y="2953775"/>
              <a:ext cx="1583850" cy="623300"/>
            </a:xfrm>
            <a:custGeom>
              <a:rect b="b" l="l" r="r" t="t"/>
              <a:pathLst>
                <a:path extrusionOk="0" fill="none" h="24932" w="63354">
                  <a:moveTo>
                    <a:pt x="18932" y="3786"/>
                  </a:moveTo>
                  <a:cubicBezTo>
                    <a:pt x="24480" y="5525"/>
                    <a:pt x="30171" y="7311"/>
                    <a:pt x="35267" y="10156"/>
                  </a:cubicBezTo>
                  <a:cubicBezTo>
                    <a:pt x="44221" y="15157"/>
                    <a:pt x="52460" y="24086"/>
                    <a:pt x="63211" y="24920"/>
                  </a:cubicBezTo>
                  <a:cubicBezTo>
                    <a:pt x="63318" y="24932"/>
                    <a:pt x="63354" y="24765"/>
                    <a:pt x="63247" y="24741"/>
                  </a:cubicBezTo>
                  <a:cubicBezTo>
                    <a:pt x="57163" y="23420"/>
                    <a:pt x="52079" y="20634"/>
                    <a:pt x="47018" y="17074"/>
                  </a:cubicBezTo>
                  <a:cubicBezTo>
                    <a:pt x="42077" y="13609"/>
                    <a:pt x="37422" y="9739"/>
                    <a:pt x="31921" y="7156"/>
                  </a:cubicBezTo>
                  <a:cubicBezTo>
                    <a:pt x="26397" y="4548"/>
                    <a:pt x="20277" y="2346"/>
                    <a:pt x="14312" y="988"/>
                  </a:cubicBezTo>
                  <a:cubicBezTo>
                    <a:pt x="11550" y="369"/>
                    <a:pt x="8728" y="0"/>
                    <a:pt x="5894" y="214"/>
                  </a:cubicBezTo>
                  <a:cubicBezTo>
                    <a:pt x="4108" y="357"/>
                    <a:pt x="1013" y="417"/>
                    <a:pt x="263" y="2417"/>
                  </a:cubicBezTo>
                  <a:cubicBezTo>
                    <a:pt x="1" y="3132"/>
                    <a:pt x="1120" y="3691"/>
                    <a:pt x="1477" y="3001"/>
                  </a:cubicBezTo>
                  <a:cubicBezTo>
                    <a:pt x="2096" y="1798"/>
                    <a:pt x="4727" y="1750"/>
                    <a:pt x="5930" y="1667"/>
                  </a:cubicBezTo>
                  <a:cubicBezTo>
                    <a:pt x="7323" y="1560"/>
                    <a:pt x="8740" y="1608"/>
                    <a:pt x="10133" y="1762"/>
                  </a:cubicBezTo>
                  <a:cubicBezTo>
                    <a:pt x="13145" y="2072"/>
                    <a:pt x="16062" y="2881"/>
                    <a:pt x="18932" y="3774"/>
                  </a:cubicBezTo>
                  <a:close/>
                </a:path>
              </a:pathLst>
            </a:custGeom>
            <a:noFill/>
            <a:ln cap="rnd" cmpd="sng" w="74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1" name="Google Shape;421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_1"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15"/>
          <p:cNvSpPr/>
          <p:nvPr/>
        </p:nvSpPr>
        <p:spPr>
          <a:xfrm flipH="1" rot="5400000">
            <a:off x="79161" y="3571408"/>
            <a:ext cx="1491600" cy="1638000"/>
          </a:xfrm>
          <a:prstGeom prst="round2SameRect">
            <a:avLst>
              <a:gd fmla="val 48557" name="adj1"/>
              <a:gd fmla="val 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15"/>
          <p:cNvSpPr/>
          <p:nvPr/>
        </p:nvSpPr>
        <p:spPr>
          <a:xfrm rot="10800000">
            <a:off x="-7" y="4002750"/>
            <a:ext cx="2899475" cy="1140750"/>
          </a:xfrm>
          <a:custGeom>
            <a:rect b="b" l="l" r="r" t="t"/>
            <a:pathLst>
              <a:path extrusionOk="0" h="45630" w="115979">
                <a:moveTo>
                  <a:pt x="0" y="0"/>
                </a:moveTo>
                <a:lnTo>
                  <a:pt x="0" y="1786"/>
                </a:lnTo>
                <a:cubicBezTo>
                  <a:pt x="48" y="7799"/>
                  <a:pt x="1000" y="14097"/>
                  <a:pt x="4596" y="18919"/>
                </a:cubicBezTo>
                <a:cubicBezTo>
                  <a:pt x="7245" y="22471"/>
                  <a:pt x="11664" y="24919"/>
                  <a:pt x="15974" y="24919"/>
                </a:cubicBezTo>
                <a:cubicBezTo>
                  <a:pt x="17514" y="24919"/>
                  <a:pt x="19041" y="24606"/>
                  <a:pt x="20467" y="23920"/>
                </a:cubicBezTo>
                <a:cubicBezTo>
                  <a:pt x="25349" y="21586"/>
                  <a:pt x="27551" y="16002"/>
                  <a:pt x="30861" y="11740"/>
                </a:cubicBezTo>
                <a:cubicBezTo>
                  <a:pt x="33071" y="8886"/>
                  <a:pt x="36878" y="6606"/>
                  <a:pt x="40234" y="6606"/>
                </a:cubicBezTo>
                <a:cubicBezTo>
                  <a:pt x="41905" y="6606"/>
                  <a:pt x="43465" y="7171"/>
                  <a:pt x="44661" y="8513"/>
                </a:cubicBezTo>
                <a:cubicBezTo>
                  <a:pt x="46447" y="10513"/>
                  <a:pt x="46601" y="13454"/>
                  <a:pt x="47780" y="15859"/>
                </a:cubicBezTo>
                <a:cubicBezTo>
                  <a:pt x="49312" y="18952"/>
                  <a:pt x="52753" y="20910"/>
                  <a:pt x="56174" y="20910"/>
                </a:cubicBezTo>
                <a:cubicBezTo>
                  <a:pt x="57060" y="20910"/>
                  <a:pt x="57944" y="20779"/>
                  <a:pt x="58793" y="20503"/>
                </a:cubicBezTo>
                <a:cubicBezTo>
                  <a:pt x="62437" y="19324"/>
                  <a:pt x="64913" y="16073"/>
                  <a:pt x="67687" y="13442"/>
                </a:cubicBezTo>
                <a:cubicBezTo>
                  <a:pt x="69833" y="11407"/>
                  <a:pt x="72712" y="9622"/>
                  <a:pt x="75531" y="9622"/>
                </a:cubicBezTo>
                <a:cubicBezTo>
                  <a:pt x="76357" y="9622"/>
                  <a:pt x="77178" y="9775"/>
                  <a:pt x="77974" y="10120"/>
                </a:cubicBezTo>
                <a:cubicBezTo>
                  <a:pt x="83677" y="12609"/>
                  <a:pt x="82463" y="22038"/>
                  <a:pt x="87618" y="25539"/>
                </a:cubicBezTo>
                <a:cubicBezTo>
                  <a:pt x="91369" y="28087"/>
                  <a:pt x="96834" y="26301"/>
                  <a:pt x="100679" y="28694"/>
                </a:cubicBezTo>
                <a:cubicBezTo>
                  <a:pt x="104228" y="30920"/>
                  <a:pt x="104942" y="35659"/>
                  <a:pt x="106478" y="39552"/>
                </a:cubicBezTo>
                <a:cubicBezTo>
                  <a:pt x="107687" y="42617"/>
                  <a:pt x="110733" y="45630"/>
                  <a:pt x="113664" y="45630"/>
                </a:cubicBezTo>
                <a:cubicBezTo>
                  <a:pt x="114457" y="45630"/>
                  <a:pt x="115241" y="45410"/>
                  <a:pt x="115979" y="44910"/>
                </a:cubicBezTo>
                <a:lnTo>
                  <a:pt x="11597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15"/>
          <p:cNvSpPr/>
          <p:nvPr/>
        </p:nvSpPr>
        <p:spPr>
          <a:xfrm flipH="1" rot="10800000">
            <a:off x="7652400" y="0"/>
            <a:ext cx="1491600" cy="1638000"/>
          </a:xfrm>
          <a:prstGeom prst="round2SameRect">
            <a:avLst>
              <a:gd fmla="val 48557" name="adj1"/>
              <a:gd fmla="val 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15"/>
          <p:cNvSpPr/>
          <p:nvPr/>
        </p:nvSpPr>
        <p:spPr>
          <a:xfrm flipH="1" rot="10800000">
            <a:off x="6600480" y="-20307"/>
            <a:ext cx="2543523" cy="673009"/>
          </a:xfrm>
          <a:custGeom>
            <a:rect b="b" l="l" r="r" t="t"/>
            <a:pathLst>
              <a:path extrusionOk="0" h="20033" w="150282">
                <a:moveTo>
                  <a:pt x="87729" y="1"/>
                </a:moveTo>
                <a:cubicBezTo>
                  <a:pt x="85035" y="1"/>
                  <a:pt x="82303" y="470"/>
                  <a:pt x="79701" y="1173"/>
                </a:cubicBezTo>
                <a:cubicBezTo>
                  <a:pt x="74724" y="2518"/>
                  <a:pt x="69974" y="4650"/>
                  <a:pt x="64973" y="5876"/>
                </a:cubicBezTo>
                <a:cubicBezTo>
                  <a:pt x="61716" y="6664"/>
                  <a:pt x="58366" y="7070"/>
                  <a:pt x="55013" y="7070"/>
                </a:cubicBezTo>
                <a:cubicBezTo>
                  <a:pt x="53855" y="7070"/>
                  <a:pt x="52697" y="7021"/>
                  <a:pt x="51543" y="6924"/>
                </a:cubicBezTo>
                <a:cubicBezTo>
                  <a:pt x="45030" y="6388"/>
                  <a:pt x="38732" y="4340"/>
                  <a:pt x="32278" y="3257"/>
                </a:cubicBezTo>
                <a:cubicBezTo>
                  <a:pt x="29894" y="2856"/>
                  <a:pt x="27438" y="2601"/>
                  <a:pt x="25000" y="2601"/>
                </a:cubicBezTo>
                <a:cubicBezTo>
                  <a:pt x="20839" y="2601"/>
                  <a:pt x="16734" y="3346"/>
                  <a:pt x="13145" y="5388"/>
                </a:cubicBezTo>
                <a:cubicBezTo>
                  <a:pt x="8442" y="8067"/>
                  <a:pt x="5168" y="12651"/>
                  <a:pt x="2060" y="17092"/>
                </a:cubicBezTo>
                <a:cubicBezTo>
                  <a:pt x="1370" y="18068"/>
                  <a:pt x="691" y="19044"/>
                  <a:pt x="1" y="20032"/>
                </a:cubicBezTo>
                <a:lnTo>
                  <a:pt x="150281" y="19580"/>
                </a:lnTo>
                <a:cubicBezTo>
                  <a:pt x="147090" y="14925"/>
                  <a:pt x="141875" y="11341"/>
                  <a:pt x="136399" y="9936"/>
                </a:cubicBezTo>
                <a:cubicBezTo>
                  <a:pt x="133248" y="9135"/>
                  <a:pt x="130003" y="8826"/>
                  <a:pt x="126746" y="8826"/>
                </a:cubicBezTo>
                <a:cubicBezTo>
                  <a:pt x="124340" y="8826"/>
                  <a:pt x="121927" y="8994"/>
                  <a:pt x="119539" y="9257"/>
                </a:cubicBezTo>
                <a:cubicBezTo>
                  <a:pt x="117297" y="9504"/>
                  <a:pt x="115014" y="9830"/>
                  <a:pt x="112765" y="9830"/>
                </a:cubicBezTo>
                <a:cubicBezTo>
                  <a:pt x="111216" y="9830"/>
                  <a:pt x="109683" y="9675"/>
                  <a:pt x="108193" y="9234"/>
                </a:cubicBezTo>
                <a:cubicBezTo>
                  <a:pt x="103228" y="7757"/>
                  <a:pt x="99644" y="3388"/>
                  <a:pt x="94881" y="1352"/>
                </a:cubicBezTo>
                <a:cubicBezTo>
                  <a:pt x="92614" y="391"/>
                  <a:pt x="90187" y="1"/>
                  <a:pt x="8772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7" name="Google Shape;427;p15"/>
          <p:cNvGrpSpPr/>
          <p:nvPr/>
        </p:nvGrpSpPr>
        <p:grpSpPr>
          <a:xfrm flipH="1" rot="-3438117">
            <a:off x="7231484" y="490864"/>
            <a:ext cx="1004345" cy="991737"/>
            <a:chOff x="623875" y="3501825"/>
            <a:chExt cx="1129625" cy="1115550"/>
          </a:xfrm>
        </p:grpSpPr>
        <p:sp>
          <p:nvSpPr>
            <p:cNvPr id="428" name="Google Shape;428;p15"/>
            <p:cNvSpPr/>
            <p:nvPr/>
          </p:nvSpPr>
          <p:spPr>
            <a:xfrm>
              <a:off x="1216200" y="3930850"/>
              <a:ext cx="226250" cy="349950"/>
            </a:xfrm>
            <a:custGeom>
              <a:rect b="b" l="l" r="r" t="t"/>
              <a:pathLst>
                <a:path extrusionOk="0" h="13998" w="9050">
                  <a:moveTo>
                    <a:pt x="5916" y="0"/>
                  </a:moveTo>
                  <a:cubicBezTo>
                    <a:pt x="5287" y="0"/>
                    <a:pt x="4655" y="203"/>
                    <a:pt x="4156" y="601"/>
                  </a:cubicBezTo>
                  <a:cubicBezTo>
                    <a:pt x="3716" y="946"/>
                    <a:pt x="3394" y="1422"/>
                    <a:pt x="3073" y="1898"/>
                  </a:cubicBezTo>
                  <a:cubicBezTo>
                    <a:pt x="1227" y="4625"/>
                    <a:pt x="1" y="6661"/>
                    <a:pt x="1" y="10066"/>
                  </a:cubicBezTo>
                  <a:cubicBezTo>
                    <a:pt x="25" y="11483"/>
                    <a:pt x="287" y="13162"/>
                    <a:pt x="1561" y="13781"/>
                  </a:cubicBezTo>
                  <a:cubicBezTo>
                    <a:pt x="1860" y="13930"/>
                    <a:pt x="2187" y="13997"/>
                    <a:pt x="2518" y="13997"/>
                  </a:cubicBezTo>
                  <a:cubicBezTo>
                    <a:pt x="3082" y="13997"/>
                    <a:pt x="3659" y="13803"/>
                    <a:pt x="4132" y="13495"/>
                  </a:cubicBezTo>
                  <a:cubicBezTo>
                    <a:pt x="4894" y="12995"/>
                    <a:pt x="5442" y="12257"/>
                    <a:pt x="5942" y="11495"/>
                  </a:cubicBezTo>
                  <a:cubicBezTo>
                    <a:pt x="6907" y="9995"/>
                    <a:pt x="7716" y="8387"/>
                    <a:pt x="8323" y="6709"/>
                  </a:cubicBezTo>
                  <a:cubicBezTo>
                    <a:pt x="8728" y="5613"/>
                    <a:pt x="9050" y="4458"/>
                    <a:pt x="8954" y="3291"/>
                  </a:cubicBezTo>
                  <a:cubicBezTo>
                    <a:pt x="8871" y="2125"/>
                    <a:pt x="8312" y="946"/>
                    <a:pt x="7299" y="362"/>
                  </a:cubicBezTo>
                  <a:cubicBezTo>
                    <a:pt x="6881" y="120"/>
                    <a:pt x="6399" y="0"/>
                    <a:pt x="59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15"/>
            <p:cNvSpPr/>
            <p:nvPr/>
          </p:nvSpPr>
          <p:spPr>
            <a:xfrm>
              <a:off x="1504650" y="3753250"/>
              <a:ext cx="197075" cy="176850"/>
            </a:xfrm>
            <a:custGeom>
              <a:rect b="b" l="l" r="r" t="t"/>
              <a:pathLst>
                <a:path extrusionOk="0" h="7074" w="7883">
                  <a:moveTo>
                    <a:pt x="3581" y="1"/>
                  </a:moveTo>
                  <a:cubicBezTo>
                    <a:pt x="1731" y="1"/>
                    <a:pt x="8" y="1385"/>
                    <a:pt x="0" y="3549"/>
                  </a:cubicBezTo>
                  <a:cubicBezTo>
                    <a:pt x="0" y="4657"/>
                    <a:pt x="524" y="5764"/>
                    <a:pt x="1405" y="6431"/>
                  </a:cubicBezTo>
                  <a:cubicBezTo>
                    <a:pt x="1964" y="6848"/>
                    <a:pt x="2658" y="7074"/>
                    <a:pt x="3347" y="7074"/>
                  </a:cubicBezTo>
                  <a:cubicBezTo>
                    <a:pt x="3759" y="7074"/>
                    <a:pt x="4169" y="6993"/>
                    <a:pt x="4548" y="6824"/>
                  </a:cubicBezTo>
                  <a:cubicBezTo>
                    <a:pt x="6656" y="5907"/>
                    <a:pt x="7882" y="2323"/>
                    <a:pt x="5858" y="775"/>
                  </a:cubicBezTo>
                  <a:cubicBezTo>
                    <a:pt x="5155" y="244"/>
                    <a:pt x="4357" y="1"/>
                    <a:pt x="35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15"/>
            <p:cNvSpPr/>
            <p:nvPr/>
          </p:nvSpPr>
          <p:spPr>
            <a:xfrm>
              <a:off x="1249850" y="3513275"/>
              <a:ext cx="184575" cy="254125"/>
            </a:xfrm>
            <a:custGeom>
              <a:rect b="b" l="l" r="r" t="t"/>
              <a:pathLst>
                <a:path extrusionOk="0" h="10165" w="7383">
                  <a:moveTo>
                    <a:pt x="4212" y="0"/>
                  </a:moveTo>
                  <a:cubicBezTo>
                    <a:pt x="3444" y="0"/>
                    <a:pt x="2709" y="427"/>
                    <a:pt x="2215" y="1028"/>
                  </a:cubicBezTo>
                  <a:cubicBezTo>
                    <a:pt x="1667" y="1683"/>
                    <a:pt x="1370" y="2504"/>
                    <a:pt x="1131" y="3338"/>
                  </a:cubicBezTo>
                  <a:cubicBezTo>
                    <a:pt x="643" y="5100"/>
                    <a:pt x="0" y="7517"/>
                    <a:pt x="1239" y="9136"/>
                  </a:cubicBezTo>
                  <a:lnTo>
                    <a:pt x="1227" y="9136"/>
                  </a:lnTo>
                  <a:cubicBezTo>
                    <a:pt x="1752" y="9820"/>
                    <a:pt x="2612" y="10164"/>
                    <a:pt x="3481" y="10164"/>
                  </a:cubicBezTo>
                  <a:cubicBezTo>
                    <a:pt x="3911" y="10164"/>
                    <a:pt x="4344" y="10080"/>
                    <a:pt x="4739" y="9910"/>
                  </a:cubicBezTo>
                  <a:cubicBezTo>
                    <a:pt x="5918" y="9386"/>
                    <a:pt x="6727" y="8231"/>
                    <a:pt x="7049" y="6981"/>
                  </a:cubicBezTo>
                  <a:cubicBezTo>
                    <a:pt x="7382" y="5731"/>
                    <a:pt x="7263" y="4409"/>
                    <a:pt x="6977" y="3147"/>
                  </a:cubicBezTo>
                  <a:cubicBezTo>
                    <a:pt x="6811" y="2457"/>
                    <a:pt x="6596" y="1754"/>
                    <a:pt x="6192" y="1171"/>
                  </a:cubicBezTo>
                  <a:cubicBezTo>
                    <a:pt x="5787" y="575"/>
                    <a:pt x="5168" y="111"/>
                    <a:pt x="4465" y="16"/>
                  </a:cubicBezTo>
                  <a:cubicBezTo>
                    <a:pt x="4381" y="5"/>
                    <a:pt x="4296" y="0"/>
                    <a:pt x="42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15"/>
            <p:cNvSpPr/>
            <p:nvPr/>
          </p:nvSpPr>
          <p:spPr>
            <a:xfrm>
              <a:off x="1563025" y="4091375"/>
              <a:ext cx="190475" cy="139725"/>
            </a:xfrm>
            <a:custGeom>
              <a:rect b="b" l="l" r="r" t="t"/>
              <a:pathLst>
                <a:path extrusionOk="0" h="5589" w="7619">
                  <a:moveTo>
                    <a:pt x="3949" y="1"/>
                  </a:moveTo>
                  <a:cubicBezTo>
                    <a:pt x="3922" y="1"/>
                    <a:pt x="3895" y="1"/>
                    <a:pt x="3868" y="2"/>
                  </a:cubicBezTo>
                  <a:cubicBezTo>
                    <a:pt x="1" y="115"/>
                    <a:pt x="1333" y="5589"/>
                    <a:pt x="4652" y="5589"/>
                  </a:cubicBezTo>
                  <a:cubicBezTo>
                    <a:pt x="5165" y="5589"/>
                    <a:pt x="5725" y="5458"/>
                    <a:pt x="6321" y="5157"/>
                  </a:cubicBezTo>
                  <a:cubicBezTo>
                    <a:pt x="6654" y="4990"/>
                    <a:pt x="6952" y="4776"/>
                    <a:pt x="7166" y="4479"/>
                  </a:cubicBezTo>
                  <a:cubicBezTo>
                    <a:pt x="7619" y="3847"/>
                    <a:pt x="7595" y="2966"/>
                    <a:pt x="7297" y="2240"/>
                  </a:cubicBezTo>
                  <a:cubicBezTo>
                    <a:pt x="6760" y="920"/>
                    <a:pt x="5374" y="1"/>
                    <a:pt x="39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15"/>
            <p:cNvSpPr/>
            <p:nvPr/>
          </p:nvSpPr>
          <p:spPr>
            <a:xfrm>
              <a:off x="1425475" y="4305050"/>
              <a:ext cx="187525" cy="185600"/>
            </a:xfrm>
            <a:custGeom>
              <a:rect b="b" l="l" r="r" t="t"/>
              <a:pathLst>
                <a:path extrusionOk="0" h="7424" w="7501">
                  <a:moveTo>
                    <a:pt x="3361" y="0"/>
                  </a:moveTo>
                  <a:cubicBezTo>
                    <a:pt x="2676" y="0"/>
                    <a:pt x="2022" y="344"/>
                    <a:pt x="1500" y="801"/>
                  </a:cubicBezTo>
                  <a:cubicBezTo>
                    <a:pt x="595" y="1623"/>
                    <a:pt x="36" y="2825"/>
                    <a:pt x="12" y="4052"/>
                  </a:cubicBezTo>
                  <a:cubicBezTo>
                    <a:pt x="0" y="4421"/>
                    <a:pt x="48" y="4790"/>
                    <a:pt x="143" y="5147"/>
                  </a:cubicBezTo>
                  <a:cubicBezTo>
                    <a:pt x="534" y="6484"/>
                    <a:pt x="1907" y="7423"/>
                    <a:pt x="3303" y="7423"/>
                  </a:cubicBezTo>
                  <a:cubicBezTo>
                    <a:pt x="3436" y="7423"/>
                    <a:pt x="3570" y="7415"/>
                    <a:pt x="3703" y="7397"/>
                  </a:cubicBezTo>
                  <a:cubicBezTo>
                    <a:pt x="7501" y="6921"/>
                    <a:pt x="7477" y="2456"/>
                    <a:pt x="4834" y="551"/>
                  </a:cubicBezTo>
                  <a:cubicBezTo>
                    <a:pt x="4465" y="289"/>
                    <a:pt x="4048" y="75"/>
                    <a:pt x="3608" y="15"/>
                  </a:cubicBezTo>
                  <a:cubicBezTo>
                    <a:pt x="3525" y="5"/>
                    <a:pt x="3443" y="0"/>
                    <a:pt x="33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15"/>
            <p:cNvSpPr/>
            <p:nvPr/>
          </p:nvSpPr>
          <p:spPr>
            <a:xfrm>
              <a:off x="1096850" y="4385575"/>
              <a:ext cx="230400" cy="231800"/>
            </a:xfrm>
            <a:custGeom>
              <a:rect b="b" l="l" r="r" t="t"/>
              <a:pathLst>
                <a:path extrusionOk="0" h="9272" w="9216">
                  <a:moveTo>
                    <a:pt x="4318" y="0"/>
                  </a:moveTo>
                  <a:cubicBezTo>
                    <a:pt x="2684" y="0"/>
                    <a:pt x="1085" y="1237"/>
                    <a:pt x="584" y="2843"/>
                  </a:cubicBezTo>
                  <a:cubicBezTo>
                    <a:pt x="1" y="4712"/>
                    <a:pt x="727" y="6819"/>
                    <a:pt x="2108" y="8201"/>
                  </a:cubicBezTo>
                  <a:cubicBezTo>
                    <a:pt x="2441" y="8546"/>
                    <a:pt x="2822" y="8843"/>
                    <a:pt x="3263" y="9034"/>
                  </a:cubicBezTo>
                  <a:cubicBezTo>
                    <a:pt x="3630" y="9198"/>
                    <a:pt x="4027" y="9272"/>
                    <a:pt x="4435" y="9272"/>
                  </a:cubicBezTo>
                  <a:cubicBezTo>
                    <a:pt x="5826" y="9272"/>
                    <a:pt x="7337" y="8416"/>
                    <a:pt x="8156" y="7403"/>
                  </a:cubicBezTo>
                  <a:cubicBezTo>
                    <a:pt x="9216" y="6093"/>
                    <a:pt x="8478" y="3724"/>
                    <a:pt x="7716" y="2319"/>
                  </a:cubicBezTo>
                  <a:cubicBezTo>
                    <a:pt x="7156" y="1283"/>
                    <a:pt x="6251" y="402"/>
                    <a:pt x="5120" y="104"/>
                  </a:cubicBezTo>
                  <a:cubicBezTo>
                    <a:pt x="4855" y="34"/>
                    <a:pt x="4586" y="0"/>
                    <a:pt x="43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15"/>
            <p:cNvSpPr/>
            <p:nvPr/>
          </p:nvSpPr>
          <p:spPr>
            <a:xfrm>
              <a:off x="950700" y="4105200"/>
              <a:ext cx="156600" cy="194250"/>
            </a:xfrm>
            <a:custGeom>
              <a:rect b="b" l="l" r="r" t="t"/>
              <a:pathLst>
                <a:path extrusionOk="0" h="7770" w="6264">
                  <a:moveTo>
                    <a:pt x="3259" y="0"/>
                  </a:moveTo>
                  <a:cubicBezTo>
                    <a:pt x="2700" y="0"/>
                    <a:pt x="2140" y="153"/>
                    <a:pt x="1667" y="449"/>
                  </a:cubicBezTo>
                  <a:cubicBezTo>
                    <a:pt x="536" y="1163"/>
                    <a:pt x="1" y="2580"/>
                    <a:pt x="72" y="3914"/>
                  </a:cubicBezTo>
                  <a:cubicBezTo>
                    <a:pt x="143" y="5354"/>
                    <a:pt x="691" y="7354"/>
                    <a:pt x="2275" y="7700"/>
                  </a:cubicBezTo>
                  <a:cubicBezTo>
                    <a:pt x="2495" y="7747"/>
                    <a:pt x="2706" y="7770"/>
                    <a:pt x="2908" y="7770"/>
                  </a:cubicBezTo>
                  <a:cubicBezTo>
                    <a:pt x="4831" y="7770"/>
                    <a:pt x="5954" y="5741"/>
                    <a:pt x="6180" y="3985"/>
                  </a:cubicBezTo>
                  <a:cubicBezTo>
                    <a:pt x="6263" y="3342"/>
                    <a:pt x="6263" y="2675"/>
                    <a:pt x="6073" y="2068"/>
                  </a:cubicBezTo>
                  <a:cubicBezTo>
                    <a:pt x="5799" y="1211"/>
                    <a:pt x="5108" y="485"/>
                    <a:pt x="4263" y="175"/>
                  </a:cubicBezTo>
                  <a:cubicBezTo>
                    <a:pt x="3942" y="58"/>
                    <a:pt x="3601" y="0"/>
                    <a:pt x="32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15"/>
            <p:cNvSpPr/>
            <p:nvPr/>
          </p:nvSpPr>
          <p:spPr>
            <a:xfrm>
              <a:off x="884625" y="3732375"/>
              <a:ext cx="289650" cy="213725"/>
            </a:xfrm>
            <a:custGeom>
              <a:rect b="b" l="l" r="r" t="t"/>
              <a:pathLst>
                <a:path extrusionOk="0" h="8549" w="11586">
                  <a:moveTo>
                    <a:pt x="5798" y="1"/>
                  </a:moveTo>
                  <a:cubicBezTo>
                    <a:pt x="5759" y="1"/>
                    <a:pt x="5719" y="2"/>
                    <a:pt x="5680" y="3"/>
                  </a:cubicBezTo>
                  <a:cubicBezTo>
                    <a:pt x="2298" y="134"/>
                    <a:pt x="0" y="4456"/>
                    <a:pt x="2334" y="7135"/>
                  </a:cubicBezTo>
                  <a:cubicBezTo>
                    <a:pt x="3181" y="8110"/>
                    <a:pt x="4537" y="8549"/>
                    <a:pt x="5930" y="8549"/>
                  </a:cubicBezTo>
                  <a:cubicBezTo>
                    <a:pt x="7648" y="8549"/>
                    <a:pt x="9424" y="7881"/>
                    <a:pt x="10371" y="6730"/>
                  </a:cubicBezTo>
                  <a:cubicBezTo>
                    <a:pt x="11418" y="5456"/>
                    <a:pt x="11585" y="3420"/>
                    <a:pt x="10514" y="2170"/>
                  </a:cubicBezTo>
                  <a:cubicBezTo>
                    <a:pt x="10025" y="1598"/>
                    <a:pt x="9359" y="1229"/>
                    <a:pt x="8692" y="896"/>
                  </a:cubicBezTo>
                  <a:cubicBezTo>
                    <a:pt x="7786" y="437"/>
                    <a:pt x="6815" y="1"/>
                    <a:pt x="57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15"/>
            <p:cNvSpPr/>
            <p:nvPr/>
          </p:nvSpPr>
          <p:spPr>
            <a:xfrm>
              <a:off x="623875" y="3501825"/>
              <a:ext cx="208975" cy="213950"/>
            </a:xfrm>
            <a:custGeom>
              <a:rect b="b" l="l" r="r" t="t"/>
              <a:pathLst>
                <a:path extrusionOk="0" h="8558" w="8359">
                  <a:moveTo>
                    <a:pt x="4034" y="1"/>
                  </a:moveTo>
                  <a:cubicBezTo>
                    <a:pt x="2734" y="1"/>
                    <a:pt x="1488" y="1001"/>
                    <a:pt x="858" y="2200"/>
                  </a:cubicBezTo>
                  <a:cubicBezTo>
                    <a:pt x="84" y="3665"/>
                    <a:pt x="1" y="5474"/>
                    <a:pt x="620" y="7010"/>
                  </a:cubicBezTo>
                  <a:cubicBezTo>
                    <a:pt x="1066" y="8116"/>
                    <a:pt x="2125" y="8557"/>
                    <a:pt x="3289" y="8557"/>
                  </a:cubicBezTo>
                  <a:cubicBezTo>
                    <a:pt x="4732" y="8557"/>
                    <a:pt x="6335" y="7880"/>
                    <a:pt x="7132" y="6951"/>
                  </a:cubicBezTo>
                  <a:cubicBezTo>
                    <a:pt x="8204" y="5701"/>
                    <a:pt x="8359" y="3748"/>
                    <a:pt x="7513" y="2343"/>
                  </a:cubicBezTo>
                  <a:cubicBezTo>
                    <a:pt x="7109" y="1676"/>
                    <a:pt x="6525" y="1141"/>
                    <a:pt x="5894" y="700"/>
                  </a:cubicBezTo>
                  <a:cubicBezTo>
                    <a:pt x="5525" y="438"/>
                    <a:pt x="5132" y="212"/>
                    <a:pt x="4703" y="93"/>
                  </a:cubicBezTo>
                  <a:cubicBezTo>
                    <a:pt x="4481" y="30"/>
                    <a:pt x="4257" y="1"/>
                    <a:pt x="40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15"/>
            <p:cNvSpPr/>
            <p:nvPr/>
          </p:nvSpPr>
          <p:spPr>
            <a:xfrm>
              <a:off x="627150" y="3909350"/>
              <a:ext cx="184625" cy="180375"/>
            </a:xfrm>
            <a:custGeom>
              <a:rect b="b" l="l" r="r" t="t"/>
              <a:pathLst>
                <a:path extrusionOk="0" h="7215" w="7385">
                  <a:moveTo>
                    <a:pt x="3392" y="1"/>
                  </a:moveTo>
                  <a:cubicBezTo>
                    <a:pt x="2616" y="1"/>
                    <a:pt x="1873" y="224"/>
                    <a:pt x="1334" y="722"/>
                  </a:cubicBezTo>
                  <a:cubicBezTo>
                    <a:pt x="929" y="1092"/>
                    <a:pt x="691" y="1592"/>
                    <a:pt x="501" y="2104"/>
                  </a:cubicBezTo>
                  <a:cubicBezTo>
                    <a:pt x="179" y="2937"/>
                    <a:pt x="0" y="3854"/>
                    <a:pt x="143" y="4747"/>
                  </a:cubicBezTo>
                  <a:cubicBezTo>
                    <a:pt x="286" y="5640"/>
                    <a:pt x="786" y="6497"/>
                    <a:pt x="1584" y="6926"/>
                  </a:cubicBezTo>
                  <a:cubicBezTo>
                    <a:pt x="1951" y="7125"/>
                    <a:pt x="2351" y="7215"/>
                    <a:pt x="2764" y="7215"/>
                  </a:cubicBezTo>
                  <a:cubicBezTo>
                    <a:pt x="4762" y="7215"/>
                    <a:pt x="7048" y="5116"/>
                    <a:pt x="7216" y="3270"/>
                  </a:cubicBezTo>
                  <a:cubicBezTo>
                    <a:pt x="7385" y="1336"/>
                    <a:pt x="5288" y="1"/>
                    <a:pt x="33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15"/>
            <p:cNvSpPr/>
            <p:nvPr/>
          </p:nvSpPr>
          <p:spPr>
            <a:xfrm>
              <a:off x="728650" y="4299175"/>
              <a:ext cx="158225" cy="160525"/>
            </a:xfrm>
            <a:custGeom>
              <a:rect b="b" l="l" r="r" t="t"/>
              <a:pathLst>
                <a:path extrusionOk="0" h="6421" w="6329">
                  <a:moveTo>
                    <a:pt x="2699" y="0"/>
                  </a:moveTo>
                  <a:cubicBezTo>
                    <a:pt x="2528" y="0"/>
                    <a:pt x="2358" y="18"/>
                    <a:pt x="2191" y="60"/>
                  </a:cubicBezTo>
                  <a:cubicBezTo>
                    <a:pt x="1215" y="310"/>
                    <a:pt x="620" y="1298"/>
                    <a:pt x="346" y="2262"/>
                  </a:cubicBezTo>
                  <a:cubicBezTo>
                    <a:pt x="1" y="3441"/>
                    <a:pt x="48" y="4894"/>
                    <a:pt x="989" y="5680"/>
                  </a:cubicBezTo>
                  <a:cubicBezTo>
                    <a:pt x="1610" y="6194"/>
                    <a:pt x="2297" y="6420"/>
                    <a:pt x="2957" y="6420"/>
                  </a:cubicBezTo>
                  <a:cubicBezTo>
                    <a:pt x="4740" y="6420"/>
                    <a:pt x="6329" y="4771"/>
                    <a:pt x="5894" y="2703"/>
                  </a:cubicBezTo>
                  <a:cubicBezTo>
                    <a:pt x="5632" y="1393"/>
                    <a:pt x="4513" y="298"/>
                    <a:pt x="3215" y="48"/>
                  </a:cubicBezTo>
                  <a:cubicBezTo>
                    <a:pt x="3043" y="18"/>
                    <a:pt x="2870" y="0"/>
                    <a:pt x="26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9" name="Google Shape;439;p15"/>
          <p:cNvGrpSpPr/>
          <p:nvPr/>
        </p:nvGrpSpPr>
        <p:grpSpPr>
          <a:xfrm flipH="1" rot="5400000">
            <a:off x="108167" y="-93596"/>
            <a:ext cx="1373725" cy="1575500"/>
            <a:chOff x="3306050" y="1157725"/>
            <a:chExt cx="1373725" cy="1575500"/>
          </a:xfrm>
        </p:grpSpPr>
        <p:sp>
          <p:nvSpPr>
            <p:cNvPr id="440" name="Google Shape;440;p15"/>
            <p:cNvSpPr/>
            <p:nvPr/>
          </p:nvSpPr>
          <p:spPr>
            <a:xfrm>
              <a:off x="3306050" y="1157725"/>
              <a:ext cx="1373725" cy="1575500"/>
            </a:xfrm>
            <a:custGeom>
              <a:rect b="b" l="l" r="r" t="t"/>
              <a:pathLst>
                <a:path extrusionOk="0" fill="none" h="63020" w="54949">
                  <a:moveTo>
                    <a:pt x="37636" y="44970"/>
                  </a:moveTo>
                  <a:cubicBezTo>
                    <a:pt x="41030" y="45791"/>
                    <a:pt x="43780" y="48030"/>
                    <a:pt x="47530" y="47256"/>
                  </a:cubicBezTo>
                  <a:cubicBezTo>
                    <a:pt x="50555" y="46637"/>
                    <a:pt x="53031" y="44494"/>
                    <a:pt x="53996" y="41553"/>
                  </a:cubicBezTo>
                  <a:cubicBezTo>
                    <a:pt x="54639" y="39576"/>
                    <a:pt x="54948" y="35183"/>
                    <a:pt x="52579" y="34088"/>
                  </a:cubicBezTo>
                  <a:cubicBezTo>
                    <a:pt x="51424" y="33552"/>
                    <a:pt x="50186" y="34218"/>
                    <a:pt x="49257" y="34873"/>
                  </a:cubicBezTo>
                  <a:cubicBezTo>
                    <a:pt x="48388" y="35469"/>
                    <a:pt x="47578" y="36123"/>
                    <a:pt x="46661" y="36635"/>
                  </a:cubicBezTo>
                  <a:cubicBezTo>
                    <a:pt x="46078" y="36981"/>
                    <a:pt x="45447" y="37326"/>
                    <a:pt x="44804" y="37552"/>
                  </a:cubicBezTo>
                  <a:cubicBezTo>
                    <a:pt x="44637" y="37612"/>
                    <a:pt x="44482" y="37659"/>
                    <a:pt x="44328" y="37719"/>
                  </a:cubicBezTo>
                  <a:cubicBezTo>
                    <a:pt x="43768" y="37909"/>
                    <a:pt x="43113" y="38052"/>
                    <a:pt x="42601" y="37659"/>
                  </a:cubicBezTo>
                  <a:cubicBezTo>
                    <a:pt x="42268" y="37397"/>
                    <a:pt x="42089" y="37005"/>
                    <a:pt x="41982" y="36612"/>
                  </a:cubicBezTo>
                  <a:cubicBezTo>
                    <a:pt x="41887" y="36266"/>
                    <a:pt x="41780" y="35862"/>
                    <a:pt x="41935" y="35528"/>
                  </a:cubicBezTo>
                  <a:cubicBezTo>
                    <a:pt x="42077" y="35219"/>
                    <a:pt x="42411" y="35052"/>
                    <a:pt x="42708" y="34921"/>
                  </a:cubicBezTo>
                  <a:cubicBezTo>
                    <a:pt x="43244" y="34683"/>
                    <a:pt x="43840" y="34540"/>
                    <a:pt x="44423" y="34397"/>
                  </a:cubicBezTo>
                  <a:cubicBezTo>
                    <a:pt x="45078" y="34254"/>
                    <a:pt x="45733" y="34135"/>
                    <a:pt x="46387" y="33992"/>
                  </a:cubicBezTo>
                  <a:cubicBezTo>
                    <a:pt x="46888" y="33897"/>
                    <a:pt x="47400" y="33790"/>
                    <a:pt x="47888" y="33623"/>
                  </a:cubicBezTo>
                  <a:cubicBezTo>
                    <a:pt x="49555" y="33052"/>
                    <a:pt x="51079" y="32099"/>
                    <a:pt x="52007" y="30575"/>
                  </a:cubicBezTo>
                  <a:cubicBezTo>
                    <a:pt x="54079" y="27170"/>
                    <a:pt x="52924" y="22598"/>
                    <a:pt x="50590" y="19657"/>
                  </a:cubicBezTo>
                  <a:cubicBezTo>
                    <a:pt x="49376" y="18133"/>
                    <a:pt x="45030" y="14026"/>
                    <a:pt x="43220" y="16788"/>
                  </a:cubicBezTo>
                  <a:cubicBezTo>
                    <a:pt x="42185" y="18383"/>
                    <a:pt x="42518" y="20979"/>
                    <a:pt x="42173" y="22777"/>
                  </a:cubicBezTo>
                  <a:cubicBezTo>
                    <a:pt x="41899" y="24193"/>
                    <a:pt x="41506" y="25598"/>
                    <a:pt x="40839" y="26872"/>
                  </a:cubicBezTo>
                  <a:cubicBezTo>
                    <a:pt x="40506" y="27527"/>
                    <a:pt x="40089" y="28158"/>
                    <a:pt x="39601" y="28718"/>
                  </a:cubicBezTo>
                  <a:cubicBezTo>
                    <a:pt x="39006" y="29408"/>
                    <a:pt x="37339" y="30694"/>
                    <a:pt x="36410" y="30039"/>
                  </a:cubicBezTo>
                  <a:cubicBezTo>
                    <a:pt x="36374" y="30004"/>
                    <a:pt x="36339" y="29980"/>
                    <a:pt x="36291" y="29932"/>
                  </a:cubicBezTo>
                  <a:lnTo>
                    <a:pt x="36291" y="29932"/>
                  </a:lnTo>
                  <a:cubicBezTo>
                    <a:pt x="34850" y="27277"/>
                    <a:pt x="37839" y="24420"/>
                    <a:pt x="39077" y="22229"/>
                  </a:cubicBezTo>
                  <a:cubicBezTo>
                    <a:pt x="40113" y="20419"/>
                    <a:pt x="40923" y="18431"/>
                    <a:pt x="41006" y="16323"/>
                  </a:cubicBezTo>
                  <a:cubicBezTo>
                    <a:pt x="41149" y="12942"/>
                    <a:pt x="39220" y="10442"/>
                    <a:pt x="36398" y="8811"/>
                  </a:cubicBezTo>
                  <a:cubicBezTo>
                    <a:pt x="34922" y="7965"/>
                    <a:pt x="30195" y="4965"/>
                    <a:pt x="29362" y="8025"/>
                  </a:cubicBezTo>
                  <a:cubicBezTo>
                    <a:pt x="29147" y="8811"/>
                    <a:pt x="29338" y="9680"/>
                    <a:pt x="29457" y="10454"/>
                  </a:cubicBezTo>
                  <a:cubicBezTo>
                    <a:pt x="29647" y="11716"/>
                    <a:pt x="29743" y="12918"/>
                    <a:pt x="29600" y="14192"/>
                  </a:cubicBezTo>
                  <a:cubicBezTo>
                    <a:pt x="29481" y="15347"/>
                    <a:pt x="29207" y="16478"/>
                    <a:pt x="28790" y="17562"/>
                  </a:cubicBezTo>
                  <a:cubicBezTo>
                    <a:pt x="28635" y="17955"/>
                    <a:pt x="28469" y="18347"/>
                    <a:pt x="28278" y="18728"/>
                  </a:cubicBezTo>
                  <a:cubicBezTo>
                    <a:pt x="28052" y="19181"/>
                    <a:pt x="27885" y="19645"/>
                    <a:pt x="27457" y="19967"/>
                  </a:cubicBezTo>
                  <a:cubicBezTo>
                    <a:pt x="26992" y="20300"/>
                    <a:pt x="26409" y="20383"/>
                    <a:pt x="25861" y="20348"/>
                  </a:cubicBezTo>
                  <a:cubicBezTo>
                    <a:pt x="25373" y="20312"/>
                    <a:pt x="24885" y="20133"/>
                    <a:pt x="24670" y="19669"/>
                  </a:cubicBezTo>
                  <a:cubicBezTo>
                    <a:pt x="24611" y="19562"/>
                    <a:pt x="24575" y="19443"/>
                    <a:pt x="24551" y="19324"/>
                  </a:cubicBezTo>
                  <a:cubicBezTo>
                    <a:pt x="24349" y="16133"/>
                    <a:pt x="26956" y="13776"/>
                    <a:pt x="27480" y="10668"/>
                  </a:cubicBezTo>
                  <a:cubicBezTo>
                    <a:pt x="27849" y="8453"/>
                    <a:pt x="27123" y="6084"/>
                    <a:pt x="25623" y="4429"/>
                  </a:cubicBezTo>
                  <a:cubicBezTo>
                    <a:pt x="21634" y="0"/>
                    <a:pt x="14550" y="2643"/>
                    <a:pt x="9538" y="595"/>
                  </a:cubicBezTo>
                  <a:cubicBezTo>
                    <a:pt x="9514" y="583"/>
                    <a:pt x="9490" y="583"/>
                    <a:pt x="9466" y="583"/>
                  </a:cubicBezTo>
                  <a:cubicBezTo>
                    <a:pt x="9407" y="583"/>
                    <a:pt x="9323" y="631"/>
                    <a:pt x="9335" y="714"/>
                  </a:cubicBezTo>
                  <a:cubicBezTo>
                    <a:pt x="9359" y="798"/>
                    <a:pt x="9371" y="869"/>
                    <a:pt x="9383" y="964"/>
                  </a:cubicBezTo>
                  <a:cubicBezTo>
                    <a:pt x="10133" y="6382"/>
                    <a:pt x="2692" y="9656"/>
                    <a:pt x="4275" y="15192"/>
                  </a:cubicBezTo>
                  <a:cubicBezTo>
                    <a:pt x="4918" y="17431"/>
                    <a:pt x="7121" y="18574"/>
                    <a:pt x="9097" y="19443"/>
                  </a:cubicBezTo>
                  <a:cubicBezTo>
                    <a:pt x="10502" y="20050"/>
                    <a:pt x="11955" y="20550"/>
                    <a:pt x="13431" y="20955"/>
                  </a:cubicBezTo>
                  <a:cubicBezTo>
                    <a:pt x="15026" y="21384"/>
                    <a:pt x="16717" y="21634"/>
                    <a:pt x="17848" y="22860"/>
                  </a:cubicBezTo>
                  <a:cubicBezTo>
                    <a:pt x="18205" y="24015"/>
                    <a:pt x="17741" y="24658"/>
                    <a:pt x="16455" y="24777"/>
                  </a:cubicBezTo>
                  <a:cubicBezTo>
                    <a:pt x="16027" y="24801"/>
                    <a:pt x="15610" y="24765"/>
                    <a:pt x="15193" y="24682"/>
                  </a:cubicBezTo>
                  <a:cubicBezTo>
                    <a:pt x="14443" y="24551"/>
                    <a:pt x="13705" y="24301"/>
                    <a:pt x="13002" y="24027"/>
                  </a:cubicBezTo>
                  <a:cubicBezTo>
                    <a:pt x="11550" y="23443"/>
                    <a:pt x="10216" y="22622"/>
                    <a:pt x="8919" y="21753"/>
                  </a:cubicBezTo>
                  <a:cubicBezTo>
                    <a:pt x="7835" y="21026"/>
                    <a:pt x="6775" y="20252"/>
                    <a:pt x="5680" y="19526"/>
                  </a:cubicBezTo>
                  <a:cubicBezTo>
                    <a:pt x="5085" y="19133"/>
                    <a:pt x="4311" y="18431"/>
                    <a:pt x="3573" y="18347"/>
                  </a:cubicBezTo>
                  <a:cubicBezTo>
                    <a:pt x="1" y="17931"/>
                    <a:pt x="1394" y="27063"/>
                    <a:pt x="1680" y="28789"/>
                  </a:cubicBezTo>
                  <a:cubicBezTo>
                    <a:pt x="2346" y="32933"/>
                    <a:pt x="3966" y="36588"/>
                    <a:pt x="8073" y="38255"/>
                  </a:cubicBezTo>
                  <a:cubicBezTo>
                    <a:pt x="9788" y="38933"/>
                    <a:pt x="11657" y="39219"/>
                    <a:pt x="13502" y="39160"/>
                  </a:cubicBezTo>
                  <a:cubicBezTo>
                    <a:pt x="15229" y="39112"/>
                    <a:pt x="16872" y="38409"/>
                    <a:pt x="18598" y="38267"/>
                  </a:cubicBezTo>
                  <a:cubicBezTo>
                    <a:pt x="18920" y="38243"/>
                    <a:pt x="19253" y="38243"/>
                    <a:pt x="19575" y="38267"/>
                  </a:cubicBezTo>
                  <a:cubicBezTo>
                    <a:pt x="20098" y="38314"/>
                    <a:pt x="20515" y="38529"/>
                    <a:pt x="20694" y="39041"/>
                  </a:cubicBezTo>
                  <a:cubicBezTo>
                    <a:pt x="20932" y="39719"/>
                    <a:pt x="20658" y="40314"/>
                    <a:pt x="20063" y="40672"/>
                  </a:cubicBezTo>
                  <a:cubicBezTo>
                    <a:pt x="19241" y="41160"/>
                    <a:pt x="18193" y="41279"/>
                    <a:pt x="17253" y="41362"/>
                  </a:cubicBezTo>
                  <a:cubicBezTo>
                    <a:pt x="16455" y="41422"/>
                    <a:pt x="15657" y="41434"/>
                    <a:pt x="14848" y="41398"/>
                  </a:cubicBezTo>
                  <a:cubicBezTo>
                    <a:pt x="12633" y="41291"/>
                    <a:pt x="10431" y="40779"/>
                    <a:pt x="8407" y="39874"/>
                  </a:cubicBezTo>
                  <a:cubicBezTo>
                    <a:pt x="7275" y="39374"/>
                    <a:pt x="5930" y="38481"/>
                    <a:pt x="4668" y="39148"/>
                  </a:cubicBezTo>
                  <a:cubicBezTo>
                    <a:pt x="3513" y="39767"/>
                    <a:pt x="3775" y="41053"/>
                    <a:pt x="4013" y="42124"/>
                  </a:cubicBezTo>
                  <a:cubicBezTo>
                    <a:pt x="4358" y="43589"/>
                    <a:pt x="4835" y="45041"/>
                    <a:pt x="5418" y="46434"/>
                  </a:cubicBezTo>
                  <a:cubicBezTo>
                    <a:pt x="6073" y="47982"/>
                    <a:pt x="6847" y="49470"/>
                    <a:pt x="7799" y="50851"/>
                  </a:cubicBezTo>
                  <a:cubicBezTo>
                    <a:pt x="8716" y="52197"/>
                    <a:pt x="9800" y="53447"/>
                    <a:pt x="11097" y="54435"/>
                  </a:cubicBezTo>
                  <a:cubicBezTo>
                    <a:pt x="12324" y="55376"/>
                    <a:pt x="13741" y="56055"/>
                    <a:pt x="15276" y="56257"/>
                  </a:cubicBezTo>
                  <a:cubicBezTo>
                    <a:pt x="17086" y="56507"/>
                    <a:pt x="18991" y="55888"/>
                    <a:pt x="20408" y="54781"/>
                  </a:cubicBezTo>
                  <a:cubicBezTo>
                    <a:pt x="21241" y="54126"/>
                    <a:pt x="21944" y="53340"/>
                    <a:pt x="22646" y="52542"/>
                  </a:cubicBezTo>
                  <a:cubicBezTo>
                    <a:pt x="22765" y="52411"/>
                    <a:pt x="22885" y="52268"/>
                    <a:pt x="23004" y="52137"/>
                  </a:cubicBezTo>
                  <a:cubicBezTo>
                    <a:pt x="23301" y="51792"/>
                    <a:pt x="23587" y="51435"/>
                    <a:pt x="23873" y="51078"/>
                  </a:cubicBezTo>
                  <a:cubicBezTo>
                    <a:pt x="24289" y="50578"/>
                    <a:pt x="24718" y="50078"/>
                    <a:pt x="25147" y="49589"/>
                  </a:cubicBezTo>
                  <a:cubicBezTo>
                    <a:pt x="25635" y="49042"/>
                    <a:pt x="26123" y="48518"/>
                    <a:pt x="26659" y="48018"/>
                  </a:cubicBezTo>
                  <a:cubicBezTo>
                    <a:pt x="27183" y="47506"/>
                    <a:pt x="27683" y="47077"/>
                    <a:pt x="28254" y="46684"/>
                  </a:cubicBezTo>
                  <a:cubicBezTo>
                    <a:pt x="28731" y="46363"/>
                    <a:pt x="29242" y="46065"/>
                    <a:pt x="29814" y="45934"/>
                  </a:cubicBezTo>
                  <a:cubicBezTo>
                    <a:pt x="30266" y="45827"/>
                    <a:pt x="30755" y="45863"/>
                    <a:pt x="31159" y="46113"/>
                  </a:cubicBezTo>
                  <a:cubicBezTo>
                    <a:pt x="31481" y="46315"/>
                    <a:pt x="31779" y="46613"/>
                    <a:pt x="31850" y="46994"/>
                  </a:cubicBezTo>
                  <a:cubicBezTo>
                    <a:pt x="32005" y="47911"/>
                    <a:pt x="31624" y="48899"/>
                    <a:pt x="31207" y="49685"/>
                  </a:cubicBezTo>
                  <a:cubicBezTo>
                    <a:pt x="30743" y="50578"/>
                    <a:pt x="30112" y="51375"/>
                    <a:pt x="29445" y="52125"/>
                  </a:cubicBezTo>
                  <a:cubicBezTo>
                    <a:pt x="28838" y="52804"/>
                    <a:pt x="28183" y="53447"/>
                    <a:pt x="27504" y="54054"/>
                  </a:cubicBezTo>
                  <a:lnTo>
                    <a:pt x="27409" y="54138"/>
                  </a:lnTo>
                  <a:cubicBezTo>
                    <a:pt x="26552" y="54900"/>
                    <a:pt x="25659" y="55602"/>
                    <a:pt x="24754" y="56281"/>
                  </a:cubicBezTo>
                  <a:cubicBezTo>
                    <a:pt x="23742" y="57043"/>
                    <a:pt x="22396" y="57745"/>
                    <a:pt x="21539" y="58662"/>
                  </a:cubicBezTo>
                  <a:cubicBezTo>
                    <a:pt x="19217" y="61091"/>
                    <a:pt x="26647" y="62841"/>
                    <a:pt x="28135" y="62889"/>
                  </a:cubicBezTo>
                  <a:cubicBezTo>
                    <a:pt x="31909" y="63020"/>
                    <a:pt x="35708" y="61008"/>
                    <a:pt x="37624" y="57733"/>
                  </a:cubicBezTo>
                  <a:cubicBezTo>
                    <a:pt x="38529" y="56197"/>
                    <a:pt x="38684" y="54566"/>
                    <a:pt x="38291" y="52852"/>
                  </a:cubicBezTo>
                  <a:cubicBezTo>
                    <a:pt x="37863" y="50982"/>
                    <a:pt x="35970" y="47946"/>
                    <a:pt x="36481" y="45839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15"/>
            <p:cNvSpPr/>
            <p:nvPr/>
          </p:nvSpPr>
          <p:spPr>
            <a:xfrm>
              <a:off x="4340700" y="1802425"/>
              <a:ext cx="155700" cy="150950"/>
            </a:xfrm>
            <a:custGeom>
              <a:rect b="b" l="l" r="r" t="t"/>
              <a:pathLst>
                <a:path extrusionOk="0" fill="none" h="6038" w="6228">
                  <a:moveTo>
                    <a:pt x="2251" y="5942"/>
                  </a:moveTo>
                  <a:cubicBezTo>
                    <a:pt x="3025" y="5918"/>
                    <a:pt x="3775" y="5549"/>
                    <a:pt x="4347" y="5025"/>
                  </a:cubicBezTo>
                  <a:cubicBezTo>
                    <a:pt x="4930" y="4501"/>
                    <a:pt x="5347" y="3835"/>
                    <a:pt x="5680" y="3120"/>
                  </a:cubicBezTo>
                  <a:cubicBezTo>
                    <a:pt x="6014" y="2394"/>
                    <a:pt x="6228" y="1513"/>
                    <a:pt x="5799" y="846"/>
                  </a:cubicBezTo>
                  <a:cubicBezTo>
                    <a:pt x="5359" y="168"/>
                    <a:pt x="4382" y="1"/>
                    <a:pt x="3644" y="299"/>
                  </a:cubicBezTo>
                  <a:cubicBezTo>
                    <a:pt x="2894" y="596"/>
                    <a:pt x="2346" y="1251"/>
                    <a:pt x="1918" y="1942"/>
                  </a:cubicBezTo>
                  <a:cubicBezTo>
                    <a:pt x="1299" y="2954"/>
                    <a:pt x="1" y="6037"/>
                    <a:pt x="2251" y="5942"/>
                  </a:cubicBezTo>
                  <a:close/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15"/>
            <p:cNvSpPr/>
            <p:nvPr/>
          </p:nvSpPr>
          <p:spPr>
            <a:xfrm>
              <a:off x="3704925" y="2239100"/>
              <a:ext cx="253325" cy="143200"/>
            </a:xfrm>
            <a:custGeom>
              <a:rect b="b" l="l" r="r" t="t"/>
              <a:pathLst>
                <a:path extrusionOk="0" fill="none" h="5728" w="10133">
                  <a:moveTo>
                    <a:pt x="3405" y="1512"/>
                  </a:moveTo>
                  <a:cubicBezTo>
                    <a:pt x="4703" y="739"/>
                    <a:pt x="6644" y="0"/>
                    <a:pt x="8156" y="572"/>
                  </a:cubicBezTo>
                  <a:cubicBezTo>
                    <a:pt x="8168" y="608"/>
                    <a:pt x="8192" y="631"/>
                    <a:pt x="8239" y="643"/>
                  </a:cubicBezTo>
                  <a:cubicBezTo>
                    <a:pt x="10132" y="1774"/>
                    <a:pt x="6191" y="4394"/>
                    <a:pt x="5477" y="4751"/>
                  </a:cubicBezTo>
                  <a:cubicBezTo>
                    <a:pt x="4489" y="5227"/>
                    <a:pt x="2870" y="5727"/>
                    <a:pt x="1846" y="5120"/>
                  </a:cubicBezTo>
                  <a:cubicBezTo>
                    <a:pt x="0" y="4025"/>
                    <a:pt x="2500" y="2036"/>
                    <a:pt x="3405" y="1512"/>
                  </a:cubicBezTo>
                  <a:close/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15"/>
            <p:cNvSpPr/>
            <p:nvPr/>
          </p:nvSpPr>
          <p:spPr>
            <a:xfrm>
              <a:off x="4056450" y="1704500"/>
              <a:ext cx="92300" cy="141425"/>
            </a:xfrm>
            <a:custGeom>
              <a:rect b="b" l="l" r="r" t="t"/>
              <a:pathLst>
                <a:path extrusionOk="0" fill="none" h="5657" w="3692">
                  <a:moveTo>
                    <a:pt x="1084" y="1084"/>
                  </a:moveTo>
                  <a:cubicBezTo>
                    <a:pt x="1286" y="727"/>
                    <a:pt x="1524" y="370"/>
                    <a:pt x="1882" y="156"/>
                  </a:cubicBezTo>
                  <a:cubicBezTo>
                    <a:pt x="2048" y="60"/>
                    <a:pt x="2239" y="1"/>
                    <a:pt x="2429" y="25"/>
                  </a:cubicBezTo>
                  <a:cubicBezTo>
                    <a:pt x="2644" y="48"/>
                    <a:pt x="2822" y="167"/>
                    <a:pt x="2977" y="310"/>
                  </a:cubicBezTo>
                  <a:cubicBezTo>
                    <a:pt x="3501" y="775"/>
                    <a:pt x="3691" y="1537"/>
                    <a:pt x="3620" y="2227"/>
                  </a:cubicBezTo>
                  <a:cubicBezTo>
                    <a:pt x="3548" y="2930"/>
                    <a:pt x="3263" y="3585"/>
                    <a:pt x="2941" y="4204"/>
                  </a:cubicBezTo>
                  <a:cubicBezTo>
                    <a:pt x="2786" y="4489"/>
                    <a:pt x="2632" y="4775"/>
                    <a:pt x="2405" y="5001"/>
                  </a:cubicBezTo>
                  <a:cubicBezTo>
                    <a:pt x="1786" y="5585"/>
                    <a:pt x="393" y="5656"/>
                    <a:pt x="215" y="4668"/>
                  </a:cubicBezTo>
                  <a:cubicBezTo>
                    <a:pt x="0" y="3465"/>
                    <a:pt x="500" y="2108"/>
                    <a:pt x="1084" y="1084"/>
                  </a:cubicBezTo>
                  <a:close/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15"/>
            <p:cNvSpPr/>
            <p:nvPr/>
          </p:nvSpPr>
          <p:spPr>
            <a:xfrm>
              <a:off x="3780825" y="1298500"/>
              <a:ext cx="79800" cy="149450"/>
            </a:xfrm>
            <a:custGeom>
              <a:rect b="b" l="l" r="r" t="t"/>
              <a:pathLst>
                <a:path extrusionOk="0" fill="none" h="5978" w="3192">
                  <a:moveTo>
                    <a:pt x="0" y="1679"/>
                  </a:moveTo>
                  <a:cubicBezTo>
                    <a:pt x="0" y="1263"/>
                    <a:pt x="24" y="834"/>
                    <a:pt x="238" y="477"/>
                  </a:cubicBezTo>
                  <a:cubicBezTo>
                    <a:pt x="334" y="310"/>
                    <a:pt x="465" y="167"/>
                    <a:pt x="643" y="84"/>
                  </a:cubicBezTo>
                  <a:cubicBezTo>
                    <a:pt x="834" y="1"/>
                    <a:pt x="1048" y="13"/>
                    <a:pt x="1262" y="60"/>
                  </a:cubicBezTo>
                  <a:cubicBezTo>
                    <a:pt x="1941" y="215"/>
                    <a:pt x="2477" y="763"/>
                    <a:pt x="2774" y="1406"/>
                  </a:cubicBezTo>
                  <a:cubicBezTo>
                    <a:pt x="3060" y="2049"/>
                    <a:pt x="3132" y="2763"/>
                    <a:pt x="3167" y="3453"/>
                  </a:cubicBezTo>
                  <a:cubicBezTo>
                    <a:pt x="3179" y="3775"/>
                    <a:pt x="3191" y="4108"/>
                    <a:pt x="3096" y="4418"/>
                  </a:cubicBezTo>
                  <a:cubicBezTo>
                    <a:pt x="2858" y="5227"/>
                    <a:pt x="1679" y="5978"/>
                    <a:pt x="1036" y="5216"/>
                  </a:cubicBezTo>
                  <a:cubicBezTo>
                    <a:pt x="250" y="4275"/>
                    <a:pt x="12" y="2846"/>
                    <a:pt x="0" y="1679"/>
                  </a:cubicBezTo>
                  <a:close/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15"/>
            <p:cNvSpPr/>
            <p:nvPr/>
          </p:nvSpPr>
          <p:spPr>
            <a:xfrm>
              <a:off x="3513225" y="1429775"/>
              <a:ext cx="152725" cy="133075"/>
            </a:xfrm>
            <a:custGeom>
              <a:rect b="b" l="l" r="r" t="t"/>
              <a:pathLst>
                <a:path extrusionOk="0" fill="none" h="5323" w="6109">
                  <a:moveTo>
                    <a:pt x="2584" y="524"/>
                  </a:moveTo>
                  <a:cubicBezTo>
                    <a:pt x="2203" y="274"/>
                    <a:pt x="1775" y="36"/>
                    <a:pt x="1310" y="12"/>
                  </a:cubicBezTo>
                  <a:cubicBezTo>
                    <a:pt x="1096" y="0"/>
                    <a:pt x="870" y="36"/>
                    <a:pt x="691" y="155"/>
                  </a:cubicBezTo>
                  <a:cubicBezTo>
                    <a:pt x="489" y="286"/>
                    <a:pt x="358" y="500"/>
                    <a:pt x="274" y="715"/>
                  </a:cubicBezTo>
                  <a:cubicBezTo>
                    <a:pt x="0" y="1453"/>
                    <a:pt x="191" y="2310"/>
                    <a:pt x="620" y="2977"/>
                  </a:cubicBezTo>
                  <a:cubicBezTo>
                    <a:pt x="1132" y="3786"/>
                    <a:pt x="1882" y="4548"/>
                    <a:pt x="2763" y="4953"/>
                  </a:cubicBezTo>
                  <a:cubicBezTo>
                    <a:pt x="3465" y="5263"/>
                    <a:pt x="4572" y="5322"/>
                    <a:pt x="5073" y="4632"/>
                  </a:cubicBezTo>
                  <a:cubicBezTo>
                    <a:pt x="6108" y="3215"/>
                    <a:pt x="3608" y="1203"/>
                    <a:pt x="2584" y="524"/>
                  </a:cubicBezTo>
                  <a:close/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15"/>
            <p:cNvSpPr/>
            <p:nvPr/>
          </p:nvSpPr>
          <p:spPr>
            <a:xfrm>
              <a:off x="3611750" y="1843225"/>
              <a:ext cx="239050" cy="148850"/>
            </a:xfrm>
            <a:custGeom>
              <a:rect b="b" l="l" r="r" t="t"/>
              <a:pathLst>
                <a:path extrusionOk="0" fill="none" h="5954" w="9562">
                  <a:moveTo>
                    <a:pt x="3525" y="131"/>
                  </a:moveTo>
                  <a:cubicBezTo>
                    <a:pt x="2644" y="0"/>
                    <a:pt x="1679" y="12"/>
                    <a:pt x="965" y="524"/>
                  </a:cubicBezTo>
                  <a:cubicBezTo>
                    <a:pt x="453" y="905"/>
                    <a:pt x="143" y="1500"/>
                    <a:pt x="96" y="2131"/>
                  </a:cubicBezTo>
                  <a:cubicBezTo>
                    <a:pt x="0" y="3298"/>
                    <a:pt x="584" y="4310"/>
                    <a:pt x="1596" y="4870"/>
                  </a:cubicBezTo>
                  <a:cubicBezTo>
                    <a:pt x="3525" y="5953"/>
                    <a:pt x="6477" y="5917"/>
                    <a:pt x="8466" y="5036"/>
                  </a:cubicBezTo>
                  <a:cubicBezTo>
                    <a:pt x="8954" y="4834"/>
                    <a:pt x="9502" y="4370"/>
                    <a:pt x="9525" y="3798"/>
                  </a:cubicBezTo>
                  <a:cubicBezTo>
                    <a:pt x="9561" y="3167"/>
                    <a:pt x="8954" y="2715"/>
                    <a:pt x="8513" y="2357"/>
                  </a:cubicBezTo>
                  <a:cubicBezTo>
                    <a:pt x="7609" y="1607"/>
                    <a:pt x="6561" y="1012"/>
                    <a:pt x="5442" y="607"/>
                  </a:cubicBezTo>
                  <a:cubicBezTo>
                    <a:pt x="4822" y="393"/>
                    <a:pt x="4180" y="226"/>
                    <a:pt x="3525" y="131"/>
                  </a:cubicBezTo>
                  <a:close/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15"/>
            <p:cNvSpPr/>
            <p:nvPr/>
          </p:nvSpPr>
          <p:spPr>
            <a:xfrm>
              <a:off x="3556675" y="1195825"/>
              <a:ext cx="933775" cy="1361500"/>
            </a:xfrm>
            <a:custGeom>
              <a:rect b="b" l="l" r="r" t="t"/>
              <a:pathLst>
                <a:path extrusionOk="0" fill="none" h="54460" w="37351">
                  <a:moveTo>
                    <a:pt x="36874" y="53233"/>
                  </a:moveTo>
                  <a:cubicBezTo>
                    <a:pt x="33053" y="49435"/>
                    <a:pt x="29302" y="45672"/>
                    <a:pt x="25968" y="41422"/>
                  </a:cubicBezTo>
                  <a:cubicBezTo>
                    <a:pt x="22801" y="37362"/>
                    <a:pt x="19932" y="33075"/>
                    <a:pt x="17182" y="28718"/>
                  </a:cubicBezTo>
                  <a:cubicBezTo>
                    <a:pt x="14253" y="24051"/>
                    <a:pt x="11502" y="19276"/>
                    <a:pt x="8764" y="14490"/>
                  </a:cubicBezTo>
                  <a:cubicBezTo>
                    <a:pt x="6002" y="9668"/>
                    <a:pt x="3418" y="4465"/>
                    <a:pt x="60" y="12"/>
                  </a:cubicBezTo>
                  <a:cubicBezTo>
                    <a:pt x="48" y="0"/>
                    <a:pt x="1" y="12"/>
                    <a:pt x="13" y="36"/>
                  </a:cubicBezTo>
                  <a:cubicBezTo>
                    <a:pt x="1227" y="2476"/>
                    <a:pt x="2727" y="4762"/>
                    <a:pt x="4061" y="7144"/>
                  </a:cubicBezTo>
                  <a:cubicBezTo>
                    <a:pt x="5490" y="9692"/>
                    <a:pt x="6859" y="12287"/>
                    <a:pt x="8240" y="14871"/>
                  </a:cubicBezTo>
                  <a:cubicBezTo>
                    <a:pt x="10907" y="19824"/>
                    <a:pt x="13538" y="24789"/>
                    <a:pt x="16396" y="29635"/>
                  </a:cubicBezTo>
                  <a:cubicBezTo>
                    <a:pt x="19063" y="34159"/>
                    <a:pt x="21968" y="38540"/>
                    <a:pt x="25206" y="42684"/>
                  </a:cubicBezTo>
                  <a:cubicBezTo>
                    <a:pt x="28421" y="46791"/>
                    <a:pt x="32005" y="50923"/>
                    <a:pt x="36208" y="54054"/>
                  </a:cubicBezTo>
                  <a:cubicBezTo>
                    <a:pt x="36755" y="54459"/>
                    <a:pt x="37351" y="53709"/>
                    <a:pt x="36874" y="53233"/>
                  </a:cubicBezTo>
                  <a:close/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8" name="Google Shape;448;p15"/>
          <p:cNvGrpSpPr/>
          <p:nvPr/>
        </p:nvGrpSpPr>
        <p:grpSpPr>
          <a:xfrm flipH="1">
            <a:off x="7364750" y="3698050"/>
            <a:ext cx="1746675" cy="1445450"/>
            <a:chOff x="763475" y="1235400"/>
            <a:chExt cx="1746675" cy="1445450"/>
          </a:xfrm>
        </p:grpSpPr>
        <p:sp>
          <p:nvSpPr>
            <p:cNvPr id="449" name="Google Shape;449;p15"/>
            <p:cNvSpPr/>
            <p:nvPr/>
          </p:nvSpPr>
          <p:spPr>
            <a:xfrm>
              <a:off x="763475" y="1380350"/>
              <a:ext cx="1746675" cy="1183800"/>
            </a:xfrm>
            <a:custGeom>
              <a:rect b="b" l="l" r="r" t="t"/>
              <a:pathLst>
                <a:path extrusionOk="0" fill="none" h="47352" w="69867">
                  <a:moveTo>
                    <a:pt x="1" y="47352"/>
                  </a:moveTo>
                  <a:cubicBezTo>
                    <a:pt x="9299" y="39553"/>
                    <a:pt x="18205" y="31005"/>
                    <a:pt x="26944" y="22599"/>
                  </a:cubicBezTo>
                  <a:cubicBezTo>
                    <a:pt x="29159" y="20468"/>
                    <a:pt x="31374" y="18336"/>
                    <a:pt x="33421" y="16039"/>
                  </a:cubicBezTo>
                  <a:cubicBezTo>
                    <a:pt x="35112" y="14145"/>
                    <a:pt x="36684" y="12133"/>
                    <a:pt x="38493" y="10359"/>
                  </a:cubicBezTo>
                  <a:cubicBezTo>
                    <a:pt x="46566" y="2465"/>
                    <a:pt x="58591" y="1"/>
                    <a:pt x="69866" y="382"/>
                  </a:cubicBezTo>
                  <a:lnTo>
                    <a:pt x="67378" y="5871"/>
                  </a:lnTo>
                  <a:cubicBezTo>
                    <a:pt x="66021" y="8859"/>
                    <a:pt x="64485" y="12050"/>
                    <a:pt x="61592" y="13586"/>
                  </a:cubicBezTo>
                  <a:cubicBezTo>
                    <a:pt x="59127" y="14896"/>
                    <a:pt x="56115" y="14753"/>
                    <a:pt x="53531" y="15812"/>
                  </a:cubicBezTo>
                  <a:cubicBezTo>
                    <a:pt x="51174" y="16789"/>
                    <a:pt x="49257" y="18729"/>
                    <a:pt x="46792" y="19337"/>
                  </a:cubicBezTo>
                  <a:cubicBezTo>
                    <a:pt x="44447" y="19920"/>
                    <a:pt x="42006" y="19206"/>
                    <a:pt x="39601" y="19003"/>
                  </a:cubicBezTo>
                  <a:cubicBezTo>
                    <a:pt x="35243" y="18634"/>
                    <a:pt x="30076" y="20170"/>
                    <a:pt x="26956" y="22587"/>
                  </a:cubicBezTo>
                </a:path>
              </a:pathLst>
            </a:custGeom>
            <a:noFill/>
            <a:ln cap="rnd" cmpd="sng" w="74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15"/>
            <p:cNvSpPr/>
            <p:nvPr/>
          </p:nvSpPr>
          <p:spPr>
            <a:xfrm>
              <a:off x="1291525" y="1235400"/>
              <a:ext cx="332500" cy="849825"/>
            </a:xfrm>
            <a:custGeom>
              <a:rect b="b" l="l" r="r" t="t"/>
              <a:pathLst>
                <a:path extrusionOk="0" fill="none" h="33993" w="13300">
                  <a:moveTo>
                    <a:pt x="1798" y="32266"/>
                  </a:moveTo>
                  <a:cubicBezTo>
                    <a:pt x="4572" y="29135"/>
                    <a:pt x="7418" y="26075"/>
                    <a:pt x="9561" y="22479"/>
                  </a:cubicBezTo>
                  <a:cubicBezTo>
                    <a:pt x="11704" y="18884"/>
                    <a:pt x="13216" y="14812"/>
                    <a:pt x="13276" y="10633"/>
                  </a:cubicBezTo>
                  <a:cubicBezTo>
                    <a:pt x="13300" y="8823"/>
                    <a:pt x="13038" y="6978"/>
                    <a:pt x="12157" y="5394"/>
                  </a:cubicBezTo>
                  <a:cubicBezTo>
                    <a:pt x="11109" y="3489"/>
                    <a:pt x="9228" y="2060"/>
                    <a:pt x="8537" y="1"/>
                  </a:cubicBezTo>
                  <a:cubicBezTo>
                    <a:pt x="7084" y="5906"/>
                    <a:pt x="5382" y="11740"/>
                    <a:pt x="3429" y="17491"/>
                  </a:cubicBezTo>
                  <a:cubicBezTo>
                    <a:pt x="2715" y="19634"/>
                    <a:pt x="1953" y="21789"/>
                    <a:pt x="1715" y="24039"/>
                  </a:cubicBezTo>
                  <a:cubicBezTo>
                    <a:pt x="1596" y="25230"/>
                    <a:pt x="1631" y="26432"/>
                    <a:pt x="1524" y="27623"/>
                  </a:cubicBezTo>
                  <a:cubicBezTo>
                    <a:pt x="1322" y="29826"/>
                    <a:pt x="655" y="31873"/>
                    <a:pt x="0" y="33993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15"/>
            <p:cNvSpPr/>
            <p:nvPr/>
          </p:nvSpPr>
          <p:spPr>
            <a:xfrm>
              <a:off x="1062325" y="1386025"/>
              <a:ext cx="233675" cy="819175"/>
            </a:xfrm>
            <a:custGeom>
              <a:rect b="b" l="l" r="r" t="t"/>
              <a:pathLst>
                <a:path extrusionOk="0" fill="none" h="32767" w="9347">
                  <a:moveTo>
                    <a:pt x="8359" y="22265"/>
                  </a:moveTo>
                  <a:cubicBezTo>
                    <a:pt x="9037" y="18895"/>
                    <a:pt x="9347" y="15407"/>
                    <a:pt x="8668" y="12037"/>
                  </a:cubicBezTo>
                  <a:cubicBezTo>
                    <a:pt x="7799" y="7775"/>
                    <a:pt x="5394" y="4001"/>
                    <a:pt x="3025" y="333"/>
                  </a:cubicBezTo>
                  <a:cubicBezTo>
                    <a:pt x="2929" y="179"/>
                    <a:pt x="2751" y="0"/>
                    <a:pt x="2584" y="83"/>
                  </a:cubicBezTo>
                  <a:cubicBezTo>
                    <a:pt x="2513" y="131"/>
                    <a:pt x="2465" y="214"/>
                    <a:pt x="2429" y="286"/>
                  </a:cubicBezTo>
                  <a:cubicBezTo>
                    <a:pt x="393" y="5072"/>
                    <a:pt x="0" y="10775"/>
                    <a:pt x="2417" y="15371"/>
                  </a:cubicBezTo>
                  <a:cubicBezTo>
                    <a:pt x="3060" y="16585"/>
                    <a:pt x="3882" y="17728"/>
                    <a:pt x="4263" y="19038"/>
                  </a:cubicBezTo>
                  <a:cubicBezTo>
                    <a:pt x="4775" y="20848"/>
                    <a:pt x="4394" y="22765"/>
                    <a:pt x="4049" y="24598"/>
                  </a:cubicBezTo>
                  <a:cubicBezTo>
                    <a:pt x="3584" y="27051"/>
                    <a:pt x="2882" y="30420"/>
                    <a:pt x="4072" y="32766"/>
                  </a:cubicBezTo>
                  <a:cubicBezTo>
                    <a:pt x="4775" y="32242"/>
                    <a:pt x="6311" y="29051"/>
                    <a:pt x="6763" y="27896"/>
                  </a:cubicBezTo>
                  <a:cubicBezTo>
                    <a:pt x="7454" y="26075"/>
                    <a:pt x="7966" y="24182"/>
                    <a:pt x="8347" y="22265"/>
                  </a:cubicBezTo>
                  <a:close/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15"/>
            <p:cNvSpPr/>
            <p:nvPr/>
          </p:nvSpPr>
          <p:spPr>
            <a:xfrm>
              <a:off x="817650" y="1647650"/>
              <a:ext cx="250350" cy="842400"/>
            </a:xfrm>
            <a:custGeom>
              <a:rect b="b" l="l" r="r" t="t"/>
              <a:pathLst>
                <a:path extrusionOk="0" fill="none" h="33696" w="10014">
                  <a:moveTo>
                    <a:pt x="4453" y="30945"/>
                  </a:moveTo>
                  <a:cubicBezTo>
                    <a:pt x="6108" y="28611"/>
                    <a:pt x="8240" y="25956"/>
                    <a:pt x="8549" y="23123"/>
                  </a:cubicBezTo>
                  <a:cubicBezTo>
                    <a:pt x="8763" y="21206"/>
                    <a:pt x="8406" y="19253"/>
                    <a:pt x="8799" y="17372"/>
                  </a:cubicBezTo>
                  <a:cubicBezTo>
                    <a:pt x="8990" y="16443"/>
                    <a:pt x="9347" y="15574"/>
                    <a:pt x="9537" y="14657"/>
                  </a:cubicBezTo>
                  <a:cubicBezTo>
                    <a:pt x="10014" y="12359"/>
                    <a:pt x="9359" y="9942"/>
                    <a:pt x="8204" y="7894"/>
                  </a:cubicBezTo>
                  <a:cubicBezTo>
                    <a:pt x="7037" y="5847"/>
                    <a:pt x="5418" y="4120"/>
                    <a:pt x="3810" y="2406"/>
                  </a:cubicBezTo>
                  <a:cubicBezTo>
                    <a:pt x="3048" y="1608"/>
                    <a:pt x="2298" y="810"/>
                    <a:pt x="1536" y="1"/>
                  </a:cubicBezTo>
                  <a:cubicBezTo>
                    <a:pt x="2072" y="2227"/>
                    <a:pt x="2417" y="4525"/>
                    <a:pt x="2179" y="6799"/>
                  </a:cubicBezTo>
                  <a:cubicBezTo>
                    <a:pt x="1953" y="8883"/>
                    <a:pt x="1251" y="10883"/>
                    <a:pt x="762" y="12931"/>
                  </a:cubicBezTo>
                  <a:cubicBezTo>
                    <a:pt x="274" y="14967"/>
                    <a:pt x="0" y="17134"/>
                    <a:pt x="632" y="19134"/>
                  </a:cubicBezTo>
                  <a:cubicBezTo>
                    <a:pt x="1084" y="20539"/>
                    <a:pt x="1965" y="21789"/>
                    <a:pt x="2310" y="23230"/>
                  </a:cubicBezTo>
                  <a:cubicBezTo>
                    <a:pt x="3132" y="26671"/>
                    <a:pt x="727" y="30231"/>
                    <a:pt x="1417" y="33695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15"/>
            <p:cNvSpPr/>
            <p:nvPr/>
          </p:nvSpPr>
          <p:spPr>
            <a:xfrm>
              <a:off x="1171275" y="1983100"/>
              <a:ext cx="879300" cy="363775"/>
            </a:xfrm>
            <a:custGeom>
              <a:rect b="b" l="l" r="r" t="t"/>
              <a:pathLst>
                <a:path extrusionOk="0" fill="none" h="14551" w="35172">
                  <a:moveTo>
                    <a:pt x="4691" y="4192"/>
                  </a:moveTo>
                  <a:cubicBezTo>
                    <a:pt x="5537" y="4049"/>
                    <a:pt x="6251" y="3966"/>
                    <a:pt x="6989" y="3525"/>
                  </a:cubicBezTo>
                  <a:cubicBezTo>
                    <a:pt x="11930" y="584"/>
                    <a:pt x="18217" y="1"/>
                    <a:pt x="23610" y="1989"/>
                  </a:cubicBezTo>
                  <a:cubicBezTo>
                    <a:pt x="27027" y="3239"/>
                    <a:pt x="30135" y="5466"/>
                    <a:pt x="33754" y="5835"/>
                  </a:cubicBezTo>
                  <a:cubicBezTo>
                    <a:pt x="34314" y="5883"/>
                    <a:pt x="35040" y="6026"/>
                    <a:pt x="35124" y="6585"/>
                  </a:cubicBezTo>
                  <a:cubicBezTo>
                    <a:pt x="35171" y="6883"/>
                    <a:pt x="35004" y="7157"/>
                    <a:pt x="34826" y="7395"/>
                  </a:cubicBezTo>
                  <a:cubicBezTo>
                    <a:pt x="34064" y="8490"/>
                    <a:pt x="33135" y="9455"/>
                    <a:pt x="32195" y="10395"/>
                  </a:cubicBezTo>
                  <a:cubicBezTo>
                    <a:pt x="31087" y="11479"/>
                    <a:pt x="29932" y="12538"/>
                    <a:pt x="28587" y="13312"/>
                  </a:cubicBezTo>
                  <a:cubicBezTo>
                    <a:pt x="27254" y="14086"/>
                    <a:pt x="25694" y="14550"/>
                    <a:pt x="24158" y="14396"/>
                  </a:cubicBezTo>
                  <a:cubicBezTo>
                    <a:pt x="21372" y="14110"/>
                    <a:pt x="19145" y="11860"/>
                    <a:pt x="16395" y="11371"/>
                  </a:cubicBezTo>
                  <a:cubicBezTo>
                    <a:pt x="14502" y="11038"/>
                    <a:pt x="12573" y="11586"/>
                    <a:pt x="10692" y="12002"/>
                  </a:cubicBezTo>
                  <a:cubicBezTo>
                    <a:pt x="8811" y="12431"/>
                    <a:pt x="6775" y="12717"/>
                    <a:pt x="5013" y="11919"/>
                  </a:cubicBezTo>
                  <a:cubicBezTo>
                    <a:pt x="3405" y="11181"/>
                    <a:pt x="2322" y="9645"/>
                    <a:pt x="893" y="8597"/>
                  </a:cubicBezTo>
                  <a:cubicBezTo>
                    <a:pt x="762" y="8490"/>
                    <a:pt x="607" y="8395"/>
                    <a:pt x="441" y="8419"/>
                  </a:cubicBezTo>
                  <a:cubicBezTo>
                    <a:pt x="274" y="8442"/>
                    <a:pt x="0" y="8514"/>
                    <a:pt x="107" y="8633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15"/>
            <p:cNvSpPr/>
            <p:nvPr/>
          </p:nvSpPr>
          <p:spPr>
            <a:xfrm>
              <a:off x="763475" y="2368575"/>
              <a:ext cx="904600" cy="312275"/>
            </a:xfrm>
            <a:custGeom>
              <a:rect b="b" l="l" r="r" t="t"/>
              <a:pathLst>
                <a:path extrusionOk="0" fill="none" h="12491" w="36184">
                  <a:moveTo>
                    <a:pt x="2144" y="6001"/>
                  </a:moveTo>
                  <a:cubicBezTo>
                    <a:pt x="6573" y="3299"/>
                    <a:pt x="11204" y="441"/>
                    <a:pt x="16384" y="155"/>
                  </a:cubicBezTo>
                  <a:cubicBezTo>
                    <a:pt x="19158" y="1"/>
                    <a:pt x="21920" y="572"/>
                    <a:pt x="24623" y="1227"/>
                  </a:cubicBezTo>
                  <a:cubicBezTo>
                    <a:pt x="28456" y="2179"/>
                    <a:pt x="32255" y="3334"/>
                    <a:pt x="36029" y="4513"/>
                  </a:cubicBezTo>
                  <a:cubicBezTo>
                    <a:pt x="36184" y="4906"/>
                    <a:pt x="35874" y="5335"/>
                    <a:pt x="35576" y="5644"/>
                  </a:cubicBezTo>
                  <a:cubicBezTo>
                    <a:pt x="31016" y="10311"/>
                    <a:pt x="23789" y="12490"/>
                    <a:pt x="17610" y="10383"/>
                  </a:cubicBezTo>
                  <a:cubicBezTo>
                    <a:pt x="16145" y="9895"/>
                    <a:pt x="14681" y="9156"/>
                    <a:pt x="13145" y="9299"/>
                  </a:cubicBezTo>
                  <a:cubicBezTo>
                    <a:pt x="11669" y="9430"/>
                    <a:pt x="10323" y="10347"/>
                    <a:pt x="8847" y="10335"/>
                  </a:cubicBezTo>
                  <a:cubicBezTo>
                    <a:pt x="8097" y="10323"/>
                    <a:pt x="7371" y="10085"/>
                    <a:pt x="6668" y="9835"/>
                  </a:cubicBezTo>
                  <a:cubicBezTo>
                    <a:pt x="4465" y="9073"/>
                    <a:pt x="2203" y="8585"/>
                    <a:pt x="1" y="7823"/>
                  </a:cubicBezTo>
                </a:path>
              </a:pathLst>
            </a:custGeom>
            <a:noFill/>
            <a:ln cap="rnd" cmpd="sng" w="74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5" name="Google Shape;455;p15"/>
          <p:cNvSpPr/>
          <p:nvPr/>
        </p:nvSpPr>
        <p:spPr>
          <a:xfrm flipH="1" rot="10800000">
            <a:off x="264281" y="4325635"/>
            <a:ext cx="553203" cy="494981"/>
          </a:xfrm>
          <a:custGeom>
            <a:rect b="b" l="l" r="r" t="t"/>
            <a:pathLst>
              <a:path extrusionOk="0" h="31694" w="35422">
                <a:moveTo>
                  <a:pt x="19100" y="0"/>
                </a:moveTo>
                <a:cubicBezTo>
                  <a:pt x="14313" y="0"/>
                  <a:pt x="9640" y="1587"/>
                  <a:pt x="6978" y="4887"/>
                </a:cubicBezTo>
                <a:cubicBezTo>
                  <a:pt x="155" y="13353"/>
                  <a:pt x="1" y="27664"/>
                  <a:pt x="12121" y="31010"/>
                </a:cubicBezTo>
                <a:lnTo>
                  <a:pt x="12121" y="31022"/>
                </a:lnTo>
                <a:cubicBezTo>
                  <a:pt x="13786" y="31479"/>
                  <a:pt x="15506" y="31694"/>
                  <a:pt x="17231" y="31694"/>
                </a:cubicBezTo>
                <a:cubicBezTo>
                  <a:pt x="19994" y="31694"/>
                  <a:pt x="22768" y="31142"/>
                  <a:pt x="25349" y="30152"/>
                </a:cubicBezTo>
                <a:cubicBezTo>
                  <a:pt x="26980" y="29521"/>
                  <a:pt x="28564" y="28712"/>
                  <a:pt x="29802" y="27497"/>
                </a:cubicBezTo>
                <a:cubicBezTo>
                  <a:pt x="33302" y="24045"/>
                  <a:pt x="35422" y="16603"/>
                  <a:pt x="35195" y="11829"/>
                </a:cubicBezTo>
                <a:cubicBezTo>
                  <a:pt x="34828" y="4121"/>
                  <a:pt x="26816" y="0"/>
                  <a:pt x="191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15"/>
          <p:cNvSpPr/>
          <p:nvPr/>
        </p:nvSpPr>
        <p:spPr>
          <a:xfrm flipH="1" rot="9039692">
            <a:off x="472060" y="3979152"/>
            <a:ext cx="309473" cy="227729"/>
          </a:xfrm>
          <a:custGeom>
            <a:rect b="b" l="l" r="r" t="t"/>
            <a:pathLst>
              <a:path extrusionOk="0" h="8549" w="11586">
                <a:moveTo>
                  <a:pt x="5798" y="1"/>
                </a:moveTo>
                <a:cubicBezTo>
                  <a:pt x="5759" y="1"/>
                  <a:pt x="5719" y="2"/>
                  <a:pt x="5680" y="3"/>
                </a:cubicBezTo>
                <a:cubicBezTo>
                  <a:pt x="2298" y="134"/>
                  <a:pt x="0" y="4456"/>
                  <a:pt x="2334" y="7135"/>
                </a:cubicBezTo>
                <a:cubicBezTo>
                  <a:pt x="3181" y="8110"/>
                  <a:pt x="4537" y="8549"/>
                  <a:pt x="5930" y="8549"/>
                </a:cubicBezTo>
                <a:cubicBezTo>
                  <a:pt x="7648" y="8549"/>
                  <a:pt x="9424" y="7881"/>
                  <a:pt x="10371" y="6730"/>
                </a:cubicBezTo>
                <a:cubicBezTo>
                  <a:pt x="11418" y="5456"/>
                  <a:pt x="11585" y="3420"/>
                  <a:pt x="10514" y="2170"/>
                </a:cubicBezTo>
                <a:cubicBezTo>
                  <a:pt x="10025" y="1598"/>
                  <a:pt x="9359" y="1229"/>
                  <a:pt x="8692" y="896"/>
                </a:cubicBezTo>
                <a:cubicBezTo>
                  <a:pt x="7786" y="437"/>
                  <a:pt x="6815" y="1"/>
                  <a:pt x="579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15"/>
          <p:cNvSpPr/>
          <p:nvPr/>
        </p:nvSpPr>
        <p:spPr>
          <a:xfrm flipH="1" rot="-9620968">
            <a:off x="800871" y="4226756"/>
            <a:ext cx="237469" cy="174729"/>
          </a:xfrm>
          <a:custGeom>
            <a:rect b="b" l="l" r="r" t="t"/>
            <a:pathLst>
              <a:path extrusionOk="0" h="8549" w="11586">
                <a:moveTo>
                  <a:pt x="5798" y="1"/>
                </a:moveTo>
                <a:cubicBezTo>
                  <a:pt x="5759" y="1"/>
                  <a:pt x="5719" y="2"/>
                  <a:pt x="5680" y="3"/>
                </a:cubicBezTo>
                <a:cubicBezTo>
                  <a:pt x="2298" y="134"/>
                  <a:pt x="0" y="4456"/>
                  <a:pt x="2334" y="7135"/>
                </a:cubicBezTo>
                <a:cubicBezTo>
                  <a:pt x="3181" y="8110"/>
                  <a:pt x="4537" y="8549"/>
                  <a:pt x="5930" y="8549"/>
                </a:cubicBezTo>
                <a:cubicBezTo>
                  <a:pt x="7648" y="8549"/>
                  <a:pt x="9424" y="7881"/>
                  <a:pt x="10371" y="6730"/>
                </a:cubicBezTo>
                <a:cubicBezTo>
                  <a:pt x="11418" y="5456"/>
                  <a:pt x="11585" y="3420"/>
                  <a:pt x="10514" y="2170"/>
                </a:cubicBezTo>
                <a:cubicBezTo>
                  <a:pt x="10025" y="1598"/>
                  <a:pt x="9359" y="1229"/>
                  <a:pt x="8692" y="896"/>
                </a:cubicBezTo>
                <a:cubicBezTo>
                  <a:pt x="7786" y="437"/>
                  <a:pt x="6815" y="1"/>
                  <a:pt x="579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15"/>
          <p:cNvSpPr txBox="1"/>
          <p:nvPr>
            <p:ph type="title"/>
          </p:nvPr>
        </p:nvSpPr>
        <p:spPr>
          <a:xfrm>
            <a:off x="1901900" y="2573068"/>
            <a:ext cx="54054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59" name="Google Shape;459;p15"/>
          <p:cNvSpPr txBox="1"/>
          <p:nvPr>
            <p:ph hasCustomPrompt="1" idx="2" type="title"/>
          </p:nvPr>
        </p:nvSpPr>
        <p:spPr>
          <a:xfrm>
            <a:off x="3917600" y="1529763"/>
            <a:ext cx="1374000" cy="75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60" name="Google Shape;460;p15"/>
          <p:cNvSpPr txBox="1"/>
          <p:nvPr>
            <p:ph idx="1" type="subTitle"/>
          </p:nvPr>
        </p:nvSpPr>
        <p:spPr>
          <a:xfrm>
            <a:off x="1901900" y="3128958"/>
            <a:ext cx="5405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1" name="Google Shape;461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SECTION_HEADER_1_1_1"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16"/>
          <p:cNvSpPr/>
          <p:nvPr/>
        </p:nvSpPr>
        <p:spPr>
          <a:xfrm flipH="1">
            <a:off x="6288692" y="-7292"/>
            <a:ext cx="2862600" cy="2462451"/>
          </a:xfrm>
          <a:custGeom>
            <a:rect b="b" l="l" r="r" t="t"/>
            <a:pathLst>
              <a:path extrusionOk="0" h="60603" w="70451">
                <a:moveTo>
                  <a:pt x="227" y="0"/>
                </a:moveTo>
                <a:lnTo>
                  <a:pt x="1" y="60222"/>
                </a:lnTo>
                <a:cubicBezTo>
                  <a:pt x="592" y="60484"/>
                  <a:pt x="1209" y="60603"/>
                  <a:pt x="1830" y="60603"/>
                </a:cubicBezTo>
                <a:cubicBezTo>
                  <a:pt x="3974" y="60603"/>
                  <a:pt x="6155" y="59182"/>
                  <a:pt x="7383" y="57317"/>
                </a:cubicBezTo>
                <a:cubicBezTo>
                  <a:pt x="8966" y="54912"/>
                  <a:pt x="9407" y="51959"/>
                  <a:pt x="10026" y="49149"/>
                </a:cubicBezTo>
                <a:cubicBezTo>
                  <a:pt x="10645" y="46339"/>
                  <a:pt x="11597" y="43398"/>
                  <a:pt x="13836" y="41588"/>
                </a:cubicBezTo>
                <a:cubicBezTo>
                  <a:pt x="18253" y="38040"/>
                  <a:pt x="25694" y="40350"/>
                  <a:pt x="29671" y="36314"/>
                </a:cubicBezTo>
                <a:cubicBezTo>
                  <a:pt x="32148" y="33802"/>
                  <a:pt x="32219" y="29837"/>
                  <a:pt x="33684" y="26634"/>
                </a:cubicBezTo>
                <a:cubicBezTo>
                  <a:pt x="35898" y="21753"/>
                  <a:pt x="41173" y="19026"/>
                  <a:pt x="46316" y="17526"/>
                </a:cubicBezTo>
                <a:cubicBezTo>
                  <a:pt x="51460" y="16026"/>
                  <a:pt x="56913" y="15347"/>
                  <a:pt x="61663" y="12883"/>
                </a:cubicBezTo>
                <a:cubicBezTo>
                  <a:pt x="66414" y="10406"/>
                  <a:pt x="70450" y="5394"/>
                  <a:pt x="69593" y="107"/>
                </a:cubicBezTo>
                <a:lnTo>
                  <a:pt x="22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16"/>
          <p:cNvSpPr/>
          <p:nvPr/>
        </p:nvSpPr>
        <p:spPr>
          <a:xfrm flipH="1" rot="10800000">
            <a:off x="6853096" y="146195"/>
            <a:ext cx="1526511" cy="1365853"/>
          </a:xfrm>
          <a:custGeom>
            <a:rect b="b" l="l" r="r" t="t"/>
            <a:pathLst>
              <a:path extrusionOk="0" h="31694" w="35422">
                <a:moveTo>
                  <a:pt x="19100" y="0"/>
                </a:moveTo>
                <a:cubicBezTo>
                  <a:pt x="14313" y="0"/>
                  <a:pt x="9640" y="1587"/>
                  <a:pt x="6978" y="4887"/>
                </a:cubicBezTo>
                <a:cubicBezTo>
                  <a:pt x="155" y="13353"/>
                  <a:pt x="1" y="27664"/>
                  <a:pt x="12121" y="31010"/>
                </a:cubicBezTo>
                <a:lnTo>
                  <a:pt x="12121" y="31022"/>
                </a:lnTo>
                <a:cubicBezTo>
                  <a:pt x="13786" y="31479"/>
                  <a:pt x="15506" y="31694"/>
                  <a:pt x="17231" y="31694"/>
                </a:cubicBezTo>
                <a:cubicBezTo>
                  <a:pt x="19994" y="31694"/>
                  <a:pt x="22768" y="31142"/>
                  <a:pt x="25349" y="30152"/>
                </a:cubicBezTo>
                <a:cubicBezTo>
                  <a:pt x="26980" y="29521"/>
                  <a:pt x="28564" y="28712"/>
                  <a:pt x="29802" y="27497"/>
                </a:cubicBezTo>
                <a:cubicBezTo>
                  <a:pt x="33302" y="24045"/>
                  <a:pt x="35422" y="16603"/>
                  <a:pt x="35195" y="11829"/>
                </a:cubicBezTo>
                <a:cubicBezTo>
                  <a:pt x="34828" y="4121"/>
                  <a:pt x="26816" y="0"/>
                  <a:pt x="191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16"/>
          <p:cNvSpPr/>
          <p:nvPr/>
        </p:nvSpPr>
        <p:spPr>
          <a:xfrm rot="-5400000">
            <a:off x="7111350" y="3138850"/>
            <a:ext cx="1650300" cy="2415000"/>
          </a:xfrm>
          <a:prstGeom prst="round2SameRect">
            <a:avLst>
              <a:gd fmla="val 48557" name="adj1"/>
              <a:gd fmla="val 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16"/>
          <p:cNvSpPr/>
          <p:nvPr/>
        </p:nvSpPr>
        <p:spPr>
          <a:xfrm rot="-5400000">
            <a:off x="-899989" y="861484"/>
            <a:ext cx="2899475" cy="1140750"/>
          </a:xfrm>
          <a:custGeom>
            <a:rect b="b" l="l" r="r" t="t"/>
            <a:pathLst>
              <a:path extrusionOk="0" h="45630" w="115979">
                <a:moveTo>
                  <a:pt x="0" y="0"/>
                </a:moveTo>
                <a:lnTo>
                  <a:pt x="0" y="1786"/>
                </a:lnTo>
                <a:cubicBezTo>
                  <a:pt x="48" y="7799"/>
                  <a:pt x="1000" y="14097"/>
                  <a:pt x="4596" y="18919"/>
                </a:cubicBezTo>
                <a:cubicBezTo>
                  <a:pt x="7245" y="22471"/>
                  <a:pt x="11664" y="24919"/>
                  <a:pt x="15974" y="24919"/>
                </a:cubicBezTo>
                <a:cubicBezTo>
                  <a:pt x="17514" y="24919"/>
                  <a:pt x="19041" y="24606"/>
                  <a:pt x="20467" y="23920"/>
                </a:cubicBezTo>
                <a:cubicBezTo>
                  <a:pt x="25349" y="21586"/>
                  <a:pt x="27551" y="16002"/>
                  <a:pt x="30861" y="11740"/>
                </a:cubicBezTo>
                <a:cubicBezTo>
                  <a:pt x="33071" y="8886"/>
                  <a:pt x="36878" y="6606"/>
                  <a:pt x="40234" y="6606"/>
                </a:cubicBezTo>
                <a:cubicBezTo>
                  <a:pt x="41905" y="6606"/>
                  <a:pt x="43465" y="7171"/>
                  <a:pt x="44661" y="8513"/>
                </a:cubicBezTo>
                <a:cubicBezTo>
                  <a:pt x="46447" y="10513"/>
                  <a:pt x="46601" y="13454"/>
                  <a:pt x="47780" y="15859"/>
                </a:cubicBezTo>
                <a:cubicBezTo>
                  <a:pt x="49312" y="18952"/>
                  <a:pt x="52753" y="20910"/>
                  <a:pt x="56174" y="20910"/>
                </a:cubicBezTo>
                <a:cubicBezTo>
                  <a:pt x="57060" y="20910"/>
                  <a:pt x="57944" y="20779"/>
                  <a:pt x="58793" y="20503"/>
                </a:cubicBezTo>
                <a:cubicBezTo>
                  <a:pt x="62437" y="19324"/>
                  <a:pt x="64913" y="16073"/>
                  <a:pt x="67687" y="13442"/>
                </a:cubicBezTo>
                <a:cubicBezTo>
                  <a:pt x="69833" y="11407"/>
                  <a:pt x="72712" y="9622"/>
                  <a:pt x="75531" y="9622"/>
                </a:cubicBezTo>
                <a:cubicBezTo>
                  <a:pt x="76357" y="9622"/>
                  <a:pt x="77178" y="9775"/>
                  <a:pt x="77974" y="10120"/>
                </a:cubicBezTo>
                <a:cubicBezTo>
                  <a:pt x="83677" y="12609"/>
                  <a:pt x="82463" y="22038"/>
                  <a:pt x="87618" y="25539"/>
                </a:cubicBezTo>
                <a:cubicBezTo>
                  <a:pt x="91369" y="28087"/>
                  <a:pt x="96834" y="26301"/>
                  <a:pt x="100679" y="28694"/>
                </a:cubicBezTo>
                <a:cubicBezTo>
                  <a:pt x="104228" y="30920"/>
                  <a:pt x="104942" y="35659"/>
                  <a:pt x="106478" y="39552"/>
                </a:cubicBezTo>
                <a:cubicBezTo>
                  <a:pt x="107687" y="42617"/>
                  <a:pt x="110733" y="45630"/>
                  <a:pt x="113664" y="45630"/>
                </a:cubicBezTo>
                <a:cubicBezTo>
                  <a:pt x="114457" y="45630"/>
                  <a:pt x="115241" y="45410"/>
                  <a:pt x="115979" y="44910"/>
                </a:cubicBezTo>
                <a:lnTo>
                  <a:pt x="11597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7" name="Google Shape;467;p16"/>
          <p:cNvGrpSpPr/>
          <p:nvPr/>
        </p:nvGrpSpPr>
        <p:grpSpPr>
          <a:xfrm>
            <a:off x="158725" y="154258"/>
            <a:ext cx="985850" cy="708025"/>
            <a:chOff x="158725" y="154258"/>
            <a:chExt cx="985850" cy="708025"/>
          </a:xfrm>
        </p:grpSpPr>
        <p:sp>
          <p:nvSpPr>
            <p:cNvPr id="468" name="Google Shape;468;p16"/>
            <p:cNvSpPr/>
            <p:nvPr/>
          </p:nvSpPr>
          <p:spPr>
            <a:xfrm flipH="1" rot="10800000">
              <a:off x="747775" y="490833"/>
              <a:ext cx="226250" cy="349950"/>
            </a:xfrm>
            <a:custGeom>
              <a:rect b="b" l="l" r="r" t="t"/>
              <a:pathLst>
                <a:path extrusionOk="0" h="13998" w="9050">
                  <a:moveTo>
                    <a:pt x="5916" y="0"/>
                  </a:moveTo>
                  <a:cubicBezTo>
                    <a:pt x="5287" y="0"/>
                    <a:pt x="4655" y="203"/>
                    <a:pt x="4156" y="601"/>
                  </a:cubicBezTo>
                  <a:cubicBezTo>
                    <a:pt x="3716" y="946"/>
                    <a:pt x="3394" y="1422"/>
                    <a:pt x="3073" y="1898"/>
                  </a:cubicBezTo>
                  <a:cubicBezTo>
                    <a:pt x="1227" y="4625"/>
                    <a:pt x="1" y="6661"/>
                    <a:pt x="1" y="10066"/>
                  </a:cubicBezTo>
                  <a:cubicBezTo>
                    <a:pt x="25" y="11483"/>
                    <a:pt x="287" y="13162"/>
                    <a:pt x="1561" y="13781"/>
                  </a:cubicBezTo>
                  <a:cubicBezTo>
                    <a:pt x="1860" y="13930"/>
                    <a:pt x="2187" y="13997"/>
                    <a:pt x="2518" y="13997"/>
                  </a:cubicBezTo>
                  <a:cubicBezTo>
                    <a:pt x="3082" y="13997"/>
                    <a:pt x="3659" y="13803"/>
                    <a:pt x="4132" y="13495"/>
                  </a:cubicBezTo>
                  <a:cubicBezTo>
                    <a:pt x="4894" y="12995"/>
                    <a:pt x="5442" y="12257"/>
                    <a:pt x="5942" y="11495"/>
                  </a:cubicBezTo>
                  <a:cubicBezTo>
                    <a:pt x="6907" y="9995"/>
                    <a:pt x="7716" y="8387"/>
                    <a:pt x="8323" y="6709"/>
                  </a:cubicBezTo>
                  <a:cubicBezTo>
                    <a:pt x="8728" y="5613"/>
                    <a:pt x="9050" y="4458"/>
                    <a:pt x="8954" y="3291"/>
                  </a:cubicBezTo>
                  <a:cubicBezTo>
                    <a:pt x="8871" y="2125"/>
                    <a:pt x="8312" y="946"/>
                    <a:pt x="7299" y="362"/>
                  </a:cubicBezTo>
                  <a:cubicBezTo>
                    <a:pt x="6881" y="120"/>
                    <a:pt x="6399" y="0"/>
                    <a:pt x="59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16"/>
            <p:cNvSpPr/>
            <p:nvPr/>
          </p:nvSpPr>
          <p:spPr>
            <a:xfrm flipH="1" rot="10800000">
              <a:off x="957050" y="280983"/>
              <a:ext cx="187525" cy="185600"/>
            </a:xfrm>
            <a:custGeom>
              <a:rect b="b" l="l" r="r" t="t"/>
              <a:pathLst>
                <a:path extrusionOk="0" h="7424" w="7501">
                  <a:moveTo>
                    <a:pt x="3361" y="0"/>
                  </a:moveTo>
                  <a:cubicBezTo>
                    <a:pt x="2676" y="0"/>
                    <a:pt x="2022" y="344"/>
                    <a:pt x="1500" y="801"/>
                  </a:cubicBezTo>
                  <a:cubicBezTo>
                    <a:pt x="595" y="1623"/>
                    <a:pt x="36" y="2825"/>
                    <a:pt x="12" y="4052"/>
                  </a:cubicBezTo>
                  <a:cubicBezTo>
                    <a:pt x="0" y="4421"/>
                    <a:pt x="48" y="4790"/>
                    <a:pt x="143" y="5147"/>
                  </a:cubicBezTo>
                  <a:cubicBezTo>
                    <a:pt x="534" y="6484"/>
                    <a:pt x="1907" y="7423"/>
                    <a:pt x="3303" y="7423"/>
                  </a:cubicBezTo>
                  <a:cubicBezTo>
                    <a:pt x="3436" y="7423"/>
                    <a:pt x="3570" y="7415"/>
                    <a:pt x="3703" y="7397"/>
                  </a:cubicBezTo>
                  <a:cubicBezTo>
                    <a:pt x="7501" y="6921"/>
                    <a:pt x="7477" y="2456"/>
                    <a:pt x="4834" y="551"/>
                  </a:cubicBezTo>
                  <a:cubicBezTo>
                    <a:pt x="4465" y="289"/>
                    <a:pt x="4048" y="75"/>
                    <a:pt x="3608" y="15"/>
                  </a:cubicBezTo>
                  <a:cubicBezTo>
                    <a:pt x="3525" y="5"/>
                    <a:pt x="3443" y="0"/>
                    <a:pt x="33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16"/>
            <p:cNvSpPr/>
            <p:nvPr/>
          </p:nvSpPr>
          <p:spPr>
            <a:xfrm flipH="1" rot="10800000">
              <a:off x="628425" y="154258"/>
              <a:ext cx="230400" cy="231800"/>
            </a:xfrm>
            <a:custGeom>
              <a:rect b="b" l="l" r="r" t="t"/>
              <a:pathLst>
                <a:path extrusionOk="0" h="9272" w="9216">
                  <a:moveTo>
                    <a:pt x="4318" y="0"/>
                  </a:moveTo>
                  <a:cubicBezTo>
                    <a:pt x="2684" y="0"/>
                    <a:pt x="1085" y="1237"/>
                    <a:pt x="584" y="2843"/>
                  </a:cubicBezTo>
                  <a:cubicBezTo>
                    <a:pt x="1" y="4712"/>
                    <a:pt x="727" y="6819"/>
                    <a:pt x="2108" y="8201"/>
                  </a:cubicBezTo>
                  <a:cubicBezTo>
                    <a:pt x="2441" y="8546"/>
                    <a:pt x="2822" y="8843"/>
                    <a:pt x="3263" y="9034"/>
                  </a:cubicBezTo>
                  <a:cubicBezTo>
                    <a:pt x="3630" y="9198"/>
                    <a:pt x="4027" y="9272"/>
                    <a:pt x="4435" y="9272"/>
                  </a:cubicBezTo>
                  <a:cubicBezTo>
                    <a:pt x="5826" y="9272"/>
                    <a:pt x="7337" y="8416"/>
                    <a:pt x="8156" y="7403"/>
                  </a:cubicBezTo>
                  <a:cubicBezTo>
                    <a:pt x="9216" y="6093"/>
                    <a:pt x="8478" y="3724"/>
                    <a:pt x="7716" y="2319"/>
                  </a:cubicBezTo>
                  <a:cubicBezTo>
                    <a:pt x="7156" y="1283"/>
                    <a:pt x="6251" y="402"/>
                    <a:pt x="5120" y="104"/>
                  </a:cubicBezTo>
                  <a:cubicBezTo>
                    <a:pt x="4855" y="34"/>
                    <a:pt x="4586" y="0"/>
                    <a:pt x="43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16"/>
            <p:cNvSpPr/>
            <p:nvPr/>
          </p:nvSpPr>
          <p:spPr>
            <a:xfrm flipH="1" rot="10800000">
              <a:off x="482275" y="472183"/>
              <a:ext cx="156600" cy="194250"/>
            </a:xfrm>
            <a:custGeom>
              <a:rect b="b" l="l" r="r" t="t"/>
              <a:pathLst>
                <a:path extrusionOk="0" h="7770" w="6264">
                  <a:moveTo>
                    <a:pt x="3259" y="0"/>
                  </a:moveTo>
                  <a:cubicBezTo>
                    <a:pt x="2700" y="0"/>
                    <a:pt x="2140" y="153"/>
                    <a:pt x="1667" y="449"/>
                  </a:cubicBezTo>
                  <a:cubicBezTo>
                    <a:pt x="536" y="1163"/>
                    <a:pt x="1" y="2580"/>
                    <a:pt x="72" y="3914"/>
                  </a:cubicBezTo>
                  <a:cubicBezTo>
                    <a:pt x="143" y="5354"/>
                    <a:pt x="691" y="7354"/>
                    <a:pt x="2275" y="7700"/>
                  </a:cubicBezTo>
                  <a:cubicBezTo>
                    <a:pt x="2495" y="7747"/>
                    <a:pt x="2706" y="7770"/>
                    <a:pt x="2908" y="7770"/>
                  </a:cubicBezTo>
                  <a:cubicBezTo>
                    <a:pt x="4831" y="7770"/>
                    <a:pt x="5954" y="5741"/>
                    <a:pt x="6180" y="3985"/>
                  </a:cubicBezTo>
                  <a:cubicBezTo>
                    <a:pt x="6263" y="3342"/>
                    <a:pt x="6263" y="2675"/>
                    <a:pt x="6073" y="2068"/>
                  </a:cubicBezTo>
                  <a:cubicBezTo>
                    <a:pt x="5799" y="1211"/>
                    <a:pt x="5108" y="485"/>
                    <a:pt x="4263" y="175"/>
                  </a:cubicBezTo>
                  <a:cubicBezTo>
                    <a:pt x="3942" y="58"/>
                    <a:pt x="3601" y="0"/>
                    <a:pt x="3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16"/>
            <p:cNvSpPr/>
            <p:nvPr/>
          </p:nvSpPr>
          <p:spPr>
            <a:xfrm flipH="1" rot="10800000">
              <a:off x="158725" y="681908"/>
              <a:ext cx="184625" cy="180375"/>
            </a:xfrm>
            <a:custGeom>
              <a:rect b="b" l="l" r="r" t="t"/>
              <a:pathLst>
                <a:path extrusionOk="0" h="7215" w="7385">
                  <a:moveTo>
                    <a:pt x="3392" y="1"/>
                  </a:moveTo>
                  <a:cubicBezTo>
                    <a:pt x="2616" y="1"/>
                    <a:pt x="1873" y="224"/>
                    <a:pt x="1334" y="722"/>
                  </a:cubicBezTo>
                  <a:cubicBezTo>
                    <a:pt x="929" y="1092"/>
                    <a:pt x="691" y="1592"/>
                    <a:pt x="501" y="2104"/>
                  </a:cubicBezTo>
                  <a:cubicBezTo>
                    <a:pt x="179" y="2937"/>
                    <a:pt x="0" y="3854"/>
                    <a:pt x="143" y="4747"/>
                  </a:cubicBezTo>
                  <a:cubicBezTo>
                    <a:pt x="286" y="5640"/>
                    <a:pt x="786" y="6497"/>
                    <a:pt x="1584" y="6926"/>
                  </a:cubicBezTo>
                  <a:cubicBezTo>
                    <a:pt x="1951" y="7125"/>
                    <a:pt x="2351" y="7215"/>
                    <a:pt x="2764" y="7215"/>
                  </a:cubicBezTo>
                  <a:cubicBezTo>
                    <a:pt x="4762" y="7215"/>
                    <a:pt x="7048" y="5116"/>
                    <a:pt x="7216" y="3270"/>
                  </a:cubicBezTo>
                  <a:cubicBezTo>
                    <a:pt x="7385" y="1336"/>
                    <a:pt x="5288" y="1"/>
                    <a:pt x="33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16"/>
            <p:cNvSpPr/>
            <p:nvPr/>
          </p:nvSpPr>
          <p:spPr>
            <a:xfrm flipH="1" rot="10800000">
              <a:off x="260225" y="311933"/>
              <a:ext cx="158225" cy="160525"/>
            </a:xfrm>
            <a:custGeom>
              <a:rect b="b" l="l" r="r" t="t"/>
              <a:pathLst>
                <a:path extrusionOk="0" h="6421" w="6329">
                  <a:moveTo>
                    <a:pt x="2699" y="0"/>
                  </a:moveTo>
                  <a:cubicBezTo>
                    <a:pt x="2528" y="0"/>
                    <a:pt x="2358" y="18"/>
                    <a:pt x="2191" y="60"/>
                  </a:cubicBezTo>
                  <a:cubicBezTo>
                    <a:pt x="1215" y="310"/>
                    <a:pt x="620" y="1298"/>
                    <a:pt x="346" y="2262"/>
                  </a:cubicBezTo>
                  <a:cubicBezTo>
                    <a:pt x="1" y="3441"/>
                    <a:pt x="48" y="4894"/>
                    <a:pt x="989" y="5680"/>
                  </a:cubicBezTo>
                  <a:cubicBezTo>
                    <a:pt x="1610" y="6194"/>
                    <a:pt x="2297" y="6420"/>
                    <a:pt x="2957" y="6420"/>
                  </a:cubicBezTo>
                  <a:cubicBezTo>
                    <a:pt x="4740" y="6420"/>
                    <a:pt x="6329" y="4771"/>
                    <a:pt x="5894" y="2703"/>
                  </a:cubicBezTo>
                  <a:cubicBezTo>
                    <a:pt x="5632" y="1393"/>
                    <a:pt x="4513" y="298"/>
                    <a:pt x="3215" y="48"/>
                  </a:cubicBezTo>
                  <a:cubicBezTo>
                    <a:pt x="3043" y="18"/>
                    <a:pt x="2870" y="0"/>
                    <a:pt x="26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4" name="Google Shape;474;p16"/>
          <p:cNvGrpSpPr/>
          <p:nvPr/>
        </p:nvGrpSpPr>
        <p:grpSpPr>
          <a:xfrm flipH="1" rot="-1787720">
            <a:off x="6772464" y="629542"/>
            <a:ext cx="1736238" cy="814119"/>
            <a:chOff x="503325" y="3713675"/>
            <a:chExt cx="1736250" cy="814125"/>
          </a:xfrm>
        </p:grpSpPr>
        <p:sp>
          <p:nvSpPr>
            <p:cNvPr id="475" name="Google Shape;475;p16"/>
            <p:cNvSpPr/>
            <p:nvPr/>
          </p:nvSpPr>
          <p:spPr>
            <a:xfrm>
              <a:off x="503325" y="3713675"/>
              <a:ext cx="1711850" cy="814125"/>
            </a:xfrm>
            <a:custGeom>
              <a:rect b="b" l="l" r="r" t="t"/>
              <a:pathLst>
                <a:path extrusionOk="0" fill="none" h="32565" w="68474">
                  <a:moveTo>
                    <a:pt x="67949" y="14800"/>
                  </a:moveTo>
                  <a:cubicBezTo>
                    <a:pt x="67759" y="14622"/>
                    <a:pt x="67533" y="14443"/>
                    <a:pt x="67247" y="14253"/>
                  </a:cubicBezTo>
                  <a:cubicBezTo>
                    <a:pt x="62830" y="11324"/>
                    <a:pt x="57960" y="9038"/>
                    <a:pt x="52971" y="7287"/>
                  </a:cubicBezTo>
                  <a:cubicBezTo>
                    <a:pt x="52793" y="7228"/>
                    <a:pt x="52602" y="7371"/>
                    <a:pt x="52626" y="7561"/>
                  </a:cubicBezTo>
                  <a:cubicBezTo>
                    <a:pt x="52912" y="9442"/>
                    <a:pt x="53043" y="11324"/>
                    <a:pt x="52995" y="13217"/>
                  </a:cubicBezTo>
                  <a:cubicBezTo>
                    <a:pt x="52745" y="11943"/>
                    <a:pt x="52495" y="10681"/>
                    <a:pt x="52233" y="9419"/>
                  </a:cubicBezTo>
                  <a:cubicBezTo>
                    <a:pt x="51995" y="8276"/>
                    <a:pt x="51757" y="7264"/>
                    <a:pt x="50769" y="6549"/>
                  </a:cubicBezTo>
                  <a:cubicBezTo>
                    <a:pt x="49578" y="5692"/>
                    <a:pt x="47911" y="5263"/>
                    <a:pt x="46554" y="4775"/>
                  </a:cubicBezTo>
                  <a:cubicBezTo>
                    <a:pt x="44613" y="4073"/>
                    <a:pt x="42661" y="3465"/>
                    <a:pt x="40684" y="2906"/>
                  </a:cubicBezTo>
                  <a:cubicBezTo>
                    <a:pt x="40565" y="2882"/>
                    <a:pt x="40434" y="2918"/>
                    <a:pt x="40386" y="3037"/>
                  </a:cubicBezTo>
                  <a:cubicBezTo>
                    <a:pt x="39946" y="4382"/>
                    <a:pt x="39565" y="5751"/>
                    <a:pt x="39232" y="7121"/>
                  </a:cubicBezTo>
                  <a:cubicBezTo>
                    <a:pt x="38958" y="5740"/>
                    <a:pt x="38755" y="4347"/>
                    <a:pt x="38624" y="2942"/>
                  </a:cubicBezTo>
                  <a:cubicBezTo>
                    <a:pt x="38612" y="2858"/>
                    <a:pt x="38553" y="2787"/>
                    <a:pt x="38481" y="2763"/>
                  </a:cubicBezTo>
                  <a:cubicBezTo>
                    <a:pt x="34029" y="1215"/>
                    <a:pt x="29016" y="1"/>
                    <a:pt x="24277" y="179"/>
                  </a:cubicBezTo>
                  <a:cubicBezTo>
                    <a:pt x="22551" y="251"/>
                    <a:pt x="21694" y="882"/>
                    <a:pt x="21229" y="2513"/>
                  </a:cubicBezTo>
                  <a:cubicBezTo>
                    <a:pt x="20574" y="4751"/>
                    <a:pt x="20039" y="7049"/>
                    <a:pt x="19491" y="9323"/>
                  </a:cubicBezTo>
                  <a:cubicBezTo>
                    <a:pt x="19431" y="7002"/>
                    <a:pt x="19181" y="4680"/>
                    <a:pt x="18622" y="2418"/>
                  </a:cubicBezTo>
                  <a:cubicBezTo>
                    <a:pt x="18491" y="1906"/>
                    <a:pt x="18408" y="1215"/>
                    <a:pt x="17931" y="894"/>
                  </a:cubicBezTo>
                  <a:cubicBezTo>
                    <a:pt x="17157" y="382"/>
                    <a:pt x="15764" y="656"/>
                    <a:pt x="14883" y="691"/>
                  </a:cubicBezTo>
                  <a:cubicBezTo>
                    <a:pt x="12323" y="798"/>
                    <a:pt x="9787" y="1275"/>
                    <a:pt x="7359" y="2096"/>
                  </a:cubicBezTo>
                  <a:cubicBezTo>
                    <a:pt x="6739" y="2311"/>
                    <a:pt x="5799" y="2477"/>
                    <a:pt x="5501" y="3144"/>
                  </a:cubicBezTo>
                  <a:cubicBezTo>
                    <a:pt x="5239" y="3739"/>
                    <a:pt x="5382" y="4656"/>
                    <a:pt x="5561" y="5478"/>
                  </a:cubicBezTo>
                  <a:lnTo>
                    <a:pt x="4787" y="4287"/>
                  </a:lnTo>
                  <a:cubicBezTo>
                    <a:pt x="4727" y="4180"/>
                    <a:pt x="4561" y="4180"/>
                    <a:pt x="4477" y="4251"/>
                  </a:cubicBezTo>
                  <a:cubicBezTo>
                    <a:pt x="3025" y="5370"/>
                    <a:pt x="1572" y="6490"/>
                    <a:pt x="108" y="7597"/>
                  </a:cubicBezTo>
                  <a:cubicBezTo>
                    <a:pt x="24" y="7668"/>
                    <a:pt x="0" y="7728"/>
                    <a:pt x="60" y="7823"/>
                  </a:cubicBezTo>
                  <a:cubicBezTo>
                    <a:pt x="143" y="7918"/>
                    <a:pt x="215" y="8002"/>
                    <a:pt x="286" y="8109"/>
                  </a:cubicBezTo>
                  <a:cubicBezTo>
                    <a:pt x="572" y="8561"/>
                    <a:pt x="846" y="9014"/>
                    <a:pt x="1132" y="9466"/>
                  </a:cubicBezTo>
                  <a:cubicBezTo>
                    <a:pt x="1429" y="9919"/>
                    <a:pt x="1727" y="10359"/>
                    <a:pt x="2036" y="10800"/>
                  </a:cubicBezTo>
                  <a:cubicBezTo>
                    <a:pt x="2346" y="11240"/>
                    <a:pt x="2656" y="11681"/>
                    <a:pt x="2965" y="12109"/>
                  </a:cubicBezTo>
                  <a:cubicBezTo>
                    <a:pt x="3287" y="12538"/>
                    <a:pt x="3608" y="12967"/>
                    <a:pt x="3941" y="13383"/>
                  </a:cubicBezTo>
                  <a:cubicBezTo>
                    <a:pt x="4275" y="13812"/>
                    <a:pt x="4608" y="14229"/>
                    <a:pt x="4942" y="14634"/>
                  </a:cubicBezTo>
                  <a:cubicBezTo>
                    <a:pt x="5287" y="15050"/>
                    <a:pt x="5632" y="15455"/>
                    <a:pt x="5989" y="15860"/>
                  </a:cubicBezTo>
                  <a:cubicBezTo>
                    <a:pt x="6335" y="16265"/>
                    <a:pt x="6692" y="16669"/>
                    <a:pt x="7049" y="17074"/>
                  </a:cubicBezTo>
                  <a:cubicBezTo>
                    <a:pt x="7347" y="17396"/>
                    <a:pt x="7644" y="17717"/>
                    <a:pt x="7942" y="18039"/>
                  </a:cubicBezTo>
                  <a:cubicBezTo>
                    <a:pt x="8061" y="18170"/>
                    <a:pt x="8299" y="18134"/>
                    <a:pt x="8323" y="17932"/>
                  </a:cubicBezTo>
                  <a:cubicBezTo>
                    <a:pt x="8394" y="17003"/>
                    <a:pt x="8561" y="16122"/>
                    <a:pt x="8799" y="15241"/>
                  </a:cubicBezTo>
                  <a:cubicBezTo>
                    <a:pt x="8847" y="16669"/>
                    <a:pt x="9049" y="18122"/>
                    <a:pt x="9895" y="19301"/>
                  </a:cubicBezTo>
                  <a:cubicBezTo>
                    <a:pt x="11026" y="20896"/>
                    <a:pt x="13335" y="21765"/>
                    <a:pt x="15038" y="22599"/>
                  </a:cubicBezTo>
                  <a:cubicBezTo>
                    <a:pt x="19360" y="24706"/>
                    <a:pt x="23896" y="26278"/>
                    <a:pt x="28575" y="27361"/>
                  </a:cubicBezTo>
                  <a:cubicBezTo>
                    <a:pt x="28683" y="27385"/>
                    <a:pt x="28790" y="27278"/>
                    <a:pt x="28802" y="27183"/>
                  </a:cubicBezTo>
                  <a:cubicBezTo>
                    <a:pt x="29040" y="24861"/>
                    <a:pt x="29266" y="22539"/>
                    <a:pt x="29504" y="20218"/>
                  </a:cubicBezTo>
                  <a:cubicBezTo>
                    <a:pt x="29576" y="19587"/>
                    <a:pt x="29635" y="18955"/>
                    <a:pt x="29707" y="18324"/>
                  </a:cubicBezTo>
                  <a:cubicBezTo>
                    <a:pt x="29730" y="18027"/>
                    <a:pt x="29790" y="15717"/>
                    <a:pt x="30516" y="17777"/>
                  </a:cubicBezTo>
                  <a:cubicBezTo>
                    <a:pt x="30802" y="18563"/>
                    <a:pt x="30361" y="20039"/>
                    <a:pt x="30314" y="20884"/>
                  </a:cubicBezTo>
                  <a:cubicBezTo>
                    <a:pt x="30195" y="22801"/>
                    <a:pt x="30135" y="24813"/>
                    <a:pt x="30373" y="26730"/>
                  </a:cubicBezTo>
                  <a:cubicBezTo>
                    <a:pt x="30588" y="28516"/>
                    <a:pt x="31504" y="28921"/>
                    <a:pt x="33112" y="29504"/>
                  </a:cubicBezTo>
                  <a:cubicBezTo>
                    <a:pt x="35136" y="30219"/>
                    <a:pt x="37184" y="30838"/>
                    <a:pt x="39255" y="31350"/>
                  </a:cubicBezTo>
                  <a:cubicBezTo>
                    <a:pt x="40125" y="31564"/>
                    <a:pt x="40994" y="31767"/>
                    <a:pt x="41875" y="31945"/>
                  </a:cubicBezTo>
                  <a:cubicBezTo>
                    <a:pt x="42637" y="32100"/>
                    <a:pt x="43792" y="32564"/>
                    <a:pt x="44577" y="32410"/>
                  </a:cubicBezTo>
                  <a:cubicBezTo>
                    <a:pt x="45566" y="32195"/>
                    <a:pt x="45280" y="31136"/>
                    <a:pt x="45220" y="30362"/>
                  </a:cubicBezTo>
                  <a:cubicBezTo>
                    <a:pt x="45078" y="28409"/>
                    <a:pt x="44887" y="26468"/>
                    <a:pt x="44661" y="24528"/>
                  </a:cubicBezTo>
                  <a:cubicBezTo>
                    <a:pt x="45054" y="25409"/>
                    <a:pt x="45435" y="26290"/>
                    <a:pt x="45816" y="27171"/>
                  </a:cubicBezTo>
                  <a:cubicBezTo>
                    <a:pt x="46352" y="28409"/>
                    <a:pt x="46768" y="29981"/>
                    <a:pt x="47530" y="31088"/>
                  </a:cubicBezTo>
                  <a:cubicBezTo>
                    <a:pt x="48495" y="32505"/>
                    <a:pt x="49864" y="31874"/>
                    <a:pt x="51281" y="31433"/>
                  </a:cubicBezTo>
                  <a:cubicBezTo>
                    <a:pt x="55936" y="30004"/>
                    <a:pt x="60175" y="27302"/>
                    <a:pt x="63520" y="23754"/>
                  </a:cubicBezTo>
                  <a:cubicBezTo>
                    <a:pt x="65175" y="21992"/>
                    <a:pt x="66616" y="20003"/>
                    <a:pt x="67759" y="17872"/>
                  </a:cubicBezTo>
                  <a:cubicBezTo>
                    <a:pt x="68140" y="17158"/>
                    <a:pt x="68414" y="16610"/>
                    <a:pt x="68473" y="16122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16"/>
            <p:cNvSpPr/>
            <p:nvPr/>
          </p:nvSpPr>
          <p:spPr>
            <a:xfrm>
              <a:off x="522975" y="3914900"/>
              <a:ext cx="1716600" cy="267625"/>
            </a:xfrm>
            <a:custGeom>
              <a:rect b="b" l="l" r="r" t="t"/>
              <a:pathLst>
                <a:path extrusionOk="0" fill="none" h="10705" w="68664">
                  <a:moveTo>
                    <a:pt x="24" y="60"/>
                  </a:moveTo>
                  <a:cubicBezTo>
                    <a:pt x="4584" y="3060"/>
                    <a:pt x="10418" y="4703"/>
                    <a:pt x="15645" y="6084"/>
                  </a:cubicBezTo>
                  <a:cubicBezTo>
                    <a:pt x="21229" y="7573"/>
                    <a:pt x="27004" y="8359"/>
                    <a:pt x="32778" y="8811"/>
                  </a:cubicBezTo>
                  <a:cubicBezTo>
                    <a:pt x="44244" y="9716"/>
                    <a:pt x="56495" y="10704"/>
                    <a:pt x="67794" y="8049"/>
                  </a:cubicBezTo>
                  <a:cubicBezTo>
                    <a:pt x="68664" y="7847"/>
                    <a:pt x="68485" y="6477"/>
                    <a:pt x="67592" y="6668"/>
                  </a:cubicBezTo>
                  <a:cubicBezTo>
                    <a:pt x="56293" y="9025"/>
                    <a:pt x="44649" y="8418"/>
                    <a:pt x="33195" y="7739"/>
                  </a:cubicBezTo>
                  <a:cubicBezTo>
                    <a:pt x="27528" y="7406"/>
                    <a:pt x="21896" y="6858"/>
                    <a:pt x="16348" y="5644"/>
                  </a:cubicBezTo>
                  <a:cubicBezTo>
                    <a:pt x="13538" y="5025"/>
                    <a:pt x="10787" y="4203"/>
                    <a:pt x="8085" y="3251"/>
                  </a:cubicBezTo>
                  <a:cubicBezTo>
                    <a:pt x="5358" y="2286"/>
                    <a:pt x="2774" y="965"/>
                    <a:pt x="60" y="12"/>
                  </a:cubicBezTo>
                  <a:cubicBezTo>
                    <a:pt x="24" y="0"/>
                    <a:pt x="0" y="48"/>
                    <a:pt x="24" y="6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7" name="Google Shape;477;p16"/>
          <p:cNvGrpSpPr/>
          <p:nvPr/>
        </p:nvGrpSpPr>
        <p:grpSpPr>
          <a:xfrm rot="10800000">
            <a:off x="-20619" y="3982492"/>
            <a:ext cx="1863224" cy="1189018"/>
            <a:chOff x="4946725" y="3223150"/>
            <a:chExt cx="2101775" cy="1341250"/>
          </a:xfrm>
        </p:grpSpPr>
        <p:sp>
          <p:nvSpPr>
            <p:cNvPr id="478" name="Google Shape;478;p16"/>
            <p:cNvSpPr/>
            <p:nvPr/>
          </p:nvSpPr>
          <p:spPr>
            <a:xfrm>
              <a:off x="6649025" y="3491925"/>
              <a:ext cx="141725" cy="336375"/>
            </a:xfrm>
            <a:custGeom>
              <a:rect b="b" l="l" r="r" t="t"/>
              <a:pathLst>
                <a:path extrusionOk="0" fill="none" h="13455" w="5669">
                  <a:moveTo>
                    <a:pt x="3608" y="155"/>
                  </a:moveTo>
                  <a:cubicBezTo>
                    <a:pt x="3216" y="775"/>
                    <a:pt x="2513" y="1572"/>
                    <a:pt x="2334" y="1906"/>
                  </a:cubicBezTo>
                  <a:cubicBezTo>
                    <a:pt x="1751" y="2965"/>
                    <a:pt x="1334" y="4049"/>
                    <a:pt x="1049" y="5227"/>
                  </a:cubicBezTo>
                  <a:cubicBezTo>
                    <a:pt x="453" y="7799"/>
                    <a:pt x="310" y="10502"/>
                    <a:pt x="25" y="13121"/>
                  </a:cubicBezTo>
                  <a:cubicBezTo>
                    <a:pt x="1" y="13300"/>
                    <a:pt x="239" y="13455"/>
                    <a:pt x="382" y="13312"/>
                  </a:cubicBezTo>
                  <a:cubicBezTo>
                    <a:pt x="3954" y="9871"/>
                    <a:pt x="5668" y="4870"/>
                    <a:pt x="4775" y="1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16"/>
            <p:cNvSpPr/>
            <p:nvPr/>
          </p:nvSpPr>
          <p:spPr>
            <a:xfrm>
              <a:off x="6558850" y="3261850"/>
              <a:ext cx="198250" cy="196175"/>
            </a:xfrm>
            <a:custGeom>
              <a:rect b="b" l="l" r="r" t="t"/>
              <a:pathLst>
                <a:path extrusionOk="0" fill="none" h="7847" w="7930">
                  <a:moveTo>
                    <a:pt x="7930" y="7727"/>
                  </a:moveTo>
                  <a:cubicBezTo>
                    <a:pt x="7132" y="3893"/>
                    <a:pt x="4108" y="905"/>
                    <a:pt x="286" y="36"/>
                  </a:cubicBezTo>
                  <a:cubicBezTo>
                    <a:pt x="119" y="0"/>
                    <a:pt x="0" y="203"/>
                    <a:pt x="60" y="345"/>
                  </a:cubicBezTo>
                  <a:cubicBezTo>
                    <a:pt x="846" y="2215"/>
                    <a:pt x="1929" y="3917"/>
                    <a:pt x="3346" y="5382"/>
                  </a:cubicBezTo>
                  <a:cubicBezTo>
                    <a:pt x="4001" y="6048"/>
                    <a:pt x="4715" y="6656"/>
                    <a:pt x="5477" y="7191"/>
                  </a:cubicBezTo>
                  <a:cubicBezTo>
                    <a:pt x="5703" y="7346"/>
                    <a:pt x="6203" y="7584"/>
                    <a:pt x="6644" y="7846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16"/>
            <p:cNvSpPr/>
            <p:nvPr/>
          </p:nvSpPr>
          <p:spPr>
            <a:xfrm>
              <a:off x="6483825" y="3511575"/>
              <a:ext cx="154525" cy="415550"/>
            </a:xfrm>
            <a:custGeom>
              <a:rect b="b" l="l" r="r" t="t"/>
              <a:pathLst>
                <a:path extrusionOk="0" fill="none" h="16622" w="6181">
                  <a:moveTo>
                    <a:pt x="3144" y="239"/>
                  </a:moveTo>
                  <a:cubicBezTo>
                    <a:pt x="2192" y="2310"/>
                    <a:pt x="1453" y="4168"/>
                    <a:pt x="1180" y="6466"/>
                  </a:cubicBezTo>
                  <a:cubicBezTo>
                    <a:pt x="799" y="9728"/>
                    <a:pt x="953" y="13002"/>
                    <a:pt x="72" y="16193"/>
                  </a:cubicBezTo>
                  <a:cubicBezTo>
                    <a:pt x="1" y="16443"/>
                    <a:pt x="287" y="16622"/>
                    <a:pt x="477" y="16419"/>
                  </a:cubicBezTo>
                  <a:cubicBezTo>
                    <a:pt x="4525" y="12014"/>
                    <a:pt x="6180" y="5787"/>
                    <a:pt x="4740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16"/>
            <p:cNvSpPr/>
            <p:nvPr/>
          </p:nvSpPr>
          <p:spPr>
            <a:xfrm>
              <a:off x="6359425" y="3254400"/>
              <a:ext cx="239625" cy="227125"/>
            </a:xfrm>
            <a:custGeom>
              <a:rect b="b" l="l" r="r" t="t"/>
              <a:pathLst>
                <a:path extrusionOk="0" fill="none" h="9085" w="9585">
                  <a:moveTo>
                    <a:pt x="9585" y="8823"/>
                  </a:moveTo>
                  <a:cubicBezTo>
                    <a:pt x="8751" y="4191"/>
                    <a:pt x="4274" y="1905"/>
                    <a:pt x="369" y="96"/>
                  </a:cubicBezTo>
                  <a:cubicBezTo>
                    <a:pt x="191" y="0"/>
                    <a:pt x="0" y="215"/>
                    <a:pt x="71" y="393"/>
                  </a:cubicBezTo>
                  <a:cubicBezTo>
                    <a:pt x="1107" y="2632"/>
                    <a:pt x="2488" y="4668"/>
                    <a:pt x="4227" y="6418"/>
                  </a:cubicBezTo>
                  <a:cubicBezTo>
                    <a:pt x="4977" y="7168"/>
                    <a:pt x="5786" y="7870"/>
                    <a:pt x="6644" y="8490"/>
                  </a:cubicBezTo>
                  <a:cubicBezTo>
                    <a:pt x="6941" y="8704"/>
                    <a:pt x="7275" y="8883"/>
                    <a:pt x="7584" y="9085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16"/>
            <p:cNvSpPr/>
            <p:nvPr/>
          </p:nvSpPr>
          <p:spPr>
            <a:xfrm>
              <a:off x="6333525" y="3541350"/>
              <a:ext cx="131875" cy="490550"/>
            </a:xfrm>
            <a:custGeom>
              <a:rect b="b" l="l" r="r" t="t"/>
              <a:pathLst>
                <a:path extrusionOk="0" fill="none" h="19622" w="5275">
                  <a:moveTo>
                    <a:pt x="2882" y="298"/>
                  </a:moveTo>
                  <a:cubicBezTo>
                    <a:pt x="1608" y="2727"/>
                    <a:pt x="834" y="5370"/>
                    <a:pt x="691" y="8132"/>
                  </a:cubicBezTo>
                  <a:cubicBezTo>
                    <a:pt x="512" y="11859"/>
                    <a:pt x="1393" y="15621"/>
                    <a:pt x="72" y="19229"/>
                  </a:cubicBezTo>
                  <a:cubicBezTo>
                    <a:pt x="0" y="19407"/>
                    <a:pt x="238" y="19622"/>
                    <a:pt x="393" y="19467"/>
                  </a:cubicBezTo>
                  <a:cubicBezTo>
                    <a:pt x="2882" y="17097"/>
                    <a:pt x="4275" y="13966"/>
                    <a:pt x="4763" y="10597"/>
                  </a:cubicBezTo>
                  <a:cubicBezTo>
                    <a:pt x="5227" y="7370"/>
                    <a:pt x="5275" y="3119"/>
                    <a:pt x="3917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16"/>
            <p:cNvSpPr/>
            <p:nvPr/>
          </p:nvSpPr>
          <p:spPr>
            <a:xfrm>
              <a:off x="6143625" y="3223150"/>
              <a:ext cx="295000" cy="287850"/>
            </a:xfrm>
            <a:custGeom>
              <a:rect b="b" l="l" r="r" t="t"/>
              <a:pathLst>
                <a:path extrusionOk="0" fill="none" h="11514" w="11800">
                  <a:moveTo>
                    <a:pt x="11799" y="11168"/>
                  </a:moveTo>
                  <a:cubicBezTo>
                    <a:pt x="11597" y="8751"/>
                    <a:pt x="9549" y="6513"/>
                    <a:pt x="7941" y="4906"/>
                  </a:cubicBezTo>
                  <a:cubicBezTo>
                    <a:pt x="5786" y="2751"/>
                    <a:pt x="3191" y="1119"/>
                    <a:pt x="345" y="60"/>
                  </a:cubicBezTo>
                  <a:cubicBezTo>
                    <a:pt x="191" y="0"/>
                    <a:pt x="0" y="167"/>
                    <a:pt x="83" y="334"/>
                  </a:cubicBezTo>
                  <a:cubicBezTo>
                    <a:pt x="2465" y="4799"/>
                    <a:pt x="5810" y="8704"/>
                    <a:pt x="10013" y="11514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16"/>
            <p:cNvSpPr/>
            <p:nvPr/>
          </p:nvSpPr>
          <p:spPr>
            <a:xfrm>
              <a:off x="6198675" y="3577350"/>
              <a:ext cx="161050" cy="567350"/>
            </a:xfrm>
            <a:custGeom>
              <a:rect b="b" l="l" r="r" t="t"/>
              <a:pathLst>
                <a:path extrusionOk="0" fill="none" h="22694" w="6442">
                  <a:moveTo>
                    <a:pt x="1858" y="370"/>
                  </a:moveTo>
                  <a:cubicBezTo>
                    <a:pt x="1799" y="572"/>
                    <a:pt x="1715" y="810"/>
                    <a:pt x="1608" y="1108"/>
                  </a:cubicBezTo>
                  <a:cubicBezTo>
                    <a:pt x="1275" y="2060"/>
                    <a:pt x="965" y="3013"/>
                    <a:pt x="715" y="3989"/>
                  </a:cubicBezTo>
                  <a:cubicBezTo>
                    <a:pt x="251" y="5763"/>
                    <a:pt x="1" y="7561"/>
                    <a:pt x="13" y="9395"/>
                  </a:cubicBezTo>
                  <a:cubicBezTo>
                    <a:pt x="48" y="13729"/>
                    <a:pt x="1227" y="18003"/>
                    <a:pt x="239" y="22313"/>
                  </a:cubicBezTo>
                  <a:cubicBezTo>
                    <a:pt x="167" y="22575"/>
                    <a:pt x="560" y="22694"/>
                    <a:pt x="703" y="22503"/>
                  </a:cubicBezTo>
                  <a:cubicBezTo>
                    <a:pt x="5418" y="16026"/>
                    <a:pt x="6442" y="7323"/>
                    <a:pt x="3239" y="1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16"/>
            <p:cNvSpPr/>
            <p:nvPr/>
          </p:nvSpPr>
          <p:spPr>
            <a:xfrm>
              <a:off x="5810825" y="3257075"/>
              <a:ext cx="452175" cy="298275"/>
            </a:xfrm>
            <a:custGeom>
              <a:rect b="b" l="l" r="r" t="t"/>
              <a:pathLst>
                <a:path extrusionOk="0" fill="none" h="11931" w="18087">
                  <a:moveTo>
                    <a:pt x="18086" y="11562"/>
                  </a:moveTo>
                  <a:cubicBezTo>
                    <a:pt x="13574" y="5966"/>
                    <a:pt x="7418" y="1953"/>
                    <a:pt x="465" y="72"/>
                  </a:cubicBezTo>
                  <a:cubicBezTo>
                    <a:pt x="203" y="1"/>
                    <a:pt x="1" y="251"/>
                    <a:pt x="156" y="489"/>
                  </a:cubicBezTo>
                  <a:cubicBezTo>
                    <a:pt x="4001" y="6239"/>
                    <a:pt x="10562" y="8930"/>
                    <a:pt x="16515" y="11931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16"/>
            <p:cNvSpPr/>
            <p:nvPr/>
          </p:nvSpPr>
          <p:spPr>
            <a:xfrm>
              <a:off x="6048650" y="3619925"/>
              <a:ext cx="153325" cy="624200"/>
            </a:xfrm>
            <a:custGeom>
              <a:rect b="b" l="l" r="r" t="t"/>
              <a:pathLst>
                <a:path extrusionOk="0" fill="none" h="24968" w="6133">
                  <a:moveTo>
                    <a:pt x="1084" y="858"/>
                  </a:moveTo>
                  <a:cubicBezTo>
                    <a:pt x="1" y="3298"/>
                    <a:pt x="132" y="6168"/>
                    <a:pt x="561" y="8847"/>
                  </a:cubicBezTo>
                  <a:cubicBezTo>
                    <a:pt x="1001" y="11502"/>
                    <a:pt x="1537" y="14073"/>
                    <a:pt x="1453" y="16776"/>
                  </a:cubicBezTo>
                  <a:cubicBezTo>
                    <a:pt x="1370" y="19407"/>
                    <a:pt x="906" y="22003"/>
                    <a:pt x="453" y="24587"/>
                  </a:cubicBezTo>
                  <a:cubicBezTo>
                    <a:pt x="394" y="24920"/>
                    <a:pt x="846" y="24968"/>
                    <a:pt x="989" y="24718"/>
                  </a:cubicBezTo>
                  <a:cubicBezTo>
                    <a:pt x="5121" y="17193"/>
                    <a:pt x="6133" y="8180"/>
                    <a:pt x="3561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16"/>
            <p:cNvSpPr/>
            <p:nvPr/>
          </p:nvSpPr>
          <p:spPr>
            <a:xfrm>
              <a:off x="5629275" y="3308275"/>
              <a:ext cx="499475" cy="284875"/>
            </a:xfrm>
            <a:custGeom>
              <a:rect b="b" l="l" r="r" t="t"/>
              <a:pathLst>
                <a:path extrusionOk="0" fill="none" h="11395" w="19979">
                  <a:moveTo>
                    <a:pt x="19979" y="11109"/>
                  </a:moveTo>
                  <a:cubicBezTo>
                    <a:pt x="19931" y="11061"/>
                    <a:pt x="19895" y="11026"/>
                    <a:pt x="19848" y="10978"/>
                  </a:cubicBezTo>
                  <a:cubicBezTo>
                    <a:pt x="19848" y="10966"/>
                    <a:pt x="19836" y="10954"/>
                    <a:pt x="19824" y="10954"/>
                  </a:cubicBezTo>
                  <a:cubicBezTo>
                    <a:pt x="14621" y="5477"/>
                    <a:pt x="7441" y="2691"/>
                    <a:pt x="500" y="96"/>
                  </a:cubicBezTo>
                  <a:cubicBezTo>
                    <a:pt x="274" y="0"/>
                    <a:pt x="0" y="298"/>
                    <a:pt x="191" y="501"/>
                  </a:cubicBezTo>
                  <a:cubicBezTo>
                    <a:pt x="5405" y="5823"/>
                    <a:pt x="11918" y="9645"/>
                    <a:pt x="19157" y="11395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16"/>
            <p:cNvSpPr/>
            <p:nvPr/>
          </p:nvSpPr>
          <p:spPr>
            <a:xfrm>
              <a:off x="5752500" y="3750300"/>
              <a:ext cx="142900" cy="613475"/>
            </a:xfrm>
            <a:custGeom>
              <a:rect b="b" l="l" r="r" t="t"/>
              <a:pathLst>
                <a:path extrusionOk="0" fill="none" h="24539" w="5716">
                  <a:moveTo>
                    <a:pt x="1274" y="810"/>
                  </a:moveTo>
                  <a:cubicBezTo>
                    <a:pt x="0" y="3679"/>
                    <a:pt x="500" y="7549"/>
                    <a:pt x="655" y="10513"/>
                  </a:cubicBezTo>
                  <a:cubicBezTo>
                    <a:pt x="917" y="15145"/>
                    <a:pt x="1691" y="19729"/>
                    <a:pt x="2917" y="24217"/>
                  </a:cubicBezTo>
                  <a:cubicBezTo>
                    <a:pt x="2977" y="24432"/>
                    <a:pt x="3322" y="24539"/>
                    <a:pt x="3417" y="24265"/>
                  </a:cubicBezTo>
                  <a:cubicBezTo>
                    <a:pt x="4989" y="19776"/>
                    <a:pt x="5715" y="15050"/>
                    <a:pt x="5465" y="10287"/>
                  </a:cubicBezTo>
                  <a:cubicBezTo>
                    <a:pt x="5334" y="7751"/>
                    <a:pt x="4953" y="5227"/>
                    <a:pt x="4263" y="2774"/>
                  </a:cubicBezTo>
                  <a:cubicBezTo>
                    <a:pt x="3977" y="1739"/>
                    <a:pt x="3655" y="715"/>
                    <a:pt x="2917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16"/>
            <p:cNvSpPr/>
            <p:nvPr/>
          </p:nvSpPr>
          <p:spPr>
            <a:xfrm>
              <a:off x="5326250" y="3602950"/>
              <a:ext cx="493525" cy="139925"/>
            </a:xfrm>
            <a:custGeom>
              <a:rect b="b" l="l" r="r" t="t"/>
              <a:pathLst>
                <a:path extrusionOk="0" fill="none" h="5597" w="19741">
                  <a:moveTo>
                    <a:pt x="19741" y="4561"/>
                  </a:moveTo>
                  <a:cubicBezTo>
                    <a:pt x="19289" y="3965"/>
                    <a:pt x="18538" y="3442"/>
                    <a:pt x="18098" y="3108"/>
                  </a:cubicBezTo>
                  <a:cubicBezTo>
                    <a:pt x="16800" y="2156"/>
                    <a:pt x="15288" y="1548"/>
                    <a:pt x="13740" y="1132"/>
                  </a:cubicBezTo>
                  <a:cubicBezTo>
                    <a:pt x="9454" y="1"/>
                    <a:pt x="4811" y="167"/>
                    <a:pt x="417" y="239"/>
                  </a:cubicBezTo>
                  <a:cubicBezTo>
                    <a:pt x="215" y="239"/>
                    <a:pt x="0" y="536"/>
                    <a:pt x="250" y="679"/>
                  </a:cubicBezTo>
                  <a:cubicBezTo>
                    <a:pt x="5751" y="3799"/>
                    <a:pt x="12085" y="5597"/>
                    <a:pt x="18431" y="5335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16"/>
            <p:cNvSpPr/>
            <p:nvPr/>
          </p:nvSpPr>
          <p:spPr>
            <a:xfrm>
              <a:off x="5915025" y="3674975"/>
              <a:ext cx="132775" cy="627500"/>
            </a:xfrm>
            <a:custGeom>
              <a:rect b="b" l="l" r="r" t="t"/>
              <a:pathLst>
                <a:path extrusionOk="0" fill="none" h="25100" w="5311">
                  <a:moveTo>
                    <a:pt x="1774" y="477"/>
                  </a:moveTo>
                  <a:cubicBezTo>
                    <a:pt x="441" y="3870"/>
                    <a:pt x="0" y="7478"/>
                    <a:pt x="488" y="11121"/>
                  </a:cubicBezTo>
                  <a:cubicBezTo>
                    <a:pt x="762" y="13193"/>
                    <a:pt x="1250" y="15253"/>
                    <a:pt x="1441" y="17348"/>
                  </a:cubicBezTo>
                  <a:cubicBezTo>
                    <a:pt x="1667" y="19825"/>
                    <a:pt x="1512" y="22301"/>
                    <a:pt x="1060" y="24742"/>
                  </a:cubicBezTo>
                  <a:cubicBezTo>
                    <a:pt x="1012" y="25016"/>
                    <a:pt x="1417" y="25099"/>
                    <a:pt x="1512" y="24849"/>
                  </a:cubicBezTo>
                  <a:cubicBezTo>
                    <a:pt x="4715" y="16979"/>
                    <a:pt x="5310" y="8169"/>
                    <a:pt x="2953" y="1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16"/>
            <p:cNvSpPr/>
            <p:nvPr/>
          </p:nvSpPr>
          <p:spPr>
            <a:xfrm>
              <a:off x="5448575" y="3455625"/>
              <a:ext cx="537300" cy="202725"/>
            </a:xfrm>
            <a:custGeom>
              <a:rect b="b" l="l" r="r" t="t"/>
              <a:pathLst>
                <a:path extrusionOk="0" fill="none" h="8109" w="21492">
                  <a:moveTo>
                    <a:pt x="21492" y="7334"/>
                  </a:moveTo>
                  <a:cubicBezTo>
                    <a:pt x="21158" y="6251"/>
                    <a:pt x="20099" y="5477"/>
                    <a:pt x="19182" y="4810"/>
                  </a:cubicBezTo>
                  <a:cubicBezTo>
                    <a:pt x="17598" y="3631"/>
                    <a:pt x="15801" y="2750"/>
                    <a:pt x="13943" y="2084"/>
                  </a:cubicBezTo>
                  <a:cubicBezTo>
                    <a:pt x="9597" y="536"/>
                    <a:pt x="4954" y="274"/>
                    <a:pt x="394" y="12"/>
                  </a:cubicBezTo>
                  <a:cubicBezTo>
                    <a:pt x="168" y="0"/>
                    <a:pt x="1" y="310"/>
                    <a:pt x="215" y="453"/>
                  </a:cubicBezTo>
                  <a:cubicBezTo>
                    <a:pt x="6133" y="4191"/>
                    <a:pt x="12800" y="6989"/>
                    <a:pt x="19730" y="8108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16"/>
            <p:cNvSpPr/>
            <p:nvPr/>
          </p:nvSpPr>
          <p:spPr>
            <a:xfrm>
              <a:off x="5564675" y="3828575"/>
              <a:ext cx="167900" cy="669150"/>
            </a:xfrm>
            <a:custGeom>
              <a:rect b="b" l="l" r="r" t="t"/>
              <a:pathLst>
                <a:path extrusionOk="0" fill="none" h="26766" w="6716">
                  <a:moveTo>
                    <a:pt x="3191" y="989"/>
                  </a:moveTo>
                  <a:cubicBezTo>
                    <a:pt x="0" y="8978"/>
                    <a:pt x="2894" y="17991"/>
                    <a:pt x="1739" y="26349"/>
                  </a:cubicBezTo>
                  <a:cubicBezTo>
                    <a:pt x="1715" y="26587"/>
                    <a:pt x="2072" y="26766"/>
                    <a:pt x="2203" y="26540"/>
                  </a:cubicBezTo>
                  <a:cubicBezTo>
                    <a:pt x="6715" y="18586"/>
                    <a:pt x="6489" y="8740"/>
                    <a:pt x="4763" y="1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16"/>
            <p:cNvSpPr/>
            <p:nvPr/>
          </p:nvSpPr>
          <p:spPr>
            <a:xfrm>
              <a:off x="5178325" y="3729450"/>
              <a:ext cx="501850" cy="142600"/>
            </a:xfrm>
            <a:custGeom>
              <a:rect b="b" l="l" r="r" t="t"/>
              <a:pathLst>
                <a:path extrusionOk="0" fill="none" h="5704" w="20074">
                  <a:moveTo>
                    <a:pt x="20074" y="2846"/>
                  </a:moveTo>
                  <a:cubicBezTo>
                    <a:pt x="18050" y="644"/>
                    <a:pt x="15181" y="1"/>
                    <a:pt x="12275" y="37"/>
                  </a:cubicBezTo>
                  <a:cubicBezTo>
                    <a:pt x="8275" y="96"/>
                    <a:pt x="4239" y="763"/>
                    <a:pt x="262" y="1180"/>
                  </a:cubicBezTo>
                  <a:cubicBezTo>
                    <a:pt x="48" y="1203"/>
                    <a:pt x="0" y="1561"/>
                    <a:pt x="214" y="1632"/>
                  </a:cubicBezTo>
                  <a:cubicBezTo>
                    <a:pt x="6322" y="3549"/>
                    <a:pt x="13204" y="5704"/>
                    <a:pt x="19467" y="3239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16"/>
            <p:cNvSpPr/>
            <p:nvPr/>
          </p:nvSpPr>
          <p:spPr>
            <a:xfrm>
              <a:off x="5441450" y="3925025"/>
              <a:ext cx="166700" cy="621225"/>
            </a:xfrm>
            <a:custGeom>
              <a:rect b="b" l="l" r="r" t="t"/>
              <a:pathLst>
                <a:path extrusionOk="0" fill="none" h="24849" w="6668">
                  <a:moveTo>
                    <a:pt x="2834" y="929"/>
                  </a:moveTo>
                  <a:cubicBezTo>
                    <a:pt x="1608" y="4132"/>
                    <a:pt x="2381" y="7965"/>
                    <a:pt x="2239" y="11287"/>
                  </a:cubicBezTo>
                  <a:cubicBezTo>
                    <a:pt x="2060" y="15716"/>
                    <a:pt x="1322" y="20098"/>
                    <a:pt x="84" y="24348"/>
                  </a:cubicBezTo>
                  <a:cubicBezTo>
                    <a:pt x="0" y="24670"/>
                    <a:pt x="429" y="24848"/>
                    <a:pt x="572" y="24539"/>
                  </a:cubicBezTo>
                  <a:cubicBezTo>
                    <a:pt x="4191" y="17181"/>
                    <a:pt x="6668" y="8073"/>
                    <a:pt x="4001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16"/>
            <p:cNvSpPr/>
            <p:nvPr/>
          </p:nvSpPr>
          <p:spPr>
            <a:xfrm>
              <a:off x="5077700" y="3817275"/>
              <a:ext cx="449800" cy="165800"/>
            </a:xfrm>
            <a:custGeom>
              <a:rect b="b" l="l" r="r" t="t"/>
              <a:pathLst>
                <a:path extrusionOk="0" fill="none" h="6632" w="17992">
                  <a:moveTo>
                    <a:pt x="17991" y="3762"/>
                  </a:moveTo>
                  <a:cubicBezTo>
                    <a:pt x="12967" y="0"/>
                    <a:pt x="5597" y="3322"/>
                    <a:pt x="286" y="4786"/>
                  </a:cubicBezTo>
                  <a:cubicBezTo>
                    <a:pt x="84" y="4834"/>
                    <a:pt x="1" y="5156"/>
                    <a:pt x="239" y="5239"/>
                  </a:cubicBezTo>
                  <a:cubicBezTo>
                    <a:pt x="2989" y="6168"/>
                    <a:pt x="5835" y="6632"/>
                    <a:pt x="8740" y="6549"/>
                  </a:cubicBezTo>
                  <a:cubicBezTo>
                    <a:pt x="10252" y="6513"/>
                    <a:pt x="11764" y="6322"/>
                    <a:pt x="13240" y="5977"/>
                  </a:cubicBezTo>
                  <a:cubicBezTo>
                    <a:pt x="14455" y="5703"/>
                    <a:pt x="15610" y="5215"/>
                    <a:pt x="16777" y="481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16"/>
            <p:cNvSpPr/>
            <p:nvPr/>
          </p:nvSpPr>
          <p:spPr>
            <a:xfrm>
              <a:off x="4992575" y="3975325"/>
              <a:ext cx="462000" cy="589075"/>
            </a:xfrm>
            <a:custGeom>
              <a:rect b="b" l="l" r="r" t="t"/>
              <a:pathLst>
                <a:path extrusionOk="0" fill="none" h="23563" w="18480">
                  <a:moveTo>
                    <a:pt x="17908" y="393"/>
                  </a:moveTo>
                  <a:cubicBezTo>
                    <a:pt x="14836" y="0"/>
                    <a:pt x="11716" y="346"/>
                    <a:pt x="8799" y="1393"/>
                  </a:cubicBezTo>
                  <a:cubicBezTo>
                    <a:pt x="7442" y="1870"/>
                    <a:pt x="6120" y="2513"/>
                    <a:pt x="4906" y="3286"/>
                  </a:cubicBezTo>
                  <a:cubicBezTo>
                    <a:pt x="3370" y="4263"/>
                    <a:pt x="2048" y="5561"/>
                    <a:pt x="286" y="6096"/>
                  </a:cubicBezTo>
                  <a:cubicBezTo>
                    <a:pt x="1" y="6192"/>
                    <a:pt x="179" y="6573"/>
                    <a:pt x="417" y="6561"/>
                  </a:cubicBezTo>
                  <a:cubicBezTo>
                    <a:pt x="6073" y="6382"/>
                    <a:pt x="12288" y="4799"/>
                    <a:pt x="16931" y="1381"/>
                  </a:cubicBezTo>
                  <a:cubicBezTo>
                    <a:pt x="12490" y="7787"/>
                    <a:pt x="13443" y="16205"/>
                    <a:pt x="10157" y="23122"/>
                  </a:cubicBezTo>
                  <a:cubicBezTo>
                    <a:pt x="10026" y="23372"/>
                    <a:pt x="10407" y="23563"/>
                    <a:pt x="10561" y="23360"/>
                  </a:cubicBezTo>
                  <a:cubicBezTo>
                    <a:pt x="15407" y="17062"/>
                    <a:pt x="18479" y="9001"/>
                    <a:pt x="18217" y="989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16"/>
            <p:cNvSpPr/>
            <p:nvPr/>
          </p:nvSpPr>
          <p:spPr>
            <a:xfrm>
              <a:off x="4946725" y="4058075"/>
              <a:ext cx="418550" cy="483400"/>
            </a:xfrm>
            <a:custGeom>
              <a:rect b="b" l="l" r="r" t="t"/>
              <a:pathLst>
                <a:path extrusionOk="0" fill="none" h="19336" w="16742">
                  <a:moveTo>
                    <a:pt x="16741" y="167"/>
                  </a:moveTo>
                  <a:cubicBezTo>
                    <a:pt x="16694" y="60"/>
                    <a:pt x="16574" y="0"/>
                    <a:pt x="16444" y="48"/>
                  </a:cubicBezTo>
                  <a:cubicBezTo>
                    <a:pt x="12729" y="1524"/>
                    <a:pt x="9490" y="4108"/>
                    <a:pt x="7228" y="7406"/>
                  </a:cubicBezTo>
                  <a:cubicBezTo>
                    <a:pt x="4680" y="11121"/>
                    <a:pt x="3263" y="15502"/>
                    <a:pt x="168" y="18848"/>
                  </a:cubicBezTo>
                  <a:cubicBezTo>
                    <a:pt x="1" y="19038"/>
                    <a:pt x="263" y="19336"/>
                    <a:pt x="477" y="19229"/>
                  </a:cubicBezTo>
                  <a:cubicBezTo>
                    <a:pt x="7871" y="15526"/>
                    <a:pt x="14277" y="8787"/>
                    <a:pt x="16705" y="762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16"/>
            <p:cNvSpPr/>
            <p:nvPr/>
          </p:nvSpPr>
          <p:spPr>
            <a:xfrm>
              <a:off x="5308675" y="3436850"/>
              <a:ext cx="1739825" cy="694475"/>
            </a:xfrm>
            <a:custGeom>
              <a:rect b="b" l="l" r="r" t="t"/>
              <a:pathLst>
                <a:path extrusionOk="0" fill="none" h="27779" w="69593">
                  <a:moveTo>
                    <a:pt x="57187" y="2323"/>
                  </a:moveTo>
                  <a:cubicBezTo>
                    <a:pt x="58234" y="2216"/>
                    <a:pt x="59294" y="2108"/>
                    <a:pt x="60342" y="2025"/>
                  </a:cubicBezTo>
                  <a:cubicBezTo>
                    <a:pt x="63140" y="1799"/>
                    <a:pt x="66093" y="1954"/>
                    <a:pt x="68843" y="1406"/>
                  </a:cubicBezTo>
                  <a:cubicBezTo>
                    <a:pt x="69533" y="1275"/>
                    <a:pt x="69593" y="120"/>
                    <a:pt x="68819" y="108"/>
                  </a:cubicBezTo>
                  <a:cubicBezTo>
                    <a:pt x="63771" y="1"/>
                    <a:pt x="58556" y="608"/>
                    <a:pt x="53567" y="1251"/>
                  </a:cubicBezTo>
                  <a:cubicBezTo>
                    <a:pt x="48233" y="1942"/>
                    <a:pt x="42923" y="2978"/>
                    <a:pt x="37744" y="4430"/>
                  </a:cubicBezTo>
                  <a:cubicBezTo>
                    <a:pt x="28445" y="7038"/>
                    <a:pt x="19622" y="10990"/>
                    <a:pt x="11776" y="16646"/>
                  </a:cubicBezTo>
                  <a:cubicBezTo>
                    <a:pt x="7454" y="19765"/>
                    <a:pt x="3513" y="23516"/>
                    <a:pt x="72" y="27588"/>
                  </a:cubicBezTo>
                  <a:cubicBezTo>
                    <a:pt x="1" y="27671"/>
                    <a:pt x="144" y="27778"/>
                    <a:pt x="215" y="27695"/>
                  </a:cubicBezTo>
                  <a:cubicBezTo>
                    <a:pt x="13515" y="13336"/>
                    <a:pt x="32660" y="5728"/>
                    <a:pt x="51722" y="2989"/>
                  </a:cubicBezTo>
                  <a:cubicBezTo>
                    <a:pt x="53531" y="2727"/>
                    <a:pt x="55365" y="2501"/>
                    <a:pt x="57187" y="2323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9" name="Google Shape;499;p16"/>
          <p:cNvGrpSpPr/>
          <p:nvPr/>
        </p:nvGrpSpPr>
        <p:grpSpPr>
          <a:xfrm flipH="1">
            <a:off x="7390025" y="3698050"/>
            <a:ext cx="1746675" cy="1445450"/>
            <a:chOff x="763475" y="1235400"/>
            <a:chExt cx="1746675" cy="1445450"/>
          </a:xfrm>
        </p:grpSpPr>
        <p:sp>
          <p:nvSpPr>
            <p:cNvPr id="500" name="Google Shape;500;p16"/>
            <p:cNvSpPr/>
            <p:nvPr/>
          </p:nvSpPr>
          <p:spPr>
            <a:xfrm>
              <a:off x="763475" y="1380350"/>
              <a:ext cx="1746675" cy="1183800"/>
            </a:xfrm>
            <a:custGeom>
              <a:rect b="b" l="l" r="r" t="t"/>
              <a:pathLst>
                <a:path extrusionOk="0" fill="none" h="47352" w="69867">
                  <a:moveTo>
                    <a:pt x="1" y="47352"/>
                  </a:moveTo>
                  <a:cubicBezTo>
                    <a:pt x="9299" y="39553"/>
                    <a:pt x="18205" y="31005"/>
                    <a:pt x="26944" y="22599"/>
                  </a:cubicBezTo>
                  <a:cubicBezTo>
                    <a:pt x="29159" y="20468"/>
                    <a:pt x="31374" y="18336"/>
                    <a:pt x="33421" y="16039"/>
                  </a:cubicBezTo>
                  <a:cubicBezTo>
                    <a:pt x="35112" y="14145"/>
                    <a:pt x="36684" y="12133"/>
                    <a:pt x="38493" y="10359"/>
                  </a:cubicBezTo>
                  <a:cubicBezTo>
                    <a:pt x="46566" y="2465"/>
                    <a:pt x="58591" y="1"/>
                    <a:pt x="69866" y="382"/>
                  </a:cubicBezTo>
                  <a:lnTo>
                    <a:pt x="67378" y="5871"/>
                  </a:lnTo>
                  <a:cubicBezTo>
                    <a:pt x="66021" y="8859"/>
                    <a:pt x="64485" y="12050"/>
                    <a:pt x="61592" y="13586"/>
                  </a:cubicBezTo>
                  <a:cubicBezTo>
                    <a:pt x="59127" y="14896"/>
                    <a:pt x="56115" y="14753"/>
                    <a:pt x="53531" y="15812"/>
                  </a:cubicBezTo>
                  <a:cubicBezTo>
                    <a:pt x="51174" y="16789"/>
                    <a:pt x="49257" y="18729"/>
                    <a:pt x="46792" y="19337"/>
                  </a:cubicBezTo>
                  <a:cubicBezTo>
                    <a:pt x="44447" y="19920"/>
                    <a:pt x="42006" y="19206"/>
                    <a:pt x="39601" y="19003"/>
                  </a:cubicBezTo>
                  <a:cubicBezTo>
                    <a:pt x="35243" y="18634"/>
                    <a:pt x="30076" y="20170"/>
                    <a:pt x="26956" y="22587"/>
                  </a:cubicBezTo>
                </a:path>
              </a:pathLst>
            </a:custGeom>
            <a:noFill/>
            <a:ln cap="rnd" cmpd="sng" w="74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16"/>
            <p:cNvSpPr/>
            <p:nvPr/>
          </p:nvSpPr>
          <p:spPr>
            <a:xfrm>
              <a:off x="1291525" y="1235400"/>
              <a:ext cx="332500" cy="849825"/>
            </a:xfrm>
            <a:custGeom>
              <a:rect b="b" l="l" r="r" t="t"/>
              <a:pathLst>
                <a:path extrusionOk="0" fill="none" h="33993" w="13300">
                  <a:moveTo>
                    <a:pt x="1798" y="32266"/>
                  </a:moveTo>
                  <a:cubicBezTo>
                    <a:pt x="4572" y="29135"/>
                    <a:pt x="7418" y="26075"/>
                    <a:pt x="9561" y="22479"/>
                  </a:cubicBezTo>
                  <a:cubicBezTo>
                    <a:pt x="11704" y="18884"/>
                    <a:pt x="13216" y="14812"/>
                    <a:pt x="13276" y="10633"/>
                  </a:cubicBezTo>
                  <a:cubicBezTo>
                    <a:pt x="13300" y="8823"/>
                    <a:pt x="13038" y="6978"/>
                    <a:pt x="12157" y="5394"/>
                  </a:cubicBezTo>
                  <a:cubicBezTo>
                    <a:pt x="11109" y="3489"/>
                    <a:pt x="9228" y="2060"/>
                    <a:pt x="8537" y="1"/>
                  </a:cubicBezTo>
                  <a:cubicBezTo>
                    <a:pt x="7084" y="5906"/>
                    <a:pt x="5382" y="11740"/>
                    <a:pt x="3429" y="17491"/>
                  </a:cubicBezTo>
                  <a:cubicBezTo>
                    <a:pt x="2715" y="19634"/>
                    <a:pt x="1953" y="21789"/>
                    <a:pt x="1715" y="24039"/>
                  </a:cubicBezTo>
                  <a:cubicBezTo>
                    <a:pt x="1596" y="25230"/>
                    <a:pt x="1631" y="26432"/>
                    <a:pt x="1524" y="27623"/>
                  </a:cubicBezTo>
                  <a:cubicBezTo>
                    <a:pt x="1322" y="29826"/>
                    <a:pt x="655" y="31873"/>
                    <a:pt x="0" y="33993"/>
                  </a:cubicBezTo>
                </a:path>
              </a:pathLst>
            </a:custGeom>
            <a:noFill/>
            <a:ln cap="flat" cmpd="sng" w="7450">
              <a:solidFill>
                <a:schemeClr val="dk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16"/>
            <p:cNvSpPr/>
            <p:nvPr/>
          </p:nvSpPr>
          <p:spPr>
            <a:xfrm>
              <a:off x="1062325" y="1386025"/>
              <a:ext cx="233675" cy="819175"/>
            </a:xfrm>
            <a:custGeom>
              <a:rect b="b" l="l" r="r" t="t"/>
              <a:pathLst>
                <a:path extrusionOk="0" fill="none" h="32767" w="9347">
                  <a:moveTo>
                    <a:pt x="8359" y="22265"/>
                  </a:moveTo>
                  <a:cubicBezTo>
                    <a:pt x="9037" y="18895"/>
                    <a:pt x="9347" y="15407"/>
                    <a:pt x="8668" y="12037"/>
                  </a:cubicBezTo>
                  <a:cubicBezTo>
                    <a:pt x="7799" y="7775"/>
                    <a:pt x="5394" y="4001"/>
                    <a:pt x="3025" y="333"/>
                  </a:cubicBezTo>
                  <a:cubicBezTo>
                    <a:pt x="2929" y="179"/>
                    <a:pt x="2751" y="0"/>
                    <a:pt x="2584" y="83"/>
                  </a:cubicBezTo>
                  <a:cubicBezTo>
                    <a:pt x="2513" y="131"/>
                    <a:pt x="2465" y="214"/>
                    <a:pt x="2429" y="286"/>
                  </a:cubicBezTo>
                  <a:cubicBezTo>
                    <a:pt x="393" y="5072"/>
                    <a:pt x="0" y="10775"/>
                    <a:pt x="2417" y="15371"/>
                  </a:cubicBezTo>
                  <a:cubicBezTo>
                    <a:pt x="3060" y="16585"/>
                    <a:pt x="3882" y="17728"/>
                    <a:pt x="4263" y="19038"/>
                  </a:cubicBezTo>
                  <a:cubicBezTo>
                    <a:pt x="4775" y="20848"/>
                    <a:pt x="4394" y="22765"/>
                    <a:pt x="4049" y="24598"/>
                  </a:cubicBezTo>
                  <a:cubicBezTo>
                    <a:pt x="3584" y="27051"/>
                    <a:pt x="2882" y="30420"/>
                    <a:pt x="4072" y="32766"/>
                  </a:cubicBezTo>
                  <a:cubicBezTo>
                    <a:pt x="4775" y="32242"/>
                    <a:pt x="6311" y="29051"/>
                    <a:pt x="6763" y="27896"/>
                  </a:cubicBezTo>
                  <a:cubicBezTo>
                    <a:pt x="7454" y="26075"/>
                    <a:pt x="7966" y="24182"/>
                    <a:pt x="8347" y="22265"/>
                  </a:cubicBezTo>
                  <a:close/>
                </a:path>
              </a:pathLst>
            </a:custGeom>
            <a:noFill/>
            <a:ln cap="flat" cmpd="sng" w="7450">
              <a:solidFill>
                <a:schemeClr val="dk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16"/>
            <p:cNvSpPr/>
            <p:nvPr/>
          </p:nvSpPr>
          <p:spPr>
            <a:xfrm>
              <a:off x="817650" y="1647650"/>
              <a:ext cx="250350" cy="842400"/>
            </a:xfrm>
            <a:custGeom>
              <a:rect b="b" l="l" r="r" t="t"/>
              <a:pathLst>
                <a:path extrusionOk="0" fill="none" h="33696" w="10014">
                  <a:moveTo>
                    <a:pt x="4453" y="30945"/>
                  </a:moveTo>
                  <a:cubicBezTo>
                    <a:pt x="6108" y="28611"/>
                    <a:pt x="8240" y="25956"/>
                    <a:pt x="8549" y="23123"/>
                  </a:cubicBezTo>
                  <a:cubicBezTo>
                    <a:pt x="8763" y="21206"/>
                    <a:pt x="8406" y="19253"/>
                    <a:pt x="8799" y="17372"/>
                  </a:cubicBezTo>
                  <a:cubicBezTo>
                    <a:pt x="8990" y="16443"/>
                    <a:pt x="9347" y="15574"/>
                    <a:pt x="9537" y="14657"/>
                  </a:cubicBezTo>
                  <a:cubicBezTo>
                    <a:pt x="10014" y="12359"/>
                    <a:pt x="9359" y="9942"/>
                    <a:pt x="8204" y="7894"/>
                  </a:cubicBezTo>
                  <a:cubicBezTo>
                    <a:pt x="7037" y="5847"/>
                    <a:pt x="5418" y="4120"/>
                    <a:pt x="3810" y="2406"/>
                  </a:cubicBezTo>
                  <a:cubicBezTo>
                    <a:pt x="3048" y="1608"/>
                    <a:pt x="2298" y="810"/>
                    <a:pt x="1536" y="1"/>
                  </a:cubicBezTo>
                  <a:cubicBezTo>
                    <a:pt x="2072" y="2227"/>
                    <a:pt x="2417" y="4525"/>
                    <a:pt x="2179" y="6799"/>
                  </a:cubicBezTo>
                  <a:cubicBezTo>
                    <a:pt x="1953" y="8883"/>
                    <a:pt x="1251" y="10883"/>
                    <a:pt x="762" y="12931"/>
                  </a:cubicBezTo>
                  <a:cubicBezTo>
                    <a:pt x="274" y="14967"/>
                    <a:pt x="0" y="17134"/>
                    <a:pt x="632" y="19134"/>
                  </a:cubicBezTo>
                  <a:cubicBezTo>
                    <a:pt x="1084" y="20539"/>
                    <a:pt x="1965" y="21789"/>
                    <a:pt x="2310" y="23230"/>
                  </a:cubicBezTo>
                  <a:cubicBezTo>
                    <a:pt x="3132" y="26671"/>
                    <a:pt x="727" y="30231"/>
                    <a:pt x="1417" y="33695"/>
                  </a:cubicBezTo>
                </a:path>
              </a:pathLst>
            </a:custGeom>
            <a:noFill/>
            <a:ln cap="flat" cmpd="sng" w="7450">
              <a:solidFill>
                <a:schemeClr val="dk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16"/>
            <p:cNvSpPr/>
            <p:nvPr/>
          </p:nvSpPr>
          <p:spPr>
            <a:xfrm>
              <a:off x="1171275" y="1983100"/>
              <a:ext cx="879300" cy="363775"/>
            </a:xfrm>
            <a:custGeom>
              <a:rect b="b" l="l" r="r" t="t"/>
              <a:pathLst>
                <a:path extrusionOk="0" fill="none" h="14551" w="35172">
                  <a:moveTo>
                    <a:pt x="4691" y="4192"/>
                  </a:moveTo>
                  <a:cubicBezTo>
                    <a:pt x="5537" y="4049"/>
                    <a:pt x="6251" y="3966"/>
                    <a:pt x="6989" y="3525"/>
                  </a:cubicBezTo>
                  <a:cubicBezTo>
                    <a:pt x="11930" y="584"/>
                    <a:pt x="18217" y="1"/>
                    <a:pt x="23610" y="1989"/>
                  </a:cubicBezTo>
                  <a:cubicBezTo>
                    <a:pt x="27027" y="3239"/>
                    <a:pt x="30135" y="5466"/>
                    <a:pt x="33754" y="5835"/>
                  </a:cubicBezTo>
                  <a:cubicBezTo>
                    <a:pt x="34314" y="5883"/>
                    <a:pt x="35040" y="6026"/>
                    <a:pt x="35124" y="6585"/>
                  </a:cubicBezTo>
                  <a:cubicBezTo>
                    <a:pt x="35171" y="6883"/>
                    <a:pt x="35004" y="7157"/>
                    <a:pt x="34826" y="7395"/>
                  </a:cubicBezTo>
                  <a:cubicBezTo>
                    <a:pt x="34064" y="8490"/>
                    <a:pt x="33135" y="9455"/>
                    <a:pt x="32195" y="10395"/>
                  </a:cubicBezTo>
                  <a:cubicBezTo>
                    <a:pt x="31087" y="11479"/>
                    <a:pt x="29932" y="12538"/>
                    <a:pt x="28587" y="13312"/>
                  </a:cubicBezTo>
                  <a:cubicBezTo>
                    <a:pt x="27254" y="14086"/>
                    <a:pt x="25694" y="14550"/>
                    <a:pt x="24158" y="14396"/>
                  </a:cubicBezTo>
                  <a:cubicBezTo>
                    <a:pt x="21372" y="14110"/>
                    <a:pt x="19145" y="11860"/>
                    <a:pt x="16395" y="11371"/>
                  </a:cubicBezTo>
                  <a:cubicBezTo>
                    <a:pt x="14502" y="11038"/>
                    <a:pt x="12573" y="11586"/>
                    <a:pt x="10692" y="12002"/>
                  </a:cubicBezTo>
                  <a:cubicBezTo>
                    <a:pt x="8811" y="12431"/>
                    <a:pt x="6775" y="12717"/>
                    <a:pt x="5013" y="11919"/>
                  </a:cubicBezTo>
                  <a:cubicBezTo>
                    <a:pt x="3405" y="11181"/>
                    <a:pt x="2322" y="9645"/>
                    <a:pt x="893" y="8597"/>
                  </a:cubicBezTo>
                  <a:cubicBezTo>
                    <a:pt x="762" y="8490"/>
                    <a:pt x="607" y="8395"/>
                    <a:pt x="441" y="8419"/>
                  </a:cubicBezTo>
                  <a:cubicBezTo>
                    <a:pt x="274" y="8442"/>
                    <a:pt x="0" y="8514"/>
                    <a:pt x="107" y="8633"/>
                  </a:cubicBezTo>
                </a:path>
              </a:pathLst>
            </a:custGeom>
            <a:noFill/>
            <a:ln cap="flat" cmpd="sng" w="7450">
              <a:solidFill>
                <a:schemeClr val="dk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16"/>
            <p:cNvSpPr/>
            <p:nvPr/>
          </p:nvSpPr>
          <p:spPr>
            <a:xfrm>
              <a:off x="763475" y="2368575"/>
              <a:ext cx="904600" cy="312275"/>
            </a:xfrm>
            <a:custGeom>
              <a:rect b="b" l="l" r="r" t="t"/>
              <a:pathLst>
                <a:path extrusionOk="0" fill="none" h="12491" w="36184">
                  <a:moveTo>
                    <a:pt x="2144" y="6001"/>
                  </a:moveTo>
                  <a:cubicBezTo>
                    <a:pt x="6573" y="3299"/>
                    <a:pt x="11204" y="441"/>
                    <a:pt x="16384" y="155"/>
                  </a:cubicBezTo>
                  <a:cubicBezTo>
                    <a:pt x="19158" y="1"/>
                    <a:pt x="21920" y="572"/>
                    <a:pt x="24623" y="1227"/>
                  </a:cubicBezTo>
                  <a:cubicBezTo>
                    <a:pt x="28456" y="2179"/>
                    <a:pt x="32255" y="3334"/>
                    <a:pt x="36029" y="4513"/>
                  </a:cubicBezTo>
                  <a:cubicBezTo>
                    <a:pt x="36184" y="4906"/>
                    <a:pt x="35874" y="5335"/>
                    <a:pt x="35576" y="5644"/>
                  </a:cubicBezTo>
                  <a:cubicBezTo>
                    <a:pt x="31016" y="10311"/>
                    <a:pt x="23789" y="12490"/>
                    <a:pt x="17610" y="10383"/>
                  </a:cubicBezTo>
                  <a:cubicBezTo>
                    <a:pt x="16145" y="9895"/>
                    <a:pt x="14681" y="9156"/>
                    <a:pt x="13145" y="9299"/>
                  </a:cubicBezTo>
                  <a:cubicBezTo>
                    <a:pt x="11669" y="9430"/>
                    <a:pt x="10323" y="10347"/>
                    <a:pt x="8847" y="10335"/>
                  </a:cubicBezTo>
                  <a:cubicBezTo>
                    <a:pt x="8097" y="10323"/>
                    <a:pt x="7371" y="10085"/>
                    <a:pt x="6668" y="9835"/>
                  </a:cubicBezTo>
                  <a:cubicBezTo>
                    <a:pt x="4465" y="9073"/>
                    <a:pt x="2203" y="8585"/>
                    <a:pt x="1" y="7823"/>
                  </a:cubicBezTo>
                </a:path>
              </a:pathLst>
            </a:custGeom>
            <a:noFill/>
            <a:ln cap="rnd" cmpd="sng" w="74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6" name="Google Shape;506;p16"/>
          <p:cNvSpPr txBox="1"/>
          <p:nvPr>
            <p:ph type="title"/>
          </p:nvPr>
        </p:nvSpPr>
        <p:spPr>
          <a:xfrm>
            <a:off x="1075750" y="2785850"/>
            <a:ext cx="45969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07" name="Google Shape;507;p16"/>
          <p:cNvSpPr txBox="1"/>
          <p:nvPr>
            <p:ph hasCustomPrompt="1" idx="2" type="title"/>
          </p:nvPr>
        </p:nvSpPr>
        <p:spPr>
          <a:xfrm>
            <a:off x="1075750" y="1633963"/>
            <a:ext cx="1374000" cy="75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08" name="Google Shape;508;p16"/>
          <p:cNvSpPr txBox="1"/>
          <p:nvPr>
            <p:ph idx="1" type="subTitle"/>
          </p:nvPr>
        </p:nvSpPr>
        <p:spPr>
          <a:xfrm>
            <a:off x="1075750" y="3308352"/>
            <a:ext cx="45969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9" name="Google Shape;509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4">
  <p:cSld name="SECTION_HEADER_1_1_1_1"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17"/>
          <p:cNvSpPr txBox="1"/>
          <p:nvPr>
            <p:ph type="title"/>
          </p:nvPr>
        </p:nvSpPr>
        <p:spPr>
          <a:xfrm flipH="1">
            <a:off x="2853950" y="2785849"/>
            <a:ext cx="4608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12" name="Google Shape;512;p17"/>
          <p:cNvSpPr txBox="1"/>
          <p:nvPr>
            <p:ph hasCustomPrompt="1" idx="2" type="title"/>
          </p:nvPr>
        </p:nvSpPr>
        <p:spPr>
          <a:xfrm flipH="1">
            <a:off x="6087950" y="1646600"/>
            <a:ext cx="1374000" cy="75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13" name="Google Shape;513;p17"/>
          <p:cNvSpPr txBox="1"/>
          <p:nvPr>
            <p:ph idx="1" type="subTitle"/>
          </p:nvPr>
        </p:nvSpPr>
        <p:spPr>
          <a:xfrm flipH="1">
            <a:off x="2853950" y="3308350"/>
            <a:ext cx="46080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4" name="Google Shape;514;p17"/>
          <p:cNvSpPr/>
          <p:nvPr/>
        </p:nvSpPr>
        <p:spPr>
          <a:xfrm flipH="1">
            <a:off x="1669" y="3114600"/>
            <a:ext cx="1287000" cy="2028900"/>
          </a:xfrm>
          <a:prstGeom prst="round2SameRect">
            <a:avLst>
              <a:gd fmla="val 48557" name="adj1"/>
              <a:gd fmla="val 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17"/>
          <p:cNvSpPr/>
          <p:nvPr/>
        </p:nvSpPr>
        <p:spPr>
          <a:xfrm flipH="1" rot="5400000">
            <a:off x="-947152" y="2082059"/>
            <a:ext cx="2543523" cy="673009"/>
          </a:xfrm>
          <a:custGeom>
            <a:rect b="b" l="l" r="r" t="t"/>
            <a:pathLst>
              <a:path extrusionOk="0" h="20033" w="150282">
                <a:moveTo>
                  <a:pt x="87729" y="1"/>
                </a:moveTo>
                <a:cubicBezTo>
                  <a:pt x="85035" y="1"/>
                  <a:pt x="82303" y="470"/>
                  <a:pt x="79701" y="1173"/>
                </a:cubicBezTo>
                <a:cubicBezTo>
                  <a:pt x="74724" y="2518"/>
                  <a:pt x="69974" y="4650"/>
                  <a:pt x="64973" y="5876"/>
                </a:cubicBezTo>
                <a:cubicBezTo>
                  <a:pt x="61716" y="6664"/>
                  <a:pt x="58366" y="7070"/>
                  <a:pt x="55013" y="7070"/>
                </a:cubicBezTo>
                <a:cubicBezTo>
                  <a:pt x="53855" y="7070"/>
                  <a:pt x="52697" y="7021"/>
                  <a:pt x="51543" y="6924"/>
                </a:cubicBezTo>
                <a:cubicBezTo>
                  <a:pt x="45030" y="6388"/>
                  <a:pt x="38732" y="4340"/>
                  <a:pt x="32278" y="3257"/>
                </a:cubicBezTo>
                <a:cubicBezTo>
                  <a:pt x="29894" y="2856"/>
                  <a:pt x="27438" y="2601"/>
                  <a:pt x="25000" y="2601"/>
                </a:cubicBezTo>
                <a:cubicBezTo>
                  <a:pt x="20839" y="2601"/>
                  <a:pt x="16734" y="3346"/>
                  <a:pt x="13145" y="5388"/>
                </a:cubicBezTo>
                <a:cubicBezTo>
                  <a:pt x="8442" y="8067"/>
                  <a:pt x="5168" y="12651"/>
                  <a:pt x="2060" y="17092"/>
                </a:cubicBezTo>
                <a:cubicBezTo>
                  <a:pt x="1370" y="18068"/>
                  <a:pt x="691" y="19044"/>
                  <a:pt x="1" y="20032"/>
                </a:cubicBezTo>
                <a:lnTo>
                  <a:pt x="150281" y="19580"/>
                </a:lnTo>
                <a:cubicBezTo>
                  <a:pt x="147090" y="14925"/>
                  <a:pt x="141875" y="11341"/>
                  <a:pt x="136399" y="9936"/>
                </a:cubicBezTo>
                <a:cubicBezTo>
                  <a:pt x="133248" y="9135"/>
                  <a:pt x="130003" y="8826"/>
                  <a:pt x="126746" y="8826"/>
                </a:cubicBezTo>
                <a:cubicBezTo>
                  <a:pt x="124340" y="8826"/>
                  <a:pt x="121927" y="8994"/>
                  <a:pt x="119539" y="9257"/>
                </a:cubicBezTo>
                <a:cubicBezTo>
                  <a:pt x="117297" y="9504"/>
                  <a:pt x="115014" y="9830"/>
                  <a:pt x="112765" y="9830"/>
                </a:cubicBezTo>
                <a:cubicBezTo>
                  <a:pt x="111216" y="9830"/>
                  <a:pt x="109683" y="9675"/>
                  <a:pt x="108193" y="9234"/>
                </a:cubicBezTo>
                <a:cubicBezTo>
                  <a:pt x="103228" y="7757"/>
                  <a:pt x="99644" y="3388"/>
                  <a:pt x="94881" y="1352"/>
                </a:cubicBezTo>
                <a:cubicBezTo>
                  <a:pt x="92614" y="391"/>
                  <a:pt x="90187" y="1"/>
                  <a:pt x="8772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6" name="Google Shape;516;p17"/>
          <p:cNvGrpSpPr/>
          <p:nvPr/>
        </p:nvGrpSpPr>
        <p:grpSpPr>
          <a:xfrm flipH="1" rot="-8838117">
            <a:off x="269836" y="1685531"/>
            <a:ext cx="1004345" cy="991737"/>
            <a:chOff x="623875" y="3501825"/>
            <a:chExt cx="1129625" cy="1115550"/>
          </a:xfrm>
        </p:grpSpPr>
        <p:sp>
          <p:nvSpPr>
            <p:cNvPr id="517" name="Google Shape;517;p17"/>
            <p:cNvSpPr/>
            <p:nvPr/>
          </p:nvSpPr>
          <p:spPr>
            <a:xfrm>
              <a:off x="1216200" y="3930850"/>
              <a:ext cx="226250" cy="349950"/>
            </a:xfrm>
            <a:custGeom>
              <a:rect b="b" l="l" r="r" t="t"/>
              <a:pathLst>
                <a:path extrusionOk="0" h="13998" w="9050">
                  <a:moveTo>
                    <a:pt x="5916" y="0"/>
                  </a:moveTo>
                  <a:cubicBezTo>
                    <a:pt x="5287" y="0"/>
                    <a:pt x="4655" y="203"/>
                    <a:pt x="4156" y="601"/>
                  </a:cubicBezTo>
                  <a:cubicBezTo>
                    <a:pt x="3716" y="946"/>
                    <a:pt x="3394" y="1422"/>
                    <a:pt x="3073" y="1898"/>
                  </a:cubicBezTo>
                  <a:cubicBezTo>
                    <a:pt x="1227" y="4625"/>
                    <a:pt x="1" y="6661"/>
                    <a:pt x="1" y="10066"/>
                  </a:cubicBezTo>
                  <a:cubicBezTo>
                    <a:pt x="25" y="11483"/>
                    <a:pt x="287" y="13162"/>
                    <a:pt x="1561" y="13781"/>
                  </a:cubicBezTo>
                  <a:cubicBezTo>
                    <a:pt x="1860" y="13930"/>
                    <a:pt x="2187" y="13997"/>
                    <a:pt x="2518" y="13997"/>
                  </a:cubicBezTo>
                  <a:cubicBezTo>
                    <a:pt x="3082" y="13997"/>
                    <a:pt x="3659" y="13803"/>
                    <a:pt x="4132" y="13495"/>
                  </a:cubicBezTo>
                  <a:cubicBezTo>
                    <a:pt x="4894" y="12995"/>
                    <a:pt x="5442" y="12257"/>
                    <a:pt x="5942" y="11495"/>
                  </a:cubicBezTo>
                  <a:cubicBezTo>
                    <a:pt x="6907" y="9995"/>
                    <a:pt x="7716" y="8387"/>
                    <a:pt x="8323" y="6709"/>
                  </a:cubicBezTo>
                  <a:cubicBezTo>
                    <a:pt x="8728" y="5613"/>
                    <a:pt x="9050" y="4458"/>
                    <a:pt x="8954" y="3291"/>
                  </a:cubicBezTo>
                  <a:cubicBezTo>
                    <a:pt x="8871" y="2125"/>
                    <a:pt x="8312" y="946"/>
                    <a:pt x="7299" y="362"/>
                  </a:cubicBezTo>
                  <a:cubicBezTo>
                    <a:pt x="6881" y="120"/>
                    <a:pt x="6399" y="0"/>
                    <a:pt x="59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17"/>
            <p:cNvSpPr/>
            <p:nvPr/>
          </p:nvSpPr>
          <p:spPr>
            <a:xfrm>
              <a:off x="1504650" y="3753250"/>
              <a:ext cx="197075" cy="176850"/>
            </a:xfrm>
            <a:custGeom>
              <a:rect b="b" l="l" r="r" t="t"/>
              <a:pathLst>
                <a:path extrusionOk="0" h="7074" w="7883">
                  <a:moveTo>
                    <a:pt x="3581" y="1"/>
                  </a:moveTo>
                  <a:cubicBezTo>
                    <a:pt x="1731" y="1"/>
                    <a:pt x="8" y="1385"/>
                    <a:pt x="0" y="3549"/>
                  </a:cubicBezTo>
                  <a:cubicBezTo>
                    <a:pt x="0" y="4657"/>
                    <a:pt x="524" y="5764"/>
                    <a:pt x="1405" y="6431"/>
                  </a:cubicBezTo>
                  <a:cubicBezTo>
                    <a:pt x="1964" y="6848"/>
                    <a:pt x="2658" y="7074"/>
                    <a:pt x="3347" y="7074"/>
                  </a:cubicBezTo>
                  <a:cubicBezTo>
                    <a:pt x="3759" y="7074"/>
                    <a:pt x="4169" y="6993"/>
                    <a:pt x="4548" y="6824"/>
                  </a:cubicBezTo>
                  <a:cubicBezTo>
                    <a:pt x="6656" y="5907"/>
                    <a:pt x="7882" y="2323"/>
                    <a:pt x="5858" y="775"/>
                  </a:cubicBezTo>
                  <a:cubicBezTo>
                    <a:pt x="5155" y="244"/>
                    <a:pt x="4357" y="1"/>
                    <a:pt x="35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17"/>
            <p:cNvSpPr/>
            <p:nvPr/>
          </p:nvSpPr>
          <p:spPr>
            <a:xfrm>
              <a:off x="1249850" y="3513275"/>
              <a:ext cx="184575" cy="254125"/>
            </a:xfrm>
            <a:custGeom>
              <a:rect b="b" l="l" r="r" t="t"/>
              <a:pathLst>
                <a:path extrusionOk="0" h="10165" w="7383">
                  <a:moveTo>
                    <a:pt x="4212" y="0"/>
                  </a:moveTo>
                  <a:cubicBezTo>
                    <a:pt x="3444" y="0"/>
                    <a:pt x="2709" y="427"/>
                    <a:pt x="2215" y="1028"/>
                  </a:cubicBezTo>
                  <a:cubicBezTo>
                    <a:pt x="1667" y="1683"/>
                    <a:pt x="1370" y="2504"/>
                    <a:pt x="1131" y="3338"/>
                  </a:cubicBezTo>
                  <a:cubicBezTo>
                    <a:pt x="643" y="5100"/>
                    <a:pt x="0" y="7517"/>
                    <a:pt x="1239" y="9136"/>
                  </a:cubicBezTo>
                  <a:lnTo>
                    <a:pt x="1227" y="9136"/>
                  </a:lnTo>
                  <a:cubicBezTo>
                    <a:pt x="1752" y="9820"/>
                    <a:pt x="2612" y="10164"/>
                    <a:pt x="3481" y="10164"/>
                  </a:cubicBezTo>
                  <a:cubicBezTo>
                    <a:pt x="3911" y="10164"/>
                    <a:pt x="4344" y="10080"/>
                    <a:pt x="4739" y="9910"/>
                  </a:cubicBezTo>
                  <a:cubicBezTo>
                    <a:pt x="5918" y="9386"/>
                    <a:pt x="6727" y="8231"/>
                    <a:pt x="7049" y="6981"/>
                  </a:cubicBezTo>
                  <a:cubicBezTo>
                    <a:pt x="7382" y="5731"/>
                    <a:pt x="7263" y="4409"/>
                    <a:pt x="6977" y="3147"/>
                  </a:cubicBezTo>
                  <a:cubicBezTo>
                    <a:pt x="6811" y="2457"/>
                    <a:pt x="6596" y="1754"/>
                    <a:pt x="6192" y="1171"/>
                  </a:cubicBezTo>
                  <a:cubicBezTo>
                    <a:pt x="5787" y="575"/>
                    <a:pt x="5168" y="111"/>
                    <a:pt x="4465" y="16"/>
                  </a:cubicBezTo>
                  <a:cubicBezTo>
                    <a:pt x="4381" y="5"/>
                    <a:pt x="4296" y="0"/>
                    <a:pt x="42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17"/>
            <p:cNvSpPr/>
            <p:nvPr/>
          </p:nvSpPr>
          <p:spPr>
            <a:xfrm>
              <a:off x="1563025" y="4091375"/>
              <a:ext cx="190475" cy="139725"/>
            </a:xfrm>
            <a:custGeom>
              <a:rect b="b" l="l" r="r" t="t"/>
              <a:pathLst>
                <a:path extrusionOk="0" h="5589" w="7619">
                  <a:moveTo>
                    <a:pt x="3949" y="1"/>
                  </a:moveTo>
                  <a:cubicBezTo>
                    <a:pt x="3922" y="1"/>
                    <a:pt x="3895" y="1"/>
                    <a:pt x="3868" y="2"/>
                  </a:cubicBezTo>
                  <a:cubicBezTo>
                    <a:pt x="1" y="115"/>
                    <a:pt x="1333" y="5589"/>
                    <a:pt x="4652" y="5589"/>
                  </a:cubicBezTo>
                  <a:cubicBezTo>
                    <a:pt x="5165" y="5589"/>
                    <a:pt x="5725" y="5458"/>
                    <a:pt x="6321" y="5157"/>
                  </a:cubicBezTo>
                  <a:cubicBezTo>
                    <a:pt x="6654" y="4990"/>
                    <a:pt x="6952" y="4776"/>
                    <a:pt x="7166" y="4479"/>
                  </a:cubicBezTo>
                  <a:cubicBezTo>
                    <a:pt x="7619" y="3847"/>
                    <a:pt x="7595" y="2966"/>
                    <a:pt x="7297" y="2240"/>
                  </a:cubicBezTo>
                  <a:cubicBezTo>
                    <a:pt x="6760" y="920"/>
                    <a:pt x="5374" y="1"/>
                    <a:pt x="39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17"/>
            <p:cNvSpPr/>
            <p:nvPr/>
          </p:nvSpPr>
          <p:spPr>
            <a:xfrm>
              <a:off x="1425475" y="4305050"/>
              <a:ext cx="187525" cy="185600"/>
            </a:xfrm>
            <a:custGeom>
              <a:rect b="b" l="l" r="r" t="t"/>
              <a:pathLst>
                <a:path extrusionOk="0" h="7424" w="7501">
                  <a:moveTo>
                    <a:pt x="3361" y="0"/>
                  </a:moveTo>
                  <a:cubicBezTo>
                    <a:pt x="2676" y="0"/>
                    <a:pt x="2022" y="344"/>
                    <a:pt x="1500" y="801"/>
                  </a:cubicBezTo>
                  <a:cubicBezTo>
                    <a:pt x="595" y="1623"/>
                    <a:pt x="36" y="2825"/>
                    <a:pt x="12" y="4052"/>
                  </a:cubicBezTo>
                  <a:cubicBezTo>
                    <a:pt x="0" y="4421"/>
                    <a:pt x="48" y="4790"/>
                    <a:pt x="143" y="5147"/>
                  </a:cubicBezTo>
                  <a:cubicBezTo>
                    <a:pt x="534" y="6484"/>
                    <a:pt x="1907" y="7423"/>
                    <a:pt x="3303" y="7423"/>
                  </a:cubicBezTo>
                  <a:cubicBezTo>
                    <a:pt x="3436" y="7423"/>
                    <a:pt x="3570" y="7415"/>
                    <a:pt x="3703" y="7397"/>
                  </a:cubicBezTo>
                  <a:cubicBezTo>
                    <a:pt x="7501" y="6921"/>
                    <a:pt x="7477" y="2456"/>
                    <a:pt x="4834" y="551"/>
                  </a:cubicBezTo>
                  <a:cubicBezTo>
                    <a:pt x="4465" y="289"/>
                    <a:pt x="4048" y="75"/>
                    <a:pt x="3608" y="15"/>
                  </a:cubicBezTo>
                  <a:cubicBezTo>
                    <a:pt x="3525" y="5"/>
                    <a:pt x="3443" y="0"/>
                    <a:pt x="33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17"/>
            <p:cNvSpPr/>
            <p:nvPr/>
          </p:nvSpPr>
          <p:spPr>
            <a:xfrm>
              <a:off x="1096850" y="4385575"/>
              <a:ext cx="230400" cy="231800"/>
            </a:xfrm>
            <a:custGeom>
              <a:rect b="b" l="l" r="r" t="t"/>
              <a:pathLst>
                <a:path extrusionOk="0" h="9272" w="9216">
                  <a:moveTo>
                    <a:pt x="4318" y="0"/>
                  </a:moveTo>
                  <a:cubicBezTo>
                    <a:pt x="2684" y="0"/>
                    <a:pt x="1085" y="1237"/>
                    <a:pt x="584" y="2843"/>
                  </a:cubicBezTo>
                  <a:cubicBezTo>
                    <a:pt x="1" y="4712"/>
                    <a:pt x="727" y="6819"/>
                    <a:pt x="2108" y="8201"/>
                  </a:cubicBezTo>
                  <a:cubicBezTo>
                    <a:pt x="2441" y="8546"/>
                    <a:pt x="2822" y="8843"/>
                    <a:pt x="3263" y="9034"/>
                  </a:cubicBezTo>
                  <a:cubicBezTo>
                    <a:pt x="3630" y="9198"/>
                    <a:pt x="4027" y="9272"/>
                    <a:pt x="4435" y="9272"/>
                  </a:cubicBezTo>
                  <a:cubicBezTo>
                    <a:pt x="5826" y="9272"/>
                    <a:pt x="7337" y="8416"/>
                    <a:pt x="8156" y="7403"/>
                  </a:cubicBezTo>
                  <a:cubicBezTo>
                    <a:pt x="9216" y="6093"/>
                    <a:pt x="8478" y="3724"/>
                    <a:pt x="7716" y="2319"/>
                  </a:cubicBezTo>
                  <a:cubicBezTo>
                    <a:pt x="7156" y="1283"/>
                    <a:pt x="6251" y="402"/>
                    <a:pt x="5120" y="104"/>
                  </a:cubicBezTo>
                  <a:cubicBezTo>
                    <a:pt x="4855" y="34"/>
                    <a:pt x="4586" y="0"/>
                    <a:pt x="43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17"/>
            <p:cNvSpPr/>
            <p:nvPr/>
          </p:nvSpPr>
          <p:spPr>
            <a:xfrm>
              <a:off x="950700" y="4105200"/>
              <a:ext cx="156600" cy="194250"/>
            </a:xfrm>
            <a:custGeom>
              <a:rect b="b" l="l" r="r" t="t"/>
              <a:pathLst>
                <a:path extrusionOk="0" h="7770" w="6264">
                  <a:moveTo>
                    <a:pt x="3259" y="0"/>
                  </a:moveTo>
                  <a:cubicBezTo>
                    <a:pt x="2700" y="0"/>
                    <a:pt x="2140" y="153"/>
                    <a:pt x="1667" y="449"/>
                  </a:cubicBezTo>
                  <a:cubicBezTo>
                    <a:pt x="536" y="1163"/>
                    <a:pt x="1" y="2580"/>
                    <a:pt x="72" y="3914"/>
                  </a:cubicBezTo>
                  <a:cubicBezTo>
                    <a:pt x="143" y="5354"/>
                    <a:pt x="691" y="7354"/>
                    <a:pt x="2275" y="7700"/>
                  </a:cubicBezTo>
                  <a:cubicBezTo>
                    <a:pt x="2495" y="7747"/>
                    <a:pt x="2706" y="7770"/>
                    <a:pt x="2908" y="7770"/>
                  </a:cubicBezTo>
                  <a:cubicBezTo>
                    <a:pt x="4831" y="7770"/>
                    <a:pt x="5954" y="5741"/>
                    <a:pt x="6180" y="3985"/>
                  </a:cubicBezTo>
                  <a:cubicBezTo>
                    <a:pt x="6263" y="3342"/>
                    <a:pt x="6263" y="2675"/>
                    <a:pt x="6073" y="2068"/>
                  </a:cubicBezTo>
                  <a:cubicBezTo>
                    <a:pt x="5799" y="1211"/>
                    <a:pt x="5108" y="485"/>
                    <a:pt x="4263" y="175"/>
                  </a:cubicBezTo>
                  <a:cubicBezTo>
                    <a:pt x="3942" y="58"/>
                    <a:pt x="3601" y="0"/>
                    <a:pt x="32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17"/>
            <p:cNvSpPr/>
            <p:nvPr/>
          </p:nvSpPr>
          <p:spPr>
            <a:xfrm>
              <a:off x="884625" y="3732375"/>
              <a:ext cx="289650" cy="213725"/>
            </a:xfrm>
            <a:custGeom>
              <a:rect b="b" l="l" r="r" t="t"/>
              <a:pathLst>
                <a:path extrusionOk="0" h="8549" w="11586">
                  <a:moveTo>
                    <a:pt x="5798" y="1"/>
                  </a:moveTo>
                  <a:cubicBezTo>
                    <a:pt x="5759" y="1"/>
                    <a:pt x="5719" y="2"/>
                    <a:pt x="5680" y="3"/>
                  </a:cubicBezTo>
                  <a:cubicBezTo>
                    <a:pt x="2298" y="134"/>
                    <a:pt x="0" y="4456"/>
                    <a:pt x="2334" y="7135"/>
                  </a:cubicBezTo>
                  <a:cubicBezTo>
                    <a:pt x="3181" y="8110"/>
                    <a:pt x="4537" y="8549"/>
                    <a:pt x="5930" y="8549"/>
                  </a:cubicBezTo>
                  <a:cubicBezTo>
                    <a:pt x="7648" y="8549"/>
                    <a:pt x="9424" y="7881"/>
                    <a:pt x="10371" y="6730"/>
                  </a:cubicBezTo>
                  <a:cubicBezTo>
                    <a:pt x="11418" y="5456"/>
                    <a:pt x="11585" y="3420"/>
                    <a:pt x="10514" y="2170"/>
                  </a:cubicBezTo>
                  <a:cubicBezTo>
                    <a:pt x="10025" y="1598"/>
                    <a:pt x="9359" y="1229"/>
                    <a:pt x="8692" y="896"/>
                  </a:cubicBezTo>
                  <a:cubicBezTo>
                    <a:pt x="7786" y="437"/>
                    <a:pt x="6815" y="1"/>
                    <a:pt x="57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17"/>
            <p:cNvSpPr/>
            <p:nvPr/>
          </p:nvSpPr>
          <p:spPr>
            <a:xfrm>
              <a:off x="623875" y="3501825"/>
              <a:ext cx="208975" cy="213950"/>
            </a:xfrm>
            <a:custGeom>
              <a:rect b="b" l="l" r="r" t="t"/>
              <a:pathLst>
                <a:path extrusionOk="0" h="8558" w="8359">
                  <a:moveTo>
                    <a:pt x="4034" y="1"/>
                  </a:moveTo>
                  <a:cubicBezTo>
                    <a:pt x="2734" y="1"/>
                    <a:pt x="1488" y="1001"/>
                    <a:pt x="858" y="2200"/>
                  </a:cubicBezTo>
                  <a:cubicBezTo>
                    <a:pt x="84" y="3665"/>
                    <a:pt x="1" y="5474"/>
                    <a:pt x="620" y="7010"/>
                  </a:cubicBezTo>
                  <a:cubicBezTo>
                    <a:pt x="1066" y="8116"/>
                    <a:pt x="2125" y="8557"/>
                    <a:pt x="3289" y="8557"/>
                  </a:cubicBezTo>
                  <a:cubicBezTo>
                    <a:pt x="4732" y="8557"/>
                    <a:pt x="6335" y="7880"/>
                    <a:pt x="7132" y="6951"/>
                  </a:cubicBezTo>
                  <a:cubicBezTo>
                    <a:pt x="8204" y="5701"/>
                    <a:pt x="8359" y="3748"/>
                    <a:pt x="7513" y="2343"/>
                  </a:cubicBezTo>
                  <a:cubicBezTo>
                    <a:pt x="7109" y="1676"/>
                    <a:pt x="6525" y="1141"/>
                    <a:pt x="5894" y="700"/>
                  </a:cubicBezTo>
                  <a:cubicBezTo>
                    <a:pt x="5525" y="438"/>
                    <a:pt x="5132" y="212"/>
                    <a:pt x="4703" y="93"/>
                  </a:cubicBezTo>
                  <a:cubicBezTo>
                    <a:pt x="4481" y="30"/>
                    <a:pt x="4257" y="1"/>
                    <a:pt x="40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17"/>
            <p:cNvSpPr/>
            <p:nvPr/>
          </p:nvSpPr>
          <p:spPr>
            <a:xfrm>
              <a:off x="627150" y="3909350"/>
              <a:ext cx="184625" cy="180375"/>
            </a:xfrm>
            <a:custGeom>
              <a:rect b="b" l="l" r="r" t="t"/>
              <a:pathLst>
                <a:path extrusionOk="0" h="7215" w="7385">
                  <a:moveTo>
                    <a:pt x="3392" y="1"/>
                  </a:moveTo>
                  <a:cubicBezTo>
                    <a:pt x="2616" y="1"/>
                    <a:pt x="1873" y="224"/>
                    <a:pt x="1334" y="722"/>
                  </a:cubicBezTo>
                  <a:cubicBezTo>
                    <a:pt x="929" y="1092"/>
                    <a:pt x="691" y="1592"/>
                    <a:pt x="501" y="2104"/>
                  </a:cubicBezTo>
                  <a:cubicBezTo>
                    <a:pt x="179" y="2937"/>
                    <a:pt x="0" y="3854"/>
                    <a:pt x="143" y="4747"/>
                  </a:cubicBezTo>
                  <a:cubicBezTo>
                    <a:pt x="286" y="5640"/>
                    <a:pt x="786" y="6497"/>
                    <a:pt x="1584" y="6926"/>
                  </a:cubicBezTo>
                  <a:cubicBezTo>
                    <a:pt x="1951" y="7125"/>
                    <a:pt x="2351" y="7215"/>
                    <a:pt x="2764" y="7215"/>
                  </a:cubicBezTo>
                  <a:cubicBezTo>
                    <a:pt x="4762" y="7215"/>
                    <a:pt x="7048" y="5116"/>
                    <a:pt x="7216" y="3270"/>
                  </a:cubicBezTo>
                  <a:cubicBezTo>
                    <a:pt x="7385" y="1336"/>
                    <a:pt x="5288" y="1"/>
                    <a:pt x="33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17"/>
            <p:cNvSpPr/>
            <p:nvPr/>
          </p:nvSpPr>
          <p:spPr>
            <a:xfrm>
              <a:off x="728650" y="4299175"/>
              <a:ext cx="158225" cy="160525"/>
            </a:xfrm>
            <a:custGeom>
              <a:rect b="b" l="l" r="r" t="t"/>
              <a:pathLst>
                <a:path extrusionOk="0" h="6421" w="6329">
                  <a:moveTo>
                    <a:pt x="2699" y="0"/>
                  </a:moveTo>
                  <a:cubicBezTo>
                    <a:pt x="2528" y="0"/>
                    <a:pt x="2358" y="18"/>
                    <a:pt x="2191" y="60"/>
                  </a:cubicBezTo>
                  <a:cubicBezTo>
                    <a:pt x="1215" y="310"/>
                    <a:pt x="620" y="1298"/>
                    <a:pt x="346" y="2262"/>
                  </a:cubicBezTo>
                  <a:cubicBezTo>
                    <a:pt x="1" y="3441"/>
                    <a:pt x="48" y="4894"/>
                    <a:pt x="989" y="5680"/>
                  </a:cubicBezTo>
                  <a:cubicBezTo>
                    <a:pt x="1610" y="6194"/>
                    <a:pt x="2297" y="6420"/>
                    <a:pt x="2957" y="6420"/>
                  </a:cubicBezTo>
                  <a:cubicBezTo>
                    <a:pt x="4740" y="6420"/>
                    <a:pt x="6329" y="4771"/>
                    <a:pt x="5894" y="2703"/>
                  </a:cubicBezTo>
                  <a:cubicBezTo>
                    <a:pt x="5632" y="1393"/>
                    <a:pt x="4513" y="298"/>
                    <a:pt x="3215" y="48"/>
                  </a:cubicBezTo>
                  <a:cubicBezTo>
                    <a:pt x="3043" y="18"/>
                    <a:pt x="2870" y="0"/>
                    <a:pt x="26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8" name="Google Shape;528;p17"/>
          <p:cNvSpPr/>
          <p:nvPr/>
        </p:nvSpPr>
        <p:spPr>
          <a:xfrm rot="10800000">
            <a:off x="5386950" y="-14584"/>
            <a:ext cx="3757050" cy="500825"/>
          </a:xfrm>
          <a:custGeom>
            <a:rect b="b" l="l" r="r" t="t"/>
            <a:pathLst>
              <a:path extrusionOk="0" h="20033" w="150282">
                <a:moveTo>
                  <a:pt x="87729" y="1"/>
                </a:moveTo>
                <a:cubicBezTo>
                  <a:pt x="85035" y="1"/>
                  <a:pt x="82303" y="470"/>
                  <a:pt x="79701" y="1173"/>
                </a:cubicBezTo>
                <a:cubicBezTo>
                  <a:pt x="74724" y="2518"/>
                  <a:pt x="69974" y="4650"/>
                  <a:pt x="64973" y="5876"/>
                </a:cubicBezTo>
                <a:cubicBezTo>
                  <a:pt x="61716" y="6664"/>
                  <a:pt x="58366" y="7070"/>
                  <a:pt x="55013" y="7070"/>
                </a:cubicBezTo>
                <a:cubicBezTo>
                  <a:pt x="53855" y="7070"/>
                  <a:pt x="52697" y="7021"/>
                  <a:pt x="51543" y="6924"/>
                </a:cubicBezTo>
                <a:cubicBezTo>
                  <a:pt x="45030" y="6388"/>
                  <a:pt x="38732" y="4340"/>
                  <a:pt x="32278" y="3257"/>
                </a:cubicBezTo>
                <a:cubicBezTo>
                  <a:pt x="29894" y="2856"/>
                  <a:pt x="27438" y="2601"/>
                  <a:pt x="25000" y="2601"/>
                </a:cubicBezTo>
                <a:cubicBezTo>
                  <a:pt x="20839" y="2601"/>
                  <a:pt x="16734" y="3346"/>
                  <a:pt x="13145" y="5388"/>
                </a:cubicBezTo>
                <a:cubicBezTo>
                  <a:pt x="8442" y="8067"/>
                  <a:pt x="5168" y="12651"/>
                  <a:pt x="2060" y="17092"/>
                </a:cubicBezTo>
                <a:cubicBezTo>
                  <a:pt x="1370" y="18068"/>
                  <a:pt x="691" y="19044"/>
                  <a:pt x="1" y="20032"/>
                </a:cubicBezTo>
                <a:lnTo>
                  <a:pt x="150281" y="19580"/>
                </a:lnTo>
                <a:cubicBezTo>
                  <a:pt x="147090" y="14925"/>
                  <a:pt x="141875" y="11341"/>
                  <a:pt x="136399" y="9936"/>
                </a:cubicBezTo>
                <a:cubicBezTo>
                  <a:pt x="133248" y="9135"/>
                  <a:pt x="130003" y="8826"/>
                  <a:pt x="126746" y="8826"/>
                </a:cubicBezTo>
                <a:cubicBezTo>
                  <a:pt x="124340" y="8826"/>
                  <a:pt x="121927" y="8994"/>
                  <a:pt x="119539" y="9257"/>
                </a:cubicBezTo>
                <a:cubicBezTo>
                  <a:pt x="117297" y="9504"/>
                  <a:pt x="115014" y="9830"/>
                  <a:pt x="112765" y="9830"/>
                </a:cubicBezTo>
                <a:cubicBezTo>
                  <a:pt x="111216" y="9830"/>
                  <a:pt x="109683" y="9675"/>
                  <a:pt x="108193" y="9234"/>
                </a:cubicBezTo>
                <a:cubicBezTo>
                  <a:pt x="103228" y="7757"/>
                  <a:pt x="99644" y="3388"/>
                  <a:pt x="94881" y="1352"/>
                </a:cubicBezTo>
                <a:cubicBezTo>
                  <a:pt x="92614" y="391"/>
                  <a:pt x="90187" y="1"/>
                  <a:pt x="8772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9" name="Google Shape;529;p17"/>
          <p:cNvGrpSpPr/>
          <p:nvPr/>
        </p:nvGrpSpPr>
        <p:grpSpPr>
          <a:xfrm>
            <a:off x="7770275" y="3553404"/>
            <a:ext cx="1373725" cy="1575500"/>
            <a:chOff x="3306050" y="1157725"/>
            <a:chExt cx="1373725" cy="1575500"/>
          </a:xfrm>
        </p:grpSpPr>
        <p:sp>
          <p:nvSpPr>
            <p:cNvPr id="530" name="Google Shape;530;p17"/>
            <p:cNvSpPr/>
            <p:nvPr/>
          </p:nvSpPr>
          <p:spPr>
            <a:xfrm>
              <a:off x="3306050" y="1157725"/>
              <a:ext cx="1373725" cy="1575500"/>
            </a:xfrm>
            <a:custGeom>
              <a:rect b="b" l="l" r="r" t="t"/>
              <a:pathLst>
                <a:path extrusionOk="0" fill="none" h="63020" w="54949">
                  <a:moveTo>
                    <a:pt x="37636" y="44970"/>
                  </a:moveTo>
                  <a:cubicBezTo>
                    <a:pt x="41030" y="45791"/>
                    <a:pt x="43780" y="48030"/>
                    <a:pt x="47530" y="47256"/>
                  </a:cubicBezTo>
                  <a:cubicBezTo>
                    <a:pt x="50555" y="46637"/>
                    <a:pt x="53031" y="44494"/>
                    <a:pt x="53996" y="41553"/>
                  </a:cubicBezTo>
                  <a:cubicBezTo>
                    <a:pt x="54639" y="39576"/>
                    <a:pt x="54948" y="35183"/>
                    <a:pt x="52579" y="34088"/>
                  </a:cubicBezTo>
                  <a:cubicBezTo>
                    <a:pt x="51424" y="33552"/>
                    <a:pt x="50186" y="34218"/>
                    <a:pt x="49257" y="34873"/>
                  </a:cubicBezTo>
                  <a:cubicBezTo>
                    <a:pt x="48388" y="35469"/>
                    <a:pt x="47578" y="36123"/>
                    <a:pt x="46661" y="36635"/>
                  </a:cubicBezTo>
                  <a:cubicBezTo>
                    <a:pt x="46078" y="36981"/>
                    <a:pt x="45447" y="37326"/>
                    <a:pt x="44804" y="37552"/>
                  </a:cubicBezTo>
                  <a:cubicBezTo>
                    <a:pt x="44637" y="37612"/>
                    <a:pt x="44482" y="37659"/>
                    <a:pt x="44328" y="37719"/>
                  </a:cubicBezTo>
                  <a:cubicBezTo>
                    <a:pt x="43768" y="37909"/>
                    <a:pt x="43113" y="38052"/>
                    <a:pt x="42601" y="37659"/>
                  </a:cubicBezTo>
                  <a:cubicBezTo>
                    <a:pt x="42268" y="37397"/>
                    <a:pt x="42089" y="37005"/>
                    <a:pt x="41982" y="36612"/>
                  </a:cubicBezTo>
                  <a:cubicBezTo>
                    <a:pt x="41887" y="36266"/>
                    <a:pt x="41780" y="35862"/>
                    <a:pt x="41935" y="35528"/>
                  </a:cubicBezTo>
                  <a:cubicBezTo>
                    <a:pt x="42077" y="35219"/>
                    <a:pt x="42411" y="35052"/>
                    <a:pt x="42708" y="34921"/>
                  </a:cubicBezTo>
                  <a:cubicBezTo>
                    <a:pt x="43244" y="34683"/>
                    <a:pt x="43840" y="34540"/>
                    <a:pt x="44423" y="34397"/>
                  </a:cubicBezTo>
                  <a:cubicBezTo>
                    <a:pt x="45078" y="34254"/>
                    <a:pt x="45733" y="34135"/>
                    <a:pt x="46387" y="33992"/>
                  </a:cubicBezTo>
                  <a:cubicBezTo>
                    <a:pt x="46888" y="33897"/>
                    <a:pt x="47400" y="33790"/>
                    <a:pt x="47888" y="33623"/>
                  </a:cubicBezTo>
                  <a:cubicBezTo>
                    <a:pt x="49555" y="33052"/>
                    <a:pt x="51079" y="32099"/>
                    <a:pt x="52007" y="30575"/>
                  </a:cubicBezTo>
                  <a:cubicBezTo>
                    <a:pt x="54079" y="27170"/>
                    <a:pt x="52924" y="22598"/>
                    <a:pt x="50590" y="19657"/>
                  </a:cubicBezTo>
                  <a:cubicBezTo>
                    <a:pt x="49376" y="18133"/>
                    <a:pt x="45030" y="14026"/>
                    <a:pt x="43220" y="16788"/>
                  </a:cubicBezTo>
                  <a:cubicBezTo>
                    <a:pt x="42185" y="18383"/>
                    <a:pt x="42518" y="20979"/>
                    <a:pt x="42173" y="22777"/>
                  </a:cubicBezTo>
                  <a:cubicBezTo>
                    <a:pt x="41899" y="24193"/>
                    <a:pt x="41506" y="25598"/>
                    <a:pt x="40839" y="26872"/>
                  </a:cubicBezTo>
                  <a:cubicBezTo>
                    <a:pt x="40506" y="27527"/>
                    <a:pt x="40089" y="28158"/>
                    <a:pt x="39601" y="28718"/>
                  </a:cubicBezTo>
                  <a:cubicBezTo>
                    <a:pt x="39006" y="29408"/>
                    <a:pt x="37339" y="30694"/>
                    <a:pt x="36410" y="30039"/>
                  </a:cubicBezTo>
                  <a:cubicBezTo>
                    <a:pt x="36374" y="30004"/>
                    <a:pt x="36339" y="29980"/>
                    <a:pt x="36291" y="29932"/>
                  </a:cubicBezTo>
                  <a:lnTo>
                    <a:pt x="36291" y="29932"/>
                  </a:lnTo>
                  <a:cubicBezTo>
                    <a:pt x="34850" y="27277"/>
                    <a:pt x="37839" y="24420"/>
                    <a:pt x="39077" y="22229"/>
                  </a:cubicBezTo>
                  <a:cubicBezTo>
                    <a:pt x="40113" y="20419"/>
                    <a:pt x="40923" y="18431"/>
                    <a:pt x="41006" y="16323"/>
                  </a:cubicBezTo>
                  <a:cubicBezTo>
                    <a:pt x="41149" y="12942"/>
                    <a:pt x="39220" y="10442"/>
                    <a:pt x="36398" y="8811"/>
                  </a:cubicBezTo>
                  <a:cubicBezTo>
                    <a:pt x="34922" y="7965"/>
                    <a:pt x="30195" y="4965"/>
                    <a:pt x="29362" y="8025"/>
                  </a:cubicBezTo>
                  <a:cubicBezTo>
                    <a:pt x="29147" y="8811"/>
                    <a:pt x="29338" y="9680"/>
                    <a:pt x="29457" y="10454"/>
                  </a:cubicBezTo>
                  <a:cubicBezTo>
                    <a:pt x="29647" y="11716"/>
                    <a:pt x="29743" y="12918"/>
                    <a:pt x="29600" y="14192"/>
                  </a:cubicBezTo>
                  <a:cubicBezTo>
                    <a:pt x="29481" y="15347"/>
                    <a:pt x="29207" y="16478"/>
                    <a:pt x="28790" y="17562"/>
                  </a:cubicBezTo>
                  <a:cubicBezTo>
                    <a:pt x="28635" y="17955"/>
                    <a:pt x="28469" y="18347"/>
                    <a:pt x="28278" y="18728"/>
                  </a:cubicBezTo>
                  <a:cubicBezTo>
                    <a:pt x="28052" y="19181"/>
                    <a:pt x="27885" y="19645"/>
                    <a:pt x="27457" y="19967"/>
                  </a:cubicBezTo>
                  <a:cubicBezTo>
                    <a:pt x="26992" y="20300"/>
                    <a:pt x="26409" y="20383"/>
                    <a:pt x="25861" y="20348"/>
                  </a:cubicBezTo>
                  <a:cubicBezTo>
                    <a:pt x="25373" y="20312"/>
                    <a:pt x="24885" y="20133"/>
                    <a:pt x="24670" y="19669"/>
                  </a:cubicBezTo>
                  <a:cubicBezTo>
                    <a:pt x="24611" y="19562"/>
                    <a:pt x="24575" y="19443"/>
                    <a:pt x="24551" y="19324"/>
                  </a:cubicBezTo>
                  <a:cubicBezTo>
                    <a:pt x="24349" y="16133"/>
                    <a:pt x="26956" y="13776"/>
                    <a:pt x="27480" y="10668"/>
                  </a:cubicBezTo>
                  <a:cubicBezTo>
                    <a:pt x="27849" y="8453"/>
                    <a:pt x="27123" y="6084"/>
                    <a:pt x="25623" y="4429"/>
                  </a:cubicBezTo>
                  <a:cubicBezTo>
                    <a:pt x="21634" y="0"/>
                    <a:pt x="14550" y="2643"/>
                    <a:pt x="9538" y="595"/>
                  </a:cubicBezTo>
                  <a:cubicBezTo>
                    <a:pt x="9514" y="583"/>
                    <a:pt x="9490" y="583"/>
                    <a:pt x="9466" y="583"/>
                  </a:cubicBezTo>
                  <a:cubicBezTo>
                    <a:pt x="9407" y="583"/>
                    <a:pt x="9323" y="631"/>
                    <a:pt x="9335" y="714"/>
                  </a:cubicBezTo>
                  <a:cubicBezTo>
                    <a:pt x="9359" y="798"/>
                    <a:pt x="9371" y="869"/>
                    <a:pt x="9383" y="964"/>
                  </a:cubicBezTo>
                  <a:cubicBezTo>
                    <a:pt x="10133" y="6382"/>
                    <a:pt x="2692" y="9656"/>
                    <a:pt x="4275" y="15192"/>
                  </a:cubicBezTo>
                  <a:cubicBezTo>
                    <a:pt x="4918" y="17431"/>
                    <a:pt x="7121" y="18574"/>
                    <a:pt x="9097" y="19443"/>
                  </a:cubicBezTo>
                  <a:cubicBezTo>
                    <a:pt x="10502" y="20050"/>
                    <a:pt x="11955" y="20550"/>
                    <a:pt x="13431" y="20955"/>
                  </a:cubicBezTo>
                  <a:cubicBezTo>
                    <a:pt x="15026" y="21384"/>
                    <a:pt x="16717" y="21634"/>
                    <a:pt x="17848" y="22860"/>
                  </a:cubicBezTo>
                  <a:cubicBezTo>
                    <a:pt x="18205" y="24015"/>
                    <a:pt x="17741" y="24658"/>
                    <a:pt x="16455" y="24777"/>
                  </a:cubicBezTo>
                  <a:cubicBezTo>
                    <a:pt x="16027" y="24801"/>
                    <a:pt x="15610" y="24765"/>
                    <a:pt x="15193" y="24682"/>
                  </a:cubicBezTo>
                  <a:cubicBezTo>
                    <a:pt x="14443" y="24551"/>
                    <a:pt x="13705" y="24301"/>
                    <a:pt x="13002" y="24027"/>
                  </a:cubicBezTo>
                  <a:cubicBezTo>
                    <a:pt x="11550" y="23443"/>
                    <a:pt x="10216" y="22622"/>
                    <a:pt x="8919" y="21753"/>
                  </a:cubicBezTo>
                  <a:cubicBezTo>
                    <a:pt x="7835" y="21026"/>
                    <a:pt x="6775" y="20252"/>
                    <a:pt x="5680" y="19526"/>
                  </a:cubicBezTo>
                  <a:cubicBezTo>
                    <a:pt x="5085" y="19133"/>
                    <a:pt x="4311" y="18431"/>
                    <a:pt x="3573" y="18347"/>
                  </a:cubicBezTo>
                  <a:cubicBezTo>
                    <a:pt x="1" y="17931"/>
                    <a:pt x="1394" y="27063"/>
                    <a:pt x="1680" y="28789"/>
                  </a:cubicBezTo>
                  <a:cubicBezTo>
                    <a:pt x="2346" y="32933"/>
                    <a:pt x="3966" y="36588"/>
                    <a:pt x="8073" y="38255"/>
                  </a:cubicBezTo>
                  <a:cubicBezTo>
                    <a:pt x="9788" y="38933"/>
                    <a:pt x="11657" y="39219"/>
                    <a:pt x="13502" y="39160"/>
                  </a:cubicBezTo>
                  <a:cubicBezTo>
                    <a:pt x="15229" y="39112"/>
                    <a:pt x="16872" y="38409"/>
                    <a:pt x="18598" y="38267"/>
                  </a:cubicBezTo>
                  <a:cubicBezTo>
                    <a:pt x="18920" y="38243"/>
                    <a:pt x="19253" y="38243"/>
                    <a:pt x="19575" y="38267"/>
                  </a:cubicBezTo>
                  <a:cubicBezTo>
                    <a:pt x="20098" y="38314"/>
                    <a:pt x="20515" y="38529"/>
                    <a:pt x="20694" y="39041"/>
                  </a:cubicBezTo>
                  <a:cubicBezTo>
                    <a:pt x="20932" y="39719"/>
                    <a:pt x="20658" y="40314"/>
                    <a:pt x="20063" y="40672"/>
                  </a:cubicBezTo>
                  <a:cubicBezTo>
                    <a:pt x="19241" y="41160"/>
                    <a:pt x="18193" y="41279"/>
                    <a:pt x="17253" y="41362"/>
                  </a:cubicBezTo>
                  <a:cubicBezTo>
                    <a:pt x="16455" y="41422"/>
                    <a:pt x="15657" y="41434"/>
                    <a:pt x="14848" y="41398"/>
                  </a:cubicBezTo>
                  <a:cubicBezTo>
                    <a:pt x="12633" y="41291"/>
                    <a:pt x="10431" y="40779"/>
                    <a:pt x="8407" y="39874"/>
                  </a:cubicBezTo>
                  <a:cubicBezTo>
                    <a:pt x="7275" y="39374"/>
                    <a:pt x="5930" y="38481"/>
                    <a:pt x="4668" y="39148"/>
                  </a:cubicBezTo>
                  <a:cubicBezTo>
                    <a:pt x="3513" y="39767"/>
                    <a:pt x="3775" y="41053"/>
                    <a:pt x="4013" y="42124"/>
                  </a:cubicBezTo>
                  <a:cubicBezTo>
                    <a:pt x="4358" y="43589"/>
                    <a:pt x="4835" y="45041"/>
                    <a:pt x="5418" y="46434"/>
                  </a:cubicBezTo>
                  <a:cubicBezTo>
                    <a:pt x="6073" y="47982"/>
                    <a:pt x="6847" y="49470"/>
                    <a:pt x="7799" y="50851"/>
                  </a:cubicBezTo>
                  <a:cubicBezTo>
                    <a:pt x="8716" y="52197"/>
                    <a:pt x="9800" y="53447"/>
                    <a:pt x="11097" y="54435"/>
                  </a:cubicBezTo>
                  <a:cubicBezTo>
                    <a:pt x="12324" y="55376"/>
                    <a:pt x="13741" y="56055"/>
                    <a:pt x="15276" y="56257"/>
                  </a:cubicBezTo>
                  <a:cubicBezTo>
                    <a:pt x="17086" y="56507"/>
                    <a:pt x="18991" y="55888"/>
                    <a:pt x="20408" y="54781"/>
                  </a:cubicBezTo>
                  <a:cubicBezTo>
                    <a:pt x="21241" y="54126"/>
                    <a:pt x="21944" y="53340"/>
                    <a:pt x="22646" y="52542"/>
                  </a:cubicBezTo>
                  <a:cubicBezTo>
                    <a:pt x="22765" y="52411"/>
                    <a:pt x="22885" y="52268"/>
                    <a:pt x="23004" y="52137"/>
                  </a:cubicBezTo>
                  <a:cubicBezTo>
                    <a:pt x="23301" y="51792"/>
                    <a:pt x="23587" y="51435"/>
                    <a:pt x="23873" y="51078"/>
                  </a:cubicBezTo>
                  <a:cubicBezTo>
                    <a:pt x="24289" y="50578"/>
                    <a:pt x="24718" y="50078"/>
                    <a:pt x="25147" y="49589"/>
                  </a:cubicBezTo>
                  <a:cubicBezTo>
                    <a:pt x="25635" y="49042"/>
                    <a:pt x="26123" y="48518"/>
                    <a:pt x="26659" y="48018"/>
                  </a:cubicBezTo>
                  <a:cubicBezTo>
                    <a:pt x="27183" y="47506"/>
                    <a:pt x="27683" y="47077"/>
                    <a:pt x="28254" y="46684"/>
                  </a:cubicBezTo>
                  <a:cubicBezTo>
                    <a:pt x="28731" y="46363"/>
                    <a:pt x="29242" y="46065"/>
                    <a:pt x="29814" y="45934"/>
                  </a:cubicBezTo>
                  <a:cubicBezTo>
                    <a:pt x="30266" y="45827"/>
                    <a:pt x="30755" y="45863"/>
                    <a:pt x="31159" y="46113"/>
                  </a:cubicBezTo>
                  <a:cubicBezTo>
                    <a:pt x="31481" y="46315"/>
                    <a:pt x="31779" y="46613"/>
                    <a:pt x="31850" y="46994"/>
                  </a:cubicBezTo>
                  <a:cubicBezTo>
                    <a:pt x="32005" y="47911"/>
                    <a:pt x="31624" y="48899"/>
                    <a:pt x="31207" y="49685"/>
                  </a:cubicBezTo>
                  <a:cubicBezTo>
                    <a:pt x="30743" y="50578"/>
                    <a:pt x="30112" y="51375"/>
                    <a:pt x="29445" y="52125"/>
                  </a:cubicBezTo>
                  <a:cubicBezTo>
                    <a:pt x="28838" y="52804"/>
                    <a:pt x="28183" y="53447"/>
                    <a:pt x="27504" y="54054"/>
                  </a:cubicBezTo>
                  <a:lnTo>
                    <a:pt x="27409" y="54138"/>
                  </a:lnTo>
                  <a:cubicBezTo>
                    <a:pt x="26552" y="54900"/>
                    <a:pt x="25659" y="55602"/>
                    <a:pt x="24754" y="56281"/>
                  </a:cubicBezTo>
                  <a:cubicBezTo>
                    <a:pt x="23742" y="57043"/>
                    <a:pt x="22396" y="57745"/>
                    <a:pt x="21539" y="58662"/>
                  </a:cubicBezTo>
                  <a:cubicBezTo>
                    <a:pt x="19217" y="61091"/>
                    <a:pt x="26647" y="62841"/>
                    <a:pt x="28135" y="62889"/>
                  </a:cubicBezTo>
                  <a:cubicBezTo>
                    <a:pt x="31909" y="63020"/>
                    <a:pt x="35708" y="61008"/>
                    <a:pt x="37624" y="57733"/>
                  </a:cubicBezTo>
                  <a:cubicBezTo>
                    <a:pt x="38529" y="56197"/>
                    <a:pt x="38684" y="54566"/>
                    <a:pt x="38291" y="52852"/>
                  </a:cubicBezTo>
                  <a:cubicBezTo>
                    <a:pt x="37863" y="50982"/>
                    <a:pt x="35970" y="47946"/>
                    <a:pt x="36481" y="45839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17"/>
            <p:cNvSpPr/>
            <p:nvPr/>
          </p:nvSpPr>
          <p:spPr>
            <a:xfrm>
              <a:off x="4340700" y="1802425"/>
              <a:ext cx="155700" cy="150950"/>
            </a:xfrm>
            <a:custGeom>
              <a:rect b="b" l="l" r="r" t="t"/>
              <a:pathLst>
                <a:path extrusionOk="0" fill="none" h="6038" w="6228">
                  <a:moveTo>
                    <a:pt x="2251" y="5942"/>
                  </a:moveTo>
                  <a:cubicBezTo>
                    <a:pt x="3025" y="5918"/>
                    <a:pt x="3775" y="5549"/>
                    <a:pt x="4347" y="5025"/>
                  </a:cubicBezTo>
                  <a:cubicBezTo>
                    <a:pt x="4930" y="4501"/>
                    <a:pt x="5347" y="3835"/>
                    <a:pt x="5680" y="3120"/>
                  </a:cubicBezTo>
                  <a:cubicBezTo>
                    <a:pt x="6014" y="2394"/>
                    <a:pt x="6228" y="1513"/>
                    <a:pt x="5799" y="846"/>
                  </a:cubicBezTo>
                  <a:cubicBezTo>
                    <a:pt x="5359" y="168"/>
                    <a:pt x="4382" y="1"/>
                    <a:pt x="3644" y="299"/>
                  </a:cubicBezTo>
                  <a:cubicBezTo>
                    <a:pt x="2894" y="596"/>
                    <a:pt x="2346" y="1251"/>
                    <a:pt x="1918" y="1942"/>
                  </a:cubicBezTo>
                  <a:cubicBezTo>
                    <a:pt x="1299" y="2954"/>
                    <a:pt x="1" y="6037"/>
                    <a:pt x="2251" y="5942"/>
                  </a:cubicBezTo>
                  <a:close/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17"/>
            <p:cNvSpPr/>
            <p:nvPr/>
          </p:nvSpPr>
          <p:spPr>
            <a:xfrm>
              <a:off x="3704925" y="2239100"/>
              <a:ext cx="253325" cy="143200"/>
            </a:xfrm>
            <a:custGeom>
              <a:rect b="b" l="l" r="r" t="t"/>
              <a:pathLst>
                <a:path extrusionOk="0" fill="none" h="5728" w="10133">
                  <a:moveTo>
                    <a:pt x="3405" y="1512"/>
                  </a:moveTo>
                  <a:cubicBezTo>
                    <a:pt x="4703" y="739"/>
                    <a:pt x="6644" y="0"/>
                    <a:pt x="8156" y="572"/>
                  </a:cubicBezTo>
                  <a:cubicBezTo>
                    <a:pt x="8168" y="608"/>
                    <a:pt x="8192" y="631"/>
                    <a:pt x="8239" y="643"/>
                  </a:cubicBezTo>
                  <a:cubicBezTo>
                    <a:pt x="10132" y="1774"/>
                    <a:pt x="6191" y="4394"/>
                    <a:pt x="5477" y="4751"/>
                  </a:cubicBezTo>
                  <a:cubicBezTo>
                    <a:pt x="4489" y="5227"/>
                    <a:pt x="2870" y="5727"/>
                    <a:pt x="1846" y="5120"/>
                  </a:cubicBezTo>
                  <a:cubicBezTo>
                    <a:pt x="0" y="4025"/>
                    <a:pt x="2500" y="2036"/>
                    <a:pt x="3405" y="1512"/>
                  </a:cubicBezTo>
                  <a:close/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17"/>
            <p:cNvSpPr/>
            <p:nvPr/>
          </p:nvSpPr>
          <p:spPr>
            <a:xfrm>
              <a:off x="4056450" y="1704500"/>
              <a:ext cx="92300" cy="141425"/>
            </a:xfrm>
            <a:custGeom>
              <a:rect b="b" l="l" r="r" t="t"/>
              <a:pathLst>
                <a:path extrusionOk="0" fill="none" h="5657" w="3692">
                  <a:moveTo>
                    <a:pt x="1084" y="1084"/>
                  </a:moveTo>
                  <a:cubicBezTo>
                    <a:pt x="1286" y="727"/>
                    <a:pt x="1524" y="370"/>
                    <a:pt x="1882" y="156"/>
                  </a:cubicBezTo>
                  <a:cubicBezTo>
                    <a:pt x="2048" y="60"/>
                    <a:pt x="2239" y="1"/>
                    <a:pt x="2429" y="25"/>
                  </a:cubicBezTo>
                  <a:cubicBezTo>
                    <a:pt x="2644" y="48"/>
                    <a:pt x="2822" y="167"/>
                    <a:pt x="2977" y="310"/>
                  </a:cubicBezTo>
                  <a:cubicBezTo>
                    <a:pt x="3501" y="775"/>
                    <a:pt x="3691" y="1537"/>
                    <a:pt x="3620" y="2227"/>
                  </a:cubicBezTo>
                  <a:cubicBezTo>
                    <a:pt x="3548" y="2930"/>
                    <a:pt x="3263" y="3585"/>
                    <a:pt x="2941" y="4204"/>
                  </a:cubicBezTo>
                  <a:cubicBezTo>
                    <a:pt x="2786" y="4489"/>
                    <a:pt x="2632" y="4775"/>
                    <a:pt x="2405" y="5001"/>
                  </a:cubicBezTo>
                  <a:cubicBezTo>
                    <a:pt x="1786" y="5585"/>
                    <a:pt x="393" y="5656"/>
                    <a:pt x="215" y="4668"/>
                  </a:cubicBezTo>
                  <a:cubicBezTo>
                    <a:pt x="0" y="3465"/>
                    <a:pt x="500" y="2108"/>
                    <a:pt x="1084" y="1084"/>
                  </a:cubicBezTo>
                  <a:close/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17"/>
            <p:cNvSpPr/>
            <p:nvPr/>
          </p:nvSpPr>
          <p:spPr>
            <a:xfrm>
              <a:off x="3780825" y="1298500"/>
              <a:ext cx="79800" cy="149450"/>
            </a:xfrm>
            <a:custGeom>
              <a:rect b="b" l="l" r="r" t="t"/>
              <a:pathLst>
                <a:path extrusionOk="0" fill="none" h="5978" w="3192">
                  <a:moveTo>
                    <a:pt x="0" y="1679"/>
                  </a:moveTo>
                  <a:cubicBezTo>
                    <a:pt x="0" y="1263"/>
                    <a:pt x="24" y="834"/>
                    <a:pt x="238" y="477"/>
                  </a:cubicBezTo>
                  <a:cubicBezTo>
                    <a:pt x="334" y="310"/>
                    <a:pt x="465" y="167"/>
                    <a:pt x="643" y="84"/>
                  </a:cubicBezTo>
                  <a:cubicBezTo>
                    <a:pt x="834" y="1"/>
                    <a:pt x="1048" y="13"/>
                    <a:pt x="1262" y="60"/>
                  </a:cubicBezTo>
                  <a:cubicBezTo>
                    <a:pt x="1941" y="215"/>
                    <a:pt x="2477" y="763"/>
                    <a:pt x="2774" y="1406"/>
                  </a:cubicBezTo>
                  <a:cubicBezTo>
                    <a:pt x="3060" y="2049"/>
                    <a:pt x="3132" y="2763"/>
                    <a:pt x="3167" y="3453"/>
                  </a:cubicBezTo>
                  <a:cubicBezTo>
                    <a:pt x="3179" y="3775"/>
                    <a:pt x="3191" y="4108"/>
                    <a:pt x="3096" y="4418"/>
                  </a:cubicBezTo>
                  <a:cubicBezTo>
                    <a:pt x="2858" y="5227"/>
                    <a:pt x="1679" y="5978"/>
                    <a:pt x="1036" y="5216"/>
                  </a:cubicBezTo>
                  <a:cubicBezTo>
                    <a:pt x="250" y="4275"/>
                    <a:pt x="12" y="2846"/>
                    <a:pt x="0" y="1679"/>
                  </a:cubicBezTo>
                  <a:close/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17"/>
            <p:cNvSpPr/>
            <p:nvPr/>
          </p:nvSpPr>
          <p:spPr>
            <a:xfrm>
              <a:off x="3513225" y="1429775"/>
              <a:ext cx="152725" cy="133075"/>
            </a:xfrm>
            <a:custGeom>
              <a:rect b="b" l="l" r="r" t="t"/>
              <a:pathLst>
                <a:path extrusionOk="0" fill="none" h="5323" w="6109">
                  <a:moveTo>
                    <a:pt x="2584" y="524"/>
                  </a:moveTo>
                  <a:cubicBezTo>
                    <a:pt x="2203" y="274"/>
                    <a:pt x="1775" y="36"/>
                    <a:pt x="1310" y="12"/>
                  </a:cubicBezTo>
                  <a:cubicBezTo>
                    <a:pt x="1096" y="0"/>
                    <a:pt x="870" y="36"/>
                    <a:pt x="691" y="155"/>
                  </a:cubicBezTo>
                  <a:cubicBezTo>
                    <a:pt x="489" y="286"/>
                    <a:pt x="358" y="500"/>
                    <a:pt x="274" y="715"/>
                  </a:cubicBezTo>
                  <a:cubicBezTo>
                    <a:pt x="0" y="1453"/>
                    <a:pt x="191" y="2310"/>
                    <a:pt x="620" y="2977"/>
                  </a:cubicBezTo>
                  <a:cubicBezTo>
                    <a:pt x="1132" y="3786"/>
                    <a:pt x="1882" y="4548"/>
                    <a:pt x="2763" y="4953"/>
                  </a:cubicBezTo>
                  <a:cubicBezTo>
                    <a:pt x="3465" y="5263"/>
                    <a:pt x="4572" y="5322"/>
                    <a:pt x="5073" y="4632"/>
                  </a:cubicBezTo>
                  <a:cubicBezTo>
                    <a:pt x="6108" y="3215"/>
                    <a:pt x="3608" y="1203"/>
                    <a:pt x="2584" y="524"/>
                  </a:cubicBezTo>
                  <a:close/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17"/>
            <p:cNvSpPr/>
            <p:nvPr/>
          </p:nvSpPr>
          <p:spPr>
            <a:xfrm>
              <a:off x="3611750" y="1843225"/>
              <a:ext cx="239050" cy="148850"/>
            </a:xfrm>
            <a:custGeom>
              <a:rect b="b" l="l" r="r" t="t"/>
              <a:pathLst>
                <a:path extrusionOk="0" fill="none" h="5954" w="9562">
                  <a:moveTo>
                    <a:pt x="3525" y="131"/>
                  </a:moveTo>
                  <a:cubicBezTo>
                    <a:pt x="2644" y="0"/>
                    <a:pt x="1679" y="12"/>
                    <a:pt x="965" y="524"/>
                  </a:cubicBezTo>
                  <a:cubicBezTo>
                    <a:pt x="453" y="905"/>
                    <a:pt x="143" y="1500"/>
                    <a:pt x="96" y="2131"/>
                  </a:cubicBezTo>
                  <a:cubicBezTo>
                    <a:pt x="0" y="3298"/>
                    <a:pt x="584" y="4310"/>
                    <a:pt x="1596" y="4870"/>
                  </a:cubicBezTo>
                  <a:cubicBezTo>
                    <a:pt x="3525" y="5953"/>
                    <a:pt x="6477" y="5917"/>
                    <a:pt x="8466" y="5036"/>
                  </a:cubicBezTo>
                  <a:cubicBezTo>
                    <a:pt x="8954" y="4834"/>
                    <a:pt x="9502" y="4370"/>
                    <a:pt x="9525" y="3798"/>
                  </a:cubicBezTo>
                  <a:cubicBezTo>
                    <a:pt x="9561" y="3167"/>
                    <a:pt x="8954" y="2715"/>
                    <a:pt x="8513" y="2357"/>
                  </a:cubicBezTo>
                  <a:cubicBezTo>
                    <a:pt x="7609" y="1607"/>
                    <a:pt x="6561" y="1012"/>
                    <a:pt x="5442" y="607"/>
                  </a:cubicBezTo>
                  <a:cubicBezTo>
                    <a:pt x="4822" y="393"/>
                    <a:pt x="4180" y="226"/>
                    <a:pt x="3525" y="131"/>
                  </a:cubicBezTo>
                  <a:close/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17"/>
            <p:cNvSpPr/>
            <p:nvPr/>
          </p:nvSpPr>
          <p:spPr>
            <a:xfrm>
              <a:off x="3556675" y="1195825"/>
              <a:ext cx="933775" cy="1361500"/>
            </a:xfrm>
            <a:custGeom>
              <a:rect b="b" l="l" r="r" t="t"/>
              <a:pathLst>
                <a:path extrusionOk="0" fill="none" h="54460" w="37351">
                  <a:moveTo>
                    <a:pt x="36874" y="53233"/>
                  </a:moveTo>
                  <a:cubicBezTo>
                    <a:pt x="33053" y="49435"/>
                    <a:pt x="29302" y="45672"/>
                    <a:pt x="25968" y="41422"/>
                  </a:cubicBezTo>
                  <a:cubicBezTo>
                    <a:pt x="22801" y="37362"/>
                    <a:pt x="19932" y="33075"/>
                    <a:pt x="17182" y="28718"/>
                  </a:cubicBezTo>
                  <a:cubicBezTo>
                    <a:pt x="14253" y="24051"/>
                    <a:pt x="11502" y="19276"/>
                    <a:pt x="8764" y="14490"/>
                  </a:cubicBezTo>
                  <a:cubicBezTo>
                    <a:pt x="6002" y="9668"/>
                    <a:pt x="3418" y="4465"/>
                    <a:pt x="60" y="12"/>
                  </a:cubicBezTo>
                  <a:cubicBezTo>
                    <a:pt x="48" y="0"/>
                    <a:pt x="1" y="12"/>
                    <a:pt x="13" y="36"/>
                  </a:cubicBezTo>
                  <a:cubicBezTo>
                    <a:pt x="1227" y="2476"/>
                    <a:pt x="2727" y="4762"/>
                    <a:pt x="4061" y="7144"/>
                  </a:cubicBezTo>
                  <a:cubicBezTo>
                    <a:pt x="5490" y="9692"/>
                    <a:pt x="6859" y="12287"/>
                    <a:pt x="8240" y="14871"/>
                  </a:cubicBezTo>
                  <a:cubicBezTo>
                    <a:pt x="10907" y="19824"/>
                    <a:pt x="13538" y="24789"/>
                    <a:pt x="16396" y="29635"/>
                  </a:cubicBezTo>
                  <a:cubicBezTo>
                    <a:pt x="19063" y="34159"/>
                    <a:pt x="21968" y="38540"/>
                    <a:pt x="25206" y="42684"/>
                  </a:cubicBezTo>
                  <a:cubicBezTo>
                    <a:pt x="28421" y="46791"/>
                    <a:pt x="32005" y="50923"/>
                    <a:pt x="36208" y="54054"/>
                  </a:cubicBezTo>
                  <a:cubicBezTo>
                    <a:pt x="36755" y="54459"/>
                    <a:pt x="37351" y="53709"/>
                    <a:pt x="36874" y="53233"/>
                  </a:cubicBezTo>
                  <a:close/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8" name="Google Shape;538;p17"/>
          <p:cNvGrpSpPr/>
          <p:nvPr/>
        </p:nvGrpSpPr>
        <p:grpSpPr>
          <a:xfrm flipH="1" rot="10800000">
            <a:off x="1211325" y="0"/>
            <a:ext cx="1746675" cy="1445450"/>
            <a:chOff x="763475" y="1235400"/>
            <a:chExt cx="1746675" cy="1445450"/>
          </a:xfrm>
        </p:grpSpPr>
        <p:sp>
          <p:nvSpPr>
            <p:cNvPr id="539" name="Google Shape;539;p17"/>
            <p:cNvSpPr/>
            <p:nvPr/>
          </p:nvSpPr>
          <p:spPr>
            <a:xfrm>
              <a:off x="763475" y="1380350"/>
              <a:ext cx="1746675" cy="1183800"/>
            </a:xfrm>
            <a:custGeom>
              <a:rect b="b" l="l" r="r" t="t"/>
              <a:pathLst>
                <a:path extrusionOk="0" fill="none" h="47352" w="69867">
                  <a:moveTo>
                    <a:pt x="1" y="47352"/>
                  </a:moveTo>
                  <a:cubicBezTo>
                    <a:pt x="9299" y="39553"/>
                    <a:pt x="18205" y="31005"/>
                    <a:pt x="26944" y="22599"/>
                  </a:cubicBezTo>
                  <a:cubicBezTo>
                    <a:pt x="29159" y="20468"/>
                    <a:pt x="31374" y="18336"/>
                    <a:pt x="33421" y="16039"/>
                  </a:cubicBezTo>
                  <a:cubicBezTo>
                    <a:pt x="35112" y="14145"/>
                    <a:pt x="36684" y="12133"/>
                    <a:pt x="38493" y="10359"/>
                  </a:cubicBezTo>
                  <a:cubicBezTo>
                    <a:pt x="46566" y="2465"/>
                    <a:pt x="58591" y="1"/>
                    <a:pt x="69866" y="382"/>
                  </a:cubicBezTo>
                  <a:lnTo>
                    <a:pt x="67378" y="5871"/>
                  </a:lnTo>
                  <a:cubicBezTo>
                    <a:pt x="66021" y="8859"/>
                    <a:pt x="64485" y="12050"/>
                    <a:pt x="61592" y="13586"/>
                  </a:cubicBezTo>
                  <a:cubicBezTo>
                    <a:pt x="59127" y="14896"/>
                    <a:pt x="56115" y="14753"/>
                    <a:pt x="53531" y="15812"/>
                  </a:cubicBezTo>
                  <a:cubicBezTo>
                    <a:pt x="51174" y="16789"/>
                    <a:pt x="49257" y="18729"/>
                    <a:pt x="46792" y="19337"/>
                  </a:cubicBezTo>
                  <a:cubicBezTo>
                    <a:pt x="44447" y="19920"/>
                    <a:pt x="42006" y="19206"/>
                    <a:pt x="39601" y="19003"/>
                  </a:cubicBezTo>
                  <a:cubicBezTo>
                    <a:pt x="35243" y="18634"/>
                    <a:pt x="30076" y="20170"/>
                    <a:pt x="26956" y="22587"/>
                  </a:cubicBezTo>
                </a:path>
              </a:pathLst>
            </a:custGeom>
            <a:noFill/>
            <a:ln cap="rnd" cmpd="sng" w="74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17"/>
            <p:cNvSpPr/>
            <p:nvPr/>
          </p:nvSpPr>
          <p:spPr>
            <a:xfrm>
              <a:off x="1291525" y="1235400"/>
              <a:ext cx="332500" cy="849825"/>
            </a:xfrm>
            <a:custGeom>
              <a:rect b="b" l="l" r="r" t="t"/>
              <a:pathLst>
                <a:path extrusionOk="0" fill="none" h="33993" w="13300">
                  <a:moveTo>
                    <a:pt x="1798" y="32266"/>
                  </a:moveTo>
                  <a:cubicBezTo>
                    <a:pt x="4572" y="29135"/>
                    <a:pt x="7418" y="26075"/>
                    <a:pt x="9561" y="22479"/>
                  </a:cubicBezTo>
                  <a:cubicBezTo>
                    <a:pt x="11704" y="18884"/>
                    <a:pt x="13216" y="14812"/>
                    <a:pt x="13276" y="10633"/>
                  </a:cubicBezTo>
                  <a:cubicBezTo>
                    <a:pt x="13300" y="8823"/>
                    <a:pt x="13038" y="6978"/>
                    <a:pt x="12157" y="5394"/>
                  </a:cubicBezTo>
                  <a:cubicBezTo>
                    <a:pt x="11109" y="3489"/>
                    <a:pt x="9228" y="2060"/>
                    <a:pt x="8537" y="1"/>
                  </a:cubicBezTo>
                  <a:cubicBezTo>
                    <a:pt x="7084" y="5906"/>
                    <a:pt x="5382" y="11740"/>
                    <a:pt x="3429" y="17491"/>
                  </a:cubicBezTo>
                  <a:cubicBezTo>
                    <a:pt x="2715" y="19634"/>
                    <a:pt x="1953" y="21789"/>
                    <a:pt x="1715" y="24039"/>
                  </a:cubicBezTo>
                  <a:cubicBezTo>
                    <a:pt x="1596" y="25230"/>
                    <a:pt x="1631" y="26432"/>
                    <a:pt x="1524" y="27623"/>
                  </a:cubicBezTo>
                  <a:cubicBezTo>
                    <a:pt x="1322" y="29826"/>
                    <a:pt x="655" y="31873"/>
                    <a:pt x="0" y="33993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17"/>
            <p:cNvSpPr/>
            <p:nvPr/>
          </p:nvSpPr>
          <p:spPr>
            <a:xfrm>
              <a:off x="1062325" y="1386025"/>
              <a:ext cx="233675" cy="819175"/>
            </a:xfrm>
            <a:custGeom>
              <a:rect b="b" l="l" r="r" t="t"/>
              <a:pathLst>
                <a:path extrusionOk="0" fill="none" h="32767" w="9347">
                  <a:moveTo>
                    <a:pt x="8359" y="22265"/>
                  </a:moveTo>
                  <a:cubicBezTo>
                    <a:pt x="9037" y="18895"/>
                    <a:pt x="9347" y="15407"/>
                    <a:pt x="8668" y="12037"/>
                  </a:cubicBezTo>
                  <a:cubicBezTo>
                    <a:pt x="7799" y="7775"/>
                    <a:pt x="5394" y="4001"/>
                    <a:pt x="3025" y="333"/>
                  </a:cubicBezTo>
                  <a:cubicBezTo>
                    <a:pt x="2929" y="179"/>
                    <a:pt x="2751" y="0"/>
                    <a:pt x="2584" y="83"/>
                  </a:cubicBezTo>
                  <a:cubicBezTo>
                    <a:pt x="2513" y="131"/>
                    <a:pt x="2465" y="214"/>
                    <a:pt x="2429" y="286"/>
                  </a:cubicBezTo>
                  <a:cubicBezTo>
                    <a:pt x="393" y="5072"/>
                    <a:pt x="0" y="10775"/>
                    <a:pt x="2417" y="15371"/>
                  </a:cubicBezTo>
                  <a:cubicBezTo>
                    <a:pt x="3060" y="16585"/>
                    <a:pt x="3882" y="17728"/>
                    <a:pt x="4263" y="19038"/>
                  </a:cubicBezTo>
                  <a:cubicBezTo>
                    <a:pt x="4775" y="20848"/>
                    <a:pt x="4394" y="22765"/>
                    <a:pt x="4049" y="24598"/>
                  </a:cubicBezTo>
                  <a:cubicBezTo>
                    <a:pt x="3584" y="27051"/>
                    <a:pt x="2882" y="30420"/>
                    <a:pt x="4072" y="32766"/>
                  </a:cubicBezTo>
                  <a:cubicBezTo>
                    <a:pt x="4775" y="32242"/>
                    <a:pt x="6311" y="29051"/>
                    <a:pt x="6763" y="27896"/>
                  </a:cubicBezTo>
                  <a:cubicBezTo>
                    <a:pt x="7454" y="26075"/>
                    <a:pt x="7966" y="24182"/>
                    <a:pt x="8347" y="22265"/>
                  </a:cubicBezTo>
                  <a:close/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17"/>
            <p:cNvSpPr/>
            <p:nvPr/>
          </p:nvSpPr>
          <p:spPr>
            <a:xfrm>
              <a:off x="817650" y="1647650"/>
              <a:ext cx="250350" cy="842400"/>
            </a:xfrm>
            <a:custGeom>
              <a:rect b="b" l="l" r="r" t="t"/>
              <a:pathLst>
                <a:path extrusionOk="0" fill="none" h="33696" w="10014">
                  <a:moveTo>
                    <a:pt x="4453" y="30945"/>
                  </a:moveTo>
                  <a:cubicBezTo>
                    <a:pt x="6108" y="28611"/>
                    <a:pt x="8240" y="25956"/>
                    <a:pt x="8549" y="23123"/>
                  </a:cubicBezTo>
                  <a:cubicBezTo>
                    <a:pt x="8763" y="21206"/>
                    <a:pt x="8406" y="19253"/>
                    <a:pt x="8799" y="17372"/>
                  </a:cubicBezTo>
                  <a:cubicBezTo>
                    <a:pt x="8990" y="16443"/>
                    <a:pt x="9347" y="15574"/>
                    <a:pt x="9537" y="14657"/>
                  </a:cubicBezTo>
                  <a:cubicBezTo>
                    <a:pt x="10014" y="12359"/>
                    <a:pt x="9359" y="9942"/>
                    <a:pt x="8204" y="7894"/>
                  </a:cubicBezTo>
                  <a:cubicBezTo>
                    <a:pt x="7037" y="5847"/>
                    <a:pt x="5418" y="4120"/>
                    <a:pt x="3810" y="2406"/>
                  </a:cubicBezTo>
                  <a:cubicBezTo>
                    <a:pt x="3048" y="1608"/>
                    <a:pt x="2298" y="810"/>
                    <a:pt x="1536" y="1"/>
                  </a:cubicBezTo>
                  <a:cubicBezTo>
                    <a:pt x="2072" y="2227"/>
                    <a:pt x="2417" y="4525"/>
                    <a:pt x="2179" y="6799"/>
                  </a:cubicBezTo>
                  <a:cubicBezTo>
                    <a:pt x="1953" y="8883"/>
                    <a:pt x="1251" y="10883"/>
                    <a:pt x="762" y="12931"/>
                  </a:cubicBezTo>
                  <a:cubicBezTo>
                    <a:pt x="274" y="14967"/>
                    <a:pt x="0" y="17134"/>
                    <a:pt x="632" y="19134"/>
                  </a:cubicBezTo>
                  <a:cubicBezTo>
                    <a:pt x="1084" y="20539"/>
                    <a:pt x="1965" y="21789"/>
                    <a:pt x="2310" y="23230"/>
                  </a:cubicBezTo>
                  <a:cubicBezTo>
                    <a:pt x="3132" y="26671"/>
                    <a:pt x="727" y="30231"/>
                    <a:pt x="1417" y="33695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17"/>
            <p:cNvSpPr/>
            <p:nvPr/>
          </p:nvSpPr>
          <p:spPr>
            <a:xfrm>
              <a:off x="1171275" y="1983100"/>
              <a:ext cx="879300" cy="363775"/>
            </a:xfrm>
            <a:custGeom>
              <a:rect b="b" l="l" r="r" t="t"/>
              <a:pathLst>
                <a:path extrusionOk="0" fill="none" h="14551" w="35172">
                  <a:moveTo>
                    <a:pt x="4691" y="4192"/>
                  </a:moveTo>
                  <a:cubicBezTo>
                    <a:pt x="5537" y="4049"/>
                    <a:pt x="6251" y="3966"/>
                    <a:pt x="6989" y="3525"/>
                  </a:cubicBezTo>
                  <a:cubicBezTo>
                    <a:pt x="11930" y="584"/>
                    <a:pt x="18217" y="1"/>
                    <a:pt x="23610" y="1989"/>
                  </a:cubicBezTo>
                  <a:cubicBezTo>
                    <a:pt x="27027" y="3239"/>
                    <a:pt x="30135" y="5466"/>
                    <a:pt x="33754" y="5835"/>
                  </a:cubicBezTo>
                  <a:cubicBezTo>
                    <a:pt x="34314" y="5883"/>
                    <a:pt x="35040" y="6026"/>
                    <a:pt x="35124" y="6585"/>
                  </a:cubicBezTo>
                  <a:cubicBezTo>
                    <a:pt x="35171" y="6883"/>
                    <a:pt x="35004" y="7157"/>
                    <a:pt x="34826" y="7395"/>
                  </a:cubicBezTo>
                  <a:cubicBezTo>
                    <a:pt x="34064" y="8490"/>
                    <a:pt x="33135" y="9455"/>
                    <a:pt x="32195" y="10395"/>
                  </a:cubicBezTo>
                  <a:cubicBezTo>
                    <a:pt x="31087" y="11479"/>
                    <a:pt x="29932" y="12538"/>
                    <a:pt x="28587" y="13312"/>
                  </a:cubicBezTo>
                  <a:cubicBezTo>
                    <a:pt x="27254" y="14086"/>
                    <a:pt x="25694" y="14550"/>
                    <a:pt x="24158" y="14396"/>
                  </a:cubicBezTo>
                  <a:cubicBezTo>
                    <a:pt x="21372" y="14110"/>
                    <a:pt x="19145" y="11860"/>
                    <a:pt x="16395" y="11371"/>
                  </a:cubicBezTo>
                  <a:cubicBezTo>
                    <a:pt x="14502" y="11038"/>
                    <a:pt x="12573" y="11586"/>
                    <a:pt x="10692" y="12002"/>
                  </a:cubicBezTo>
                  <a:cubicBezTo>
                    <a:pt x="8811" y="12431"/>
                    <a:pt x="6775" y="12717"/>
                    <a:pt x="5013" y="11919"/>
                  </a:cubicBezTo>
                  <a:cubicBezTo>
                    <a:pt x="3405" y="11181"/>
                    <a:pt x="2322" y="9645"/>
                    <a:pt x="893" y="8597"/>
                  </a:cubicBezTo>
                  <a:cubicBezTo>
                    <a:pt x="762" y="8490"/>
                    <a:pt x="607" y="8395"/>
                    <a:pt x="441" y="8419"/>
                  </a:cubicBezTo>
                  <a:cubicBezTo>
                    <a:pt x="274" y="8442"/>
                    <a:pt x="0" y="8514"/>
                    <a:pt x="107" y="8633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17"/>
            <p:cNvSpPr/>
            <p:nvPr/>
          </p:nvSpPr>
          <p:spPr>
            <a:xfrm>
              <a:off x="763475" y="2368575"/>
              <a:ext cx="904600" cy="312275"/>
            </a:xfrm>
            <a:custGeom>
              <a:rect b="b" l="l" r="r" t="t"/>
              <a:pathLst>
                <a:path extrusionOk="0" fill="none" h="12491" w="36184">
                  <a:moveTo>
                    <a:pt x="2144" y="6001"/>
                  </a:moveTo>
                  <a:cubicBezTo>
                    <a:pt x="6573" y="3299"/>
                    <a:pt x="11204" y="441"/>
                    <a:pt x="16384" y="155"/>
                  </a:cubicBezTo>
                  <a:cubicBezTo>
                    <a:pt x="19158" y="1"/>
                    <a:pt x="21920" y="572"/>
                    <a:pt x="24623" y="1227"/>
                  </a:cubicBezTo>
                  <a:cubicBezTo>
                    <a:pt x="28456" y="2179"/>
                    <a:pt x="32255" y="3334"/>
                    <a:pt x="36029" y="4513"/>
                  </a:cubicBezTo>
                  <a:cubicBezTo>
                    <a:pt x="36184" y="4906"/>
                    <a:pt x="35874" y="5335"/>
                    <a:pt x="35576" y="5644"/>
                  </a:cubicBezTo>
                  <a:cubicBezTo>
                    <a:pt x="31016" y="10311"/>
                    <a:pt x="23789" y="12490"/>
                    <a:pt x="17610" y="10383"/>
                  </a:cubicBezTo>
                  <a:cubicBezTo>
                    <a:pt x="16145" y="9895"/>
                    <a:pt x="14681" y="9156"/>
                    <a:pt x="13145" y="9299"/>
                  </a:cubicBezTo>
                  <a:cubicBezTo>
                    <a:pt x="11669" y="9430"/>
                    <a:pt x="10323" y="10347"/>
                    <a:pt x="8847" y="10335"/>
                  </a:cubicBezTo>
                  <a:cubicBezTo>
                    <a:pt x="8097" y="10323"/>
                    <a:pt x="7371" y="10085"/>
                    <a:pt x="6668" y="9835"/>
                  </a:cubicBezTo>
                  <a:cubicBezTo>
                    <a:pt x="4465" y="9073"/>
                    <a:pt x="2203" y="8585"/>
                    <a:pt x="1" y="7823"/>
                  </a:cubicBezTo>
                </a:path>
              </a:pathLst>
            </a:custGeom>
            <a:noFill/>
            <a:ln cap="rnd" cmpd="sng" w="74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5" name="Google Shape;545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18"/>
          <p:cNvSpPr/>
          <p:nvPr/>
        </p:nvSpPr>
        <p:spPr>
          <a:xfrm flipH="1" rot="10800000">
            <a:off x="7784875" y="167751"/>
            <a:ext cx="1274661" cy="743224"/>
          </a:xfrm>
          <a:custGeom>
            <a:rect b="b" l="l" r="r" t="t"/>
            <a:pathLst>
              <a:path extrusionOk="0" h="31694" w="35422">
                <a:moveTo>
                  <a:pt x="19100" y="0"/>
                </a:moveTo>
                <a:cubicBezTo>
                  <a:pt x="14313" y="0"/>
                  <a:pt x="9640" y="1587"/>
                  <a:pt x="6978" y="4887"/>
                </a:cubicBezTo>
                <a:cubicBezTo>
                  <a:pt x="155" y="13353"/>
                  <a:pt x="1" y="27664"/>
                  <a:pt x="12121" y="31010"/>
                </a:cubicBezTo>
                <a:lnTo>
                  <a:pt x="12121" y="31022"/>
                </a:lnTo>
                <a:cubicBezTo>
                  <a:pt x="13786" y="31479"/>
                  <a:pt x="15506" y="31694"/>
                  <a:pt x="17231" y="31694"/>
                </a:cubicBezTo>
                <a:cubicBezTo>
                  <a:pt x="19994" y="31694"/>
                  <a:pt x="22768" y="31142"/>
                  <a:pt x="25349" y="30152"/>
                </a:cubicBezTo>
                <a:cubicBezTo>
                  <a:pt x="26980" y="29521"/>
                  <a:pt x="28564" y="28712"/>
                  <a:pt x="29802" y="27497"/>
                </a:cubicBezTo>
                <a:cubicBezTo>
                  <a:pt x="33302" y="24045"/>
                  <a:pt x="35422" y="16603"/>
                  <a:pt x="35195" y="11829"/>
                </a:cubicBezTo>
                <a:cubicBezTo>
                  <a:pt x="34828" y="4121"/>
                  <a:pt x="26816" y="0"/>
                  <a:pt x="191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49" name="Google Shape;549;p18"/>
          <p:cNvSpPr/>
          <p:nvPr/>
        </p:nvSpPr>
        <p:spPr>
          <a:xfrm>
            <a:off x="7598250" y="0"/>
            <a:ext cx="1545750" cy="1658550"/>
          </a:xfrm>
          <a:custGeom>
            <a:rect b="b" l="l" r="r" t="t"/>
            <a:pathLst>
              <a:path extrusionOk="0" h="66342" w="61830">
                <a:moveTo>
                  <a:pt x="1" y="0"/>
                </a:moveTo>
                <a:lnTo>
                  <a:pt x="1" y="2417"/>
                </a:lnTo>
                <a:cubicBezTo>
                  <a:pt x="382" y="7227"/>
                  <a:pt x="822" y="12204"/>
                  <a:pt x="3073" y="16478"/>
                </a:cubicBezTo>
                <a:cubicBezTo>
                  <a:pt x="5152" y="20428"/>
                  <a:pt x="9213" y="23665"/>
                  <a:pt x="13603" y="23665"/>
                </a:cubicBezTo>
                <a:cubicBezTo>
                  <a:pt x="13965" y="23665"/>
                  <a:pt x="14328" y="23643"/>
                  <a:pt x="14693" y="23598"/>
                </a:cubicBezTo>
                <a:cubicBezTo>
                  <a:pt x="19122" y="23050"/>
                  <a:pt x="22420" y="19419"/>
                  <a:pt x="25849" y="16573"/>
                </a:cubicBezTo>
                <a:cubicBezTo>
                  <a:pt x="28261" y="14579"/>
                  <a:pt x="31449" y="12878"/>
                  <a:pt x="34428" y="12878"/>
                </a:cubicBezTo>
                <a:cubicBezTo>
                  <a:pt x="35701" y="12878"/>
                  <a:pt x="36934" y="13188"/>
                  <a:pt x="38053" y="13918"/>
                </a:cubicBezTo>
                <a:cubicBezTo>
                  <a:pt x="41625" y="16252"/>
                  <a:pt x="41792" y="21360"/>
                  <a:pt x="41280" y="25586"/>
                </a:cubicBezTo>
                <a:cubicBezTo>
                  <a:pt x="40768" y="29825"/>
                  <a:pt x="40161" y="34671"/>
                  <a:pt x="42994" y="37850"/>
                </a:cubicBezTo>
                <a:cubicBezTo>
                  <a:pt x="45340" y="40469"/>
                  <a:pt x="49448" y="41148"/>
                  <a:pt x="51412" y="44053"/>
                </a:cubicBezTo>
                <a:cubicBezTo>
                  <a:pt x="53305" y="46851"/>
                  <a:pt x="52507" y="50590"/>
                  <a:pt x="52793" y="53959"/>
                </a:cubicBezTo>
                <a:cubicBezTo>
                  <a:pt x="53234" y="59317"/>
                  <a:pt x="56865" y="64282"/>
                  <a:pt x="61830" y="66341"/>
                </a:cubicBezTo>
                <a:lnTo>
                  <a:pt x="6183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18"/>
          <p:cNvSpPr/>
          <p:nvPr/>
        </p:nvSpPr>
        <p:spPr>
          <a:xfrm rot="10800000">
            <a:off x="-11987" y="-7292"/>
            <a:ext cx="677475" cy="2589050"/>
          </a:xfrm>
          <a:custGeom>
            <a:rect b="b" l="l" r="r" t="t"/>
            <a:pathLst>
              <a:path extrusionOk="0" h="103562" w="27099">
                <a:moveTo>
                  <a:pt x="27099" y="1"/>
                </a:moveTo>
                <a:cubicBezTo>
                  <a:pt x="21753" y="1775"/>
                  <a:pt x="18860" y="7811"/>
                  <a:pt x="18669" y="13443"/>
                </a:cubicBezTo>
                <a:cubicBezTo>
                  <a:pt x="18479" y="19074"/>
                  <a:pt x="20336" y="24539"/>
                  <a:pt x="21551" y="30040"/>
                </a:cubicBezTo>
                <a:cubicBezTo>
                  <a:pt x="22765" y="35541"/>
                  <a:pt x="23277" y="41601"/>
                  <a:pt x="20586" y="46542"/>
                </a:cubicBezTo>
                <a:cubicBezTo>
                  <a:pt x="19003" y="49471"/>
                  <a:pt x="16431" y="51757"/>
                  <a:pt x="14740" y="54626"/>
                </a:cubicBezTo>
                <a:cubicBezTo>
                  <a:pt x="12526" y="58377"/>
                  <a:pt x="11978" y="63068"/>
                  <a:pt x="13276" y="67223"/>
                </a:cubicBezTo>
                <a:cubicBezTo>
                  <a:pt x="14312" y="70581"/>
                  <a:pt x="16514" y="73843"/>
                  <a:pt x="15860" y="77296"/>
                </a:cubicBezTo>
                <a:cubicBezTo>
                  <a:pt x="15062" y="81558"/>
                  <a:pt x="10490" y="83749"/>
                  <a:pt x="7227" y="86595"/>
                </a:cubicBezTo>
                <a:cubicBezTo>
                  <a:pt x="2465" y="90714"/>
                  <a:pt x="0" y="97334"/>
                  <a:pt x="893" y="103561"/>
                </a:cubicBezTo>
                <a:lnTo>
                  <a:pt x="27099" y="103561"/>
                </a:lnTo>
                <a:lnTo>
                  <a:pt x="2709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1" name="Google Shape;551;p18"/>
          <p:cNvGrpSpPr/>
          <p:nvPr/>
        </p:nvGrpSpPr>
        <p:grpSpPr>
          <a:xfrm>
            <a:off x="72608" y="4329917"/>
            <a:ext cx="751864" cy="747525"/>
            <a:chOff x="72608" y="4329917"/>
            <a:chExt cx="751864" cy="747525"/>
          </a:xfrm>
        </p:grpSpPr>
        <p:sp>
          <p:nvSpPr>
            <p:cNvPr id="552" name="Google Shape;552;p18"/>
            <p:cNvSpPr/>
            <p:nvPr/>
          </p:nvSpPr>
          <p:spPr>
            <a:xfrm flipH="1" rot="-5937786">
              <a:off x="465448" y="4877564"/>
              <a:ext cx="187527" cy="185602"/>
            </a:xfrm>
            <a:custGeom>
              <a:rect b="b" l="l" r="r" t="t"/>
              <a:pathLst>
                <a:path extrusionOk="0" h="7424" w="7501">
                  <a:moveTo>
                    <a:pt x="3361" y="0"/>
                  </a:moveTo>
                  <a:cubicBezTo>
                    <a:pt x="2676" y="0"/>
                    <a:pt x="2022" y="344"/>
                    <a:pt x="1500" y="801"/>
                  </a:cubicBezTo>
                  <a:cubicBezTo>
                    <a:pt x="595" y="1623"/>
                    <a:pt x="36" y="2825"/>
                    <a:pt x="12" y="4052"/>
                  </a:cubicBezTo>
                  <a:cubicBezTo>
                    <a:pt x="0" y="4421"/>
                    <a:pt x="48" y="4790"/>
                    <a:pt x="143" y="5147"/>
                  </a:cubicBezTo>
                  <a:cubicBezTo>
                    <a:pt x="534" y="6484"/>
                    <a:pt x="1907" y="7423"/>
                    <a:pt x="3303" y="7423"/>
                  </a:cubicBezTo>
                  <a:cubicBezTo>
                    <a:pt x="3436" y="7423"/>
                    <a:pt x="3570" y="7415"/>
                    <a:pt x="3703" y="7397"/>
                  </a:cubicBezTo>
                  <a:cubicBezTo>
                    <a:pt x="7501" y="6921"/>
                    <a:pt x="7477" y="2456"/>
                    <a:pt x="4834" y="551"/>
                  </a:cubicBezTo>
                  <a:cubicBezTo>
                    <a:pt x="4465" y="289"/>
                    <a:pt x="4048" y="75"/>
                    <a:pt x="3608" y="15"/>
                  </a:cubicBezTo>
                  <a:cubicBezTo>
                    <a:pt x="3525" y="5"/>
                    <a:pt x="3443" y="0"/>
                    <a:pt x="33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18"/>
            <p:cNvSpPr/>
            <p:nvPr/>
          </p:nvSpPr>
          <p:spPr>
            <a:xfrm flipH="1" rot="-5937786">
              <a:off x="576837" y="4593255"/>
              <a:ext cx="230403" cy="231803"/>
            </a:xfrm>
            <a:custGeom>
              <a:rect b="b" l="l" r="r" t="t"/>
              <a:pathLst>
                <a:path extrusionOk="0" h="9272" w="9216">
                  <a:moveTo>
                    <a:pt x="4318" y="0"/>
                  </a:moveTo>
                  <a:cubicBezTo>
                    <a:pt x="2684" y="0"/>
                    <a:pt x="1085" y="1237"/>
                    <a:pt x="584" y="2843"/>
                  </a:cubicBezTo>
                  <a:cubicBezTo>
                    <a:pt x="1" y="4712"/>
                    <a:pt x="727" y="6819"/>
                    <a:pt x="2108" y="8201"/>
                  </a:cubicBezTo>
                  <a:cubicBezTo>
                    <a:pt x="2441" y="8546"/>
                    <a:pt x="2822" y="8843"/>
                    <a:pt x="3263" y="9034"/>
                  </a:cubicBezTo>
                  <a:cubicBezTo>
                    <a:pt x="3630" y="9198"/>
                    <a:pt x="4027" y="9272"/>
                    <a:pt x="4435" y="9272"/>
                  </a:cubicBezTo>
                  <a:cubicBezTo>
                    <a:pt x="5826" y="9272"/>
                    <a:pt x="7337" y="8416"/>
                    <a:pt x="8156" y="7403"/>
                  </a:cubicBezTo>
                  <a:cubicBezTo>
                    <a:pt x="9216" y="6093"/>
                    <a:pt x="8478" y="3724"/>
                    <a:pt x="7716" y="2319"/>
                  </a:cubicBezTo>
                  <a:cubicBezTo>
                    <a:pt x="7156" y="1283"/>
                    <a:pt x="6251" y="402"/>
                    <a:pt x="5120" y="104"/>
                  </a:cubicBezTo>
                  <a:cubicBezTo>
                    <a:pt x="4855" y="34"/>
                    <a:pt x="4586" y="0"/>
                    <a:pt x="43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18"/>
            <p:cNvSpPr/>
            <p:nvPr/>
          </p:nvSpPr>
          <p:spPr>
            <a:xfrm flipH="1" rot="-5937786">
              <a:off x="102447" y="4873239"/>
              <a:ext cx="156602" cy="194252"/>
            </a:xfrm>
            <a:custGeom>
              <a:rect b="b" l="l" r="r" t="t"/>
              <a:pathLst>
                <a:path extrusionOk="0" h="7770" w="6264">
                  <a:moveTo>
                    <a:pt x="3259" y="0"/>
                  </a:moveTo>
                  <a:cubicBezTo>
                    <a:pt x="2700" y="0"/>
                    <a:pt x="2140" y="153"/>
                    <a:pt x="1667" y="449"/>
                  </a:cubicBezTo>
                  <a:cubicBezTo>
                    <a:pt x="536" y="1163"/>
                    <a:pt x="1" y="2580"/>
                    <a:pt x="72" y="3914"/>
                  </a:cubicBezTo>
                  <a:cubicBezTo>
                    <a:pt x="143" y="5354"/>
                    <a:pt x="691" y="7354"/>
                    <a:pt x="2275" y="7700"/>
                  </a:cubicBezTo>
                  <a:cubicBezTo>
                    <a:pt x="2495" y="7747"/>
                    <a:pt x="2706" y="7770"/>
                    <a:pt x="2908" y="7770"/>
                  </a:cubicBezTo>
                  <a:cubicBezTo>
                    <a:pt x="4831" y="7770"/>
                    <a:pt x="5954" y="5741"/>
                    <a:pt x="6180" y="3985"/>
                  </a:cubicBezTo>
                  <a:cubicBezTo>
                    <a:pt x="6263" y="3342"/>
                    <a:pt x="6263" y="2675"/>
                    <a:pt x="6073" y="2068"/>
                  </a:cubicBezTo>
                  <a:cubicBezTo>
                    <a:pt x="5799" y="1211"/>
                    <a:pt x="5108" y="485"/>
                    <a:pt x="4263" y="175"/>
                  </a:cubicBezTo>
                  <a:cubicBezTo>
                    <a:pt x="3942" y="58"/>
                    <a:pt x="3601" y="0"/>
                    <a:pt x="32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18"/>
            <p:cNvSpPr/>
            <p:nvPr/>
          </p:nvSpPr>
          <p:spPr>
            <a:xfrm flipH="1" rot="-5937786">
              <a:off x="139490" y="4344966"/>
              <a:ext cx="184627" cy="180377"/>
            </a:xfrm>
            <a:custGeom>
              <a:rect b="b" l="l" r="r" t="t"/>
              <a:pathLst>
                <a:path extrusionOk="0" h="7215" w="7385">
                  <a:moveTo>
                    <a:pt x="3392" y="1"/>
                  </a:moveTo>
                  <a:cubicBezTo>
                    <a:pt x="2616" y="1"/>
                    <a:pt x="1873" y="224"/>
                    <a:pt x="1334" y="722"/>
                  </a:cubicBezTo>
                  <a:cubicBezTo>
                    <a:pt x="929" y="1092"/>
                    <a:pt x="691" y="1592"/>
                    <a:pt x="501" y="2104"/>
                  </a:cubicBezTo>
                  <a:cubicBezTo>
                    <a:pt x="179" y="2937"/>
                    <a:pt x="0" y="3854"/>
                    <a:pt x="143" y="4747"/>
                  </a:cubicBezTo>
                  <a:cubicBezTo>
                    <a:pt x="286" y="5640"/>
                    <a:pt x="786" y="6497"/>
                    <a:pt x="1584" y="6926"/>
                  </a:cubicBezTo>
                  <a:cubicBezTo>
                    <a:pt x="1951" y="7125"/>
                    <a:pt x="2351" y="7215"/>
                    <a:pt x="2764" y="7215"/>
                  </a:cubicBezTo>
                  <a:cubicBezTo>
                    <a:pt x="4762" y="7215"/>
                    <a:pt x="7048" y="5116"/>
                    <a:pt x="7216" y="3270"/>
                  </a:cubicBezTo>
                  <a:cubicBezTo>
                    <a:pt x="7385" y="1336"/>
                    <a:pt x="5288" y="1"/>
                    <a:pt x="33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18"/>
            <p:cNvSpPr/>
            <p:nvPr/>
          </p:nvSpPr>
          <p:spPr>
            <a:xfrm flipH="1" rot="-5937786">
              <a:off x="247650" y="4628888"/>
              <a:ext cx="158227" cy="160527"/>
            </a:xfrm>
            <a:custGeom>
              <a:rect b="b" l="l" r="r" t="t"/>
              <a:pathLst>
                <a:path extrusionOk="0" h="6421" w="6329">
                  <a:moveTo>
                    <a:pt x="2699" y="0"/>
                  </a:moveTo>
                  <a:cubicBezTo>
                    <a:pt x="2528" y="0"/>
                    <a:pt x="2358" y="18"/>
                    <a:pt x="2191" y="60"/>
                  </a:cubicBezTo>
                  <a:cubicBezTo>
                    <a:pt x="1215" y="310"/>
                    <a:pt x="620" y="1298"/>
                    <a:pt x="346" y="2262"/>
                  </a:cubicBezTo>
                  <a:cubicBezTo>
                    <a:pt x="1" y="3441"/>
                    <a:pt x="48" y="4894"/>
                    <a:pt x="989" y="5680"/>
                  </a:cubicBezTo>
                  <a:cubicBezTo>
                    <a:pt x="1610" y="6194"/>
                    <a:pt x="2297" y="6420"/>
                    <a:pt x="2957" y="6420"/>
                  </a:cubicBezTo>
                  <a:cubicBezTo>
                    <a:pt x="4740" y="6420"/>
                    <a:pt x="6329" y="4771"/>
                    <a:pt x="5894" y="2703"/>
                  </a:cubicBezTo>
                  <a:cubicBezTo>
                    <a:pt x="5632" y="1393"/>
                    <a:pt x="4513" y="298"/>
                    <a:pt x="3215" y="48"/>
                  </a:cubicBezTo>
                  <a:cubicBezTo>
                    <a:pt x="3043" y="18"/>
                    <a:pt x="2870" y="0"/>
                    <a:pt x="26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7" name="Google Shape;557;p18"/>
          <p:cNvSpPr/>
          <p:nvPr/>
        </p:nvSpPr>
        <p:spPr>
          <a:xfrm flipH="1" rot="10800000">
            <a:off x="3934675" y="4770891"/>
            <a:ext cx="1274661" cy="1140509"/>
          </a:xfrm>
          <a:custGeom>
            <a:rect b="b" l="l" r="r" t="t"/>
            <a:pathLst>
              <a:path extrusionOk="0" h="31694" w="35422">
                <a:moveTo>
                  <a:pt x="19100" y="0"/>
                </a:moveTo>
                <a:cubicBezTo>
                  <a:pt x="14313" y="0"/>
                  <a:pt x="9640" y="1587"/>
                  <a:pt x="6978" y="4887"/>
                </a:cubicBezTo>
                <a:cubicBezTo>
                  <a:pt x="155" y="13353"/>
                  <a:pt x="1" y="27664"/>
                  <a:pt x="12121" y="31010"/>
                </a:cubicBezTo>
                <a:lnTo>
                  <a:pt x="12121" y="31022"/>
                </a:lnTo>
                <a:cubicBezTo>
                  <a:pt x="13786" y="31479"/>
                  <a:pt x="15506" y="31694"/>
                  <a:pt x="17231" y="31694"/>
                </a:cubicBezTo>
                <a:cubicBezTo>
                  <a:pt x="19994" y="31694"/>
                  <a:pt x="22768" y="31142"/>
                  <a:pt x="25349" y="30152"/>
                </a:cubicBezTo>
                <a:cubicBezTo>
                  <a:pt x="26980" y="29521"/>
                  <a:pt x="28564" y="28712"/>
                  <a:pt x="29802" y="27497"/>
                </a:cubicBezTo>
                <a:cubicBezTo>
                  <a:pt x="33302" y="24045"/>
                  <a:pt x="35422" y="16603"/>
                  <a:pt x="35195" y="11829"/>
                </a:cubicBezTo>
                <a:cubicBezTo>
                  <a:pt x="34828" y="4121"/>
                  <a:pt x="26816" y="0"/>
                  <a:pt x="191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1"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19"/>
          <p:cNvSpPr/>
          <p:nvPr/>
        </p:nvSpPr>
        <p:spPr>
          <a:xfrm>
            <a:off x="0" y="4819921"/>
            <a:ext cx="3757050" cy="330094"/>
          </a:xfrm>
          <a:custGeom>
            <a:rect b="b" l="l" r="r" t="t"/>
            <a:pathLst>
              <a:path extrusionOk="0" h="20033" w="150282">
                <a:moveTo>
                  <a:pt x="87729" y="1"/>
                </a:moveTo>
                <a:cubicBezTo>
                  <a:pt x="85035" y="1"/>
                  <a:pt x="82303" y="470"/>
                  <a:pt x="79701" y="1173"/>
                </a:cubicBezTo>
                <a:cubicBezTo>
                  <a:pt x="74724" y="2518"/>
                  <a:pt x="69974" y="4650"/>
                  <a:pt x="64973" y="5876"/>
                </a:cubicBezTo>
                <a:cubicBezTo>
                  <a:pt x="61716" y="6664"/>
                  <a:pt x="58366" y="7070"/>
                  <a:pt x="55013" y="7070"/>
                </a:cubicBezTo>
                <a:cubicBezTo>
                  <a:pt x="53855" y="7070"/>
                  <a:pt x="52697" y="7021"/>
                  <a:pt x="51543" y="6924"/>
                </a:cubicBezTo>
                <a:cubicBezTo>
                  <a:pt x="45030" y="6388"/>
                  <a:pt x="38732" y="4340"/>
                  <a:pt x="32278" y="3257"/>
                </a:cubicBezTo>
                <a:cubicBezTo>
                  <a:pt x="29894" y="2856"/>
                  <a:pt x="27438" y="2601"/>
                  <a:pt x="25000" y="2601"/>
                </a:cubicBezTo>
                <a:cubicBezTo>
                  <a:pt x="20839" y="2601"/>
                  <a:pt x="16734" y="3346"/>
                  <a:pt x="13145" y="5388"/>
                </a:cubicBezTo>
                <a:cubicBezTo>
                  <a:pt x="8442" y="8067"/>
                  <a:pt x="5168" y="12651"/>
                  <a:pt x="2060" y="17092"/>
                </a:cubicBezTo>
                <a:cubicBezTo>
                  <a:pt x="1370" y="18068"/>
                  <a:pt x="691" y="19044"/>
                  <a:pt x="1" y="20032"/>
                </a:cubicBezTo>
                <a:lnTo>
                  <a:pt x="150281" y="19580"/>
                </a:lnTo>
                <a:cubicBezTo>
                  <a:pt x="147090" y="14925"/>
                  <a:pt x="141875" y="11341"/>
                  <a:pt x="136399" y="9936"/>
                </a:cubicBezTo>
                <a:cubicBezTo>
                  <a:pt x="133248" y="9135"/>
                  <a:pt x="130003" y="8826"/>
                  <a:pt x="126746" y="8826"/>
                </a:cubicBezTo>
                <a:cubicBezTo>
                  <a:pt x="124340" y="8826"/>
                  <a:pt x="121927" y="8994"/>
                  <a:pt x="119539" y="9257"/>
                </a:cubicBezTo>
                <a:cubicBezTo>
                  <a:pt x="117297" y="9504"/>
                  <a:pt x="115014" y="9830"/>
                  <a:pt x="112765" y="9830"/>
                </a:cubicBezTo>
                <a:cubicBezTo>
                  <a:pt x="111216" y="9830"/>
                  <a:pt x="109683" y="9675"/>
                  <a:pt x="108193" y="9234"/>
                </a:cubicBezTo>
                <a:cubicBezTo>
                  <a:pt x="103228" y="7757"/>
                  <a:pt x="99644" y="3388"/>
                  <a:pt x="94881" y="1352"/>
                </a:cubicBezTo>
                <a:cubicBezTo>
                  <a:pt x="92614" y="391"/>
                  <a:pt x="90187" y="1"/>
                  <a:pt x="8772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19"/>
          <p:cNvSpPr/>
          <p:nvPr/>
        </p:nvSpPr>
        <p:spPr>
          <a:xfrm flipH="1" rot="-5400000">
            <a:off x="7756200" y="-250200"/>
            <a:ext cx="1137600" cy="1638000"/>
          </a:xfrm>
          <a:prstGeom prst="round2SameRect">
            <a:avLst>
              <a:gd fmla="val 48557" name="adj1"/>
              <a:gd fmla="val 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19"/>
          <p:cNvSpPr/>
          <p:nvPr/>
        </p:nvSpPr>
        <p:spPr>
          <a:xfrm>
            <a:off x="6250493" y="-7292"/>
            <a:ext cx="2899475" cy="1140750"/>
          </a:xfrm>
          <a:custGeom>
            <a:rect b="b" l="l" r="r" t="t"/>
            <a:pathLst>
              <a:path extrusionOk="0" h="45630" w="115979">
                <a:moveTo>
                  <a:pt x="0" y="0"/>
                </a:moveTo>
                <a:lnTo>
                  <a:pt x="0" y="1786"/>
                </a:lnTo>
                <a:cubicBezTo>
                  <a:pt x="48" y="7799"/>
                  <a:pt x="1000" y="14097"/>
                  <a:pt x="4596" y="18919"/>
                </a:cubicBezTo>
                <a:cubicBezTo>
                  <a:pt x="7245" y="22471"/>
                  <a:pt x="11664" y="24919"/>
                  <a:pt x="15974" y="24919"/>
                </a:cubicBezTo>
                <a:cubicBezTo>
                  <a:pt x="17514" y="24919"/>
                  <a:pt x="19041" y="24606"/>
                  <a:pt x="20467" y="23920"/>
                </a:cubicBezTo>
                <a:cubicBezTo>
                  <a:pt x="25349" y="21586"/>
                  <a:pt x="27551" y="16002"/>
                  <a:pt x="30861" y="11740"/>
                </a:cubicBezTo>
                <a:cubicBezTo>
                  <a:pt x="33071" y="8886"/>
                  <a:pt x="36878" y="6606"/>
                  <a:pt x="40234" y="6606"/>
                </a:cubicBezTo>
                <a:cubicBezTo>
                  <a:pt x="41905" y="6606"/>
                  <a:pt x="43465" y="7171"/>
                  <a:pt x="44661" y="8513"/>
                </a:cubicBezTo>
                <a:cubicBezTo>
                  <a:pt x="46447" y="10513"/>
                  <a:pt x="46601" y="13454"/>
                  <a:pt x="47780" y="15859"/>
                </a:cubicBezTo>
                <a:cubicBezTo>
                  <a:pt x="49312" y="18952"/>
                  <a:pt x="52753" y="20910"/>
                  <a:pt x="56174" y="20910"/>
                </a:cubicBezTo>
                <a:cubicBezTo>
                  <a:pt x="57060" y="20910"/>
                  <a:pt x="57944" y="20779"/>
                  <a:pt x="58793" y="20503"/>
                </a:cubicBezTo>
                <a:cubicBezTo>
                  <a:pt x="62437" y="19324"/>
                  <a:pt x="64913" y="16073"/>
                  <a:pt x="67687" y="13442"/>
                </a:cubicBezTo>
                <a:cubicBezTo>
                  <a:pt x="69833" y="11407"/>
                  <a:pt x="72712" y="9622"/>
                  <a:pt x="75531" y="9622"/>
                </a:cubicBezTo>
                <a:cubicBezTo>
                  <a:pt x="76357" y="9622"/>
                  <a:pt x="77178" y="9775"/>
                  <a:pt x="77974" y="10120"/>
                </a:cubicBezTo>
                <a:cubicBezTo>
                  <a:pt x="83677" y="12609"/>
                  <a:pt x="82463" y="22038"/>
                  <a:pt x="87618" y="25539"/>
                </a:cubicBezTo>
                <a:cubicBezTo>
                  <a:pt x="91369" y="28087"/>
                  <a:pt x="96834" y="26301"/>
                  <a:pt x="100679" y="28694"/>
                </a:cubicBezTo>
                <a:cubicBezTo>
                  <a:pt x="104228" y="30920"/>
                  <a:pt x="104942" y="35659"/>
                  <a:pt x="106478" y="39552"/>
                </a:cubicBezTo>
                <a:cubicBezTo>
                  <a:pt x="107687" y="42617"/>
                  <a:pt x="110733" y="45630"/>
                  <a:pt x="113664" y="45630"/>
                </a:cubicBezTo>
                <a:cubicBezTo>
                  <a:pt x="114457" y="45630"/>
                  <a:pt x="115241" y="45410"/>
                  <a:pt x="115979" y="44910"/>
                </a:cubicBezTo>
                <a:lnTo>
                  <a:pt x="11597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3" name="Google Shape;563;p19"/>
          <p:cNvGrpSpPr/>
          <p:nvPr/>
        </p:nvGrpSpPr>
        <p:grpSpPr>
          <a:xfrm>
            <a:off x="219713" y="133350"/>
            <a:ext cx="1004350" cy="797900"/>
            <a:chOff x="219713" y="133350"/>
            <a:chExt cx="1004350" cy="797900"/>
          </a:xfrm>
        </p:grpSpPr>
        <p:sp>
          <p:nvSpPr>
            <p:cNvPr id="564" name="Google Shape;564;p19"/>
            <p:cNvSpPr/>
            <p:nvPr/>
          </p:nvSpPr>
          <p:spPr>
            <a:xfrm>
              <a:off x="1026988" y="431950"/>
              <a:ext cx="197075" cy="176850"/>
            </a:xfrm>
            <a:custGeom>
              <a:rect b="b" l="l" r="r" t="t"/>
              <a:pathLst>
                <a:path extrusionOk="0" h="7074" w="7883">
                  <a:moveTo>
                    <a:pt x="3581" y="1"/>
                  </a:moveTo>
                  <a:cubicBezTo>
                    <a:pt x="1731" y="1"/>
                    <a:pt x="8" y="1385"/>
                    <a:pt x="0" y="3549"/>
                  </a:cubicBezTo>
                  <a:cubicBezTo>
                    <a:pt x="0" y="4657"/>
                    <a:pt x="524" y="5764"/>
                    <a:pt x="1405" y="6431"/>
                  </a:cubicBezTo>
                  <a:cubicBezTo>
                    <a:pt x="1964" y="6848"/>
                    <a:pt x="2658" y="7074"/>
                    <a:pt x="3347" y="7074"/>
                  </a:cubicBezTo>
                  <a:cubicBezTo>
                    <a:pt x="3759" y="7074"/>
                    <a:pt x="4169" y="6993"/>
                    <a:pt x="4548" y="6824"/>
                  </a:cubicBezTo>
                  <a:cubicBezTo>
                    <a:pt x="6656" y="5907"/>
                    <a:pt x="7882" y="2323"/>
                    <a:pt x="5858" y="775"/>
                  </a:cubicBezTo>
                  <a:cubicBezTo>
                    <a:pt x="5155" y="244"/>
                    <a:pt x="4357" y="1"/>
                    <a:pt x="35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19"/>
            <p:cNvSpPr/>
            <p:nvPr/>
          </p:nvSpPr>
          <p:spPr>
            <a:xfrm>
              <a:off x="842413" y="133350"/>
              <a:ext cx="184575" cy="254125"/>
            </a:xfrm>
            <a:custGeom>
              <a:rect b="b" l="l" r="r" t="t"/>
              <a:pathLst>
                <a:path extrusionOk="0" h="10165" w="7383">
                  <a:moveTo>
                    <a:pt x="4212" y="0"/>
                  </a:moveTo>
                  <a:cubicBezTo>
                    <a:pt x="3444" y="0"/>
                    <a:pt x="2709" y="427"/>
                    <a:pt x="2215" y="1028"/>
                  </a:cubicBezTo>
                  <a:cubicBezTo>
                    <a:pt x="1667" y="1683"/>
                    <a:pt x="1370" y="2504"/>
                    <a:pt x="1131" y="3338"/>
                  </a:cubicBezTo>
                  <a:cubicBezTo>
                    <a:pt x="643" y="5100"/>
                    <a:pt x="0" y="7517"/>
                    <a:pt x="1239" y="9136"/>
                  </a:cubicBezTo>
                  <a:lnTo>
                    <a:pt x="1227" y="9136"/>
                  </a:lnTo>
                  <a:cubicBezTo>
                    <a:pt x="1752" y="9820"/>
                    <a:pt x="2612" y="10164"/>
                    <a:pt x="3481" y="10164"/>
                  </a:cubicBezTo>
                  <a:cubicBezTo>
                    <a:pt x="3911" y="10164"/>
                    <a:pt x="4344" y="10080"/>
                    <a:pt x="4739" y="9910"/>
                  </a:cubicBezTo>
                  <a:cubicBezTo>
                    <a:pt x="5918" y="9386"/>
                    <a:pt x="6727" y="8231"/>
                    <a:pt x="7049" y="6981"/>
                  </a:cubicBezTo>
                  <a:cubicBezTo>
                    <a:pt x="7382" y="5731"/>
                    <a:pt x="7263" y="4409"/>
                    <a:pt x="6977" y="3147"/>
                  </a:cubicBezTo>
                  <a:cubicBezTo>
                    <a:pt x="6811" y="2457"/>
                    <a:pt x="6596" y="1754"/>
                    <a:pt x="6192" y="1171"/>
                  </a:cubicBezTo>
                  <a:cubicBezTo>
                    <a:pt x="5787" y="575"/>
                    <a:pt x="5168" y="111"/>
                    <a:pt x="4465" y="16"/>
                  </a:cubicBezTo>
                  <a:cubicBezTo>
                    <a:pt x="4381" y="5"/>
                    <a:pt x="4296" y="0"/>
                    <a:pt x="42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19"/>
            <p:cNvSpPr/>
            <p:nvPr/>
          </p:nvSpPr>
          <p:spPr>
            <a:xfrm>
              <a:off x="712588" y="576475"/>
              <a:ext cx="156600" cy="194250"/>
            </a:xfrm>
            <a:custGeom>
              <a:rect b="b" l="l" r="r" t="t"/>
              <a:pathLst>
                <a:path extrusionOk="0" h="7770" w="6264">
                  <a:moveTo>
                    <a:pt x="3259" y="0"/>
                  </a:moveTo>
                  <a:cubicBezTo>
                    <a:pt x="2700" y="0"/>
                    <a:pt x="2140" y="153"/>
                    <a:pt x="1667" y="449"/>
                  </a:cubicBezTo>
                  <a:cubicBezTo>
                    <a:pt x="536" y="1163"/>
                    <a:pt x="1" y="2580"/>
                    <a:pt x="72" y="3914"/>
                  </a:cubicBezTo>
                  <a:cubicBezTo>
                    <a:pt x="143" y="5354"/>
                    <a:pt x="691" y="7354"/>
                    <a:pt x="2275" y="7700"/>
                  </a:cubicBezTo>
                  <a:cubicBezTo>
                    <a:pt x="2495" y="7747"/>
                    <a:pt x="2706" y="7770"/>
                    <a:pt x="2908" y="7770"/>
                  </a:cubicBezTo>
                  <a:cubicBezTo>
                    <a:pt x="4831" y="7770"/>
                    <a:pt x="5954" y="5741"/>
                    <a:pt x="6180" y="3985"/>
                  </a:cubicBezTo>
                  <a:cubicBezTo>
                    <a:pt x="6263" y="3342"/>
                    <a:pt x="6263" y="2675"/>
                    <a:pt x="6073" y="2068"/>
                  </a:cubicBezTo>
                  <a:cubicBezTo>
                    <a:pt x="5799" y="1211"/>
                    <a:pt x="5108" y="485"/>
                    <a:pt x="4263" y="175"/>
                  </a:cubicBezTo>
                  <a:cubicBezTo>
                    <a:pt x="3942" y="58"/>
                    <a:pt x="3601" y="0"/>
                    <a:pt x="32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19"/>
            <p:cNvSpPr/>
            <p:nvPr/>
          </p:nvSpPr>
          <p:spPr>
            <a:xfrm>
              <a:off x="478550" y="347300"/>
              <a:ext cx="289650" cy="213725"/>
            </a:xfrm>
            <a:custGeom>
              <a:rect b="b" l="l" r="r" t="t"/>
              <a:pathLst>
                <a:path extrusionOk="0" h="8549" w="11586">
                  <a:moveTo>
                    <a:pt x="5798" y="1"/>
                  </a:moveTo>
                  <a:cubicBezTo>
                    <a:pt x="5759" y="1"/>
                    <a:pt x="5719" y="2"/>
                    <a:pt x="5680" y="3"/>
                  </a:cubicBezTo>
                  <a:cubicBezTo>
                    <a:pt x="2298" y="134"/>
                    <a:pt x="0" y="4456"/>
                    <a:pt x="2334" y="7135"/>
                  </a:cubicBezTo>
                  <a:cubicBezTo>
                    <a:pt x="3181" y="8110"/>
                    <a:pt x="4537" y="8549"/>
                    <a:pt x="5930" y="8549"/>
                  </a:cubicBezTo>
                  <a:cubicBezTo>
                    <a:pt x="7648" y="8549"/>
                    <a:pt x="9424" y="7881"/>
                    <a:pt x="10371" y="6730"/>
                  </a:cubicBezTo>
                  <a:cubicBezTo>
                    <a:pt x="11418" y="5456"/>
                    <a:pt x="11585" y="3420"/>
                    <a:pt x="10514" y="2170"/>
                  </a:cubicBezTo>
                  <a:cubicBezTo>
                    <a:pt x="10025" y="1598"/>
                    <a:pt x="9359" y="1229"/>
                    <a:pt x="8692" y="896"/>
                  </a:cubicBezTo>
                  <a:cubicBezTo>
                    <a:pt x="7786" y="437"/>
                    <a:pt x="6815" y="1"/>
                    <a:pt x="57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19"/>
            <p:cNvSpPr/>
            <p:nvPr/>
          </p:nvSpPr>
          <p:spPr>
            <a:xfrm>
              <a:off x="307613" y="133350"/>
              <a:ext cx="208975" cy="213950"/>
            </a:xfrm>
            <a:custGeom>
              <a:rect b="b" l="l" r="r" t="t"/>
              <a:pathLst>
                <a:path extrusionOk="0" h="8558" w="8359">
                  <a:moveTo>
                    <a:pt x="4034" y="1"/>
                  </a:moveTo>
                  <a:cubicBezTo>
                    <a:pt x="2734" y="1"/>
                    <a:pt x="1488" y="1001"/>
                    <a:pt x="858" y="2200"/>
                  </a:cubicBezTo>
                  <a:cubicBezTo>
                    <a:pt x="84" y="3665"/>
                    <a:pt x="1" y="5474"/>
                    <a:pt x="620" y="7010"/>
                  </a:cubicBezTo>
                  <a:cubicBezTo>
                    <a:pt x="1066" y="8116"/>
                    <a:pt x="2125" y="8557"/>
                    <a:pt x="3289" y="8557"/>
                  </a:cubicBezTo>
                  <a:cubicBezTo>
                    <a:pt x="4732" y="8557"/>
                    <a:pt x="6335" y="7880"/>
                    <a:pt x="7132" y="6951"/>
                  </a:cubicBezTo>
                  <a:cubicBezTo>
                    <a:pt x="8204" y="5701"/>
                    <a:pt x="8359" y="3748"/>
                    <a:pt x="7513" y="2343"/>
                  </a:cubicBezTo>
                  <a:cubicBezTo>
                    <a:pt x="7109" y="1676"/>
                    <a:pt x="6525" y="1141"/>
                    <a:pt x="5894" y="700"/>
                  </a:cubicBezTo>
                  <a:cubicBezTo>
                    <a:pt x="5525" y="438"/>
                    <a:pt x="5132" y="212"/>
                    <a:pt x="4703" y="93"/>
                  </a:cubicBezTo>
                  <a:cubicBezTo>
                    <a:pt x="4481" y="30"/>
                    <a:pt x="4257" y="1"/>
                    <a:pt x="40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19"/>
            <p:cNvSpPr/>
            <p:nvPr/>
          </p:nvSpPr>
          <p:spPr>
            <a:xfrm>
              <a:off x="219713" y="464300"/>
              <a:ext cx="184625" cy="180375"/>
            </a:xfrm>
            <a:custGeom>
              <a:rect b="b" l="l" r="r" t="t"/>
              <a:pathLst>
                <a:path extrusionOk="0" h="7215" w="7385">
                  <a:moveTo>
                    <a:pt x="3392" y="1"/>
                  </a:moveTo>
                  <a:cubicBezTo>
                    <a:pt x="2616" y="1"/>
                    <a:pt x="1873" y="224"/>
                    <a:pt x="1334" y="722"/>
                  </a:cubicBezTo>
                  <a:cubicBezTo>
                    <a:pt x="929" y="1092"/>
                    <a:pt x="691" y="1592"/>
                    <a:pt x="501" y="2104"/>
                  </a:cubicBezTo>
                  <a:cubicBezTo>
                    <a:pt x="179" y="2937"/>
                    <a:pt x="0" y="3854"/>
                    <a:pt x="143" y="4747"/>
                  </a:cubicBezTo>
                  <a:cubicBezTo>
                    <a:pt x="286" y="5640"/>
                    <a:pt x="786" y="6497"/>
                    <a:pt x="1584" y="6926"/>
                  </a:cubicBezTo>
                  <a:cubicBezTo>
                    <a:pt x="1951" y="7125"/>
                    <a:pt x="2351" y="7215"/>
                    <a:pt x="2764" y="7215"/>
                  </a:cubicBezTo>
                  <a:cubicBezTo>
                    <a:pt x="4762" y="7215"/>
                    <a:pt x="7048" y="5116"/>
                    <a:pt x="7216" y="3270"/>
                  </a:cubicBezTo>
                  <a:cubicBezTo>
                    <a:pt x="7385" y="1336"/>
                    <a:pt x="5288" y="1"/>
                    <a:pt x="33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19"/>
            <p:cNvSpPr/>
            <p:nvPr/>
          </p:nvSpPr>
          <p:spPr>
            <a:xfrm>
              <a:off x="487113" y="770725"/>
              <a:ext cx="158225" cy="160525"/>
            </a:xfrm>
            <a:custGeom>
              <a:rect b="b" l="l" r="r" t="t"/>
              <a:pathLst>
                <a:path extrusionOk="0" h="6421" w="6329">
                  <a:moveTo>
                    <a:pt x="2699" y="0"/>
                  </a:moveTo>
                  <a:cubicBezTo>
                    <a:pt x="2528" y="0"/>
                    <a:pt x="2358" y="18"/>
                    <a:pt x="2191" y="60"/>
                  </a:cubicBezTo>
                  <a:cubicBezTo>
                    <a:pt x="1215" y="310"/>
                    <a:pt x="620" y="1298"/>
                    <a:pt x="346" y="2262"/>
                  </a:cubicBezTo>
                  <a:cubicBezTo>
                    <a:pt x="1" y="3441"/>
                    <a:pt x="48" y="4894"/>
                    <a:pt x="989" y="5680"/>
                  </a:cubicBezTo>
                  <a:cubicBezTo>
                    <a:pt x="1610" y="6194"/>
                    <a:pt x="2297" y="6420"/>
                    <a:pt x="2957" y="6420"/>
                  </a:cubicBezTo>
                  <a:cubicBezTo>
                    <a:pt x="4740" y="6420"/>
                    <a:pt x="6329" y="4771"/>
                    <a:pt x="5894" y="2703"/>
                  </a:cubicBezTo>
                  <a:cubicBezTo>
                    <a:pt x="5632" y="1393"/>
                    <a:pt x="4513" y="298"/>
                    <a:pt x="3215" y="48"/>
                  </a:cubicBezTo>
                  <a:cubicBezTo>
                    <a:pt x="3043" y="18"/>
                    <a:pt x="2870" y="0"/>
                    <a:pt x="26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1" name="Google Shape;571;p19"/>
          <p:cNvGrpSpPr/>
          <p:nvPr/>
        </p:nvGrpSpPr>
        <p:grpSpPr>
          <a:xfrm>
            <a:off x="8032088" y="4143953"/>
            <a:ext cx="1110575" cy="975450"/>
            <a:chOff x="3575725" y="3248450"/>
            <a:chExt cx="1110575" cy="975450"/>
          </a:xfrm>
        </p:grpSpPr>
        <p:sp>
          <p:nvSpPr>
            <p:cNvPr id="572" name="Google Shape;572;p19"/>
            <p:cNvSpPr/>
            <p:nvPr/>
          </p:nvSpPr>
          <p:spPr>
            <a:xfrm>
              <a:off x="3575725" y="3248450"/>
              <a:ext cx="999550" cy="975450"/>
            </a:xfrm>
            <a:custGeom>
              <a:rect b="b" l="l" r="r" t="t"/>
              <a:pathLst>
                <a:path extrusionOk="0" fill="none" h="39018" w="39982">
                  <a:moveTo>
                    <a:pt x="39791" y="35409"/>
                  </a:moveTo>
                  <a:cubicBezTo>
                    <a:pt x="39934" y="33564"/>
                    <a:pt x="39982" y="31671"/>
                    <a:pt x="39399" y="29909"/>
                  </a:cubicBezTo>
                  <a:cubicBezTo>
                    <a:pt x="38708" y="27873"/>
                    <a:pt x="36684" y="26706"/>
                    <a:pt x="36172" y="24622"/>
                  </a:cubicBezTo>
                  <a:cubicBezTo>
                    <a:pt x="35743" y="22896"/>
                    <a:pt x="35922" y="20908"/>
                    <a:pt x="34767" y="19431"/>
                  </a:cubicBezTo>
                  <a:cubicBezTo>
                    <a:pt x="33767" y="18169"/>
                    <a:pt x="32136" y="17800"/>
                    <a:pt x="30671" y="17407"/>
                  </a:cubicBezTo>
                  <a:cubicBezTo>
                    <a:pt x="29624" y="17133"/>
                    <a:pt x="28552" y="16860"/>
                    <a:pt x="27671" y="16205"/>
                  </a:cubicBezTo>
                  <a:cubicBezTo>
                    <a:pt x="26492" y="15336"/>
                    <a:pt x="26016" y="13954"/>
                    <a:pt x="25694" y="12561"/>
                  </a:cubicBezTo>
                  <a:cubicBezTo>
                    <a:pt x="25194" y="10442"/>
                    <a:pt x="24885" y="8275"/>
                    <a:pt x="23778" y="6358"/>
                  </a:cubicBezTo>
                  <a:cubicBezTo>
                    <a:pt x="22932" y="4870"/>
                    <a:pt x="21658" y="3584"/>
                    <a:pt x="20051" y="2941"/>
                  </a:cubicBezTo>
                  <a:cubicBezTo>
                    <a:pt x="17932" y="2108"/>
                    <a:pt x="16050" y="2965"/>
                    <a:pt x="13943" y="3370"/>
                  </a:cubicBezTo>
                  <a:cubicBezTo>
                    <a:pt x="10895" y="3965"/>
                    <a:pt x="9645" y="2001"/>
                    <a:pt x="7228" y="750"/>
                  </a:cubicBezTo>
                  <a:cubicBezTo>
                    <a:pt x="5906" y="48"/>
                    <a:pt x="4454" y="0"/>
                    <a:pt x="3132" y="739"/>
                  </a:cubicBezTo>
                  <a:cubicBezTo>
                    <a:pt x="25" y="2489"/>
                    <a:pt x="1" y="6442"/>
                    <a:pt x="2072" y="8990"/>
                  </a:cubicBezTo>
                  <a:cubicBezTo>
                    <a:pt x="3513" y="10764"/>
                    <a:pt x="6192" y="11180"/>
                    <a:pt x="7359" y="13097"/>
                  </a:cubicBezTo>
                  <a:cubicBezTo>
                    <a:pt x="8454" y="14907"/>
                    <a:pt x="8383" y="17181"/>
                    <a:pt x="9597" y="18955"/>
                  </a:cubicBezTo>
                  <a:cubicBezTo>
                    <a:pt x="10716" y="20586"/>
                    <a:pt x="11907" y="20396"/>
                    <a:pt x="13669" y="20646"/>
                  </a:cubicBezTo>
                  <a:cubicBezTo>
                    <a:pt x="17039" y="21110"/>
                    <a:pt x="16789" y="25325"/>
                    <a:pt x="17551" y="27789"/>
                  </a:cubicBezTo>
                  <a:cubicBezTo>
                    <a:pt x="18063" y="29480"/>
                    <a:pt x="19194" y="31076"/>
                    <a:pt x="21075" y="31278"/>
                  </a:cubicBezTo>
                  <a:cubicBezTo>
                    <a:pt x="22420" y="31409"/>
                    <a:pt x="23789" y="30814"/>
                    <a:pt x="25087" y="31445"/>
                  </a:cubicBezTo>
                  <a:cubicBezTo>
                    <a:pt x="26206" y="31992"/>
                    <a:pt x="26385" y="33743"/>
                    <a:pt x="26933" y="34755"/>
                  </a:cubicBezTo>
                  <a:cubicBezTo>
                    <a:pt x="29207" y="39017"/>
                    <a:pt x="34934" y="35552"/>
                    <a:pt x="38684" y="36326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19"/>
            <p:cNvSpPr/>
            <p:nvPr/>
          </p:nvSpPr>
          <p:spPr>
            <a:xfrm>
              <a:off x="3726650" y="3401150"/>
              <a:ext cx="959650" cy="814400"/>
            </a:xfrm>
            <a:custGeom>
              <a:rect b="b" l="l" r="r" t="t"/>
              <a:pathLst>
                <a:path extrusionOk="0" fill="none" h="32576" w="38386">
                  <a:moveTo>
                    <a:pt x="0" y="0"/>
                  </a:moveTo>
                  <a:cubicBezTo>
                    <a:pt x="15776" y="6703"/>
                    <a:pt x="20741" y="26551"/>
                    <a:pt x="37148" y="32278"/>
                  </a:cubicBezTo>
                  <a:cubicBezTo>
                    <a:pt x="38005" y="32576"/>
                    <a:pt x="38386" y="31206"/>
                    <a:pt x="37529" y="30909"/>
                  </a:cubicBezTo>
                  <a:cubicBezTo>
                    <a:pt x="21420" y="25480"/>
                    <a:pt x="15764" y="600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4" name="Google Shape;574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75" name="Google Shape;575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1_1_1"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20"/>
          <p:cNvSpPr/>
          <p:nvPr/>
        </p:nvSpPr>
        <p:spPr>
          <a:xfrm rot="10800000">
            <a:off x="-27300" y="-14708"/>
            <a:ext cx="721800" cy="1378500"/>
          </a:xfrm>
          <a:prstGeom prst="round2SameRect">
            <a:avLst>
              <a:gd fmla="val 48557" name="adj1"/>
              <a:gd fmla="val 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20"/>
          <p:cNvSpPr/>
          <p:nvPr/>
        </p:nvSpPr>
        <p:spPr>
          <a:xfrm rot="5400000">
            <a:off x="-795691" y="902580"/>
            <a:ext cx="2089671" cy="552911"/>
          </a:xfrm>
          <a:custGeom>
            <a:rect b="b" l="l" r="r" t="t"/>
            <a:pathLst>
              <a:path extrusionOk="0" h="20033" w="150282">
                <a:moveTo>
                  <a:pt x="87729" y="1"/>
                </a:moveTo>
                <a:cubicBezTo>
                  <a:pt x="85035" y="1"/>
                  <a:pt x="82303" y="470"/>
                  <a:pt x="79701" y="1173"/>
                </a:cubicBezTo>
                <a:cubicBezTo>
                  <a:pt x="74724" y="2518"/>
                  <a:pt x="69974" y="4650"/>
                  <a:pt x="64973" y="5876"/>
                </a:cubicBezTo>
                <a:cubicBezTo>
                  <a:pt x="61716" y="6664"/>
                  <a:pt x="58366" y="7070"/>
                  <a:pt x="55013" y="7070"/>
                </a:cubicBezTo>
                <a:cubicBezTo>
                  <a:pt x="53855" y="7070"/>
                  <a:pt x="52697" y="7021"/>
                  <a:pt x="51543" y="6924"/>
                </a:cubicBezTo>
                <a:cubicBezTo>
                  <a:pt x="45030" y="6388"/>
                  <a:pt x="38732" y="4340"/>
                  <a:pt x="32278" y="3257"/>
                </a:cubicBezTo>
                <a:cubicBezTo>
                  <a:pt x="29894" y="2856"/>
                  <a:pt x="27438" y="2601"/>
                  <a:pt x="25000" y="2601"/>
                </a:cubicBezTo>
                <a:cubicBezTo>
                  <a:pt x="20839" y="2601"/>
                  <a:pt x="16734" y="3346"/>
                  <a:pt x="13145" y="5388"/>
                </a:cubicBezTo>
                <a:cubicBezTo>
                  <a:pt x="8442" y="8067"/>
                  <a:pt x="5168" y="12651"/>
                  <a:pt x="2060" y="17092"/>
                </a:cubicBezTo>
                <a:cubicBezTo>
                  <a:pt x="1370" y="18068"/>
                  <a:pt x="691" y="19044"/>
                  <a:pt x="1" y="20032"/>
                </a:cubicBezTo>
                <a:lnTo>
                  <a:pt x="150281" y="19580"/>
                </a:lnTo>
                <a:cubicBezTo>
                  <a:pt x="147090" y="14925"/>
                  <a:pt x="141875" y="11341"/>
                  <a:pt x="136399" y="9936"/>
                </a:cubicBezTo>
                <a:cubicBezTo>
                  <a:pt x="133248" y="9135"/>
                  <a:pt x="130003" y="8826"/>
                  <a:pt x="126746" y="8826"/>
                </a:cubicBezTo>
                <a:cubicBezTo>
                  <a:pt x="124340" y="8826"/>
                  <a:pt x="121927" y="8994"/>
                  <a:pt x="119539" y="9257"/>
                </a:cubicBezTo>
                <a:cubicBezTo>
                  <a:pt x="117297" y="9504"/>
                  <a:pt x="115014" y="9830"/>
                  <a:pt x="112765" y="9830"/>
                </a:cubicBezTo>
                <a:cubicBezTo>
                  <a:pt x="111216" y="9830"/>
                  <a:pt x="109683" y="9675"/>
                  <a:pt x="108193" y="9234"/>
                </a:cubicBezTo>
                <a:cubicBezTo>
                  <a:pt x="103228" y="7757"/>
                  <a:pt x="99644" y="3388"/>
                  <a:pt x="94881" y="1352"/>
                </a:cubicBezTo>
                <a:cubicBezTo>
                  <a:pt x="92614" y="391"/>
                  <a:pt x="90187" y="1"/>
                  <a:pt x="8772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20"/>
          <p:cNvSpPr/>
          <p:nvPr/>
        </p:nvSpPr>
        <p:spPr>
          <a:xfrm flipH="1" rot="-5400000">
            <a:off x="7686188" y="3674339"/>
            <a:ext cx="753149" cy="2188524"/>
          </a:xfrm>
          <a:custGeom>
            <a:rect b="b" l="l" r="r" t="t"/>
            <a:pathLst>
              <a:path extrusionOk="0" h="103562" w="27099">
                <a:moveTo>
                  <a:pt x="27099" y="1"/>
                </a:moveTo>
                <a:cubicBezTo>
                  <a:pt x="21753" y="1775"/>
                  <a:pt x="18860" y="7811"/>
                  <a:pt x="18669" y="13443"/>
                </a:cubicBezTo>
                <a:cubicBezTo>
                  <a:pt x="18479" y="19074"/>
                  <a:pt x="20336" y="24539"/>
                  <a:pt x="21551" y="30040"/>
                </a:cubicBezTo>
                <a:cubicBezTo>
                  <a:pt x="22765" y="35541"/>
                  <a:pt x="23277" y="41601"/>
                  <a:pt x="20586" y="46542"/>
                </a:cubicBezTo>
                <a:cubicBezTo>
                  <a:pt x="19003" y="49471"/>
                  <a:pt x="16431" y="51757"/>
                  <a:pt x="14740" y="54626"/>
                </a:cubicBezTo>
                <a:cubicBezTo>
                  <a:pt x="12526" y="58377"/>
                  <a:pt x="11978" y="63068"/>
                  <a:pt x="13276" y="67223"/>
                </a:cubicBezTo>
                <a:cubicBezTo>
                  <a:pt x="14312" y="70581"/>
                  <a:pt x="16514" y="73843"/>
                  <a:pt x="15860" y="77296"/>
                </a:cubicBezTo>
                <a:cubicBezTo>
                  <a:pt x="15062" y="81558"/>
                  <a:pt x="10490" y="83749"/>
                  <a:pt x="7227" y="86595"/>
                </a:cubicBezTo>
                <a:cubicBezTo>
                  <a:pt x="2465" y="90714"/>
                  <a:pt x="0" y="97334"/>
                  <a:pt x="893" y="103561"/>
                </a:cubicBezTo>
                <a:lnTo>
                  <a:pt x="27099" y="103561"/>
                </a:lnTo>
                <a:lnTo>
                  <a:pt x="2709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20"/>
          <p:cNvSpPr/>
          <p:nvPr/>
        </p:nvSpPr>
        <p:spPr>
          <a:xfrm flipH="1" rot="10800000">
            <a:off x="8079656" y="4128373"/>
            <a:ext cx="553203" cy="494981"/>
          </a:xfrm>
          <a:custGeom>
            <a:rect b="b" l="l" r="r" t="t"/>
            <a:pathLst>
              <a:path extrusionOk="0" h="31694" w="35422">
                <a:moveTo>
                  <a:pt x="19100" y="0"/>
                </a:moveTo>
                <a:cubicBezTo>
                  <a:pt x="14313" y="0"/>
                  <a:pt x="9640" y="1587"/>
                  <a:pt x="6978" y="4887"/>
                </a:cubicBezTo>
                <a:cubicBezTo>
                  <a:pt x="155" y="13353"/>
                  <a:pt x="1" y="27664"/>
                  <a:pt x="12121" y="31010"/>
                </a:cubicBezTo>
                <a:lnTo>
                  <a:pt x="12121" y="31022"/>
                </a:lnTo>
                <a:cubicBezTo>
                  <a:pt x="13786" y="31479"/>
                  <a:pt x="15506" y="31694"/>
                  <a:pt x="17231" y="31694"/>
                </a:cubicBezTo>
                <a:cubicBezTo>
                  <a:pt x="19994" y="31694"/>
                  <a:pt x="22768" y="31142"/>
                  <a:pt x="25349" y="30152"/>
                </a:cubicBezTo>
                <a:cubicBezTo>
                  <a:pt x="26980" y="29521"/>
                  <a:pt x="28564" y="28712"/>
                  <a:pt x="29802" y="27497"/>
                </a:cubicBezTo>
                <a:cubicBezTo>
                  <a:pt x="33302" y="24045"/>
                  <a:pt x="35422" y="16603"/>
                  <a:pt x="35195" y="11829"/>
                </a:cubicBezTo>
                <a:cubicBezTo>
                  <a:pt x="34828" y="4121"/>
                  <a:pt x="26816" y="0"/>
                  <a:pt x="191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20"/>
          <p:cNvSpPr/>
          <p:nvPr/>
        </p:nvSpPr>
        <p:spPr>
          <a:xfrm flipH="1" rot="9039692">
            <a:off x="8267460" y="3809802"/>
            <a:ext cx="309473" cy="227729"/>
          </a:xfrm>
          <a:custGeom>
            <a:rect b="b" l="l" r="r" t="t"/>
            <a:pathLst>
              <a:path extrusionOk="0" h="8549" w="11586">
                <a:moveTo>
                  <a:pt x="5798" y="1"/>
                </a:moveTo>
                <a:cubicBezTo>
                  <a:pt x="5759" y="1"/>
                  <a:pt x="5719" y="2"/>
                  <a:pt x="5680" y="3"/>
                </a:cubicBezTo>
                <a:cubicBezTo>
                  <a:pt x="2298" y="134"/>
                  <a:pt x="0" y="4456"/>
                  <a:pt x="2334" y="7135"/>
                </a:cubicBezTo>
                <a:cubicBezTo>
                  <a:pt x="3181" y="8110"/>
                  <a:pt x="4537" y="8549"/>
                  <a:pt x="5930" y="8549"/>
                </a:cubicBezTo>
                <a:cubicBezTo>
                  <a:pt x="7648" y="8549"/>
                  <a:pt x="9424" y="7881"/>
                  <a:pt x="10371" y="6730"/>
                </a:cubicBezTo>
                <a:cubicBezTo>
                  <a:pt x="11418" y="5456"/>
                  <a:pt x="11585" y="3420"/>
                  <a:pt x="10514" y="2170"/>
                </a:cubicBezTo>
                <a:cubicBezTo>
                  <a:pt x="10025" y="1598"/>
                  <a:pt x="9359" y="1229"/>
                  <a:pt x="8692" y="896"/>
                </a:cubicBezTo>
                <a:cubicBezTo>
                  <a:pt x="7786" y="437"/>
                  <a:pt x="6815" y="1"/>
                  <a:pt x="579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20"/>
          <p:cNvSpPr/>
          <p:nvPr/>
        </p:nvSpPr>
        <p:spPr>
          <a:xfrm flipH="1" rot="-9620968">
            <a:off x="8655321" y="4057406"/>
            <a:ext cx="237469" cy="174729"/>
          </a:xfrm>
          <a:custGeom>
            <a:rect b="b" l="l" r="r" t="t"/>
            <a:pathLst>
              <a:path extrusionOk="0" h="8549" w="11586">
                <a:moveTo>
                  <a:pt x="5798" y="1"/>
                </a:moveTo>
                <a:cubicBezTo>
                  <a:pt x="5759" y="1"/>
                  <a:pt x="5719" y="2"/>
                  <a:pt x="5680" y="3"/>
                </a:cubicBezTo>
                <a:cubicBezTo>
                  <a:pt x="2298" y="134"/>
                  <a:pt x="0" y="4456"/>
                  <a:pt x="2334" y="7135"/>
                </a:cubicBezTo>
                <a:cubicBezTo>
                  <a:pt x="3181" y="8110"/>
                  <a:pt x="4537" y="8549"/>
                  <a:pt x="5930" y="8549"/>
                </a:cubicBezTo>
                <a:cubicBezTo>
                  <a:pt x="7648" y="8549"/>
                  <a:pt x="9424" y="7881"/>
                  <a:pt x="10371" y="6730"/>
                </a:cubicBezTo>
                <a:cubicBezTo>
                  <a:pt x="11418" y="5456"/>
                  <a:pt x="11585" y="3420"/>
                  <a:pt x="10514" y="2170"/>
                </a:cubicBezTo>
                <a:cubicBezTo>
                  <a:pt x="10025" y="1598"/>
                  <a:pt x="9359" y="1229"/>
                  <a:pt x="8692" y="896"/>
                </a:cubicBezTo>
                <a:cubicBezTo>
                  <a:pt x="7786" y="437"/>
                  <a:pt x="6815" y="1"/>
                  <a:pt x="579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83" name="Google Shape;583;p20"/>
          <p:cNvGrpSpPr/>
          <p:nvPr/>
        </p:nvGrpSpPr>
        <p:grpSpPr>
          <a:xfrm rot="-5400000">
            <a:off x="7669375" y="-85537"/>
            <a:ext cx="1373725" cy="1575500"/>
            <a:chOff x="3306050" y="1157725"/>
            <a:chExt cx="1373725" cy="1575500"/>
          </a:xfrm>
        </p:grpSpPr>
        <p:sp>
          <p:nvSpPr>
            <p:cNvPr id="584" name="Google Shape;584;p20"/>
            <p:cNvSpPr/>
            <p:nvPr/>
          </p:nvSpPr>
          <p:spPr>
            <a:xfrm>
              <a:off x="3306050" y="1157725"/>
              <a:ext cx="1373725" cy="1575500"/>
            </a:xfrm>
            <a:custGeom>
              <a:rect b="b" l="l" r="r" t="t"/>
              <a:pathLst>
                <a:path extrusionOk="0" fill="none" h="63020" w="54949">
                  <a:moveTo>
                    <a:pt x="37636" y="44970"/>
                  </a:moveTo>
                  <a:cubicBezTo>
                    <a:pt x="41030" y="45791"/>
                    <a:pt x="43780" y="48030"/>
                    <a:pt x="47530" y="47256"/>
                  </a:cubicBezTo>
                  <a:cubicBezTo>
                    <a:pt x="50555" y="46637"/>
                    <a:pt x="53031" y="44494"/>
                    <a:pt x="53996" y="41553"/>
                  </a:cubicBezTo>
                  <a:cubicBezTo>
                    <a:pt x="54639" y="39576"/>
                    <a:pt x="54948" y="35183"/>
                    <a:pt x="52579" y="34088"/>
                  </a:cubicBezTo>
                  <a:cubicBezTo>
                    <a:pt x="51424" y="33552"/>
                    <a:pt x="50186" y="34218"/>
                    <a:pt x="49257" y="34873"/>
                  </a:cubicBezTo>
                  <a:cubicBezTo>
                    <a:pt x="48388" y="35469"/>
                    <a:pt x="47578" y="36123"/>
                    <a:pt x="46661" y="36635"/>
                  </a:cubicBezTo>
                  <a:cubicBezTo>
                    <a:pt x="46078" y="36981"/>
                    <a:pt x="45447" y="37326"/>
                    <a:pt x="44804" y="37552"/>
                  </a:cubicBezTo>
                  <a:cubicBezTo>
                    <a:pt x="44637" y="37612"/>
                    <a:pt x="44482" y="37659"/>
                    <a:pt x="44328" y="37719"/>
                  </a:cubicBezTo>
                  <a:cubicBezTo>
                    <a:pt x="43768" y="37909"/>
                    <a:pt x="43113" y="38052"/>
                    <a:pt x="42601" y="37659"/>
                  </a:cubicBezTo>
                  <a:cubicBezTo>
                    <a:pt x="42268" y="37397"/>
                    <a:pt x="42089" y="37005"/>
                    <a:pt x="41982" y="36612"/>
                  </a:cubicBezTo>
                  <a:cubicBezTo>
                    <a:pt x="41887" y="36266"/>
                    <a:pt x="41780" y="35862"/>
                    <a:pt x="41935" y="35528"/>
                  </a:cubicBezTo>
                  <a:cubicBezTo>
                    <a:pt x="42077" y="35219"/>
                    <a:pt x="42411" y="35052"/>
                    <a:pt x="42708" y="34921"/>
                  </a:cubicBezTo>
                  <a:cubicBezTo>
                    <a:pt x="43244" y="34683"/>
                    <a:pt x="43840" y="34540"/>
                    <a:pt x="44423" y="34397"/>
                  </a:cubicBezTo>
                  <a:cubicBezTo>
                    <a:pt x="45078" y="34254"/>
                    <a:pt x="45733" y="34135"/>
                    <a:pt x="46387" y="33992"/>
                  </a:cubicBezTo>
                  <a:cubicBezTo>
                    <a:pt x="46888" y="33897"/>
                    <a:pt x="47400" y="33790"/>
                    <a:pt x="47888" y="33623"/>
                  </a:cubicBezTo>
                  <a:cubicBezTo>
                    <a:pt x="49555" y="33052"/>
                    <a:pt x="51079" y="32099"/>
                    <a:pt x="52007" y="30575"/>
                  </a:cubicBezTo>
                  <a:cubicBezTo>
                    <a:pt x="54079" y="27170"/>
                    <a:pt x="52924" y="22598"/>
                    <a:pt x="50590" y="19657"/>
                  </a:cubicBezTo>
                  <a:cubicBezTo>
                    <a:pt x="49376" y="18133"/>
                    <a:pt x="45030" y="14026"/>
                    <a:pt x="43220" y="16788"/>
                  </a:cubicBezTo>
                  <a:cubicBezTo>
                    <a:pt x="42185" y="18383"/>
                    <a:pt x="42518" y="20979"/>
                    <a:pt x="42173" y="22777"/>
                  </a:cubicBezTo>
                  <a:cubicBezTo>
                    <a:pt x="41899" y="24193"/>
                    <a:pt x="41506" y="25598"/>
                    <a:pt x="40839" y="26872"/>
                  </a:cubicBezTo>
                  <a:cubicBezTo>
                    <a:pt x="40506" y="27527"/>
                    <a:pt x="40089" y="28158"/>
                    <a:pt x="39601" y="28718"/>
                  </a:cubicBezTo>
                  <a:cubicBezTo>
                    <a:pt x="39006" y="29408"/>
                    <a:pt x="37339" y="30694"/>
                    <a:pt x="36410" y="30039"/>
                  </a:cubicBezTo>
                  <a:cubicBezTo>
                    <a:pt x="36374" y="30004"/>
                    <a:pt x="36339" y="29980"/>
                    <a:pt x="36291" y="29932"/>
                  </a:cubicBezTo>
                  <a:lnTo>
                    <a:pt x="36291" y="29932"/>
                  </a:lnTo>
                  <a:cubicBezTo>
                    <a:pt x="34850" y="27277"/>
                    <a:pt x="37839" y="24420"/>
                    <a:pt x="39077" y="22229"/>
                  </a:cubicBezTo>
                  <a:cubicBezTo>
                    <a:pt x="40113" y="20419"/>
                    <a:pt x="40923" y="18431"/>
                    <a:pt x="41006" y="16323"/>
                  </a:cubicBezTo>
                  <a:cubicBezTo>
                    <a:pt x="41149" y="12942"/>
                    <a:pt x="39220" y="10442"/>
                    <a:pt x="36398" y="8811"/>
                  </a:cubicBezTo>
                  <a:cubicBezTo>
                    <a:pt x="34922" y="7965"/>
                    <a:pt x="30195" y="4965"/>
                    <a:pt x="29362" y="8025"/>
                  </a:cubicBezTo>
                  <a:cubicBezTo>
                    <a:pt x="29147" y="8811"/>
                    <a:pt x="29338" y="9680"/>
                    <a:pt x="29457" y="10454"/>
                  </a:cubicBezTo>
                  <a:cubicBezTo>
                    <a:pt x="29647" y="11716"/>
                    <a:pt x="29743" y="12918"/>
                    <a:pt x="29600" y="14192"/>
                  </a:cubicBezTo>
                  <a:cubicBezTo>
                    <a:pt x="29481" y="15347"/>
                    <a:pt x="29207" y="16478"/>
                    <a:pt x="28790" y="17562"/>
                  </a:cubicBezTo>
                  <a:cubicBezTo>
                    <a:pt x="28635" y="17955"/>
                    <a:pt x="28469" y="18347"/>
                    <a:pt x="28278" y="18728"/>
                  </a:cubicBezTo>
                  <a:cubicBezTo>
                    <a:pt x="28052" y="19181"/>
                    <a:pt x="27885" y="19645"/>
                    <a:pt x="27457" y="19967"/>
                  </a:cubicBezTo>
                  <a:cubicBezTo>
                    <a:pt x="26992" y="20300"/>
                    <a:pt x="26409" y="20383"/>
                    <a:pt x="25861" y="20348"/>
                  </a:cubicBezTo>
                  <a:cubicBezTo>
                    <a:pt x="25373" y="20312"/>
                    <a:pt x="24885" y="20133"/>
                    <a:pt x="24670" y="19669"/>
                  </a:cubicBezTo>
                  <a:cubicBezTo>
                    <a:pt x="24611" y="19562"/>
                    <a:pt x="24575" y="19443"/>
                    <a:pt x="24551" y="19324"/>
                  </a:cubicBezTo>
                  <a:cubicBezTo>
                    <a:pt x="24349" y="16133"/>
                    <a:pt x="26956" y="13776"/>
                    <a:pt x="27480" y="10668"/>
                  </a:cubicBezTo>
                  <a:cubicBezTo>
                    <a:pt x="27849" y="8453"/>
                    <a:pt x="27123" y="6084"/>
                    <a:pt x="25623" y="4429"/>
                  </a:cubicBezTo>
                  <a:cubicBezTo>
                    <a:pt x="21634" y="0"/>
                    <a:pt x="14550" y="2643"/>
                    <a:pt x="9538" y="595"/>
                  </a:cubicBezTo>
                  <a:cubicBezTo>
                    <a:pt x="9514" y="583"/>
                    <a:pt x="9490" y="583"/>
                    <a:pt x="9466" y="583"/>
                  </a:cubicBezTo>
                  <a:cubicBezTo>
                    <a:pt x="9407" y="583"/>
                    <a:pt x="9323" y="631"/>
                    <a:pt x="9335" y="714"/>
                  </a:cubicBezTo>
                  <a:cubicBezTo>
                    <a:pt x="9359" y="798"/>
                    <a:pt x="9371" y="869"/>
                    <a:pt x="9383" y="964"/>
                  </a:cubicBezTo>
                  <a:cubicBezTo>
                    <a:pt x="10133" y="6382"/>
                    <a:pt x="2692" y="9656"/>
                    <a:pt x="4275" y="15192"/>
                  </a:cubicBezTo>
                  <a:cubicBezTo>
                    <a:pt x="4918" y="17431"/>
                    <a:pt x="7121" y="18574"/>
                    <a:pt x="9097" y="19443"/>
                  </a:cubicBezTo>
                  <a:cubicBezTo>
                    <a:pt x="10502" y="20050"/>
                    <a:pt x="11955" y="20550"/>
                    <a:pt x="13431" y="20955"/>
                  </a:cubicBezTo>
                  <a:cubicBezTo>
                    <a:pt x="15026" y="21384"/>
                    <a:pt x="16717" y="21634"/>
                    <a:pt x="17848" y="22860"/>
                  </a:cubicBezTo>
                  <a:cubicBezTo>
                    <a:pt x="18205" y="24015"/>
                    <a:pt x="17741" y="24658"/>
                    <a:pt x="16455" y="24777"/>
                  </a:cubicBezTo>
                  <a:cubicBezTo>
                    <a:pt x="16027" y="24801"/>
                    <a:pt x="15610" y="24765"/>
                    <a:pt x="15193" y="24682"/>
                  </a:cubicBezTo>
                  <a:cubicBezTo>
                    <a:pt x="14443" y="24551"/>
                    <a:pt x="13705" y="24301"/>
                    <a:pt x="13002" y="24027"/>
                  </a:cubicBezTo>
                  <a:cubicBezTo>
                    <a:pt x="11550" y="23443"/>
                    <a:pt x="10216" y="22622"/>
                    <a:pt x="8919" y="21753"/>
                  </a:cubicBezTo>
                  <a:cubicBezTo>
                    <a:pt x="7835" y="21026"/>
                    <a:pt x="6775" y="20252"/>
                    <a:pt x="5680" y="19526"/>
                  </a:cubicBezTo>
                  <a:cubicBezTo>
                    <a:pt x="5085" y="19133"/>
                    <a:pt x="4311" y="18431"/>
                    <a:pt x="3573" y="18347"/>
                  </a:cubicBezTo>
                  <a:cubicBezTo>
                    <a:pt x="1" y="17931"/>
                    <a:pt x="1394" y="27063"/>
                    <a:pt x="1680" y="28789"/>
                  </a:cubicBezTo>
                  <a:cubicBezTo>
                    <a:pt x="2346" y="32933"/>
                    <a:pt x="3966" y="36588"/>
                    <a:pt x="8073" y="38255"/>
                  </a:cubicBezTo>
                  <a:cubicBezTo>
                    <a:pt x="9788" y="38933"/>
                    <a:pt x="11657" y="39219"/>
                    <a:pt x="13502" y="39160"/>
                  </a:cubicBezTo>
                  <a:cubicBezTo>
                    <a:pt x="15229" y="39112"/>
                    <a:pt x="16872" y="38409"/>
                    <a:pt x="18598" y="38267"/>
                  </a:cubicBezTo>
                  <a:cubicBezTo>
                    <a:pt x="18920" y="38243"/>
                    <a:pt x="19253" y="38243"/>
                    <a:pt x="19575" y="38267"/>
                  </a:cubicBezTo>
                  <a:cubicBezTo>
                    <a:pt x="20098" y="38314"/>
                    <a:pt x="20515" y="38529"/>
                    <a:pt x="20694" y="39041"/>
                  </a:cubicBezTo>
                  <a:cubicBezTo>
                    <a:pt x="20932" y="39719"/>
                    <a:pt x="20658" y="40314"/>
                    <a:pt x="20063" y="40672"/>
                  </a:cubicBezTo>
                  <a:cubicBezTo>
                    <a:pt x="19241" y="41160"/>
                    <a:pt x="18193" y="41279"/>
                    <a:pt x="17253" y="41362"/>
                  </a:cubicBezTo>
                  <a:cubicBezTo>
                    <a:pt x="16455" y="41422"/>
                    <a:pt x="15657" y="41434"/>
                    <a:pt x="14848" y="41398"/>
                  </a:cubicBezTo>
                  <a:cubicBezTo>
                    <a:pt x="12633" y="41291"/>
                    <a:pt x="10431" y="40779"/>
                    <a:pt x="8407" y="39874"/>
                  </a:cubicBezTo>
                  <a:cubicBezTo>
                    <a:pt x="7275" y="39374"/>
                    <a:pt x="5930" y="38481"/>
                    <a:pt x="4668" y="39148"/>
                  </a:cubicBezTo>
                  <a:cubicBezTo>
                    <a:pt x="3513" y="39767"/>
                    <a:pt x="3775" y="41053"/>
                    <a:pt x="4013" y="42124"/>
                  </a:cubicBezTo>
                  <a:cubicBezTo>
                    <a:pt x="4358" y="43589"/>
                    <a:pt x="4835" y="45041"/>
                    <a:pt x="5418" y="46434"/>
                  </a:cubicBezTo>
                  <a:cubicBezTo>
                    <a:pt x="6073" y="47982"/>
                    <a:pt x="6847" y="49470"/>
                    <a:pt x="7799" y="50851"/>
                  </a:cubicBezTo>
                  <a:cubicBezTo>
                    <a:pt x="8716" y="52197"/>
                    <a:pt x="9800" y="53447"/>
                    <a:pt x="11097" y="54435"/>
                  </a:cubicBezTo>
                  <a:cubicBezTo>
                    <a:pt x="12324" y="55376"/>
                    <a:pt x="13741" y="56055"/>
                    <a:pt x="15276" y="56257"/>
                  </a:cubicBezTo>
                  <a:cubicBezTo>
                    <a:pt x="17086" y="56507"/>
                    <a:pt x="18991" y="55888"/>
                    <a:pt x="20408" y="54781"/>
                  </a:cubicBezTo>
                  <a:cubicBezTo>
                    <a:pt x="21241" y="54126"/>
                    <a:pt x="21944" y="53340"/>
                    <a:pt x="22646" y="52542"/>
                  </a:cubicBezTo>
                  <a:cubicBezTo>
                    <a:pt x="22765" y="52411"/>
                    <a:pt x="22885" y="52268"/>
                    <a:pt x="23004" y="52137"/>
                  </a:cubicBezTo>
                  <a:cubicBezTo>
                    <a:pt x="23301" y="51792"/>
                    <a:pt x="23587" y="51435"/>
                    <a:pt x="23873" y="51078"/>
                  </a:cubicBezTo>
                  <a:cubicBezTo>
                    <a:pt x="24289" y="50578"/>
                    <a:pt x="24718" y="50078"/>
                    <a:pt x="25147" y="49589"/>
                  </a:cubicBezTo>
                  <a:cubicBezTo>
                    <a:pt x="25635" y="49042"/>
                    <a:pt x="26123" y="48518"/>
                    <a:pt x="26659" y="48018"/>
                  </a:cubicBezTo>
                  <a:cubicBezTo>
                    <a:pt x="27183" y="47506"/>
                    <a:pt x="27683" y="47077"/>
                    <a:pt x="28254" y="46684"/>
                  </a:cubicBezTo>
                  <a:cubicBezTo>
                    <a:pt x="28731" y="46363"/>
                    <a:pt x="29242" y="46065"/>
                    <a:pt x="29814" y="45934"/>
                  </a:cubicBezTo>
                  <a:cubicBezTo>
                    <a:pt x="30266" y="45827"/>
                    <a:pt x="30755" y="45863"/>
                    <a:pt x="31159" y="46113"/>
                  </a:cubicBezTo>
                  <a:cubicBezTo>
                    <a:pt x="31481" y="46315"/>
                    <a:pt x="31779" y="46613"/>
                    <a:pt x="31850" y="46994"/>
                  </a:cubicBezTo>
                  <a:cubicBezTo>
                    <a:pt x="32005" y="47911"/>
                    <a:pt x="31624" y="48899"/>
                    <a:pt x="31207" y="49685"/>
                  </a:cubicBezTo>
                  <a:cubicBezTo>
                    <a:pt x="30743" y="50578"/>
                    <a:pt x="30112" y="51375"/>
                    <a:pt x="29445" y="52125"/>
                  </a:cubicBezTo>
                  <a:cubicBezTo>
                    <a:pt x="28838" y="52804"/>
                    <a:pt x="28183" y="53447"/>
                    <a:pt x="27504" y="54054"/>
                  </a:cubicBezTo>
                  <a:lnTo>
                    <a:pt x="27409" y="54138"/>
                  </a:lnTo>
                  <a:cubicBezTo>
                    <a:pt x="26552" y="54900"/>
                    <a:pt x="25659" y="55602"/>
                    <a:pt x="24754" y="56281"/>
                  </a:cubicBezTo>
                  <a:cubicBezTo>
                    <a:pt x="23742" y="57043"/>
                    <a:pt x="22396" y="57745"/>
                    <a:pt x="21539" y="58662"/>
                  </a:cubicBezTo>
                  <a:cubicBezTo>
                    <a:pt x="19217" y="61091"/>
                    <a:pt x="26647" y="62841"/>
                    <a:pt x="28135" y="62889"/>
                  </a:cubicBezTo>
                  <a:cubicBezTo>
                    <a:pt x="31909" y="63020"/>
                    <a:pt x="35708" y="61008"/>
                    <a:pt x="37624" y="57733"/>
                  </a:cubicBezTo>
                  <a:cubicBezTo>
                    <a:pt x="38529" y="56197"/>
                    <a:pt x="38684" y="54566"/>
                    <a:pt x="38291" y="52852"/>
                  </a:cubicBezTo>
                  <a:cubicBezTo>
                    <a:pt x="37863" y="50982"/>
                    <a:pt x="35970" y="47946"/>
                    <a:pt x="36481" y="45839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20"/>
            <p:cNvSpPr/>
            <p:nvPr/>
          </p:nvSpPr>
          <p:spPr>
            <a:xfrm>
              <a:off x="4340700" y="1802425"/>
              <a:ext cx="155700" cy="150950"/>
            </a:xfrm>
            <a:custGeom>
              <a:rect b="b" l="l" r="r" t="t"/>
              <a:pathLst>
                <a:path extrusionOk="0" fill="none" h="6038" w="6228">
                  <a:moveTo>
                    <a:pt x="2251" y="5942"/>
                  </a:moveTo>
                  <a:cubicBezTo>
                    <a:pt x="3025" y="5918"/>
                    <a:pt x="3775" y="5549"/>
                    <a:pt x="4347" y="5025"/>
                  </a:cubicBezTo>
                  <a:cubicBezTo>
                    <a:pt x="4930" y="4501"/>
                    <a:pt x="5347" y="3835"/>
                    <a:pt x="5680" y="3120"/>
                  </a:cubicBezTo>
                  <a:cubicBezTo>
                    <a:pt x="6014" y="2394"/>
                    <a:pt x="6228" y="1513"/>
                    <a:pt x="5799" y="846"/>
                  </a:cubicBezTo>
                  <a:cubicBezTo>
                    <a:pt x="5359" y="168"/>
                    <a:pt x="4382" y="1"/>
                    <a:pt x="3644" y="299"/>
                  </a:cubicBezTo>
                  <a:cubicBezTo>
                    <a:pt x="2894" y="596"/>
                    <a:pt x="2346" y="1251"/>
                    <a:pt x="1918" y="1942"/>
                  </a:cubicBezTo>
                  <a:cubicBezTo>
                    <a:pt x="1299" y="2954"/>
                    <a:pt x="1" y="6037"/>
                    <a:pt x="2251" y="5942"/>
                  </a:cubicBezTo>
                  <a:close/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20"/>
            <p:cNvSpPr/>
            <p:nvPr/>
          </p:nvSpPr>
          <p:spPr>
            <a:xfrm>
              <a:off x="3704925" y="2239100"/>
              <a:ext cx="253325" cy="143200"/>
            </a:xfrm>
            <a:custGeom>
              <a:rect b="b" l="l" r="r" t="t"/>
              <a:pathLst>
                <a:path extrusionOk="0" fill="none" h="5728" w="10133">
                  <a:moveTo>
                    <a:pt x="3405" y="1512"/>
                  </a:moveTo>
                  <a:cubicBezTo>
                    <a:pt x="4703" y="739"/>
                    <a:pt x="6644" y="0"/>
                    <a:pt x="8156" y="572"/>
                  </a:cubicBezTo>
                  <a:cubicBezTo>
                    <a:pt x="8168" y="608"/>
                    <a:pt x="8192" y="631"/>
                    <a:pt x="8239" y="643"/>
                  </a:cubicBezTo>
                  <a:cubicBezTo>
                    <a:pt x="10132" y="1774"/>
                    <a:pt x="6191" y="4394"/>
                    <a:pt x="5477" y="4751"/>
                  </a:cubicBezTo>
                  <a:cubicBezTo>
                    <a:pt x="4489" y="5227"/>
                    <a:pt x="2870" y="5727"/>
                    <a:pt x="1846" y="5120"/>
                  </a:cubicBezTo>
                  <a:cubicBezTo>
                    <a:pt x="0" y="4025"/>
                    <a:pt x="2500" y="2036"/>
                    <a:pt x="3405" y="1512"/>
                  </a:cubicBezTo>
                  <a:close/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20"/>
            <p:cNvSpPr/>
            <p:nvPr/>
          </p:nvSpPr>
          <p:spPr>
            <a:xfrm>
              <a:off x="4056450" y="1704500"/>
              <a:ext cx="92300" cy="141425"/>
            </a:xfrm>
            <a:custGeom>
              <a:rect b="b" l="l" r="r" t="t"/>
              <a:pathLst>
                <a:path extrusionOk="0" fill="none" h="5657" w="3692">
                  <a:moveTo>
                    <a:pt x="1084" y="1084"/>
                  </a:moveTo>
                  <a:cubicBezTo>
                    <a:pt x="1286" y="727"/>
                    <a:pt x="1524" y="370"/>
                    <a:pt x="1882" y="156"/>
                  </a:cubicBezTo>
                  <a:cubicBezTo>
                    <a:pt x="2048" y="60"/>
                    <a:pt x="2239" y="1"/>
                    <a:pt x="2429" y="25"/>
                  </a:cubicBezTo>
                  <a:cubicBezTo>
                    <a:pt x="2644" y="48"/>
                    <a:pt x="2822" y="167"/>
                    <a:pt x="2977" y="310"/>
                  </a:cubicBezTo>
                  <a:cubicBezTo>
                    <a:pt x="3501" y="775"/>
                    <a:pt x="3691" y="1537"/>
                    <a:pt x="3620" y="2227"/>
                  </a:cubicBezTo>
                  <a:cubicBezTo>
                    <a:pt x="3548" y="2930"/>
                    <a:pt x="3263" y="3585"/>
                    <a:pt x="2941" y="4204"/>
                  </a:cubicBezTo>
                  <a:cubicBezTo>
                    <a:pt x="2786" y="4489"/>
                    <a:pt x="2632" y="4775"/>
                    <a:pt x="2405" y="5001"/>
                  </a:cubicBezTo>
                  <a:cubicBezTo>
                    <a:pt x="1786" y="5585"/>
                    <a:pt x="393" y="5656"/>
                    <a:pt x="215" y="4668"/>
                  </a:cubicBezTo>
                  <a:cubicBezTo>
                    <a:pt x="0" y="3465"/>
                    <a:pt x="500" y="2108"/>
                    <a:pt x="1084" y="1084"/>
                  </a:cubicBezTo>
                  <a:close/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20"/>
            <p:cNvSpPr/>
            <p:nvPr/>
          </p:nvSpPr>
          <p:spPr>
            <a:xfrm>
              <a:off x="3780825" y="1298500"/>
              <a:ext cx="79800" cy="149450"/>
            </a:xfrm>
            <a:custGeom>
              <a:rect b="b" l="l" r="r" t="t"/>
              <a:pathLst>
                <a:path extrusionOk="0" fill="none" h="5978" w="3192">
                  <a:moveTo>
                    <a:pt x="0" y="1679"/>
                  </a:moveTo>
                  <a:cubicBezTo>
                    <a:pt x="0" y="1263"/>
                    <a:pt x="24" y="834"/>
                    <a:pt x="238" y="477"/>
                  </a:cubicBezTo>
                  <a:cubicBezTo>
                    <a:pt x="334" y="310"/>
                    <a:pt x="465" y="167"/>
                    <a:pt x="643" y="84"/>
                  </a:cubicBezTo>
                  <a:cubicBezTo>
                    <a:pt x="834" y="1"/>
                    <a:pt x="1048" y="13"/>
                    <a:pt x="1262" y="60"/>
                  </a:cubicBezTo>
                  <a:cubicBezTo>
                    <a:pt x="1941" y="215"/>
                    <a:pt x="2477" y="763"/>
                    <a:pt x="2774" y="1406"/>
                  </a:cubicBezTo>
                  <a:cubicBezTo>
                    <a:pt x="3060" y="2049"/>
                    <a:pt x="3132" y="2763"/>
                    <a:pt x="3167" y="3453"/>
                  </a:cubicBezTo>
                  <a:cubicBezTo>
                    <a:pt x="3179" y="3775"/>
                    <a:pt x="3191" y="4108"/>
                    <a:pt x="3096" y="4418"/>
                  </a:cubicBezTo>
                  <a:cubicBezTo>
                    <a:pt x="2858" y="5227"/>
                    <a:pt x="1679" y="5978"/>
                    <a:pt x="1036" y="5216"/>
                  </a:cubicBezTo>
                  <a:cubicBezTo>
                    <a:pt x="250" y="4275"/>
                    <a:pt x="12" y="2846"/>
                    <a:pt x="0" y="1679"/>
                  </a:cubicBezTo>
                  <a:close/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20"/>
            <p:cNvSpPr/>
            <p:nvPr/>
          </p:nvSpPr>
          <p:spPr>
            <a:xfrm>
              <a:off x="3513225" y="1429775"/>
              <a:ext cx="152725" cy="133075"/>
            </a:xfrm>
            <a:custGeom>
              <a:rect b="b" l="l" r="r" t="t"/>
              <a:pathLst>
                <a:path extrusionOk="0" fill="none" h="5323" w="6109">
                  <a:moveTo>
                    <a:pt x="2584" y="524"/>
                  </a:moveTo>
                  <a:cubicBezTo>
                    <a:pt x="2203" y="274"/>
                    <a:pt x="1775" y="36"/>
                    <a:pt x="1310" y="12"/>
                  </a:cubicBezTo>
                  <a:cubicBezTo>
                    <a:pt x="1096" y="0"/>
                    <a:pt x="870" y="36"/>
                    <a:pt x="691" y="155"/>
                  </a:cubicBezTo>
                  <a:cubicBezTo>
                    <a:pt x="489" y="286"/>
                    <a:pt x="358" y="500"/>
                    <a:pt x="274" y="715"/>
                  </a:cubicBezTo>
                  <a:cubicBezTo>
                    <a:pt x="0" y="1453"/>
                    <a:pt x="191" y="2310"/>
                    <a:pt x="620" y="2977"/>
                  </a:cubicBezTo>
                  <a:cubicBezTo>
                    <a:pt x="1132" y="3786"/>
                    <a:pt x="1882" y="4548"/>
                    <a:pt x="2763" y="4953"/>
                  </a:cubicBezTo>
                  <a:cubicBezTo>
                    <a:pt x="3465" y="5263"/>
                    <a:pt x="4572" y="5322"/>
                    <a:pt x="5073" y="4632"/>
                  </a:cubicBezTo>
                  <a:cubicBezTo>
                    <a:pt x="6108" y="3215"/>
                    <a:pt x="3608" y="1203"/>
                    <a:pt x="2584" y="524"/>
                  </a:cubicBezTo>
                  <a:close/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20"/>
            <p:cNvSpPr/>
            <p:nvPr/>
          </p:nvSpPr>
          <p:spPr>
            <a:xfrm>
              <a:off x="3611750" y="1843225"/>
              <a:ext cx="239050" cy="148850"/>
            </a:xfrm>
            <a:custGeom>
              <a:rect b="b" l="l" r="r" t="t"/>
              <a:pathLst>
                <a:path extrusionOk="0" fill="none" h="5954" w="9562">
                  <a:moveTo>
                    <a:pt x="3525" y="131"/>
                  </a:moveTo>
                  <a:cubicBezTo>
                    <a:pt x="2644" y="0"/>
                    <a:pt x="1679" y="12"/>
                    <a:pt x="965" y="524"/>
                  </a:cubicBezTo>
                  <a:cubicBezTo>
                    <a:pt x="453" y="905"/>
                    <a:pt x="143" y="1500"/>
                    <a:pt x="96" y="2131"/>
                  </a:cubicBezTo>
                  <a:cubicBezTo>
                    <a:pt x="0" y="3298"/>
                    <a:pt x="584" y="4310"/>
                    <a:pt x="1596" y="4870"/>
                  </a:cubicBezTo>
                  <a:cubicBezTo>
                    <a:pt x="3525" y="5953"/>
                    <a:pt x="6477" y="5917"/>
                    <a:pt x="8466" y="5036"/>
                  </a:cubicBezTo>
                  <a:cubicBezTo>
                    <a:pt x="8954" y="4834"/>
                    <a:pt x="9502" y="4370"/>
                    <a:pt x="9525" y="3798"/>
                  </a:cubicBezTo>
                  <a:cubicBezTo>
                    <a:pt x="9561" y="3167"/>
                    <a:pt x="8954" y="2715"/>
                    <a:pt x="8513" y="2357"/>
                  </a:cubicBezTo>
                  <a:cubicBezTo>
                    <a:pt x="7609" y="1607"/>
                    <a:pt x="6561" y="1012"/>
                    <a:pt x="5442" y="607"/>
                  </a:cubicBezTo>
                  <a:cubicBezTo>
                    <a:pt x="4822" y="393"/>
                    <a:pt x="4180" y="226"/>
                    <a:pt x="3525" y="131"/>
                  </a:cubicBezTo>
                  <a:close/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20"/>
            <p:cNvSpPr/>
            <p:nvPr/>
          </p:nvSpPr>
          <p:spPr>
            <a:xfrm>
              <a:off x="3556675" y="1195825"/>
              <a:ext cx="933775" cy="1361500"/>
            </a:xfrm>
            <a:custGeom>
              <a:rect b="b" l="l" r="r" t="t"/>
              <a:pathLst>
                <a:path extrusionOk="0" fill="none" h="54460" w="37351">
                  <a:moveTo>
                    <a:pt x="36874" y="53233"/>
                  </a:moveTo>
                  <a:cubicBezTo>
                    <a:pt x="33053" y="49435"/>
                    <a:pt x="29302" y="45672"/>
                    <a:pt x="25968" y="41422"/>
                  </a:cubicBezTo>
                  <a:cubicBezTo>
                    <a:pt x="22801" y="37362"/>
                    <a:pt x="19932" y="33075"/>
                    <a:pt x="17182" y="28718"/>
                  </a:cubicBezTo>
                  <a:cubicBezTo>
                    <a:pt x="14253" y="24051"/>
                    <a:pt x="11502" y="19276"/>
                    <a:pt x="8764" y="14490"/>
                  </a:cubicBezTo>
                  <a:cubicBezTo>
                    <a:pt x="6002" y="9668"/>
                    <a:pt x="3418" y="4465"/>
                    <a:pt x="60" y="12"/>
                  </a:cubicBezTo>
                  <a:cubicBezTo>
                    <a:pt x="48" y="0"/>
                    <a:pt x="1" y="12"/>
                    <a:pt x="13" y="36"/>
                  </a:cubicBezTo>
                  <a:cubicBezTo>
                    <a:pt x="1227" y="2476"/>
                    <a:pt x="2727" y="4762"/>
                    <a:pt x="4061" y="7144"/>
                  </a:cubicBezTo>
                  <a:cubicBezTo>
                    <a:pt x="5490" y="9692"/>
                    <a:pt x="6859" y="12287"/>
                    <a:pt x="8240" y="14871"/>
                  </a:cubicBezTo>
                  <a:cubicBezTo>
                    <a:pt x="10907" y="19824"/>
                    <a:pt x="13538" y="24789"/>
                    <a:pt x="16396" y="29635"/>
                  </a:cubicBezTo>
                  <a:cubicBezTo>
                    <a:pt x="19063" y="34159"/>
                    <a:pt x="21968" y="38540"/>
                    <a:pt x="25206" y="42684"/>
                  </a:cubicBezTo>
                  <a:cubicBezTo>
                    <a:pt x="28421" y="46791"/>
                    <a:pt x="32005" y="50923"/>
                    <a:pt x="36208" y="54054"/>
                  </a:cubicBezTo>
                  <a:cubicBezTo>
                    <a:pt x="36755" y="54459"/>
                    <a:pt x="37351" y="53709"/>
                    <a:pt x="36874" y="53233"/>
                  </a:cubicBezTo>
                  <a:close/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2" name="Google Shape;592;p20"/>
          <p:cNvSpPr/>
          <p:nvPr/>
        </p:nvSpPr>
        <p:spPr>
          <a:xfrm flipH="1" rot="10800000">
            <a:off x="249202" y="4186256"/>
            <a:ext cx="423824" cy="379219"/>
          </a:xfrm>
          <a:custGeom>
            <a:rect b="b" l="l" r="r" t="t"/>
            <a:pathLst>
              <a:path extrusionOk="0" h="31694" w="35422">
                <a:moveTo>
                  <a:pt x="19100" y="0"/>
                </a:moveTo>
                <a:cubicBezTo>
                  <a:pt x="14313" y="0"/>
                  <a:pt x="9640" y="1587"/>
                  <a:pt x="6978" y="4887"/>
                </a:cubicBezTo>
                <a:cubicBezTo>
                  <a:pt x="155" y="13353"/>
                  <a:pt x="1" y="27664"/>
                  <a:pt x="12121" y="31010"/>
                </a:cubicBezTo>
                <a:lnTo>
                  <a:pt x="12121" y="31022"/>
                </a:lnTo>
                <a:cubicBezTo>
                  <a:pt x="13786" y="31479"/>
                  <a:pt x="15506" y="31694"/>
                  <a:pt x="17231" y="31694"/>
                </a:cubicBezTo>
                <a:cubicBezTo>
                  <a:pt x="19994" y="31694"/>
                  <a:pt x="22768" y="31142"/>
                  <a:pt x="25349" y="30152"/>
                </a:cubicBezTo>
                <a:cubicBezTo>
                  <a:pt x="26980" y="29521"/>
                  <a:pt x="28564" y="28712"/>
                  <a:pt x="29802" y="27497"/>
                </a:cubicBezTo>
                <a:cubicBezTo>
                  <a:pt x="33302" y="24045"/>
                  <a:pt x="35422" y="16603"/>
                  <a:pt x="35195" y="11829"/>
                </a:cubicBezTo>
                <a:cubicBezTo>
                  <a:pt x="34828" y="4121"/>
                  <a:pt x="26816" y="0"/>
                  <a:pt x="191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20"/>
          <p:cNvSpPr/>
          <p:nvPr/>
        </p:nvSpPr>
        <p:spPr>
          <a:xfrm flipH="1" rot="9039692">
            <a:off x="94410" y="4654740"/>
            <a:ext cx="309473" cy="227729"/>
          </a:xfrm>
          <a:custGeom>
            <a:rect b="b" l="l" r="r" t="t"/>
            <a:pathLst>
              <a:path extrusionOk="0" h="8549" w="11586">
                <a:moveTo>
                  <a:pt x="5798" y="1"/>
                </a:moveTo>
                <a:cubicBezTo>
                  <a:pt x="5759" y="1"/>
                  <a:pt x="5719" y="2"/>
                  <a:pt x="5680" y="3"/>
                </a:cubicBezTo>
                <a:cubicBezTo>
                  <a:pt x="2298" y="134"/>
                  <a:pt x="0" y="4456"/>
                  <a:pt x="2334" y="7135"/>
                </a:cubicBezTo>
                <a:cubicBezTo>
                  <a:pt x="3181" y="8110"/>
                  <a:pt x="4537" y="8549"/>
                  <a:pt x="5930" y="8549"/>
                </a:cubicBezTo>
                <a:cubicBezTo>
                  <a:pt x="7648" y="8549"/>
                  <a:pt x="9424" y="7881"/>
                  <a:pt x="10371" y="6730"/>
                </a:cubicBezTo>
                <a:cubicBezTo>
                  <a:pt x="11418" y="5456"/>
                  <a:pt x="11585" y="3420"/>
                  <a:pt x="10514" y="2170"/>
                </a:cubicBezTo>
                <a:cubicBezTo>
                  <a:pt x="10025" y="1598"/>
                  <a:pt x="9359" y="1229"/>
                  <a:pt x="8692" y="896"/>
                </a:cubicBezTo>
                <a:cubicBezTo>
                  <a:pt x="7786" y="437"/>
                  <a:pt x="6815" y="1"/>
                  <a:pt x="579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20"/>
          <p:cNvSpPr/>
          <p:nvPr/>
        </p:nvSpPr>
        <p:spPr>
          <a:xfrm flipH="1" rot="-9620968">
            <a:off x="413096" y="4840268"/>
            <a:ext cx="237469" cy="174729"/>
          </a:xfrm>
          <a:custGeom>
            <a:rect b="b" l="l" r="r" t="t"/>
            <a:pathLst>
              <a:path extrusionOk="0" h="8549" w="11586">
                <a:moveTo>
                  <a:pt x="5798" y="1"/>
                </a:moveTo>
                <a:cubicBezTo>
                  <a:pt x="5759" y="1"/>
                  <a:pt x="5719" y="2"/>
                  <a:pt x="5680" y="3"/>
                </a:cubicBezTo>
                <a:cubicBezTo>
                  <a:pt x="2298" y="134"/>
                  <a:pt x="0" y="4456"/>
                  <a:pt x="2334" y="7135"/>
                </a:cubicBezTo>
                <a:cubicBezTo>
                  <a:pt x="3181" y="8110"/>
                  <a:pt x="4537" y="8549"/>
                  <a:pt x="5930" y="8549"/>
                </a:cubicBezTo>
                <a:cubicBezTo>
                  <a:pt x="7648" y="8549"/>
                  <a:pt x="9424" y="7881"/>
                  <a:pt x="10371" y="6730"/>
                </a:cubicBezTo>
                <a:cubicBezTo>
                  <a:pt x="11418" y="5456"/>
                  <a:pt x="11585" y="3420"/>
                  <a:pt x="10514" y="2170"/>
                </a:cubicBezTo>
                <a:cubicBezTo>
                  <a:pt x="10025" y="1598"/>
                  <a:pt x="9359" y="1229"/>
                  <a:pt x="8692" y="896"/>
                </a:cubicBezTo>
                <a:cubicBezTo>
                  <a:pt x="7786" y="437"/>
                  <a:pt x="6815" y="1"/>
                  <a:pt x="579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96" name="Google Shape;596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"/>
          <p:cNvSpPr txBox="1"/>
          <p:nvPr>
            <p:ph hasCustomPrompt="1" type="title"/>
          </p:nvPr>
        </p:nvSpPr>
        <p:spPr>
          <a:xfrm>
            <a:off x="1490700" y="1657950"/>
            <a:ext cx="1374000" cy="75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7" name="Google Shape;67;p3"/>
          <p:cNvSpPr txBox="1"/>
          <p:nvPr>
            <p:ph idx="1" type="subTitle"/>
          </p:nvPr>
        </p:nvSpPr>
        <p:spPr>
          <a:xfrm>
            <a:off x="1490700" y="3174549"/>
            <a:ext cx="45450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3"/>
          <p:cNvSpPr txBox="1"/>
          <p:nvPr>
            <p:ph idx="2" type="title"/>
          </p:nvPr>
        </p:nvSpPr>
        <p:spPr>
          <a:xfrm>
            <a:off x="1490700" y="2716350"/>
            <a:ext cx="4545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Bodoni"/>
              <a:buNone/>
              <a:defRPr sz="3200">
                <a:latin typeface="Libre Bodoni"/>
                <a:ea typeface="Libre Bodoni"/>
                <a:cs typeface="Libre Bodoni"/>
                <a:sym typeface="Libre Bodoni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Bodoni"/>
              <a:buNone/>
              <a:defRPr sz="3000">
                <a:solidFill>
                  <a:schemeClr val="dk1"/>
                </a:solidFill>
                <a:latin typeface="Libre Bodoni"/>
                <a:ea typeface="Libre Bodoni"/>
                <a:cs typeface="Libre Bodoni"/>
                <a:sym typeface="Libre Bodoni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Bodoni"/>
              <a:buNone/>
              <a:defRPr sz="3000">
                <a:solidFill>
                  <a:schemeClr val="dk1"/>
                </a:solidFill>
                <a:latin typeface="Libre Bodoni"/>
                <a:ea typeface="Libre Bodoni"/>
                <a:cs typeface="Libre Bodoni"/>
                <a:sym typeface="Libre Bodoni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Bodoni"/>
              <a:buNone/>
              <a:defRPr sz="3000">
                <a:solidFill>
                  <a:schemeClr val="dk1"/>
                </a:solidFill>
                <a:latin typeface="Libre Bodoni"/>
                <a:ea typeface="Libre Bodoni"/>
                <a:cs typeface="Libre Bodoni"/>
                <a:sym typeface="Libre Bodoni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Bodoni"/>
              <a:buNone/>
              <a:defRPr sz="3000">
                <a:solidFill>
                  <a:schemeClr val="dk1"/>
                </a:solidFill>
                <a:latin typeface="Libre Bodoni"/>
                <a:ea typeface="Libre Bodoni"/>
                <a:cs typeface="Libre Bodoni"/>
                <a:sym typeface="Libre Bodoni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Bodoni"/>
              <a:buNone/>
              <a:defRPr sz="3000">
                <a:solidFill>
                  <a:schemeClr val="dk1"/>
                </a:solidFill>
                <a:latin typeface="Libre Bodoni"/>
                <a:ea typeface="Libre Bodoni"/>
                <a:cs typeface="Libre Bodoni"/>
                <a:sym typeface="Libre Bodoni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Bodoni"/>
              <a:buNone/>
              <a:defRPr sz="3000">
                <a:solidFill>
                  <a:schemeClr val="dk1"/>
                </a:solidFill>
                <a:latin typeface="Libre Bodoni"/>
                <a:ea typeface="Libre Bodoni"/>
                <a:cs typeface="Libre Bodoni"/>
                <a:sym typeface="Libre Bodoni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Bodoni"/>
              <a:buNone/>
              <a:defRPr sz="3000">
                <a:solidFill>
                  <a:schemeClr val="dk1"/>
                </a:solidFill>
                <a:latin typeface="Libre Bodoni"/>
                <a:ea typeface="Libre Bodoni"/>
                <a:cs typeface="Libre Bodoni"/>
                <a:sym typeface="Libre Bodoni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Bodoni"/>
              <a:buNone/>
              <a:defRPr sz="3000">
                <a:solidFill>
                  <a:schemeClr val="dk1"/>
                </a:solidFill>
                <a:latin typeface="Libre Bodoni"/>
                <a:ea typeface="Libre Bodoni"/>
                <a:cs typeface="Libre Bodoni"/>
                <a:sym typeface="Libre Bodoni"/>
              </a:defRPr>
            </a:lvl9pPr>
          </a:lstStyle>
          <a:p/>
        </p:txBody>
      </p:sp>
      <p:sp>
        <p:nvSpPr>
          <p:cNvPr id="69" name="Google Shape;69;p3"/>
          <p:cNvSpPr/>
          <p:nvPr/>
        </p:nvSpPr>
        <p:spPr>
          <a:xfrm rot="10800000">
            <a:off x="6288692" y="2716349"/>
            <a:ext cx="2862600" cy="2462451"/>
          </a:xfrm>
          <a:custGeom>
            <a:rect b="b" l="l" r="r" t="t"/>
            <a:pathLst>
              <a:path extrusionOk="0" h="60603" w="70451">
                <a:moveTo>
                  <a:pt x="227" y="0"/>
                </a:moveTo>
                <a:lnTo>
                  <a:pt x="1" y="60222"/>
                </a:lnTo>
                <a:cubicBezTo>
                  <a:pt x="592" y="60484"/>
                  <a:pt x="1209" y="60603"/>
                  <a:pt x="1830" y="60603"/>
                </a:cubicBezTo>
                <a:cubicBezTo>
                  <a:pt x="3974" y="60603"/>
                  <a:pt x="6155" y="59182"/>
                  <a:pt x="7383" y="57317"/>
                </a:cubicBezTo>
                <a:cubicBezTo>
                  <a:pt x="8966" y="54912"/>
                  <a:pt x="9407" y="51959"/>
                  <a:pt x="10026" y="49149"/>
                </a:cubicBezTo>
                <a:cubicBezTo>
                  <a:pt x="10645" y="46339"/>
                  <a:pt x="11597" y="43398"/>
                  <a:pt x="13836" y="41588"/>
                </a:cubicBezTo>
                <a:cubicBezTo>
                  <a:pt x="18253" y="38040"/>
                  <a:pt x="25694" y="40350"/>
                  <a:pt x="29671" y="36314"/>
                </a:cubicBezTo>
                <a:cubicBezTo>
                  <a:pt x="32148" y="33802"/>
                  <a:pt x="32219" y="29837"/>
                  <a:pt x="33684" y="26634"/>
                </a:cubicBezTo>
                <a:cubicBezTo>
                  <a:pt x="35898" y="21753"/>
                  <a:pt x="41173" y="19026"/>
                  <a:pt x="46316" y="17526"/>
                </a:cubicBezTo>
                <a:cubicBezTo>
                  <a:pt x="51460" y="16026"/>
                  <a:pt x="56913" y="15347"/>
                  <a:pt x="61663" y="12883"/>
                </a:cubicBezTo>
                <a:cubicBezTo>
                  <a:pt x="66414" y="10406"/>
                  <a:pt x="70450" y="5394"/>
                  <a:pt x="69593" y="107"/>
                </a:cubicBezTo>
                <a:lnTo>
                  <a:pt x="22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3"/>
          <p:cNvSpPr/>
          <p:nvPr/>
        </p:nvSpPr>
        <p:spPr>
          <a:xfrm>
            <a:off x="6853096" y="3659460"/>
            <a:ext cx="1526511" cy="1365853"/>
          </a:xfrm>
          <a:custGeom>
            <a:rect b="b" l="l" r="r" t="t"/>
            <a:pathLst>
              <a:path extrusionOk="0" h="31694" w="35422">
                <a:moveTo>
                  <a:pt x="19100" y="0"/>
                </a:moveTo>
                <a:cubicBezTo>
                  <a:pt x="14313" y="0"/>
                  <a:pt x="9640" y="1587"/>
                  <a:pt x="6978" y="4887"/>
                </a:cubicBezTo>
                <a:cubicBezTo>
                  <a:pt x="155" y="13353"/>
                  <a:pt x="1" y="27664"/>
                  <a:pt x="12121" y="31010"/>
                </a:cubicBezTo>
                <a:lnTo>
                  <a:pt x="12121" y="31022"/>
                </a:lnTo>
                <a:cubicBezTo>
                  <a:pt x="13786" y="31479"/>
                  <a:pt x="15506" y="31694"/>
                  <a:pt x="17231" y="31694"/>
                </a:cubicBezTo>
                <a:cubicBezTo>
                  <a:pt x="19994" y="31694"/>
                  <a:pt x="22768" y="31142"/>
                  <a:pt x="25349" y="30152"/>
                </a:cubicBezTo>
                <a:cubicBezTo>
                  <a:pt x="26980" y="29521"/>
                  <a:pt x="28564" y="28712"/>
                  <a:pt x="29802" y="27497"/>
                </a:cubicBezTo>
                <a:cubicBezTo>
                  <a:pt x="33302" y="24045"/>
                  <a:pt x="35422" y="16603"/>
                  <a:pt x="35195" y="11829"/>
                </a:cubicBezTo>
                <a:cubicBezTo>
                  <a:pt x="34828" y="4121"/>
                  <a:pt x="26816" y="0"/>
                  <a:pt x="191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3"/>
          <p:cNvSpPr/>
          <p:nvPr/>
        </p:nvSpPr>
        <p:spPr>
          <a:xfrm flipH="1" rot="-5400000">
            <a:off x="6820742" y="-353942"/>
            <a:ext cx="1983900" cy="2677200"/>
          </a:xfrm>
          <a:prstGeom prst="round2SameRect">
            <a:avLst>
              <a:gd fmla="val 48557" name="adj1"/>
              <a:gd fmla="val 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3"/>
          <p:cNvSpPr/>
          <p:nvPr/>
        </p:nvSpPr>
        <p:spPr>
          <a:xfrm flipH="1" rot="-5400000">
            <a:off x="-886654" y="3123375"/>
            <a:ext cx="2899475" cy="1140750"/>
          </a:xfrm>
          <a:custGeom>
            <a:rect b="b" l="l" r="r" t="t"/>
            <a:pathLst>
              <a:path extrusionOk="0" h="45630" w="115979">
                <a:moveTo>
                  <a:pt x="0" y="0"/>
                </a:moveTo>
                <a:lnTo>
                  <a:pt x="0" y="1786"/>
                </a:lnTo>
                <a:cubicBezTo>
                  <a:pt x="48" y="7799"/>
                  <a:pt x="1000" y="14097"/>
                  <a:pt x="4596" y="18919"/>
                </a:cubicBezTo>
                <a:cubicBezTo>
                  <a:pt x="7245" y="22471"/>
                  <a:pt x="11664" y="24919"/>
                  <a:pt x="15974" y="24919"/>
                </a:cubicBezTo>
                <a:cubicBezTo>
                  <a:pt x="17514" y="24919"/>
                  <a:pt x="19041" y="24606"/>
                  <a:pt x="20467" y="23920"/>
                </a:cubicBezTo>
                <a:cubicBezTo>
                  <a:pt x="25349" y="21586"/>
                  <a:pt x="27551" y="16002"/>
                  <a:pt x="30861" y="11740"/>
                </a:cubicBezTo>
                <a:cubicBezTo>
                  <a:pt x="33071" y="8886"/>
                  <a:pt x="36878" y="6606"/>
                  <a:pt x="40234" y="6606"/>
                </a:cubicBezTo>
                <a:cubicBezTo>
                  <a:pt x="41905" y="6606"/>
                  <a:pt x="43465" y="7171"/>
                  <a:pt x="44661" y="8513"/>
                </a:cubicBezTo>
                <a:cubicBezTo>
                  <a:pt x="46447" y="10513"/>
                  <a:pt x="46601" y="13454"/>
                  <a:pt x="47780" y="15859"/>
                </a:cubicBezTo>
                <a:cubicBezTo>
                  <a:pt x="49312" y="18952"/>
                  <a:pt x="52753" y="20910"/>
                  <a:pt x="56174" y="20910"/>
                </a:cubicBezTo>
                <a:cubicBezTo>
                  <a:pt x="57060" y="20910"/>
                  <a:pt x="57944" y="20779"/>
                  <a:pt x="58793" y="20503"/>
                </a:cubicBezTo>
                <a:cubicBezTo>
                  <a:pt x="62437" y="19324"/>
                  <a:pt x="64913" y="16073"/>
                  <a:pt x="67687" y="13442"/>
                </a:cubicBezTo>
                <a:cubicBezTo>
                  <a:pt x="69833" y="11407"/>
                  <a:pt x="72712" y="9622"/>
                  <a:pt x="75531" y="9622"/>
                </a:cubicBezTo>
                <a:cubicBezTo>
                  <a:pt x="76357" y="9622"/>
                  <a:pt x="77178" y="9775"/>
                  <a:pt x="77974" y="10120"/>
                </a:cubicBezTo>
                <a:cubicBezTo>
                  <a:pt x="83677" y="12609"/>
                  <a:pt x="82463" y="22038"/>
                  <a:pt x="87618" y="25539"/>
                </a:cubicBezTo>
                <a:cubicBezTo>
                  <a:pt x="91369" y="28087"/>
                  <a:pt x="96834" y="26301"/>
                  <a:pt x="100679" y="28694"/>
                </a:cubicBezTo>
                <a:cubicBezTo>
                  <a:pt x="104228" y="30920"/>
                  <a:pt x="104942" y="35659"/>
                  <a:pt x="106478" y="39552"/>
                </a:cubicBezTo>
                <a:cubicBezTo>
                  <a:pt x="107687" y="42617"/>
                  <a:pt x="110733" y="45630"/>
                  <a:pt x="113664" y="45630"/>
                </a:cubicBezTo>
                <a:cubicBezTo>
                  <a:pt x="114457" y="45630"/>
                  <a:pt x="115241" y="45410"/>
                  <a:pt x="115979" y="44910"/>
                </a:cubicBezTo>
                <a:lnTo>
                  <a:pt x="11597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3" name="Google Shape;73;p3"/>
          <p:cNvGrpSpPr/>
          <p:nvPr/>
        </p:nvGrpSpPr>
        <p:grpSpPr>
          <a:xfrm>
            <a:off x="347825" y="3839275"/>
            <a:ext cx="1126350" cy="1080250"/>
            <a:chOff x="7297550" y="3091850"/>
            <a:chExt cx="1126350" cy="1080250"/>
          </a:xfrm>
        </p:grpSpPr>
        <p:sp>
          <p:nvSpPr>
            <p:cNvPr id="74" name="Google Shape;74;p3"/>
            <p:cNvSpPr/>
            <p:nvPr/>
          </p:nvSpPr>
          <p:spPr>
            <a:xfrm>
              <a:off x="7886600" y="3485575"/>
              <a:ext cx="226250" cy="349950"/>
            </a:xfrm>
            <a:custGeom>
              <a:rect b="b" l="l" r="r" t="t"/>
              <a:pathLst>
                <a:path extrusionOk="0" h="13998" w="9050">
                  <a:moveTo>
                    <a:pt x="5916" y="0"/>
                  </a:moveTo>
                  <a:cubicBezTo>
                    <a:pt x="5287" y="0"/>
                    <a:pt x="4655" y="203"/>
                    <a:pt x="4156" y="601"/>
                  </a:cubicBezTo>
                  <a:cubicBezTo>
                    <a:pt x="3716" y="946"/>
                    <a:pt x="3394" y="1422"/>
                    <a:pt x="3073" y="1898"/>
                  </a:cubicBezTo>
                  <a:cubicBezTo>
                    <a:pt x="1227" y="4625"/>
                    <a:pt x="1" y="6661"/>
                    <a:pt x="1" y="10066"/>
                  </a:cubicBezTo>
                  <a:cubicBezTo>
                    <a:pt x="25" y="11483"/>
                    <a:pt x="287" y="13162"/>
                    <a:pt x="1561" y="13781"/>
                  </a:cubicBezTo>
                  <a:cubicBezTo>
                    <a:pt x="1860" y="13930"/>
                    <a:pt x="2187" y="13997"/>
                    <a:pt x="2518" y="13997"/>
                  </a:cubicBezTo>
                  <a:cubicBezTo>
                    <a:pt x="3082" y="13997"/>
                    <a:pt x="3659" y="13803"/>
                    <a:pt x="4132" y="13495"/>
                  </a:cubicBezTo>
                  <a:cubicBezTo>
                    <a:pt x="4894" y="12995"/>
                    <a:pt x="5442" y="12257"/>
                    <a:pt x="5942" y="11495"/>
                  </a:cubicBezTo>
                  <a:cubicBezTo>
                    <a:pt x="6907" y="9995"/>
                    <a:pt x="7716" y="8387"/>
                    <a:pt x="8323" y="6709"/>
                  </a:cubicBezTo>
                  <a:cubicBezTo>
                    <a:pt x="8728" y="5613"/>
                    <a:pt x="9050" y="4458"/>
                    <a:pt x="8954" y="3291"/>
                  </a:cubicBezTo>
                  <a:cubicBezTo>
                    <a:pt x="8871" y="2125"/>
                    <a:pt x="8312" y="946"/>
                    <a:pt x="7299" y="362"/>
                  </a:cubicBezTo>
                  <a:cubicBezTo>
                    <a:pt x="6881" y="120"/>
                    <a:pt x="6399" y="0"/>
                    <a:pt x="59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8175050" y="3307975"/>
              <a:ext cx="197075" cy="176850"/>
            </a:xfrm>
            <a:custGeom>
              <a:rect b="b" l="l" r="r" t="t"/>
              <a:pathLst>
                <a:path extrusionOk="0" h="7074" w="7883">
                  <a:moveTo>
                    <a:pt x="3581" y="1"/>
                  </a:moveTo>
                  <a:cubicBezTo>
                    <a:pt x="1731" y="1"/>
                    <a:pt x="8" y="1385"/>
                    <a:pt x="0" y="3549"/>
                  </a:cubicBezTo>
                  <a:cubicBezTo>
                    <a:pt x="0" y="4657"/>
                    <a:pt x="524" y="5764"/>
                    <a:pt x="1405" y="6431"/>
                  </a:cubicBezTo>
                  <a:cubicBezTo>
                    <a:pt x="1964" y="6848"/>
                    <a:pt x="2658" y="7074"/>
                    <a:pt x="3347" y="7074"/>
                  </a:cubicBezTo>
                  <a:cubicBezTo>
                    <a:pt x="3759" y="7074"/>
                    <a:pt x="4169" y="6993"/>
                    <a:pt x="4548" y="6824"/>
                  </a:cubicBezTo>
                  <a:cubicBezTo>
                    <a:pt x="6656" y="5907"/>
                    <a:pt x="7882" y="2323"/>
                    <a:pt x="5858" y="775"/>
                  </a:cubicBezTo>
                  <a:cubicBezTo>
                    <a:pt x="5155" y="244"/>
                    <a:pt x="4357" y="1"/>
                    <a:pt x="35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7879125" y="3091850"/>
              <a:ext cx="184575" cy="254125"/>
            </a:xfrm>
            <a:custGeom>
              <a:rect b="b" l="l" r="r" t="t"/>
              <a:pathLst>
                <a:path extrusionOk="0" h="10165" w="7383">
                  <a:moveTo>
                    <a:pt x="4212" y="0"/>
                  </a:moveTo>
                  <a:cubicBezTo>
                    <a:pt x="3444" y="0"/>
                    <a:pt x="2709" y="427"/>
                    <a:pt x="2215" y="1028"/>
                  </a:cubicBezTo>
                  <a:cubicBezTo>
                    <a:pt x="1667" y="1683"/>
                    <a:pt x="1370" y="2504"/>
                    <a:pt x="1131" y="3338"/>
                  </a:cubicBezTo>
                  <a:cubicBezTo>
                    <a:pt x="643" y="5100"/>
                    <a:pt x="0" y="7517"/>
                    <a:pt x="1239" y="9136"/>
                  </a:cubicBezTo>
                  <a:lnTo>
                    <a:pt x="1227" y="9136"/>
                  </a:lnTo>
                  <a:cubicBezTo>
                    <a:pt x="1752" y="9820"/>
                    <a:pt x="2612" y="10164"/>
                    <a:pt x="3481" y="10164"/>
                  </a:cubicBezTo>
                  <a:cubicBezTo>
                    <a:pt x="3911" y="10164"/>
                    <a:pt x="4344" y="10080"/>
                    <a:pt x="4739" y="9910"/>
                  </a:cubicBezTo>
                  <a:cubicBezTo>
                    <a:pt x="5918" y="9386"/>
                    <a:pt x="6727" y="8231"/>
                    <a:pt x="7049" y="6981"/>
                  </a:cubicBezTo>
                  <a:cubicBezTo>
                    <a:pt x="7382" y="5731"/>
                    <a:pt x="7263" y="4409"/>
                    <a:pt x="6977" y="3147"/>
                  </a:cubicBezTo>
                  <a:cubicBezTo>
                    <a:pt x="6811" y="2457"/>
                    <a:pt x="6596" y="1754"/>
                    <a:pt x="6192" y="1171"/>
                  </a:cubicBezTo>
                  <a:cubicBezTo>
                    <a:pt x="5787" y="575"/>
                    <a:pt x="5168" y="111"/>
                    <a:pt x="4465" y="16"/>
                  </a:cubicBezTo>
                  <a:cubicBezTo>
                    <a:pt x="4381" y="5"/>
                    <a:pt x="4296" y="0"/>
                    <a:pt x="42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8233425" y="3646100"/>
              <a:ext cx="190475" cy="139725"/>
            </a:xfrm>
            <a:custGeom>
              <a:rect b="b" l="l" r="r" t="t"/>
              <a:pathLst>
                <a:path extrusionOk="0" h="5589" w="7619">
                  <a:moveTo>
                    <a:pt x="3949" y="1"/>
                  </a:moveTo>
                  <a:cubicBezTo>
                    <a:pt x="3922" y="1"/>
                    <a:pt x="3895" y="1"/>
                    <a:pt x="3868" y="2"/>
                  </a:cubicBezTo>
                  <a:cubicBezTo>
                    <a:pt x="1" y="115"/>
                    <a:pt x="1333" y="5589"/>
                    <a:pt x="4652" y="5589"/>
                  </a:cubicBezTo>
                  <a:cubicBezTo>
                    <a:pt x="5165" y="5589"/>
                    <a:pt x="5725" y="5458"/>
                    <a:pt x="6321" y="5157"/>
                  </a:cubicBezTo>
                  <a:cubicBezTo>
                    <a:pt x="6654" y="4990"/>
                    <a:pt x="6952" y="4776"/>
                    <a:pt x="7166" y="4479"/>
                  </a:cubicBezTo>
                  <a:cubicBezTo>
                    <a:pt x="7619" y="3847"/>
                    <a:pt x="7595" y="2966"/>
                    <a:pt x="7297" y="2240"/>
                  </a:cubicBezTo>
                  <a:cubicBezTo>
                    <a:pt x="6760" y="920"/>
                    <a:pt x="5374" y="1"/>
                    <a:pt x="39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8095875" y="3859775"/>
              <a:ext cx="187525" cy="185600"/>
            </a:xfrm>
            <a:custGeom>
              <a:rect b="b" l="l" r="r" t="t"/>
              <a:pathLst>
                <a:path extrusionOk="0" h="7424" w="7501">
                  <a:moveTo>
                    <a:pt x="3361" y="0"/>
                  </a:moveTo>
                  <a:cubicBezTo>
                    <a:pt x="2676" y="0"/>
                    <a:pt x="2022" y="344"/>
                    <a:pt x="1500" y="801"/>
                  </a:cubicBezTo>
                  <a:cubicBezTo>
                    <a:pt x="595" y="1623"/>
                    <a:pt x="36" y="2825"/>
                    <a:pt x="12" y="4052"/>
                  </a:cubicBezTo>
                  <a:cubicBezTo>
                    <a:pt x="0" y="4421"/>
                    <a:pt x="48" y="4790"/>
                    <a:pt x="143" y="5147"/>
                  </a:cubicBezTo>
                  <a:cubicBezTo>
                    <a:pt x="534" y="6484"/>
                    <a:pt x="1907" y="7423"/>
                    <a:pt x="3303" y="7423"/>
                  </a:cubicBezTo>
                  <a:cubicBezTo>
                    <a:pt x="3436" y="7423"/>
                    <a:pt x="3570" y="7415"/>
                    <a:pt x="3703" y="7397"/>
                  </a:cubicBezTo>
                  <a:cubicBezTo>
                    <a:pt x="7501" y="6921"/>
                    <a:pt x="7477" y="2456"/>
                    <a:pt x="4834" y="551"/>
                  </a:cubicBezTo>
                  <a:cubicBezTo>
                    <a:pt x="4465" y="289"/>
                    <a:pt x="4048" y="75"/>
                    <a:pt x="3608" y="15"/>
                  </a:cubicBezTo>
                  <a:cubicBezTo>
                    <a:pt x="3525" y="5"/>
                    <a:pt x="3443" y="0"/>
                    <a:pt x="33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7767250" y="3940300"/>
              <a:ext cx="230400" cy="231800"/>
            </a:xfrm>
            <a:custGeom>
              <a:rect b="b" l="l" r="r" t="t"/>
              <a:pathLst>
                <a:path extrusionOk="0" h="9272" w="9216">
                  <a:moveTo>
                    <a:pt x="4318" y="0"/>
                  </a:moveTo>
                  <a:cubicBezTo>
                    <a:pt x="2684" y="0"/>
                    <a:pt x="1085" y="1237"/>
                    <a:pt x="584" y="2843"/>
                  </a:cubicBezTo>
                  <a:cubicBezTo>
                    <a:pt x="1" y="4712"/>
                    <a:pt x="727" y="6819"/>
                    <a:pt x="2108" y="8201"/>
                  </a:cubicBezTo>
                  <a:cubicBezTo>
                    <a:pt x="2441" y="8546"/>
                    <a:pt x="2822" y="8843"/>
                    <a:pt x="3263" y="9034"/>
                  </a:cubicBezTo>
                  <a:cubicBezTo>
                    <a:pt x="3630" y="9198"/>
                    <a:pt x="4027" y="9272"/>
                    <a:pt x="4435" y="9272"/>
                  </a:cubicBezTo>
                  <a:cubicBezTo>
                    <a:pt x="5826" y="9272"/>
                    <a:pt x="7337" y="8416"/>
                    <a:pt x="8156" y="7403"/>
                  </a:cubicBezTo>
                  <a:cubicBezTo>
                    <a:pt x="9216" y="6093"/>
                    <a:pt x="8478" y="3724"/>
                    <a:pt x="7716" y="2319"/>
                  </a:cubicBezTo>
                  <a:cubicBezTo>
                    <a:pt x="7156" y="1283"/>
                    <a:pt x="6251" y="402"/>
                    <a:pt x="5120" y="104"/>
                  </a:cubicBezTo>
                  <a:cubicBezTo>
                    <a:pt x="4855" y="34"/>
                    <a:pt x="4586" y="0"/>
                    <a:pt x="43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7621100" y="3659925"/>
              <a:ext cx="156600" cy="194250"/>
            </a:xfrm>
            <a:custGeom>
              <a:rect b="b" l="l" r="r" t="t"/>
              <a:pathLst>
                <a:path extrusionOk="0" h="7770" w="6264">
                  <a:moveTo>
                    <a:pt x="3259" y="0"/>
                  </a:moveTo>
                  <a:cubicBezTo>
                    <a:pt x="2700" y="0"/>
                    <a:pt x="2140" y="153"/>
                    <a:pt x="1667" y="449"/>
                  </a:cubicBezTo>
                  <a:cubicBezTo>
                    <a:pt x="536" y="1163"/>
                    <a:pt x="1" y="2580"/>
                    <a:pt x="72" y="3914"/>
                  </a:cubicBezTo>
                  <a:cubicBezTo>
                    <a:pt x="143" y="5354"/>
                    <a:pt x="691" y="7354"/>
                    <a:pt x="2275" y="7700"/>
                  </a:cubicBezTo>
                  <a:cubicBezTo>
                    <a:pt x="2495" y="7747"/>
                    <a:pt x="2706" y="7770"/>
                    <a:pt x="2908" y="7770"/>
                  </a:cubicBezTo>
                  <a:cubicBezTo>
                    <a:pt x="4831" y="7770"/>
                    <a:pt x="5954" y="5741"/>
                    <a:pt x="6180" y="3985"/>
                  </a:cubicBezTo>
                  <a:cubicBezTo>
                    <a:pt x="6263" y="3342"/>
                    <a:pt x="6263" y="2675"/>
                    <a:pt x="6073" y="2068"/>
                  </a:cubicBezTo>
                  <a:cubicBezTo>
                    <a:pt x="5799" y="1211"/>
                    <a:pt x="5108" y="485"/>
                    <a:pt x="4263" y="175"/>
                  </a:cubicBezTo>
                  <a:cubicBezTo>
                    <a:pt x="3942" y="58"/>
                    <a:pt x="3601" y="0"/>
                    <a:pt x="3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7558800" y="3200725"/>
              <a:ext cx="208975" cy="213950"/>
            </a:xfrm>
            <a:custGeom>
              <a:rect b="b" l="l" r="r" t="t"/>
              <a:pathLst>
                <a:path extrusionOk="0" h="8558" w="8359">
                  <a:moveTo>
                    <a:pt x="4034" y="1"/>
                  </a:moveTo>
                  <a:cubicBezTo>
                    <a:pt x="2734" y="1"/>
                    <a:pt x="1488" y="1001"/>
                    <a:pt x="858" y="2200"/>
                  </a:cubicBezTo>
                  <a:cubicBezTo>
                    <a:pt x="84" y="3665"/>
                    <a:pt x="1" y="5474"/>
                    <a:pt x="620" y="7010"/>
                  </a:cubicBezTo>
                  <a:cubicBezTo>
                    <a:pt x="1066" y="8116"/>
                    <a:pt x="2125" y="8557"/>
                    <a:pt x="3289" y="8557"/>
                  </a:cubicBezTo>
                  <a:cubicBezTo>
                    <a:pt x="4732" y="8557"/>
                    <a:pt x="6335" y="7880"/>
                    <a:pt x="7132" y="6951"/>
                  </a:cubicBezTo>
                  <a:cubicBezTo>
                    <a:pt x="8204" y="5701"/>
                    <a:pt x="8359" y="3748"/>
                    <a:pt x="7513" y="2343"/>
                  </a:cubicBezTo>
                  <a:cubicBezTo>
                    <a:pt x="7109" y="1676"/>
                    <a:pt x="6525" y="1141"/>
                    <a:pt x="5894" y="700"/>
                  </a:cubicBezTo>
                  <a:cubicBezTo>
                    <a:pt x="5525" y="438"/>
                    <a:pt x="5132" y="212"/>
                    <a:pt x="4703" y="93"/>
                  </a:cubicBezTo>
                  <a:cubicBezTo>
                    <a:pt x="4481" y="30"/>
                    <a:pt x="4257" y="1"/>
                    <a:pt x="40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7297550" y="3464075"/>
              <a:ext cx="184625" cy="180375"/>
            </a:xfrm>
            <a:custGeom>
              <a:rect b="b" l="l" r="r" t="t"/>
              <a:pathLst>
                <a:path extrusionOk="0" h="7215" w="7385">
                  <a:moveTo>
                    <a:pt x="3392" y="1"/>
                  </a:moveTo>
                  <a:cubicBezTo>
                    <a:pt x="2616" y="1"/>
                    <a:pt x="1873" y="224"/>
                    <a:pt x="1334" y="722"/>
                  </a:cubicBezTo>
                  <a:cubicBezTo>
                    <a:pt x="929" y="1092"/>
                    <a:pt x="691" y="1592"/>
                    <a:pt x="501" y="2104"/>
                  </a:cubicBezTo>
                  <a:cubicBezTo>
                    <a:pt x="179" y="2937"/>
                    <a:pt x="0" y="3854"/>
                    <a:pt x="143" y="4747"/>
                  </a:cubicBezTo>
                  <a:cubicBezTo>
                    <a:pt x="286" y="5640"/>
                    <a:pt x="786" y="6497"/>
                    <a:pt x="1584" y="6926"/>
                  </a:cubicBezTo>
                  <a:cubicBezTo>
                    <a:pt x="1951" y="7125"/>
                    <a:pt x="2351" y="7215"/>
                    <a:pt x="2764" y="7215"/>
                  </a:cubicBezTo>
                  <a:cubicBezTo>
                    <a:pt x="4762" y="7215"/>
                    <a:pt x="7048" y="5116"/>
                    <a:pt x="7216" y="3270"/>
                  </a:cubicBezTo>
                  <a:cubicBezTo>
                    <a:pt x="7385" y="1336"/>
                    <a:pt x="5288" y="1"/>
                    <a:pt x="33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7399050" y="3853900"/>
              <a:ext cx="158225" cy="160525"/>
            </a:xfrm>
            <a:custGeom>
              <a:rect b="b" l="l" r="r" t="t"/>
              <a:pathLst>
                <a:path extrusionOk="0" h="6421" w="6329">
                  <a:moveTo>
                    <a:pt x="2699" y="0"/>
                  </a:moveTo>
                  <a:cubicBezTo>
                    <a:pt x="2528" y="0"/>
                    <a:pt x="2358" y="18"/>
                    <a:pt x="2191" y="60"/>
                  </a:cubicBezTo>
                  <a:cubicBezTo>
                    <a:pt x="1215" y="310"/>
                    <a:pt x="620" y="1298"/>
                    <a:pt x="346" y="2262"/>
                  </a:cubicBezTo>
                  <a:cubicBezTo>
                    <a:pt x="1" y="3441"/>
                    <a:pt x="48" y="4894"/>
                    <a:pt x="989" y="5680"/>
                  </a:cubicBezTo>
                  <a:cubicBezTo>
                    <a:pt x="1610" y="6194"/>
                    <a:pt x="2297" y="6420"/>
                    <a:pt x="2957" y="6420"/>
                  </a:cubicBezTo>
                  <a:cubicBezTo>
                    <a:pt x="4740" y="6420"/>
                    <a:pt x="6329" y="4771"/>
                    <a:pt x="5894" y="2703"/>
                  </a:cubicBezTo>
                  <a:cubicBezTo>
                    <a:pt x="5632" y="1393"/>
                    <a:pt x="4513" y="298"/>
                    <a:pt x="3215" y="48"/>
                  </a:cubicBezTo>
                  <a:cubicBezTo>
                    <a:pt x="3043" y="18"/>
                    <a:pt x="2870" y="0"/>
                    <a:pt x="26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" name="Google Shape;84;p3"/>
          <p:cNvGrpSpPr/>
          <p:nvPr/>
        </p:nvGrpSpPr>
        <p:grpSpPr>
          <a:xfrm rot="10800000">
            <a:off x="7564300" y="372500"/>
            <a:ext cx="1655900" cy="875425"/>
            <a:chOff x="1680550" y="2806125"/>
            <a:chExt cx="1655900" cy="875425"/>
          </a:xfrm>
        </p:grpSpPr>
        <p:sp>
          <p:nvSpPr>
            <p:cNvPr id="85" name="Google Shape;85;p3"/>
            <p:cNvSpPr/>
            <p:nvPr/>
          </p:nvSpPr>
          <p:spPr>
            <a:xfrm>
              <a:off x="1906775" y="2806125"/>
              <a:ext cx="1429675" cy="875425"/>
            </a:xfrm>
            <a:custGeom>
              <a:rect b="b" l="l" r="r" t="t"/>
              <a:pathLst>
                <a:path extrusionOk="0" fill="none" h="35017" w="57187">
                  <a:moveTo>
                    <a:pt x="0" y="7621"/>
                  </a:moveTo>
                  <a:cubicBezTo>
                    <a:pt x="4049" y="10704"/>
                    <a:pt x="6573" y="15122"/>
                    <a:pt x="9466" y="19241"/>
                  </a:cubicBezTo>
                  <a:cubicBezTo>
                    <a:pt x="12585" y="23682"/>
                    <a:pt x="16276" y="26837"/>
                    <a:pt x="21086" y="29373"/>
                  </a:cubicBezTo>
                  <a:cubicBezTo>
                    <a:pt x="26409" y="32195"/>
                    <a:pt x="31826" y="34660"/>
                    <a:pt x="37934" y="34826"/>
                  </a:cubicBezTo>
                  <a:cubicBezTo>
                    <a:pt x="44399" y="35017"/>
                    <a:pt x="50721" y="33231"/>
                    <a:pt x="56877" y="31481"/>
                  </a:cubicBezTo>
                  <a:cubicBezTo>
                    <a:pt x="57127" y="31409"/>
                    <a:pt x="57186" y="31100"/>
                    <a:pt x="56972" y="30945"/>
                  </a:cubicBezTo>
                  <a:cubicBezTo>
                    <a:pt x="49209" y="25301"/>
                    <a:pt x="47709" y="14991"/>
                    <a:pt x="42089" y="7680"/>
                  </a:cubicBezTo>
                  <a:cubicBezTo>
                    <a:pt x="39410" y="4192"/>
                    <a:pt x="35922" y="1763"/>
                    <a:pt x="31564" y="941"/>
                  </a:cubicBezTo>
                  <a:cubicBezTo>
                    <a:pt x="26611" y="1"/>
                    <a:pt x="21396" y="382"/>
                    <a:pt x="16538" y="1656"/>
                  </a:cubicBezTo>
                  <a:cubicBezTo>
                    <a:pt x="11276" y="3025"/>
                    <a:pt x="6239" y="5251"/>
                    <a:pt x="858" y="6156"/>
                  </a:cubicBezTo>
                </a:path>
              </a:pathLst>
            </a:custGeom>
            <a:solidFill>
              <a:schemeClr val="lt1"/>
            </a:solidFill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1680550" y="2953775"/>
              <a:ext cx="1583850" cy="623300"/>
            </a:xfrm>
            <a:custGeom>
              <a:rect b="b" l="l" r="r" t="t"/>
              <a:pathLst>
                <a:path extrusionOk="0" fill="none" h="24932" w="63354">
                  <a:moveTo>
                    <a:pt x="18932" y="3786"/>
                  </a:moveTo>
                  <a:cubicBezTo>
                    <a:pt x="24480" y="5525"/>
                    <a:pt x="30171" y="7311"/>
                    <a:pt x="35267" y="10156"/>
                  </a:cubicBezTo>
                  <a:cubicBezTo>
                    <a:pt x="44221" y="15157"/>
                    <a:pt x="52460" y="24086"/>
                    <a:pt x="63211" y="24920"/>
                  </a:cubicBezTo>
                  <a:cubicBezTo>
                    <a:pt x="63318" y="24932"/>
                    <a:pt x="63354" y="24765"/>
                    <a:pt x="63247" y="24741"/>
                  </a:cubicBezTo>
                  <a:cubicBezTo>
                    <a:pt x="57163" y="23420"/>
                    <a:pt x="52079" y="20634"/>
                    <a:pt x="47018" y="17074"/>
                  </a:cubicBezTo>
                  <a:cubicBezTo>
                    <a:pt x="42077" y="13609"/>
                    <a:pt x="37422" y="9739"/>
                    <a:pt x="31921" y="7156"/>
                  </a:cubicBezTo>
                  <a:cubicBezTo>
                    <a:pt x="26397" y="4548"/>
                    <a:pt x="20277" y="2346"/>
                    <a:pt x="14312" y="988"/>
                  </a:cubicBezTo>
                  <a:cubicBezTo>
                    <a:pt x="11550" y="369"/>
                    <a:pt x="8728" y="0"/>
                    <a:pt x="5894" y="214"/>
                  </a:cubicBezTo>
                  <a:cubicBezTo>
                    <a:pt x="4108" y="357"/>
                    <a:pt x="1013" y="417"/>
                    <a:pt x="263" y="2417"/>
                  </a:cubicBezTo>
                  <a:cubicBezTo>
                    <a:pt x="1" y="3132"/>
                    <a:pt x="1120" y="3691"/>
                    <a:pt x="1477" y="3001"/>
                  </a:cubicBezTo>
                  <a:cubicBezTo>
                    <a:pt x="2096" y="1798"/>
                    <a:pt x="4727" y="1750"/>
                    <a:pt x="5930" y="1667"/>
                  </a:cubicBezTo>
                  <a:cubicBezTo>
                    <a:pt x="7323" y="1560"/>
                    <a:pt x="8740" y="1608"/>
                    <a:pt x="10133" y="1762"/>
                  </a:cubicBezTo>
                  <a:cubicBezTo>
                    <a:pt x="13145" y="2072"/>
                    <a:pt x="16062" y="2881"/>
                    <a:pt x="18932" y="3774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" name="Google Shape;87;p3"/>
          <p:cNvGrpSpPr/>
          <p:nvPr/>
        </p:nvGrpSpPr>
        <p:grpSpPr>
          <a:xfrm rot="5400000">
            <a:off x="6677763" y="3750100"/>
            <a:ext cx="1736250" cy="814125"/>
            <a:chOff x="503325" y="3713675"/>
            <a:chExt cx="1736250" cy="814125"/>
          </a:xfrm>
        </p:grpSpPr>
        <p:sp>
          <p:nvSpPr>
            <p:cNvPr id="88" name="Google Shape;88;p3"/>
            <p:cNvSpPr/>
            <p:nvPr/>
          </p:nvSpPr>
          <p:spPr>
            <a:xfrm>
              <a:off x="503325" y="3713675"/>
              <a:ext cx="1711850" cy="814125"/>
            </a:xfrm>
            <a:custGeom>
              <a:rect b="b" l="l" r="r" t="t"/>
              <a:pathLst>
                <a:path extrusionOk="0" fill="none" h="32565" w="68474">
                  <a:moveTo>
                    <a:pt x="67949" y="14800"/>
                  </a:moveTo>
                  <a:cubicBezTo>
                    <a:pt x="67759" y="14622"/>
                    <a:pt x="67533" y="14443"/>
                    <a:pt x="67247" y="14253"/>
                  </a:cubicBezTo>
                  <a:cubicBezTo>
                    <a:pt x="62830" y="11324"/>
                    <a:pt x="57960" y="9038"/>
                    <a:pt x="52971" y="7287"/>
                  </a:cubicBezTo>
                  <a:cubicBezTo>
                    <a:pt x="52793" y="7228"/>
                    <a:pt x="52602" y="7371"/>
                    <a:pt x="52626" y="7561"/>
                  </a:cubicBezTo>
                  <a:cubicBezTo>
                    <a:pt x="52912" y="9442"/>
                    <a:pt x="53043" y="11324"/>
                    <a:pt x="52995" y="13217"/>
                  </a:cubicBezTo>
                  <a:cubicBezTo>
                    <a:pt x="52745" y="11943"/>
                    <a:pt x="52495" y="10681"/>
                    <a:pt x="52233" y="9419"/>
                  </a:cubicBezTo>
                  <a:cubicBezTo>
                    <a:pt x="51995" y="8276"/>
                    <a:pt x="51757" y="7264"/>
                    <a:pt x="50769" y="6549"/>
                  </a:cubicBezTo>
                  <a:cubicBezTo>
                    <a:pt x="49578" y="5692"/>
                    <a:pt x="47911" y="5263"/>
                    <a:pt x="46554" y="4775"/>
                  </a:cubicBezTo>
                  <a:cubicBezTo>
                    <a:pt x="44613" y="4073"/>
                    <a:pt x="42661" y="3465"/>
                    <a:pt x="40684" y="2906"/>
                  </a:cubicBezTo>
                  <a:cubicBezTo>
                    <a:pt x="40565" y="2882"/>
                    <a:pt x="40434" y="2918"/>
                    <a:pt x="40386" y="3037"/>
                  </a:cubicBezTo>
                  <a:cubicBezTo>
                    <a:pt x="39946" y="4382"/>
                    <a:pt x="39565" y="5751"/>
                    <a:pt x="39232" y="7121"/>
                  </a:cubicBezTo>
                  <a:cubicBezTo>
                    <a:pt x="38958" y="5740"/>
                    <a:pt x="38755" y="4347"/>
                    <a:pt x="38624" y="2942"/>
                  </a:cubicBezTo>
                  <a:cubicBezTo>
                    <a:pt x="38612" y="2858"/>
                    <a:pt x="38553" y="2787"/>
                    <a:pt x="38481" y="2763"/>
                  </a:cubicBezTo>
                  <a:cubicBezTo>
                    <a:pt x="34029" y="1215"/>
                    <a:pt x="29016" y="1"/>
                    <a:pt x="24277" y="179"/>
                  </a:cubicBezTo>
                  <a:cubicBezTo>
                    <a:pt x="22551" y="251"/>
                    <a:pt x="21694" y="882"/>
                    <a:pt x="21229" y="2513"/>
                  </a:cubicBezTo>
                  <a:cubicBezTo>
                    <a:pt x="20574" y="4751"/>
                    <a:pt x="20039" y="7049"/>
                    <a:pt x="19491" y="9323"/>
                  </a:cubicBezTo>
                  <a:cubicBezTo>
                    <a:pt x="19431" y="7002"/>
                    <a:pt x="19181" y="4680"/>
                    <a:pt x="18622" y="2418"/>
                  </a:cubicBezTo>
                  <a:cubicBezTo>
                    <a:pt x="18491" y="1906"/>
                    <a:pt x="18408" y="1215"/>
                    <a:pt x="17931" y="894"/>
                  </a:cubicBezTo>
                  <a:cubicBezTo>
                    <a:pt x="17157" y="382"/>
                    <a:pt x="15764" y="656"/>
                    <a:pt x="14883" y="691"/>
                  </a:cubicBezTo>
                  <a:cubicBezTo>
                    <a:pt x="12323" y="798"/>
                    <a:pt x="9787" y="1275"/>
                    <a:pt x="7359" y="2096"/>
                  </a:cubicBezTo>
                  <a:cubicBezTo>
                    <a:pt x="6739" y="2311"/>
                    <a:pt x="5799" y="2477"/>
                    <a:pt x="5501" y="3144"/>
                  </a:cubicBezTo>
                  <a:cubicBezTo>
                    <a:pt x="5239" y="3739"/>
                    <a:pt x="5382" y="4656"/>
                    <a:pt x="5561" y="5478"/>
                  </a:cubicBezTo>
                  <a:lnTo>
                    <a:pt x="4787" y="4287"/>
                  </a:lnTo>
                  <a:cubicBezTo>
                    <a:pt x="4727" y="4180"/>
                    <a:pt x="4561" y="4180"/>
                    <a:pt x="4477" y="4251"/>
                  </a:cubicBezTo>
                  <a:cubicBezTo>
                    <a:pt x="3025" y="5370"/>
                    <a:pt x="1572" y="6490"/>
                    <a:pt x="108" y="7597"/>
                  </a:cubicBezTo>
                  <a:cubicBezTo>
                    <a:pt x="24" y="7668"/>
                    <a:pt x="0" y="7728"/>
                    <a:pt x="60" y="7823"/>
                  </a:cubicBezTo>
                  <a:cubicBezTo>
                    <a:pt x="143" y="7918"/>
                    <a:pt x="215" y="8002"/>
                    <a:pt x="286" y="8109"/>
                  </a:cubicBezTo>
                  <a:cubicBezTo>
                    <a:pt x="572" y="8561"/>
                    <a:pt x="846" y="9014"/>
                    <a:pt x="1132" y="9466"/>
                  </a:cubicBezTo>
                  <a:cubicBezTo>
                    <a:pt x="1429" y="9919"/>
                    <a:pt x="1727" y="10359"/>
                    <a:pt x="2036" y="10800"/>
                  </a:cubicBezTo>
                  <a:cubicBezTo>
                    <a:pt x="2346" y="11240"/>
                    <a:pt x="2656" y="11681"/>
                    <a:pt x="2965" y="12109"/>
                  </a:cubicBezTo>
                  <a:cubicBezTo>
                    <a:pt x="3287" y="12538"/>
                    <a:pt x="3608" y="12967"/>
                    <a:pt x="3941" y="13383"/>
                  </a:cubicBezTo>
                  <a:cubicBezTo>
                    <a:pt x="4275" y="13812"/>
                    <a:pt x="4608" y="14229"/>
                    <a:pt x="4942" y="14634"/>
                  </a:cubicBezTo>
                  <a:cubicBezTo>
                    <a:pt x="5287" y="15050"/>
                    <a:pt x="5632" y="15455"/>
                    <a:pt x="5989" y="15860"/>
                  </a:cubicBezTo>
                  <a:cubicBezTo>
                    <a:pt x="6335" y="16265"/>
                    <a:pt x="6692" y="16669"/>
                    <a:pt x="7049" y="17074"/>
                  </a:cubicBezTo>
                  <a:cubicBezTo>
                    <a:pt x="7347" y="17396"/>
                    <a:pt x="7644" y="17717"/>
                    <a:pt x="7942" y="18039"/>
                  </a:cubicBezTo>
                  <a:cubicBezTo>
                    <a:pt x="8061" y="18170"/>
                    <a:pt x="8299" y="18134"/>
                    <a:pt x="8323" y="17932"/>
                  </a:cubicBezTo>
                  <a:cubicBezTo>
                    <a:pt x="8394" y="17003"/>
                    <a:pt x="8561" y="16122"/>
                    <a:pt x="8799" y="15241"/>
                  </a:cubicBezTo>
                  <a:cubicBezTo>
                    <a:pt x="8847" y="16669"/>
                    <a:pt x="9049" y="18122"/>
                    <a:pt x="9895" y="19301"/>
                  </a:cubicBezTo>
                  <a:cubicBezTo>
                    <a:pt x="11026" y="20896"/>
                    <a:pt x="13335" y="21765"/>
                    <a:pt x="15038" y="22599"/>
                  </a:cubicBezTo>
                  <a:cubicBezTo>
                    <a:pt x="19360" y="24706"/>
                    <a:pt x="23896" y="26278"/>
                    <a:pt x="28575" y="27361"/>
                  </a:cubicBezTo>
                  <a:cubicBezTo>
                    <a:pt x="28683" y="27385"/>
                    <a:pt x="28790" y="27278"/>
                    <a:pt x="28802" y="27183"/>
                  </a:cubicBezTo>
                  <a:cubicBezTo>
                    <a:pt x="29040" y="24861"/>
                    <a:pt x="29266" y="22539"/>
                    <a:pt x="29504" y="20218"/>
                  </a:cubicBezTo>
                  <a:cubicBezTo>
                    <a:pt x="29576" y="19587"/>
                    <a:pt x="29635" y="18955"/>
                    <a:pt x="29707" y="18324"/>
                  </a:cubicBezTo>
                  <a:cubicBezTo>
                    <a:pt x="29730" y="18027"/>
                    <a:pt x="29790" y="15717"/>
                    <a:pt x="30516" y="17777"/>
                  </a:cubicBezTo>
                  <a:cubicBezTo>
                    <a:pt x="30802" y="18563"/>
                    <a:pt x="30361" y="20039"/>
                    <a:pt x="30314" y="20884"/>
                  </a:cubicBezTo>
                  <a:cubicBezTo>
                    <a:pt x="30195" y="22801"/>
                    <a:pt x="30135" y="24813"/>
                    <a:pt x="30373" y="26730"/>
                  </a:cubicBezTo>
                  <a:cubicBezTo>
                    <a:pt x="30588" y="28516"/>
                    <a:pt x="31504" y="28921"/>
                    <a:pt x="33112" y="29504"/>
                  </a:cubicBezTo>
                  <a:cubicBezTo>
                    <a:pt x="35136" y="30219"/>
                    <a:pt x="37184" y="30838"/>
                    <a:pt x="39255" y="31350"/>
                  </a:cubicBezTo>
                  <a:cubicBezTo>
                    <a:pt x="40125" y="31564"/>
                    <a:pt x="40994" y="31767"/>
                    <a:pt x="41875" y="31945"/>
                  </a:cubicBezTo>
                  <a:cubicBezTo>
                    <a:pt x="42637" y="32100"/>
                    <a:pt x="43792" y="32564"/>
                    <a:pt x="44577" y="32410"/>
                  </a:cubicBezTo>
                  <a:cubicBezTo>
                    <a:pt x="45566" y="32195"/>
                    <a:pt x="45280" y="31136"/>
                    <a:pt x="45220" y="30362"/>
                  </a:cubicBezTo>
                  <a:cubicBezTo>
                    <a:pt x="45078" y="28409"/>
                    <a:pt x="44887" y="26468"/>
                    <a:pt x="44661" y="24528"/>
                  </a:cubicBezTo>
                  <a:cubicBezTo>
                    <a:pt x="45054" y="25409"/>
                    <a:pt x="45435" y="26290"/>
                    <a:pt x="45816" y="27171"/>
                  </a:cubicBezTo>
                  <a:cubicBezTo>
                    <a:pt x="46352" y="28409"/>
                    <a:pt x="46768" y="29981"/>
                    <a:pt x="47530" y="31088"/>
                  </a:cubicBezTo>
                  <a:cubicBezTo>
                    <a:pt x="48495" y="32505"/>
                    <a:pt x="49864" y="31874"/>
                    <a:pt x="51281" y="31433"/>
                  </a:cubicBezTo>
                  <a:cubicBezTo>
                    <a:pt x="55936" y="30004"/>
                    <a:pt x="60175" y="27302"/>
                    <a:pt x="63520" y="23754"/>
                  </a:cubicBezTo>
                  <a:cubicBezTo>
                    <a:pt x="65175" y="21992"/>
                    <a:pt x="66616" y="20003"/>
                    <a:pt x="67759" y="17872"/>
                  </a:cubicBezTo>
                  <a:cubicBezTo>
                    <a:pt x="68140" y="17158"/>
                    <a:pt x="68414" y="16610"/>
                    <a:pt x="68473" y="16122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522975" y="3914900"/>
              <a:ext cx="1716600" cy="267625"/>
            </a:xfrm>
            <a:custGeom>
              <a:rect b="b" l="l" r="r" t="t"/>
              <a:pathLst>
                <a:path extrusionOk="0" fill="none" h="10705" w="68664">
                  <a:moveTo>
                    <a:pt x="24" y="60"/>
                  </a:moveTo>
                  <a:cubicBezTo>
                    <a:pt x="4584" y="3060"/>
                    <a:pt x="10418" y="4703"/>
                    <a:pt x="15645" y="6084"/>
                  </a:cubicBezTo>
                  <a:cubicBezTo>
                    <a:pt x="21229" y="7573"/>
                    <a:pt x="27004" y="8359"/>
                    <a:pt x="32778" y="8811"/>
                  </a:cubicBezTo>
                  <a:cubicBezTo>
                    <a:pt x="44244" y="9716"/>
                    <a:pt x="56495" y="10704"/>
                    <a:pt x="67794" y="8049"/>
                  </a:cubicBezTo>
                  <a:cubicBezTo>
                    <a:pt x="68664" y="7847"/>
                    <a:pt x="68485" y="6477"/>
                    <a:pt x="67592" y="6668"/>
                  </a:cubicBezTo>
                  <a:cubicBezTo>
                    <a:pt x="56293" y="9025"/>
                    <a:pt x="44649" y="8418"/>
                    <a:pt x="33195" y="7739"/>
                  </a:cubicBezTo>
                  <a:cubicBezTo>
                    <a:pt x="27528" y="7406"/>
                    <a:pt x="21896" y="6858"/>
                    <a:pt x="16348" y="5644"/>
                  </a:cubicBezTo>
                  <a:cubicBezTo>
                    <a:pt x="13538" y="5025"/>
                    <a:pt x="10787" y="4203"/>
                    <a:pt x="8085" y="3251"/>
                  </a:cubicBezTo>
                  <a:cubicBezTo>
                    <a:pt x="5358" y="2286"/>
                    <a:pt x="2774" y="965"/>
                    <a:pt x="60" y="12"/>
                  </a:cubicBezTo>
                  <a:cubicBezTo>
                    <a:pt x="24" y="0"/>
                    <a:pt x="0" y="48"/>
                    <a:pt x="24" y="6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" name="Google Shape;90;p3"/>
          <p:cNvGrpSpPr/>
          <p:nvPr/>
        </p:nvGrpSpPr>
        <p:grpSpPr>
          <a:xfrm flipH="1">
            <a:off x="-20619" y="-2"/>
            <a:ext cx="1863224" cy="1189018"/>
            <a:chOff x="4946725" y="3223150"/>
            <a:chExt cx="2101775" cy="1341250"/>
          </a:xfrm>
        </p:grpSpPr>
        <p:sp>
          <p:nvSpPr>
            <p:cNvPr id="91" name="Google Shape;91;p3"/>
            <p:cNvSpPr/>
            <p:nvPr/>
          </p:nvSpPr>
          <p:spPr>
            <a:xfrm>
              <a:off x="6649025" y="3491925"/>
              <a:ext cx="141725" cy="336375"/>
            </a:xfrm>
            <a:custGeom>
              <a:rect b="b" l="l" r="r" t="t"/>
              <a:pathLst>
                <a:path extrusionOk="0" fill="none" h="13455" w="5669">
                  <a:moveTo>
                    <a:pt x="3608" y="155"/>
                  </a:moveTo>
                  <a:cubicBezTo>
                    <a:pt x="3216" y="775"/>
                    <a:pt x="2513" y="1572"/>
                    <a:pt x="2334" y="1906"/>
                  </a:cubicBezTo>
                  <a:cubicBezTo>
                    <a:pt x="1751" y="2965"/>
                    <a:pt x="1334" y="4049"/>
                    <a:pt x="1049" y="5227"/>
                  </a:cubicBezTo>
                  <a:cubicBezTo>
                    <a:pt x="453" y="7799"/>
                    <a:pt x="310" y="10502"/>
                    <a:pt x="25" y="13121"/>
                  </a:cubicBezTo>
                  <a:cubicBezTo>
                    <a:pt x="1" y="13300"/>
                    <a:pt x="239" y="13455"/>
                    <a:pt x="382" y="13312"/>
                  </a:cubicBezTo>
                  <a:cubicBezTo>
                    <a:pt x="3954" y="9871"/>
                    <a:pt x="5668" y="4870"/>
                    <a:pt x="4775" y="1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6558850" y="3261850"/>
              <a:ext cx="198250" cy="196175"/>
            </a:xfrm>
            <a:custGeom>
              <a:rect b="b" l="l" r="r" t="t"/>
              <a:pathLst>
                <a:path extrusionOk="0" fill="none" h="7847" w="7930">
                  <a:moveTo>
                    <a:pt x="7930" y="7727"/>
                  </a:moveTo>
                  <a:cubicBezTo>
                    <a:pt x="7132" y="3893"/>
                    <a:pt x="4108" y="905"/>
                    <a:pt x="286" y="36"/>
                  </a:cubicBezTo>
                  <a:cubicBezTo>
                    <a:pt x="119" y="0"/>
                    <a:pt x="0" y="203"/>
                    <a:pt x="60" y="345"/>
                  </a:cubicBezTo>
                  <a:cubicBezTo>
                    <a:pt x="846" y="2215"/>
                    <a:pt x="1929" y="3917"/>
                    <a:pt x="3346" y="5382"/>
                  </a:cubicBezTo>
                  <a:cubicBezTo>
                    <a:pt x="4001" y="6048"/>
                    <a:pt x="4715" y="6656"/>
                    <a:pt x="5477" y="7191"/>
                  </a:cubicBezTo>
                  <a:cubicBezTo>
                    <a:pt x="5703" y="7346"/>
                    <a:pt x="6203" y="7584"/>
                    <a:pt x="6644" y="7846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6483825" y="3511575"/>
              <a:ext cx="154525" cy="415550"/>
            </a:xfrm>
            <a:custGeom>
              <a:rect b="b" l="l" r="r" t="t"/>
              <a:pathLst>
                <a:path extrusionOk="0" fill="none" h="16622" w="6181">
                  <a:moveTo>
                    <a:pt x="3144" y="239"/>
                  </a:moveTo>
                  <a:cubicBezTo>
                    <a:pt x="2192" y="2310"/>
                    <a:pt x="1453" y="4168"/>
                    <a:pt x="1180" y="6466"/>
                  </a:cubicBezTo>
                  <a:cubicBezTo>
                    <a:pt x="799" y="9728"/>
                    <a:pt x="953" y="13002"/>
                    <a:pt x="72" y="16193"/>
                  </a:cubicBezTo>
                  <a:cubicBezTo>
                    <a:pt x="1" y="16443"/>
                    <a:pt x="287" y="16622"/>
                    <a:pt x="477" y="16419"/>
                  </a:cubicBezTo>
                  <a:cubicBezTo>
                    <a:pt x="4525" y="12014"/>
                    <a:pt x="6180" y="5787"/>
                    <a:pt x="4740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6359425" y="3254400"/>
              <a:ext cx="239625" cy="227125"/>
            </a:xfrm>
            <a:custGeom>
              <a:rect b="b" l="l" r="r" t="t"/>
              <a:pathLst>
                <a:path extrusionOk="0" fill="none" h="9085" w="9585">
                  <a:moveTo>
                    <a:pt x="9585" y="8823"/>
                  </a:moveTo>
                  <a:cubicBezTo>
                    <a:pt x="8751" y="4191"/>
                    <a:pt x="4274" y="1905"/>
                    <a:pt x="369" y="96"/>
                  </a:cubicBezTo>
                  <a:cubicBezTo>
                    <a:pt x="191" y="0"/>
                    <a:pt x="0" y="215"/>
                    <a:pt x="71" y="393"/>
                  </a:cubicBezTo>
                  <a:cubicBezTo>
                    <a:pt x="1107" y="2632"/>
                    <a:pt x="2488" y="4668"/>
                    <a:pt x="4227" y="6418"/>
                  </a:cubicBezTo>
                  <a:cubicBezTo>
                    <a:pt x="4977" y="7168"/>
                    <a:pt x="5786" y="7870"/>
                    <a:pt x="6644" y="8490"/>
                  </a:cubicBezTo>
                  <a:cubicBezTo>
                    <a:pt x="6941" y="8704"/>
                    <a:pt x="7275" y="8883"/>
                    <a:pt x="7584" y="9085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6333525" y="3541350"/>
              <a:ext cx="131875" cy="490550"/>
            </a:xfrm>
            <a:custGeom>
              <a:rect b="b" l="l" r="r" t="t"/>
              <a:pathLst>
                <a:path extrusionOk="0" fill="none" h="19622" w="5275">
                  <a:moveTo>
                    <a:pt x="2882" y="298"/>
                  </a:moveTo>
                  <a:cubicBezTo>
                    <a:pt x="1608" y="2727"/>
                    <a:pt x="834" y="5370"/>
                    <a:pt x="691" y="8132"/>
                  </a:cubicBezTo>
                  <a:cubicBezTo>
                    <a:pt x="512" y="11859"/>
                    <a:pt x="1393" y="15621"/>
                    <a:pt x="72" y="19229"/>
                  </a:cubicBezTo>
                  <a:cubicBezTo>
                    <a:pt x="0" y="19407"/>
                    <a:pt x="238" y="19622"/>
                    <a:pt x="393" y="19467"/>
                  </a:cubicBezTo>
                  <a:cubicBezTo>
                    <a:pt x="2882" y="17097"/>
                    <a:pt x="4275" y="13966"/>
                    <a:pt x="4763" y="10597"/>
                  </a:cubicBezTo>
                  <a:cubicBezTo>
                    <a:pt x="5227" y="7370"/>
                    <a:pt x="5275" y="3119"/>
                    <a:pt x="3917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6143625" y="3223150"/>
              <a:ext cx="295000" cy="287850"/>
            </a:xfrm>
            <a:custGeom>
              <a:rect b="b" l="l" r="r" t="t"/>
              <a:pathLst>
                <a:path extrusionOk="0" fill="none" h="11514" w="11800">
                  <a:moveTo>
                    <a:pt x="11799" y="11168"/>
                  </a:moveTo>
                  <a:cubicBezTo>
                    <a:pt x="11597" y="8751"/>
                    <a:pt x="9549" y="6513"/>
                    <a:pt x="7941" y="4906"/>
                  </a:cubicBezTo>
                  <a:cubicBezTo>
                    <a:pt x="5786" y="2751"/>
                    <a:pt x="3191" y="1119"/>
                    <a:pt x="345" y="60"/>
                  </a:cubicBezTo>
                  <a:cubicBezTo>
                    <a:pt x="191" y="0"/>
                    <a:pt x="0" y="167"/>
                    <a:pt x="83" y="334"/>
                  </a:cubicBezTo>
                  <a:cubicBezTo>
                    <a:pt x="2465" y="4799"/>
                    <a:pt x="5810" y="8704"/>
                    <a:pt x="10013" y="11514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6198675" y="3577350"/>
              <a:ext cx="161050" cy="567350"/>
            </a:xfrm>
            <a:custGeom>
              <a:rect b="b" l="l" r="r" t="t"/>
              <a:pathLst>
                <a:path extrusionOk="0" fill="none" h="22694" w="6442">
                  <a:moveTo>
                    <a:pt x="1858" y="370"/>
                  </a:moveTo>
                  <a:cubicBezTo>
                    <a:pt x="1799" y="572"/>
                    <a:pt x="1715" y="810"/>
                    <a:pt x="1608" y="1108"/>
                  </a:cubicBezTo>
                  <a:cubicBezTo>
                    <a:pt x="1275" y="2060"/>
                    <a:pt x="965" y="3013"/>
                    <a:pt x="715" y="3989"/>
                  </a:cubicBezTo>
                  <a:cubicBezTo>
                    <a:pt x="251" y="5763"/>
                    <a:pt x="1" y="7561"/>
                    <a:pt x="13" y="9395"/>
                  </a:cubicBezTo>
                  <a:cubicBezTo>
                    <a:pt x="48" y="13729"/>
                    <a:pt x="1227" y="18003"/>
                    <a:pt x="239" y="22313"/>
                  </a:cubicBezTo>
                  <a:cubicBezTo>
                    <a:pt x="167" y="22575"/>
                    <a:pt x="560" y="22694"/>
                    <a:pt x="703" y="22503"/>
                  </a:cubicBezTo>
                  <a:cubicBezTo>
                    <a:pt x="5418" y="16026"/>
                    <a:pt x="6442" y="7323"/>
                    <a:pt x="3239" y="1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5810825" y="3257075"/>
              <a:ext cx="452175" cy="298275"/>
            </a:xfrm>
            <a:custGeom>
              <a:rect b="b" l="l" r="r" t="t"/>
              <a:pathLst>
                <a:path extrusionOk="0" fill="none" h="11931" w="18087">
                  <a:moveTo>
                    <a:pt x="18086" y="11562"/>
                  </a:moveTo>
                  <a:cubicBezTo>
                    <a:pt x="13574" y="5966"/>
                    <a:pt x="7418" y="1953"/>
                    <a:pt x="465" y="72"/>
                  </a:cubicBezTo>
                  <a:cubicBezTo>
                    <a:pt x="203" y="1"/>
                    <a:pt x="1" y="251"/>
                    <a:pt x="156" y="489"/>
                  </a:cubicBezTo>
                  <a:cubicBezTo>
                    <a:pt x="4001" y="6239"/>
                    <a:pt x="10562" y="8930"/>
                    <a:pt x="16515" y="11931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6048650" y="3619925"/>
              <a:ext cx="153325" cy="624200"/>
            </a:xfrm>
            <a:custGeom>
              <a:rect b="b" l="l" r="r" t="t"/>
              <a:pathLst>
                <a:path extrusionOk="0" fill="none" h="24968" w="6133">
                  <a:moveTo>
                    <a:pt x="1084" y="858"/>
                  </a:moveTo>
                  <a:cubicBezTo>
                    <a:pt x="1" y="3298"/>
                    <a:pt x="132" y="6168"/>
                    <a:pt x="561" y="8847"/>
                  </a:cubicBezTo>
                  <a:cubicBezTo>
                    <a:pt x="1001" y="11502"/>
                    <a:pt x="1537" y="14073"/>
                    <a:pt x="1453" y="16776"/>
                  </a:cubicBezTo>
                  <a:cubicBezTo>
                    <a:pt x="1370" y="19407"/>
                    <a:pt x="906" y="22003"/>
                    <a:pt x="453" y="24587"/>
                  </a:cubicBezTo>
                  <a:cubicBezTo>
                    <a:pt x="394" y="24920"/>
                    <a:pt x="846" y="24968"/>
                    <a:pt x="989" y="24718"/>
                  </a:cubicBezTo>
                  <a:cubicBezTo>
                    <a:pt x="5121" y="17193"/>
                    <a:pt x="6133" y="8180"/>
                    <a:pt x="3561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5629275" y="3308275"/>
              <a:ext cx="499475" cy="284875"/>
            </a:xfrm>
            <a:custGeom>
              <a:rect b="b" l="l" r="r" t="t"/>
              <a:pathLst>
                <a:path extrusionOk="0" fill="none" h="11395" w="19979">
                  <a:moveTo>
                    <a:pt x="19979" y="11109"/>
                  </a:moveTo>
                  <a:cubicBezTo>
                    <a:pt x="19931" y="11061"/>
                    <a:pt x="19895" y="11026"/>
                    <a:pt x="19848" y="10978"/>
                  </a:cubicBezTo>
                  <a:cubicBezTo>
                    <a:pt x="19848" y="10966"/>
                    <a:pt x="19836" y="10954"/>
                    <a:pt x="19824" y="10954"/>
                  </a:cubicBezTo>
                  <a:cubicBezTo>
                    <a:pt x="14621" y="5477"/>
                    <a:pt x="7441" y="2691"/>
                    <a:pt x="500" y="96"/>
                  </a:cubicBezTo>
                  <a:cubicBezTo>
                    <a:pt x="274" y="0"/>
                    <a:pt x="0" y="298"/>
                    <a:pt x="191" y="501"/>
                  </a:cubicBezTo>
                  <a:cubicBezTo>
                    <a:pt x="5405" y="5823"/>
                    <a:pt x="11918" y="9645"/>
                    <a:pt x="19157" y="11395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5752500" y="3750300"/>
              <a:ext cx="142900" cy="613475"/>
            </a:xfrm>
            <a:custGeom>
              <a:rect b="b" l="l" r="r" t="t"/>
              <a:pathLst>
                <a:path extrusionOk="0" fill="none" h="24539" w="5716">
                  <a:moveTo>
                    <a:pt x="1274" y="810"/>
                  </a:moveTo>
                  <a:cubicBezTo>
                    <a:pt x="0" y="3679"/>
                    <a:pt x="500" y="7549"/>
                    <a:pt x="655" y="10513"/>
                  </a:cubicBezTo>
                  <a:cubicBezTo>
                    <a:pt x="917" y="15145"/>
                    <a:pt x="1691" y="19729"/>
                    <a:pt x="2917" y="24217"/>
                  </a:cubicBezTo>
                  <a:cubicBezTo>
                    <a:pt x="2977" y="24432"/>
                    <a:pt x="3322" y="24539"/>
                    <a:pt x="3417" y="24265"/>
                  </a:cubicBezTo>
                  <a:cubicBezTo>
                    <a:pt x="4989" y="19776"/>
                    <a:pt x="5715" y="15050"/>
                    <a:pt x="5465" y="10287"/>
                  </a:cubicBezTo>
                  <a:cubicBezTo>
                    <a:pt x="5334" y="7751"/>
                    <a:pt x="4953" y="5227"/>
                    <a:pt x="4263" y="2774"/>
                  </a:cubicBezTo>
                  <a:cubicBezTo>
                    <a:pt x="3977" y="1739"/>
                    <a:pt x="3655" y="715"/>
                    <a:pt x="2917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5326250" y="3602950"/>
              <a:ext cx="493525" cy="139925"/>
            </a:xfrm>
            <a:custGeom>
              <a:rect b="b" l="l" r="r" t="t"/>
              <a:pathLst>
                <a:path extrusionOk="0" fill="none" h="5597" w="19741">
                  <a:moveTo>
                    <a:pt x="19741" y="4561"/>
                  </a:moveTo>
                  <a:cubicBezTo>
                    <a:pt x="19289" y="3965"/>
                    <a:pt x="18538" y="3442"/>
                    <a:pt x="18098" y="3108"/>
                  </a:cubicBezTo>
                  <a:cubicBezTo>
                    <a:pt x="16800" y="2156"/>
                    <a:pt x="15288" y="1548"/>
                    <a:pt x="13740" y="1132"/>
                  </a:cubicBezTo>
                  <a:cubicBezTo>
                    <a:pt x="9454" y="1"/>
                    <a:pt x="4811" y="167"/>
                    <a:pt x="417" y="239"/>
                  </a:cubicBezTo>
                  <a:cubicBezTo>
                    <a:pt x="215" y="239"/>
                    <a:pt x="0" y="536"/>
                    <a:pt x="250" y="679"/>
                  </a:cubicBezTo>
                  <a:cubicBezTo>
                    <a:pt x="5751" y="3799"/>
                    <a:pt x="12085" y="5597"/>
                    <a:pt x="18431" y="5335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5915025" y="3674975"/>
              <a:ext cx="132775" cy="627500"/>
            </a:xfrm>
            <a:custGeom>
              <a:rect b="b" l="l" r="r" t="t"/>
              <a:pathLst>
                <a:path extrusionOk="0" fill="none" h="25100" w="5311">
                  <a:moveTo>
                    <a:pt x="1774" y="477"/>
                  </a:moveTo>
                  <a:cubicBezTo>
                    <a:pt x="441" y="3870"/>
                    <a:pt x="0" y="7478"/>
                    <a:pt x="488" y="11121"/>
                  </a:cubicBezTo>
                  <a:cubicBezTo>
                    <a:pt x="762" y="13193"/>
                    <a:pt x="1250" y="15253"/>
                    <a:pt x="1441" y="17348"/>
                  </a:cubicBezTo>
                  <a:cubicBezTo>
                    <a:pt x="1667" y="19825"/>
                    <a:pt x="1512" y="22301"/>
                    <a:pt x="1060" y="24742"/>
                  </a:cubicBezTo>
                  <a:cubicBezTo>
                    <a:pt x="1012" y="25016"/>
                    <a:pt x="1417" y="25099"/>
                    <a:pt x="1512" y="24849"/>
                  </a:cubicBezTo>
                  <a:cubicBezTo>
                    <a:pt x="4715" y="16979"/>
                    <a:pt x="5310" y="8169"/>
                    <a:pt x="2953" y="1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5448575" y="3455625"/>
              <a:ext cx="537300" cy="202725"/>
            </a:xfrm>
            <a:custGeom>
              <a:rect b="b" l="l" r="r" t="t"/>
              <a:pathLst>
                <a:path extrusionOk="0" fill="none" h="8109" w="21492">
                  <a:moveTo>
                    <a:pt x="21492" y="7334"/>
                  </a:moveTo>
                  <a:cubicBezTo>
                    <a:pt x="21158" y="6251"/>
                    <a:pt x="20099" y="5477"/>
                    <a:pt x="19182" y="4810"/>
                  </a:cubicBezTo>
                  <a:cubicBezTo>
                    <a:pt x="17598" y="3631"/>
                    <a:pt x="15801" y="2750"/>
                    <a:pt x="13943" y="2084"/>
                  </a:cubicBezTo>
                  <a:cubicBezTo>
                    <a:pt x="9597" y="536"/>
                    <a:pt x="4954" y="274"/>
                    <a:pt x="394" y="12"/>
                  </a:cubicBezTo>
                  <a:cubicBezTo>
                    <a:pt x="168" y="0"/>
                    <a:pt x="1" y="310"/>
                    <a:pt x="215" y="453"/>
                  </a:cubicBezTo>
                  <a:cubicBezTo>
                    <a:pt x="6133" y="4191"/>
                    <a:pt x="12800" y="6989"/>
                    <a:pt x="19730" y="8108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5564675" y="3828575"/>
              <a:ext cx="167900" cy="669150"/>
            </a:xfrm>
            <a:custGeom>
              <a:rect b="b" l="l" r="r" t="t"/>
              <a:pathLst>
                <a:path extrusionOk="0" fill="none" h="26766" w="6716">
                  <a:moveTo>
                    <a:pt x="3191" y="989"/>
                  </a:moveTo>
                  <a:cubicBezTo>
                    <a:pt x="0" y="8978"/>
                    <a:pt x="2894" y="17991"/>
                    <a:pt x="1739" y="26349"/>
                  </a:cubicBezTo>
                  <a:cubicBezTo>
                    <a:pt x="1715" y="26587"/>
                    <a:pt x="2072" y="26766"/>
                    <a:pt x="2203" y="26540"/>
                  </a:cubicBezTo>
                  <a:cubicBezTo>
                    <a:pt x="6715" y="18586"/>
                    <a:pt x="6489" y="8740"/>
                    <a:pt x="4763" y="1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5178325" y="3729450"/>
              <a:ext cx="501850" cy="142600"/>
            </a:xfrm>
            <a:custGeom>
              <a:rect b="b" l="l" r="r" t="t"/>
              <a:pathLst>
                <a:path extrusionOk="0" fill="none" h="5704" w="20074">
                  <a:moveTo>
                    <a:pt x="20074" y="2846"/>
                  </a:moveTo>
                  <a:cubicBezTo>
                    <a:pt x="18050" y="644"/>
                    <a:pt x="15181" y="1"/>
                    <a:pt x="12275" y="37"/>
                  </a:cubicBezTo>
                  <a:cubicBezTo>
                    <a:pt x="8275" y="96"/>
                    <a:pt x="4239" y="763"/>
                    <a:pt x="262" y="1180"/>
                  </a:cubicBezTo>
                  <a:cubicBezTo>
                    <a:pt x="48" y="1203"/>
                    <a:pt x="0" y="1561"/>
                    <a:pt x="214" y="1632"/>
                  </a:cubicBezTo>
                  <a:cubicBezTo>
                    <a:pt x="6322" y="3549"/>
                    <a:pt x="13204" y="5704"/>
                    <a:pt x="19467" y="3239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5441450" y="3925025"/>
              <a:ext cx="166700" cy="621225"/>
            </a:xfrm>
            <a:custGeom>
              <a:rect b="b" l="l" r="r" t="t"/>
              <a:pathLst>
                <a:path extrusionOk="0" fill="none" h="24849" w="6668">
                  <a:moveTo>
                    <a:pt x="2834" y="929"/>
                  </a:moveTo>
                  <a:cubicBezTo>
                    <a:pt x="1608" y="4132"/>
                    <a:pt x="2381" y="7965"/>
                    <a:pt x="2239" y="11287"/>
                  </a:cubicBezTo>
                  <a:cubicBezTo>
                    <a:pt x="2060" y="15716"/>
                    <a:pt x="1322" y="20098"/>
                    <a:pt x="84" y="24348"/>
                  </a:cubicBezTo>
                  <a:cubicBezTo>
                    <a:pt x="0" y="24670"/>
                    <a:pt x="429" y="24848"/>
                    <a:pt x="572" y="24539"/>
                  </a:cubicBezTo>
                  <a:cubicBezTo>
                    <a:pt x="4191" y="17181"/>
                    <a:pt x="6668" y="8073"/>
                    <a:pt x="4001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5077700" y="3817275"/>
              <a:ext cx="449800" cy="165800"/>
            </a:xfrm>
            <a:custGeom>
              <a:rect b="b" l="l" r="r" t="t"/>
              <a:pathLst>
                <a:path extrusionOk="0" fill="none" h="6632" w="17992">
                  <a:moveTo>
                    <a:pt x="17991" y="3762"/>
                  </a:moveTo>
                  <a:cubicBezTo>
                    <a:pt x="12967" y="0"/>
                    <a:pt x="5597" y="3322"/>
                    <a:pt x="286" y="4786"/>
                  </a:cubicBezTo>
                  <a:cubicBezTo>
                    <a:pt x="84" y="4834"/>
                    <a:pt x="1" y="5156"/>
                    <a:pt x="239" y="5239"/>
                  </a:cubicBezTo>
                  <a:cubicBezTo>
                    <a:pt x="2989" y="6168"/>
                    <a:pt x="5835" y="6632"/>
                    <a:pt x="8740" y="6549"/>
                  </a:cubicBezTo>
                  <a:cubicBezTo>
                    <a:pt x="10252" y="6513"/>
                    <a:pt x="11764" y="6322"/>
                    <a:pt x="13240" y="5977"/>
                  </a:cubicBezTo>
                  <a:cubicBezTo>
                    <a:pt x="14455" y="5703"/>
                    <a:pt x="15610" y="5215"/>
                    <a:pt x="16777" y="481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4992575" y="3975325"/>
              <a:ext cx="462000" cy="589075"/>
            </a:xfrm>
            <a:custGeom>
              <a:rect b="b" l="l" r="r" t="t"/>
              <a:pathLst>
                <a:path extrusionOk="0" fill="none" h="23563" w="18480">
                  <a:moveTo>
                    <a:pt x="17908" y="393"/>
                  </a:moveTo>
                  <a:cubicBezTo>
                    <a:pt x="14836" y="0"/>
                    <a:pt x="11716" y="346"/>
                    <a:pt x="8799" y="1393"/>
                  </a:cubicBezTo>
                  <a:cubicBezTo>
                    <a:pt x="7442" y="1870"/>
                    <a:pt x="6120" y="2513"/>
                    <a:pt x="4906" y="3286"/>
                  </a:cubicBezTo>
                  <a:cubicBezTo>
                    <a:pt x="3370" y="4263"/>
                    <a:pt x="2048" y="5561"/>
                    <a:pt x="286" y="6096"/>
                  </a:cubicBezTo>
                  <a:cubicBezTo>
                    <a:pt x="1" y="6192"/>
                    <a:pt x="179" y="6573"/>
                    <a:pt x="417" y="6561"/>
                  </a:cubicBezTo>
                  <a:cubicBezTo>
                    <a:pt x="6073" y="6382"/>
                    <a:pt x="12288" y="4799"/>
                    <a:pt x="16931" y="1381"/>
                  </a:cubicBezTo>
                  <a:cubicBezTo>
                    <a:pt x="12490" y="7787"/>
                    <a:pt x="13443" y="16205"/>
                    <a:pt x="10157" y="23122"/>
                  </a:cubicBezTo>
                  <a:cubicBezTo>
                    <a:pt x="10026" y="23372"/>
                    <a:pt x="10407" y="23563"/>
                    <a:pt x="10561" y="23360"/>
                  </a:cubicBezTo>
                  <a:cubicBezTo>
                    <a:pt x="15407" y="17062"/>
                    <a:pt x="18479" y="9001"/>
                    <a:pt x="18217" y="989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4946725" y="4058075"/>
              <a:ext cx="418550" cy="483400"/>
            </a:xfrm>
            <a:custGeom>
              <a:rect b="b" l="l" r="r" t="t"/>
              <a:pathLst>
                <a:path extrusionOk="0" fill="none" h="19336" w="16742">
                  <a:moveTo>
                    <a:pt x="16741" y="167"/>
                  </a:moveTo>
                  <a:cubicBezTo>
                    <a:pt x="16694" y="60"/>
                    <a:pt x="16574" y="0"/>
                    <a:pt x="16444" y="48"/>
                  </a:cubicBezTo>
                  <a:cubicBezTo>
                    <a:pt x="12729" y="1524"/>
                    <a:pt x="9490" y="4108"/>
                    <a:pt x="7228" y="7406"/>
                  </a:cubicBezTo>
                  <a:cubicBezTo>
                    <a:pt x="4680" y="11121"/>
                    <a:pt x="3263" y="15502"/>
                    <a:pt x="168" y="18848"/>
                  </a:cubicBezTo>
                  <a:cubicBezTo>
                    <a:pt x="1" y="19038"/>
                    <a:pt x="263" y="19336"/>
                    <a:pt x="477" y="19229"/>
                  </a:cubicBezTo>
                  <a:cubicBezTo>
                    <a:pt x="7871" y="15526"/>
                    <a:pt x="14277" y="8787"/>
                    <a:pt x="16705" y="762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5308675" y="3436850"/>
              <a:ext cx="1739825" cy="694475"/>
            </a:xfrm>
            <a:custGeom>
              <a:rect b="b" l="l" r="r" t="t"/>
              <a:pathLst>
                <a:path extrusionOk="0" fill="none" h="27779" w="69593">
                  <a:moveTo>
                    <a:pt x="57187" y="2323"/>
                  </a:moveTo>
                  <a:cubicBezTo>
                    <a:pt x="58234" y="2216"/>
                    <a:pt x="59294" y="2108"/>
                    <a:pt x="60342" y="2025"/>
                  </a:cubicBezTo>
                  <a:cubicBezTo>
                    <a:pt x="63140" y="1799"/>
                    <a:pt x="66093" y="1954"/>
                    <a:pt x="68843" y="1406"/>
                  </a:cubicBezTo>
                  <a:cubicBezTo>
                    <a:pt x="69533" y="1275"/>
                    <a:pt x="69593" y="120"/>
                    <a:pt x="68819" y="108"/>
                  </a:cubicBezTo>
                  <a:cubicBezTo>
                    <a:pt x="63771" y="1"/>
                    <a:pt x="58556" y="608"/>
                    <a:pt x="53567" y="1251"/>
                  </a:cubicBezTo>
                  <a:cubicBezTo>
                    <a:pt x="48233" y="1942"/>
                    <a:pt x="42923" y="2978"/>
                    <a:pt x="37744" y="4430"/>
                  </a:cubicBezTo>
                  <a:cubicBezTo>
                    <a:pt x="28445" y="7038"/>
                    <a:pt x="19622" y="10990"/>
                    <a:pt x="11776" y="16646"/>
                  </a:cubicBezTo>
                  <a:cubicBezTo>
                    <a:pt x="7454" y="19765"/>
                    <a:pt x="3513" y="23516"/>
                    <a:pt x="72" y="27588"/>
                  </a:cubicBezTo>
                  <a:cubicBezTo>
                    <a:pt x="1" y="27671"/>
                    <a:pt x="144" y="27778"/>
                    <a:pt x="215" y="27695"/>
                  </a:cubicBezTo>
                  <a:cubicBezTo>
                    <a:pt x="13515" y="13336"/>
                    <a:pt x="32660" y="5728"/>
                    <a:pt x="51722" y="2989"/>
                  </a:cubicBezTo>
                  <a:cubicBezTo>
                    <a:pt x="53531" y="2727"/>
                    <a:pt x="55365" y="2501"/>
                    <a:pt x="57187" y="2323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2" name="Google Shape;112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_ONLY_1_1_1_1"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21"/>
          <p:cNvSpPr/>
          <p:nvPr/>
        </p:nvSpPr>
        <p:spPr>
          <a:xfrm rot="5400000">
            <a:off x="364950" y="3979338"/>
            <a:ext cx="1588800" cy="23187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21"/>
          <p:cNvSpPr/>
          <p:nvPr/>
        </p:nvSpPr>
        <p:spPr>
          <a:xfrm flipH="1">
            <a:off x="7706574" y="-7292"/>
            <a:ext cx="1445831" cy="1332660"/>
          </a:xfrm>
          <a:custGeom>
            <a:rect b="b" l="l" r="r" t="t"/>
            <a:pathLst>
              <a:path extrusionOk="0" h="60603" w="70451">
                <a:moveTo>
                  <a:pt x="227" y="0"/>
                </a:moveTo>
                <a:lnTo>
                  <a:pt x="1" y="60222"/>
                </a:lnTo>
                <a:cubicBezTo>
                  <a:pt x="592" y="60484"/>
                  <a:pt x="1209" y="60603"/>
                  <a:pt x="1830" y="60603"/>
                </a:cubicBezTo>
                <a:cubicBezTo>
                  <a:pt x="3974" y="60603"/>
                  <a:pt x="6155" y="59182"/>
                  <a:pt x="7383" y="57317"/>
                </a:cubicBezTo>
                <a:cubicBezTo>
                  <a:pt x="8966" y="54912"/>
                  <a:pt x="9407" y="51959"/>
                  <a:pt x="10026" y="49149"/>
                </a:cubicBezTo>
                <a:cubicBezTo>
                  <a:pt x="10645" y="46339"/>
                  <a:pt x="11597" y="43398"/>
                  <a:pt x="13836" y="41588"/>
                </a:cubicBezTo>
                <a:cubicBezTo>
                  <a:pt x="18253" y="38040"/>
                  <a:pt x="25694" y="40350"/>
                  <a:pt x="29671" y="36314"/>
                </a:cubicBezTo>
                <a:cubicBezTo>
                  <a:pt x="32148" y="33802"/>
                  <a:pt x="32219" y="29837"/>
                  <a:pt x="33684" y="26634"/>
                </a:cubicBezTo>
                <a:cubicBezTo>
                  <a:pt x="35898" y="21753"/>
                  <a:pt x="41173" y="19026"/>
                  <a:pt x="46316" y="17526"/>
                </a:cubicBezTo>
                <a:cubicBezTo>
                  <a:pt x="51460" y="16026"/>
                  <a:pt x="56913" y="15347"/>
                  <a:pt x="61663" y="12883"/>
                </a:cubicBezTo>
                <a:cubicBezTo>
                  <a:pt x="66414" y="10406"/>
                  <a:pt x="70450" y="5394"/>
                  <a:pt x="69593" y="107"/>
                </a:cubicBezTo>
                <a:lnTo>
                  <a:pt x="22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21"/>
          <p:cNvSpPr/>
          <p:nvPr/>
        </p:nvSpPr>
        <p:spPr>
          <a:xfrm rot="10800000">
            <a:off x="-6513" y="3494850"/>
            <a:ext cx="1545750" cy="1658550"/>
          </a:xfrm>
          <a:custGeom>
            <a:rect b="b" l="l" r="r" t="t"/>
            <a:pathLst>
              <a:path extrusionOk="0" h="66342" w="61830">
                <a:moveTo>
                  <a:pt x="1" y="0"/>
                </a:moveTo>
                <a:lnTo>
                  <a:pt x="1" y="2417"/>
                </a:lnTo>
                <a:cubicBezTo>
                  <a:pt x="382" y="7227"/>
                  <a:pt x="822" y="12204"/>
                  <a:pt x="3073" y="16478"/>
                </a:cubicBezTo>
                <a:cubicBezTo>
                  <a:pt x="5152" y="20428"/>
                  <a:pt x="9213" y="23665"/>
                  <a:pt x="13603" y="23665"/>
                </a:cubicBezTo>
                <a:cubicBezTo>
                  <a:pt x="13965" y="23665"/>
                  <a:pt x="14328" y="23643"/>
                  <a:pt x="14693" y="23598"/>
                </a:cubicBezTo>
                <a:cubicBezTo>
                  <a:pt x="19122" y="23050"/>
                  <a:pt x="22420" y="19419"/>
                  <a:pt x="25849" y="16573"/>
                </a:cubicBezTo>
                <a:cubicBezTo>
                  <a:pt x="28261" y="14579"/>
                  <a:pt x="31449" y="12878"/>
                  <a:pt x="34428" y="12878"/>
                </a:cubicBezTo>
                <a:cubicBezTo>
                  <a:pt x="35701" y="12878"/>
                  <a:pt x="36934" y="13188"/>
                  <a:pt x="38053" y="13918"/>
                </a:cubicBezTo>
                <a:cubicBezTo>
                  <a:pt x="41625" y="16252"/>
                  <a:pt x="41792" y="21360"/>
                  <a:pt x="41280" y="25586"/>
                </a:cubicBezTo>
                <a:cubicBezTo>
                  <a:pt x="40768" y="29825"/>
                  <a:pt x="40161" y="34671"/>
                  <a:pt x="42994" y="37850"/>
                </a:cubicBezTo>
                <a:cubicBezTo>
                  <a:pt x="45340" y="40469"/>
                  <a:pt x="49448" y="41148"/>
                  <a:pt x="51412" y="44053"/>
                </a:cubicBezTo>
                <a:cubicBezTo>
                  <a:pt x="53305" y="46851"/>
                  <a:pt x="52507" y="50590"/>
                  <a:pt x="52793" y="53959"/>
                </a:cubicBezTo>
                <a:cubicBezTo>
                  <a:pt x="53234" y="59317"/>
                  <a:pt x="56865" y="64282"/>
                  <a:pt x="61830" y="66341"/>
                </a:cubicBezTo>
                <a:lnTo>
                  <a:pt x="6183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1" name="Google Shape;601;p21"/>
          <p:cNvGrpSpPr/>
          <p:nvPr/>
        </p:nvGrpSpPr>
        <p:grpSpPr>
          <a:xfrm rot="-5400000">
            <a:off x="8030570" y="-24593"/>
            <a:ext cx="783251" cy="1016811"/>
            <a:chOff x="8159226" y="4035013"/>
            <a:chExt cx="783251" cy="1016811"/>
          </a:xfrm>
        </p:grpSpPr>
        <p:sp>
          <p:nvSpPr>
            <p:cNvPr id="602" name="Google Shape;602;p21"/>
            <p:cNvSpPr/>
            <p:nvPr/>
          </p:nvSpPr>
          <p:spPr>
            <a:xfrm flipH="1" rot="-3438117">
              <a:off x="8288660" y="4499192"/>
              <a:ext cx="201158" cy="311110"/>
            </a:xfrm>
            <a:custGeom>
              <a:rect b="b" l="l" r="r" t="t"/>
              <a:pathLst>
                <a:path extrusionOk="0" h="13998" w="9050">
                  <a:moveTo>
                    <a:pt x="5916" y="0"/>
                  </a:moveTo>
                  <a:cubicBezTo>
                    <a:pt x="5287" y="0"/>
                    <a:pt x="4655" y="203"/>
                    <a:pt x="4156" y="601"/>
                  </a:cubicBezTo>
                  <a:cubicBezTo>
                    <a:pt x="3716" y="946"/>
                    <a:pt x="3394" y="1422"/>
                    <a:pt x="3073" y="1898"/>
                  </a:cubicBezTo>
                  <a:cubicBezTo>
                    <a:pt x="1227" y="4625"/>
                    <a:pt x="1" y="6661"/>
                    <a:pt x="1" y="10066"/>
                  </a:cubicBezTo>
                  <a:cubicBezTo>
                    <a:pt x="25" y="11483"/>
                    <a:pt x="287" y="13162"/>
                    <a:pt x="1561" y="13781"/>
                  </a:cubicBezTo>
                  <a:cubicBezTo>
                    <a:pt x="1860" y="13930"/>
                    <a:pt x="2187" y="13997"/>
                    <a:pt x="2518" y="13997"/>
                  </a:cubicBezTo>
                  <a:cubicBezTo>
                    <a:pt x="3082" y="13997"/>
                    <a:pt x="3659" y="13803"/>
                    <a:pt x="4132" y="13495"/>
                  </a:cubicBezTo>
                  <a:cubicBezTo>
                    <a:pt x="4894" y="12995"/>
                    <a:pt x="5442" y="12257"/>
                    <a:pt x="5942" y="11495"/>
                  </a:cubicBezTo>
                  <a:cubicBezTo>
                    <a:pt x="6907" y="9995"/>
                    <a:pt x="7716" y="8387"/>
                    <a:pt x="8323" y="6709"/>
                  </a:cubicBezTo>
                  <a:cubicBezTo>
                    <a:pt x="8728" y="5613"/>
                    <a:pt x="9050" y="4458"/>
                    <a:pt x="8954" y="3291"/>
                  </a:cubicBezTo>
                  <a:cubicBezTo>
                    <a:pt x="8871" y="2125"/>
                    <a:pt x="8312" y="946"/>
                    <a:pt x="7299" y="362"/>
                  </a:cubicBezTo>
                  <a:cubicBezTo>
                    <a:pt x="6881" y="120"/>
                    <a:pt x="6399" y="0"/>
                    <a:pt x="59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21"/>
            <p:cNvSpPr/>
            <p:nvPr/>
          </p:nvSpPr>
          <p:spPr>
            <a:xfrm flipH="1" rot="-3438117">
              <a:off x="8185095" y="4297369"/>
              <a:ext cx="175219" cy="157222"/>
            </a:xfrm>
            <a:custGeom>
              <a:rect b="b" l="l" r="r" t="t"/>
              <a:pathLst>
                <a:path extrusionOk="0" h="7074" w="7883">
                  <a:moveTo>
                    <a:pt x="3581" y="1"/>
                  </a:moveTo>
                  <a:cubicBezTo>
                    <a:pt x="1731" y="1"/>
                    <a:pt x="8" y="1385"/>
                    <a:pt x="0" y="3549"/>
                  </a:cubicBezTo>
                  <a:cubicBezTo>
                    <a:pt x="0" y="4657"/>
                    <a:pt x="524" y="5764"/>
                    <a:pt x="1405" y="6431"/>
                  </a:cubicBezTo>
                  <a:cubicBezTo>
                    <a:pt x="1964" y="6848"/>
                    <a:pt x="2658" y="7074"/>
                    <a:pt x="3347" y="7074"/>
                  </a:cubicBezTo>
                  <a:cubicBezTo>
                    <a:pt x="3759" y="7074"/>
                    <a:pt x="4169" y="6993"/>
                    <a:pt x="4548" y="6824"/>
                  </a:cubicBezTo>
                  <a:cubicBezTo>
                    <a:pt x="6656" y="5907"/>
                    <a:pt x="7882" y="2323"/>
                    <a:pt x="5858" y="775"/>
                  </a:cubicBezTo>
                  <a:cubicBezTo>
                    <a:pt x="5155" y="244"/>
                    <a:pt x="4357" y="1"/>
                    <a:pt x="35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21"/>
            <p:cNvSpPr/>
            <p:nvPr/>
          </p:nvSpPr>
          <p:spPr>
            <a:xfrm flipH="1" rot="-3438117">
              <a:off x="8188029" y="4865364"/>
              <a:ext cx="169351" cy="124217"/>
            </a:xfrm>
            <a:custGeom>
              <a:rect b="b" l="l" r="r" t="t"/>
              <a:pathLst>
                <a:path extrusionOk="0" h="5589" w="7619">
                  <a:moveTo>
                    <a:pt x="3949" y="1"/>
                  </a:moveTo>
                  <a:cubicBezTo>
                    <a:pt x="3922" y="1"/>
                    <a:pt x="3895" y="1"/>
                    <a:pt x="3868" y="2"/>
                  </a:cubicBezTo>
                  <a:cubicBezTo>
                    <a:pt x="1" y="115"/>
                    <a:pt x="1333" y="5589"/>
                    <a:pt x="4652" y="5589"/>
                  </a:cubicBezTo>
                  <a:cubicBezTo>
                    <a:pt x="5165" y="5589"/>
                    <a:pt x="5725" y="5458"/>
                    <a:pt x="6321" y="5157"/>
                  </a:cubicBezTo>
                  <a:cubicBezTo>
                    <a:pt x="6654" y="4990"/>
                    <a:pt x="6952" y="4776"/>
                    <a:pt x="7166" y="4479"/>
                  </a:cubicBezTo>
                  <a:cubicBezTo>
                    <a:pt x="7619" y="3847"/>
                    <a:pt x="7595" y="2966"/>
                    <a:pt x="7297" y="2240"/>
                  </a:cubicBezTo>
                  <a:cubicBezTo>
                    <a:pt x="6760" y="920"/>
                    <a:pt x="5374" y="1"/>
                    <a:pt x="39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21"/>
            <p:cNvSpPr/>
            <p:nvPr/>
          </p:nvSpPr>
          <p:spPr>
            <a:xfrm flipH="1" rot="-3438117">
              <a:off x="8433124" y="4854599"/>
              <a:ext cx="166728" cy="165001"/>
            </a:xfrm>
            <a:custGeom>
              <a:rect b="b" l="l" r="r" t="t"/>
              <a:pathLst>
                <a:path extrusionOk="0" h="7424" w="7501">
                  <a:moveTo>
                    <a:pt x="3361" y="0"/>
                  </a:moveTo>
                  <a:cubicBezTo>
                    <a:pt x="2676" y="0"/>
                    <a:pt x="2022" y="344"/>
                    <a:pt x="1500" y="801"/>
                  </a:cubicBezTo>
                  <a:cubicBezTo>
                    <a:pt x="595" y="1623"/>
                    <a:pt x="36" y="2825"/>
                    <a:pt x="12" y="4052"/>
                  </a:cubicBezTo>
                  <a:cubicBezTo>
                    <a:pt x="0" y="4421"/>
                    <a:pt x="48" y="4790"/>
                    <a:pt x="143" y="5147"/>
                  </a:cubicBezTo>
                  <a:cubicBezTo>
                    <a:pt x="534" y="6484"/>
                    <a:pt x="1907" y="7423"/>
                    <a:pt x="3303" y="7423"/>
                  </a:cubicBezTo>
                  <a:cubicBezTo>
                    <a:pt x="3436" y="7423"/>
                    <a:pt x="3570" y="7415"/>
                    <a:pt x="3703" y="7397"/>
                  </a:cubicBezTo>
                  <a:cubicBezTo>
                    <a:pt x="7501" y="6921"/>
                    <a:pt x="7477" y="2456"/>
                    <a:pt x="4834" y="551"/>
                  </a:cubicBezTo>
                  <a:cubicBezTo>
                    <a:pt x="4465" y="289"/>
                    <a:pt x="4048" y="75"/>
                    <a:pt x="3608" y="15"/>
                  </a:cubicBezTo>
                  <a:cubicBezTo>
                    <a:pt x="3525" y="5"/>
                    <a:pt x="3443" y="0"/>
                    <a:pt x="33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21"/>
            <p:cNvSpPr/>
            <p:nvPr/>
          </p:nvSpPr>
          <p:spPr>
            <a:xfrm flipH="1" rot="-3438117">
              <a:off x="8639128" y="4653996"/>
              <a:ext cx="204848" cy="206073"/>
            </a:xfrm>
            <a:custGeom>
              <a:rect b="b" l="l" r="r" t="t"/>
              <a:pathLst>
                <a:path extrusionOk="0" h="9272" w="9216">
                  <a:moveTo>
                    <a:pt x="4318" y="0"/>
                  </a:moveTo>
                  <a:cubicBezTo>
                    <a:pt x="2684" y="0"/>
                    <a:pt x="1085" y="1237"/>
                    <a:pt x="584" y="2843"/>
                  </a:cubicBezTo>
                  <a:cubicBezTo>
                    <a:pt x="1" y="4712"/>
                    <a:pt x="727" y="6819"/>
                    <a:pt x="2108" y="8201"/>
                  </a:cubicBezTo>
                  <a:cubicBezTo>
                    <a:pt x="2441" y="8546"/>
                    <a:pt x="2822" y="8843"/>
                    <a:pt x="3263" y="9034"/>
                  </a:cubicBezTo>
                  <a:cubicBezTo>
                    <a:pt x="3630" y="9198"/>
                    <a:pt x="4027" y="9272"/>
                    <a:pt x="4435" y="9272"/>
                  </a:cubicBezTo>
                  <a:cubicBezTo>
                    <a:pt x="5826" y="9272"/>
                    <a:pt x="7337" y="8416"/>
                    <a:pt x="8156" y="7403"/>
                  </a:cubicBezTo>
                  <a:cubicBezTo>
                    <a:pt x="9216" y="6093"/>
                    <a:pt x="8478" y="3724"/>
                    <a:pt x="7716" y="2319"/>
                  </a:cubicBezTo>
                  <a:cubicBezTo>
                    <a:pt x="7156" y="1283"/>
                    <a:pt x="6251" y="402"/>
                    <a:pt x="5120" y="104"/>
                  </a:cubicBezTo>
                  <a:cubicBezTo>
                    <a:pt x="4855" y="34"/>
                    <a:pt x="4586" y="0"/>
                    <a:pt x="43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21"/>
            <p:cNvSpPr/>
            <p:nvPr/>
          </p:nvSpPr>
          <p:spPr>
            <a:xfrm flipH="1" rot="-3438117">
              <a:off x="8536060" y="4390048"/>
              <a:ext cx="139232" cy="172691"/>
            </a:xfrm>
            <a:custGeom>
              <a:rect b="b" l="l" r="r" t="t"/>
              <a:pathLst>
                <a:path extrusionOk="0" h="7770" w="6264">
                  <a:moveTo>
                    <a:pt x="3259" y="0"/>
                  </a:moveTo>
                  <a:cubicBezTo>
                    <a:pt x="2700" y="0"/>
                    <a:pt x="2140" y="153"/>
                    <a:pt x="1667" y="449"/>
                  </a:cubicBezTo>
                  <a:cubicBezTo>
                    <a:pt x="536" y="1163"/>
                    <a:pt x="1" y="2580"/>
                    <a:pt x="72" y="3914"/>
                  </a:cubicBezTo>
                  <a:cubicBezTo>
                    <a:pt x="143" y="5354"/>
                    <a:pt x="691" y="7354"/>
                    <a:pt x="2275" y="7700"/>
                  </a:cubicBezTo>
                  <a:cubicBezTo>
                    <a:pt x="2495" y="7747"/>
                    <a:pt x="2706" y="7770"/>
                    <a:pt x="2908" y="7770"/>
                  </a:cubicBezTo>
                  <a:cubicBezTo>
                    <a:pt x="4831" y="7770"/>
                    <a:pt x="5954" y="5741"/>
                    <a:pt x="6180" y="3985"/>
                  </a:cubicBezTo>
                  <a:cubicBezTo>
                    <a:pt x="6263" y="3342"/>
                    <a:pt x="6263" y="2675"/>
                    <a:pt x="6073" y="2068"/>
                  </a:cubicBezTo>
                  <a:cubicBezTo>
                    <a:pt x="5799" y="1211"/>
                    <a:pt x="5108" y="485"/>
                    <a:pt x="4263" y="175"/>
                  </a:cubicBezTo>
                  <a:cubicBezTo>
                    <a:pt x="3942" y="58"/>
                    <a:pt x="3601" y="0"/>
                    <a:pt x="32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21"/>
            <p:cNvSpPr/>
            <p:nvPr/>
          </p:nvSpPr>
          <p:spPr>
            <a:xfrm flipH="1" rot="-3438117">
              <a:off x="8520567" y="4067220"/>
              <a:ext cx="164149" cy="160355"/>
            </a:xfrm>
            <a:custGeom>
              <a:rect b="b" l="l" r="r" t="t"/>
              <a:pathLst>
                <a:path extrusionOk="0" h="7215" w="7385">
                  <a:moveTo>
                    <a:pt x="3392" y="1"/>
                  </a:moveTo>
                  <a:cubicBezTo>
                    <a:pt x="2616" y="1"/>
                    <a:pt x="1873" y="224"/>
                    <a:pt x="1334" y="722"/>
                  </a:cubicBezTo>
                  <a:cubicBezTo>
                    <a:pt x="929" y="1092"/>
                    <a:pt x="691" y="1592"/>
                    <a:pt x="501" y="2104"/>
                  </a:cubicBezTo>
                  <a:cubicBezTo>
                    <a:pt x="179" y="2937"/>
                    <a:pt x="0" y="3854"/>
                    <a:pt x="143" y="4747"/>
                  </a:cubicBezTo>
                  <a:cubicBezTo>
                    <a:pt x="286" y="5640"/>
                    <a:pt x="786" y="6497"/>
                    <a:pt x="1584" y="6926"/>
                  </a:cubicBezTo>
                  <a:cubicBezTo>
                    <a:pt x="1951" y="7125"/>
                    <a:pt x="2351" y="7215"/>
                    <a:pt x="2764" y="7215"/>
                  </a:cubicBezTo>
                  <a:cubicBezTo>
                    <a:pt x="4762" y="7215"/>
                    <a:pt x="7048" y="5116"/>
                    <a:pt x="7216" y="3270"/>
                  </a:cubicBezTo>
                  <a:cubicBezTo>
                    <a:pt x="7385" y="1336"/>
                    <a:pt x="5288" y="1"/>
                    <a:pt x="33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21"/>
            <p:cNvSpPr/>
            <p:nvPr/>
          </p:nvSpPr>
          <p:spPr>
            <a:xfrm flipH="1" rot="-3438117">
              <a:off x="8774096" y="4324576"/>
              <a:ext cx="140677" cy="142709"/>
            </a:xfrm>
            <a:custGeom>
              <a:rect b="b" l="l" r="r" t="t"/>
              <a:pathLst>
                <a:path extrusionOk="0" h="6421" w="6329">
                  <a:moveTo>
                    <a:pt x="2699" y="0"/>
                  </a:moveTo>
                  <a:cubicBezTo>
                    <a:pt x="2528" y="0"/>
                    <a:pt x="2358" y="18"/>
                    <a:pt x="2191" y="60"/>
                  </a:cubicBezTo>
                  <a:cubicBezTo>
                    <a:pt x="1215" y="310"/>
                    <a:pt x="620" y="1298"/>
                    <a:pt x="346" y="2262"/>
                  </a:cubicBezTo>
                  <a:cubicBezTo>
                    <a:pt x="1" y="3441"/>
                    <a:pt x="48" y="4894"/>
                    <a:pt x="989" y="5680"/>
                  </a:cubicBezTo>
                  <a:cubicBezTo>
                    <a:pt x="1610" y="6194"/>
                    <a:pt x="2297" y="6420"/>
                    <a:pt x="2957" y="6420"/>
                  </a:cubicBezTo>
                  <a:cubicBezTo>
                    <a:pt x="4740" y="6420"/>
                    <a:pt x="6329" y="4771"/>
                    <a:pt x="5894" y="2703"/>
                  </a:cubicBezTo>
                  <a:cubicBezTo>
                    <a:pt x="5632" y="1393"/>
                    <a:pt x="4513" y="298"/>
                    <a:pt x="3215" y="48"/>
                  </a:cubicBezTo>
                  <a:cubicBezTo>
                    <a:pt x="3043" y="18"/>
                    <a:pt x="2870" y="0"/>
                    <a:pt x="26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0" name="Google Shape;610;p21"/>
          <p:cNvGrpSpPr/>
          <p:nvPr/>
        </p:nvGrpSpPr>
        <p:grpSpPr>
          <a:xfrm>
            <a:off x="8034550" y="4168050"/>
            <a:ext cx="1110575" cy="975450"/>
            <a:chOff x="3575725" y="3248450"/>
            <a:chExt cx="1110575" cy="975450"/>
          </a:xfrm>
        </p:grpSpPr>
        <p:sp>
          <p:nvSpPr>
            <p:cNvPr id="611" name="Google Shape;611;p21"/>
            <p:cNvSpPr/>
            <p:nvPr/>
          </p:nvSpPr>
          <p:spPr>
            <a:xfrm>
              <a:off x="3575725" y="3248450"/>
              <a:ext cx="999550" cy="975450"/>
            </a:xfrm>
            <a:custGeom>
              <a:rect b="b" l="l" r="r" t="t"/>
              <a:pathLst>
                <a:path extrusionOk="0" fill="none" h="39018" w="39982">
                  <a:moveTo>
                    <a:pt x="39791" y="35409"/>
                  </a:moveTo>
                  <a:cubicBezTo>
                    <a:pt x="39934" y="33564"/>
                    <a:pt x="39982" y="31671"/>
                    <a:pt x="39399" y="29909"/>
                  </a:cubicBezTo>
                  <a:cubicBezTo>
                    <a:pt x="38708" y="27873"/>
                    <a:pt x="36684" y="26706"/>
                    <a:pt x="36172" y="24622"/>
                  </a:cubicBezTo>
                  <a:cubicBezTo>
                    <a:pt x="35743" y="22896"/>
                    <a:pt x="35922" y="20908"/>
                    <a:pt x="34767" y="19431"/>
                  </a:cubicBezTo>
                  <a:cubicBezTo>
                    <a:pt x="33767" y="18169"/>
                    <a:pt x="32136" y="17800"/>
                    <a:pt x="30671" y="17407"/>
                  </a:cubicBezTo>
                  <a:cubicBezTo>
                    <a:pt x="29624" y="17133"/>
                    <a:pt x="28552" y="16860"/>
                    <a:pt x="27671" y="16205"/>
                  </a:cubicBezTo>
                  <a:cubicBezTo>
                    <a:pt x="26492" y="15336"/>
                    <a:pt x="26016" y="13954"/>
                    <a:pt x="25694" y="12561"/>
                  </a:cubicBezTo>
                  <a:cubicBezTo>
                    <a:pt x="25194" y="10442"/>
                    <a:pt x="24885" y="8275"/>
                    <a:pt x="23778" y="6358"/>
                  </a:cubicBezTo>
                  <a:cubicBezTo>
                    <a:pt x="22932" y="4870"/>
                    <a:pt x="21658" y="3584"/>
                    <a:pt x="20051" y="2941"/>
                  </a:cubicBezTo>
                  <a:cubicBezTo>
                    <a:pt x="17932" y="2108"/>
                    <a:pt x="16050" y="2965"/>
                    <a:pt x="13943" y="3370"/>
                  </a:cubicBezTo>
                  <a:cubicBezTo>
                    <a:pt x="10895" y="3965"/>
                    <a:pt x="9645" y="2001"/>
                    <a:pt x="7228" y="750"/>
                  </a:cubicBezTo>
                  <a:cubicBezTo>
                    <a:pt x="5906" y="48"/>
                    <a:pt x="4454" y="0"/>
                    <a:pt x="3132" y="739"/>
                  </a:cubicBezTo>
                  <a:cubicBezTo>
                    <a:pt x="25" y="2489"/>
                    <a:pt x="1" y="6442"/>
                    <a:pt x="2072" y="8990"/>
                  </a:cubicBezTo>
                  <a:cubicBezTo>
                    <a:pt x="3513" y="10764"/>
                    <a:pt x="6192" y="11180"/>
                    <a:pt x="7359" y="13097"/>
                  </a:cubicBezTo>
                  <a:cubicBezTo>
                    <a:pt x="8454" y="14907"/>
                    <a:pt x="8383" y="17181"/>
                    <a:pt x="9597" y="18955"/>
                  </a:cubicBezTo>
                  <a:cubicBezTo>
                    <a:pt x="10716" y="20586"/>
                    <a:pt x="11907" y="20396"/>
                    <a:pt x="13669" y="20646"/>
                  </a:cubicBezTo>
                  <a:cubicBezTo>
                    <a:pt x="17039" y="21110"/>
                    <a:pt x="16789" y="25325"/>
                    <a:pt x="17551" y="27789"/>
                  </a:cubicBezTo>
                  <a:cubicBezTo>
                    <a:pt x="18063" y="29480"/>
                    <a:pt x="19194" y="31076"/>
                    <a:pt x="21075" y="31278"/>
                  </a:cubicBezTo>
                  <a:cubicBezTo>
                    <a:pt x="22420" y="31409"/>
                    <a:pt x="23789" y="30814"/>
                    <a:pt x="25087" y="31445"/>
                  </a:cubicBezTo>
                  <a:cubicBezTo>
                    <a:pt x="26206" y="31992"/>
                    <a:pt x="26385" y="33743"/>
                    <a:pt x="26933" y="34755"/>
                  </a:cubicBezTo>
                  <a:cubicBezTo>
                    <a:pt x="29207" y="39017"/>
                    <a:pt x="34934" y="35552"/>
                    <a:pt x="38684" y="36326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21"/>
            <p:cNvSpPr/>
            <p:nvPr/>
          </p:nvSpPr>
          <p:spPr>
            <a:xfrm>
              <a:off x="3726650" y="3401150"/>
              <a:ext cx="959650" cy="814400"/>
            </a:xfrm>
            <a:custGeom>
              <a:rect b="b" l="l" r="r" t="t"/>
              <a:pathLst>
                <a:path extrusionOk="0" fill="none" h="32576" w="38386">
                  <a:moveTo>
                    <a:pt x="0" y="0"/>
                  </a:moveTo>
                  <a:cubicBezTo>
                    <a:pt x="15776" y="6703"/>
                    <a:pt x="20741" y="26551"/>
                    <a:pt x="37148" y="32278"/>
                  </a:cubicBezTo>
                  <a:cubicBezTo>
                    <a:pt x="38005" y="32576"/>
                    <a:pt x="38386" y="31206"/>
                    <a:pt x="37529" y="30909"/>
                  </a:cubicBezTo>
                  <a:cubicBezTo>
                    <a:pt x="21420" y="25480"/>
                    <a:pt x="15764" y="600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3" name="Google Shape;613;p21"/>
          <p:cNvSpPr/>
          <p:nvPr/>
        </p:nvSpPr>
        <p:spPr>
          <a:xfrm>
            <a:off x="58725" y="87625"/>
            <a:ext cx="885550" cy="792350"/>
          </a:xfrm>
          <a:custGeom>
            <a:rect b="b" l="l" r="r" t="t"/>
            <a:pathLst>
              <a:path extrusionOk="0" h="31694" w="35422">
                <a:moveTo>
                  <a:pt x="19100" y="0"/>
                </a:moveTo>
                <a:cubicBezTo>
                  <a:pt x="14313" y="0"/>
                  <a:pt x="9640" y="1587"/>
                  <a:pt x="6978" y="4887"/>
                </a:cubicBezTo>
                <a:cubicBezTo>
                  <a:pt x="155" y="13353"/>
                  <a:pt x="1" y="27664"/>
                  <a:pt x="12121" y="31010"/>
                </a:cubicBezTo>
                <a:lnTo>
                  <a:pt x="12121" y="31022"/>
                </a:lnTo>
                <a:cubicBezTo>
                  <a:pt x="13786" y="31479"/>
                  <a:pt x="15506" y="31694"/>
                  <a:pt x="17231" y="31694"/>
                </a:cubicBezTo>
                <a:cubicBezTo>
                  <a:pt x="19994" y="31694"/>
                  <a:pt x="22768" y="31142"/>
                  <a:pt x="25349" y="30152"/>
                </a:cubicBezTo>
                <a:cubicBezTo>
                  <a:pt x="26980" y="29521"/>
                  <a:pt x="28564" y="28712"/>
                  <a:pt x="29802" y="27497"/>
                </a:cubicBezTo>
                <a:cubicBezTo>
                  <a:pt x="33302" y="24045"/>
                  <a:pt x="35422" y="16603"/>
                  <a:pt x="35195" y="11829"/>
                </a:cubicBezTo>
                <a:cubicBezTo>
                  <a:pt x="34828" y="4121"/>
                  <a:pt x="26816" y="0"/>
                  <a:pt x="191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4" name="Google Shape;614;p21"/>
          <p:cNvGrpSpPr/>
          <p:nvPr/>
        </p:nvGrpSpPr>
        <p:grpSpPr>
          <a:xfrm flipH="1" rot="10800000">
            <a:off x="-52614" y="431999"/>
            <a:ext cx="1655900" cy="875425"/>
            <a:chOff x="1680550" y="2806125"/>
            <a:chExt cx="1655900" cy="875425"/>
          </a:xfrm>
        </p:grpSpPr>
        <p:sp>
          <p:nvSpPr>
            <p:cNvPr id="615" name="Google Shape;615;p21"/>
            <p:cNvSpPr/>
            <p:nvPr/>
          </p:nvSpPr>
          <p:spPr>
            <a:xfrm>
              <a:off x="1906775" y="2806125"/>
              <a:ext cx="1429675" cy="875425"/>
            </a:xfrm>
            <a:custGeom>
              <a:rect b="b" l="l" r="r" t="t"/>
              <a:pathLst>
                <a:path extrusionOk="0" fill="none" h="35017" w="57187">
                  <a:moveTo>
                    <a:pt x="0" y="7621"/>
                  </a:moveTo>
                  <a:cubicBezTo>
                    <a:pt x="4049" y="10704"/>
                    <a:pt x="6573" y="15122"/>
                    <a:pt x="9466" y="19241"/>
                  </a:cubicBezTo>
                  <a:cubicBezTo>
                    <a:pt x="12585" y="23682"/>
                    <a:pt x="16276" y="26837"/>
                    <a:pt x="21086" y="29373"/>
                  </a:cubicBezTo>
                  <a:cubicBezTo>
                    <a:pt x="26409" y="32195"/>
                    <a:pt x="31826" y="34660"/>
                    <a:pt x="37934" y="34826"/>
                  </a:cubicBezTo>
                  <a:cubicBezTo>
                    <a:pt x="44399" y="35017"/>
                    <a:pt x="50721" y="33231"/>
                    <a:pt x="56877" y="31481"/>
                  </a:cubicBezTo>
                  <a:cubicBezTo>
                    <a:pt x="57127" y="31409"/>
                    <a:pt x="57186" y="31100"/>
                    <a:pt x="56972" y="30945"/>
                  </a:cubicBezTo>
                  <a:cubicBezTo>
                    <a:pt x="49209" y="25301"/>
                    <a:pt x="47709" y="14991"/>
                    <a:pt x="42089" y="7680"/>
                  </a:cubicBezTo>
                  <a:cubicBezTo>
                    <a:pt x="39410" y="4192"/>
                    <a:pt x="35922" y="1763"/>
                    <a:pt x="31564" y="941"/>
                  </a:cubicBezTo>
                  <a:cubicBezTo>
                    <a:pt x="26611" y="1"/>
                    <a:pt x="21396" y="382"/>
                    <a:pt x="16538" y="1656"/>
                  </a:cubicBezTo>
                  <a:cubicBezTo>
                    <a:pt x="11276" y="3025"/>
                    <a:pt x="6239" y="5251"/>
                    <a:pt x="858" y="6156"/>
                  </a:cubicBezTo>
                </a:path>
              </a:pathLst>
            </a:custGeom>
            <a:noFill/>
            <a:ln cap="rnd" cmpd="sng" w="74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21"/>
            <p:cNvSpPr/>
            <p:nvPr/>
          </p:nvSpPr>
          <p:spPr>
            <a:xfrm>
              <a:off x="1680550" y="2953775"/>
              <a:ext cx="1583850" cy="623300"/>
            </a:xfrm>
            <a:custGeom>
              <a:rect b="b" l="l" r="r" t="t"/>
              <a:pathLst>
                <a:path extrusionOk="0" fill="none" h="24932" w="63354">
                  <a:moveTo>
                    <a:pt x="18932" y="3786"/>
                  </a:moveTo>
                  <a:cubicBezTo>
                    <a:pt x="24480" y="5525"/>
                    <a:pt x="30171" y="7311"/>
                    <a:pt x="35267" y="10156"/>
                  </a:cubicBezTo>
                  <a:cubicBezTo>
                    <a:pt x="44221" y="15157"/>
                    <a:pt x="52460" y="24086"/>
                    <a:pt x="63211" y="24920"/>
                  </a:cubicBezTo>
                  <a:cubicBezTo>
                    <a:pt x="63318" y="24932"/>
                    <a:pt x="63354" y="24765"/>
                    <a:pt x="63247" y="24741"/>
                  </a:cubicBezTo>
                  <a:cubicBezTo>
                    <a:pt x="57163" y="23420"/>
                    <a:pt x="52079" y="20634"/>
                    <a:pt x="47018" y="17074"/>
                  </a:cubicBezTo>
                  <a:cubicBezTo>
                    <a:pt x="42077" y="13609"/>
                    <a:pt x="37422" y="9739"/>
                    <a:pt x="31921" y="7156"/>
                  </a:cubicBezTo>
                  <a:cubicBezTo>
                    <a:pt x="26397" y="4548"/>
                    <a:pt x="20277" y="2346"/>
                    <a:pt x="14312" y="988"/>
                  </a:cubicBezTo>
                  <a:cubicBezTo>
                    <a:pt x="11550" y="369"/>
                    <a:pt x="8728" y="0"/>
                    <a:pt x="5894" y="214"/>
                  </a:cubicBezTo>
                  <a:cubicBezTo>
                    <a:pt x="4108" y="357"/>
                    <a:pt x="1013" y="417"/>
                    <a:pt x="263" y="2417"/>
                  </a:cubicBezTo>
                  <a:cubicBezTo>
                    <a:pt x="1" y="3132"/>
                    <a:pt x="1120" y="3691"/>
                    <a:pt x="1477" y="3001"/>
                  </a:cubicBezTo>
                  <a:cubicBezTo>
                    <a:pt x="2096" y="1798"/>
                    <a:pt x="4727" y="1750"/>
                    <a:pt x="5930" y="1667"/>
                  </a:cubicBezTo>
                  <a:cubicBezTo>
                    <a:pt x="7323" y="1560"/>
                    <a:pt x="8740" y="1608"/>
                    <a:pt x="10133" y="1762"/>
                  </a:cubicBezTo>
                  <a:cubicBezTo>
                    <a:pt x="13145" y="2072"/>
                    <a:pt x="16062" y="2881"/>
                    <a:pt x="18932" y="3774"/>
                  </a:cubicBezTo>
                  <a:close/>
                </a:path>
              </a:pathLst>
            </a:custGeom>
            <a:noFill/>
            <a:ln cap="rnd" cmpd="sng" w="74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7" name="Google Shape;617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18" name="Google Shape;618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TITLE_ONLY_1_1_1_1_1"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22"/>
          <p:cNvSpPr/>
          <p:nvPr/>
        </p:nvSpPr>
        <p:spPr>
          <a:xfrm flipH="1" rot="10800000">
            <a:off x="6" y="-10"/>
            <a:ext cx="1110600" cy="1219500"/>
          </a:xfrm>
          <a:prstGeom prst="round2SameRect">
            <a:avLst>
              <a:gd fmla="val 48557" name="adj1"/>
              <a:gd fmla="val 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22"/>
          <p:cNvSpPr/>
          <p:nvPr/>
        </p:nvSpPr>
        <p:spPr>
          <a:xfrm flipH="1">
            <a:off x="-7248" y="-5923"/>
            <a:ext cx="1285600" cy="1379416"/>
          </a:xfrm>
          <a:custGeom>
            <a:rect b="b" l="l" r="r" t="t"/>
            <a:pathLst>
              <a:path extrusionOk="0" h="66342" w="61830">
                <a:moveTo>
                  <a:pt x="1" y="0"/>
                </a:moveTo>
                <a:lnTo>
                  <a:pt x="1" y="2417"/>
                </a:lnTo>
                <a:cubicBezTo>
                  <a:pt x="382" y="7227"/>
                  <a:pt x="822" y="12204"/>
                  <a:pt x="3073" y="16478"/>
                </a:cubicBezTo>
                <a:cubicBezTo>
                  <a:pt x="5152" y="20428"/>
                  <a:pt x="9213" y="23665"/>
                  <a:pt x="13603" y="23665"/>
                </a:cubicBezTo>
                <a:cubicBezTo>
                  <a:pt x="13965" y="23665"/>
                  <a:pt x="14328" y="23643"/>
                  <a:pt x="14693" y="23598"/>
                </a:cubicBezTo>
                <a:cubicBezTo>
                  <a:pt x="19122" y="23050"/>
                  <a:pt x="22420" y="19419"/>
                  <a:pt x="25849" y="16573"/>
                </a:cubicBezTo>
                <a:cubicBezTo>
                  <a:pt x="28261" y="14579"/>
                  <a:pt x="31449" y="12878"/>
                  <a:pt x="34428" y="12878"/>
                </a:cubicBezTo>
                <a:cubicBezTo>
                  <a:pt x="35701" y="12878"/>
                  <a:pt x="36934" y="13188"/>
                  <a:pt x="38053" y="13918"/>
                </a:cubicBezTo>
                <a:cubicBezTo>
                  <a:pt x="41625" y="16252"/>
                  <a:pt x="41792" y="21360"/>
                  <a:pt x="41280" y="25586"/>
                </a:cubicBezTo>
                <a:cubicBezTo>
                  <a:pt x="40768" y="29825"/>
                  <a:pt x="40161" y="34671"/>
                  <a:pt x="42994" y="37850"/>
                </a:cubicBezTo>
                <a:cubicBezTo>
                  <a:pt x="45340" y="40469"/>
                  <a:pt x="49448" y="41148"/>
                  <a:pt x="51412" y="44053"/>
                </a:cubicBezTo>
                <a:cubicBezTo>
                  <a:pt x="53305" y="46851"/>
                  <a:pt x="52507" y="50590"/>
                  <a:pt x="52793" y="53959"/>
                </a:cubicBezTo>
                <a:cubicBezTo>
                  <a:pt x="53234" y="59317"/>
                  <a:pt x="56865" y="64282"/>
                  <a:pt x="61830" y="66341"/>
                </a:cubicBezTo>
                <a:lnTo>
                  <a:pt x="6183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22"/>
          <p:cNvSpPr/>
          <p:nvPr/>
        </p:nvSpPr>
        <p:spPr>
          <a:xfrm flipH="1">
            <a:off x="7390017" y="-7292"/>
            <a:ext cx="1761275" cy="1515075"/>
          </a:xfrm>
          <a:custGeom>
            <a:rect b="b" l="l" r="r" t="t"/>
            <a:pathLst>
              <a:path extrusionOk="0" h="60603" w="70451">
                <a:moveTo>
                  <a:pt x="227" y="0"/>
                </a:moveTo>
                <a:lnTo>
                  <a:pt x="1" y="60222"/>
                </a:lnTo>
                <a:cubicBezTo>
                  <a:pt x="592" y="60484"/>
                  <a:pt x="1209" y="60603"/>
                  <a:pt x="1830" y="60603"/>
                </a:cubicBezTo>
                <a:cubicBezTo>
                  <a:pt x="3974" y="60603"/>
                  <a:pt x="6155" y="59182"/>
                  <a:pt x="7383" y="57317"/>
                </a:cubicBezTo>
                <a:cubicBezTo>
                  <a:pt x="8966" y="54912"/>
                  <a:pt x="9407" y="51959"/>
                  <a:pt x="10026" y="49149"/>
                </a:cubicBezTo>
                <a:cubicBezTo>
                  <a:pt x="10645" y="46339"/>
                  <a:pt x="11597" y="43398"/>
                  <a:pt x="13836" y="41588"/>
                </a:cubicBezTo>
                <a:cubicBezTo>
                  <a:pt x="18253" y="38040"/>
                  <a:pt x="25694" y="40350"/>
                  <a:pt x="29671" y="36314"/>
                </a:cubicBezTo>
                <a:cubicBezTo>
                  <a:pt x="32148" y="33802"/>
                  <a:pt x="32219" y="29837"/>
                  <a:pt x="33684" y="26634"/>
                </a:cubicBezTo>
                <a:cubicBezTo>
                  <a:pt x="35898" y="21753"/>
                  <a:pt x="41173" y="19026"/>
                  <a:pt x="46316" y="17526"/>
                </a:cubicBezTo>
                <a:cubicBezTo>
                  <a:pt x="51460" y="16026"/>
                  <a:pt x="56913" y="15347"/>
                  <a:pt x="61663" y="12883"/>
                </a:cubicBezTo>
                <a:cubicBezTo>
                  <a:pt x="66414" y="10406"/>
                  <a:pt x="70450" y="5394"/>
                  <a:pt x="69593" y="107"/>
                </a:cubicBezTo>
                <a:lnTo>
                  <a:pt x="22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3" name="Google Shape;623;p22"/>
          <p:cNvGrpSpPr/>
          <p:nvPr/>
        </p:nvGrpSpPr>
        <p:grpSpPr>
          <a:xfrm flipH="1" rot="-3438117">
            <a:off x="7761196" y="439439"/>
            <a:ext cx="1004345" cy="991737"/>
            <a:chOff x="623875" y="3501825"/>
            <a:chExt cx="1129625" cy="1115550"/>
          </a:xfrm>
        </p:grpSpPr>
        <p:sp>
          <p:nvSpPr>
            <p:cNvPr id="624" name="Google Shape;624;p22"/>
            <p:cNvSpPr/>
            <p:nvPr/>
          </p:nvSpPr>
          <p:spPr>
            <a:xfrm>
              <a:off x="1216200" y="3930850"/>
              <a:ext cx="226250" cy="349950"/>
            </a:xfrm>
            <a:custGeom>
              <a:rect b="b" l="l" r="r" t="t"/>
              <a:pathLst>
                <a:path extrusionOk="0" h="13998" w="9050">
                  <a:moveTo>
                    <a:pt x="5916" y="0"/>
                  </a:moveTo>
                  <a:cubicBezTo>
                    <a:pt x="5287" y="0"/>
                    <a:pt x="4655" y="203"/>
                    <a:pt x="4156" y="601"/>
                  </a:cubicBezTo>
                  <a:cubicBezTo>
                    <a:pt x="3716" y="946"/>
                    <a:pt x="3394" y="1422"/>
                    <a:pt x="3073" y="1898"/>
                  </a:cubicBezTo>
                  <a:cubicBezTo>
                    <a:pt x="1227" y="4625"/>
                    <a:pt x="1" y="6661"/>
                    <a:pt x="1" y="10066"/>
                  </a:cubicBezTo>
                  <a:cubicBezTo>
                    <a:pt x="25" y="11483"/>
                    <a:pt x="287" y="13162"/>
                    <a:pt x="1561" y="13781"/>
                  </a:cubicBezTo>
                  <a:cubicBezTo>
                    <a:pt x="1860" y="13930"/>
                    <a:pt x="2187" y="13997"/>
                    <a:pt x="2518" y="13997"/>
                  </a:cubicBezTo>
                  <a:cubicBezTo>
                    <a:pt x="3082" y="13997"/>
                    <a:pt x="3659" y="13803"/>
                    <a:pt x="4132" y="13495"/>
                  </a:cubicBezTo>
                  <a:cubicBezTo>
                    <a:pt x="4894" y="12995"/>
                    <a:pt x="5442" y="12257"/>
                    <a:pt x="5942" y="11495"/>
                  </a:cubicBezTo>
                  <a:cubicBezTo>
                    <a:pt x="6907" y="9995"/>
                    <a:pt x="7716" y="8387"/>
                    <a:pt x="8323" y="6709"/>
                  </a:cubicBezTo>
                  <a:cubicBezTo>
                    <a:pt x="8728" y="5613"/>
                    <a:pt x="9050" y="4458"/>
                    <a:pt x="8954" y="3291"/>
                  </a:cubicBezTo>
                  <a:cubicBezTo>
                    <a:pt x="8871" y="2125"/>
                    <a:pt x="8312" y="946"/>
                    <a:pt x="7299" y="362"/>
                  </a:cubicBezTo>
                  <a:cubicBezTo>
                    <a:pt x="6881" y="120"/>
                    <a:pt x="6399" y="0"/>
                    <a:pt x="59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22"/>
            <p:cNvSpPr/>
            <p:nvPr/>
          </p:nvSpPr>
          <p:spPr>
            <a:xfrm>
              <a:off x="1504650" y="3753250"/>
              <a:ext cx="197075" cy="176850"/>
            </a:xfrm>
            <a:custGeom>
              <a:rect b="b" l="l" r="r" t="t"/>
              <a:pathLst>
                <a:path extrusionOk="0" h="7074" w="7883">
                  <a:moveTo>
                    <a:pt x="3581" y="1"/>
                  </a:moveTo>
                  <a:cubicBezTo>
                    <a:pt x="1731" y="1"/>
                    <a:pt x="8" y="1385"/>
                    <a:pt x="0" y="3549"/>
                  </a:cubicBezTo>
                  <a:cubicBezTo>
                    <a:pt x="0" y="4657"/>
                    <a:pt x="524" y="5764"/>
                    <a:pt x="1405" y="6431"/>
                  </a:cubicBezTo>
                  <a:cubicBezTo>
                    <a:pt x="1964" y="6848"/>
                    <a:pt x="2658" y="7074"/>
                    <a:pt x="3347" y="7074"/>
                  </a:cubicBezTo>
                  <a:cubicBezTo>
                    <a:pt x="3759" y="7074"/>
                    <a:pt x="4169" y="6993"/>
                    <a:pt x="4548" y="6824"/>
                  </a:cubicBezTo>
                  <a:cubicBezTo>
                    <a:pt x="6656" y="5907"/>
                    <a:pt x="7882" y="2323"/>
                    <a:pt x="5858" y="775"/>
                  </a:cubicBezTo>
                  <a:cubicBezTo>
                    <a:pt x="5155" y="244"/>
                    <a:pt x="4357" y="1"/>
                    <a:pt x="35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22"/>
            <p:cNvSpPr/>
            <p:nvPr/>
          </p:nvSpPr>
          <p:spPr>
            <a:xfrm>
              <a:off x="1249850" y="3513275"/>
              <a:ext cx="184575" cy="254125"/>
            </a:xfrm>
            <a:custGeom>
              <a:rect b="b" l="l" r="r" t="t"/>
              <a:pathLst>
                <a:path extrusionOk="0" h="10165" w="7383">
                  <a:moveTo>
                    <a:pt x="4212" y="0"/>
                  </a:moveTo>
                  <a:cubicBezTo>
                    <a:pt x="3444" y="0"/>
                    <a:pt x="2709" y="427"/>
                    <a:pt x="2215" y="1028"/>
                  </a:cubicBezTo>
                  <a:cubicBezTo>
                    <a:pt x="1667" y="1683"/>
                    <a:pt x="1370" y="2504"/>
                    <a:pt x="1131" y="3338"/>
                  </a:cubicBezTo>
                  <a:cubicBezTo>
                    <a:pt x="643" y="5100"/>
                    <a:pt x="0" y="7517"/>
                    <a:pt x="1239" y="9136"/>
                  </a:cubicBezTo>
                  <a:lnTo>
                    <a:pt x="1227" y="9136"/>
                  </a:lnTo>
                  <a:cubicBezTo>
                    <a:pt x="1752" y="9820"/>
                    <a:pt x="2612" y="10164"/>
                    <a:pt x="3481" y="10164"/>
                  </a:cubicBezTo>
                  <a:cubicBezTo>
                    <a:pt x="3911" y="10164"/>
                    <a:pt x="4344" y="10080"/>
                    <a:pt x="4739" y="9910"/>
                  </a:cubicBezTo>
                  <a:cubicBezTo>
                    <a:pt x="5918" y="9386"/>
                    <a:pt x="6727" y="8231"/>
                    <a:pt x="7049" y="6981"/>
                  </a:cubicBezTo>
                  <a:cubicBezTo>
                    <a:pt x="7382" y="5731"/>
                    <a:pt x="7263" y="4409"/>
                    <a:pt x="6977" y="3147"/>
                  </a:cubicBezTo>
                  <a:cubicBezTo>
                    <a:pt x="6811" y="2457"/>
                    <a:pt x="6596" y="1754"/>
                    <a:pt x="6192" y="1171"/>
                  </a:cubicBezTo>
                  <a:cubicBezTo>
                    <a:pt x="5787" y="575"/>
                    <a:pt x="5168" y="111"/>
                    <a:pt x="4465" y="16"/>
                  </a:cubicBezTo>
                  <a:cubicBezTo>
                    <a:pt x="4381" y="5"/>
                    <a:pt x="4296" y="0"/>
                    <a:pt x="42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22"/>
            <p:cNvSpPr/>
            <p:nvPr/>
          </p:nvSpPr>
          <p:spPr>
            <a:xfrm>
              <a:off x="1563025" y="4091375"/>
              <a:ext cx="190475" cy="139725"/>
            </a:xfrm>
            <a:custGeom>
              <a:rect b="b" l="l" r="r" t="t"/>
              <a:pathLst>
                <a:path extrusionOk="0" h="5589" w="7619">
                  <a:moveTo>
                    <a:pt x="3949" y="1"/>
                  </a:moveTo>
                  <a:cubicBezTo>
                    <a:pt x="3922" y="1"/>
                    <a:pt x="3895" y="1"/>
                    <a:pt x="3868" y="2"/>
                  </a:cubicBezTo>
                  <a:cubicBezTo>
                    <a:pt x="1" y="115"/>
                    <a:pt x="1333" y="5589"/>
                    <a:pt x="4652" y="5589"/>
                  </a:cubicBezTo>
                  <a:cubicBezTo>
                    <a:pt x="5165" y="5589"/>
                    <a:pt x="5725" y="5458"/>
                    <a:pt x="6321" y="5157"/>
                  </a:cubicBezTo>
                  <a:cubicBezTo>
                    <a:pt x="6654" y="4990"/>
                    <a:pt x="6952" y="4776"/>
                    <a:pt x="7166" y="4479"/>
                  </a:cubicBezTo>
                  <a:cubicBezTo>
                    <a:pt x="7619" y="3847"/>
                    <a:pt x="7595" y="2966"/>
                    <a:pt x="7297" y="2240"/>
                  </a:cubicBezTo>
                  <a:cubicBezTo>
                    <a:pt x="6760" y="920"/>
                    <a:pt x="5374" y="1"/>
                    <a:pt x="39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22"/>
            <p:cNvSpPr/>
            <p:nvPr/>
          </p:nvSpPr>
          <p:spPr>
            <a:xfrm>
              <a:off x="1425475" y="4305050"/>
              <a:ext cx="187525" cy="185600"/>
            </a:xfrm>
            <a:custGeom>
              <a:rect b="b" l="l" r="r" t="t"/>
              <a:pathLst>
                <a:path extrusionOk="0" h="7424" w="7501">
                  <a:moveTo>
                    <a:pt x="3361" y="0"/>
                  </a:moveTo>
                  <a:cubicBezTo>
                    <a:pt x="2676" y="0"/>
                    <a:pt x="2022" y="344"/>
                    <a:pt x="1500" y="801"/>
                  </a:cubicBezTo>
                  <a:cubicBezTo>
                    <a:pt x="595" y="1623"/>
                    <a:pt x="36" y="2825"/>
                    <a:pt x="12" y="4052"/>
                  </a:cubicBezTo>
                  <a:cubicBezTo>
                    <a:pt x="0" y="4421"/>
                    <a:pt x="48" y="4790"/>
                    <a:pt x="143" y="5147"/>
                  </a:cubicBezTo>
                  <a:cubicBezTo>
                    <a:pt x="534" y="6484"/>
                    <a:pt x="1907" y="7423"/>
                    <a:pt x="3303" y="7423"/>
                  </a:cubicBezTo>
                  <a:cubicBezTo>
                    <a:pt x="3436" y="7423"/>
                    <a:pt x="3570" y="7415"/>
                    <a:pt x="3703" y="7397"/>
                  </a:cubicBezTo>
                  <a:cubicBezTo>
                    <a:pt x="7501" y="6921"/>
                    <a:pt x="7477" y="2456"/>
                    <a:pt x="4834" y="551"/>
                  </a:cubicBezTo>
                  <a:cubicBezTo>
                    <a:pt x="4465" y="289"/>
                    <a:pt x="4048" y="75"/>
                    <a:pt x="3608" y="15"/>
                  </a:cubicBezTo>
                  <a:cubicBezTo>
                    <a:pt x="3525" y="5"/>
                    <a:pt x="3443" y="0"/>
                    <a:pt x="33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22"/>
            <p:cNvSpPr/>
            <p:nvPr/>
          </p:nvSpPr>
          <p:spPr>
            <a:xfrm>
              <a:off x="1096850" y="4385575"/>
              <a:ext cx="230400" cy="231800"/>
            </a:xfrm>
            <a:custGeom>
              <a:rect b="b" l="l" r="r" t="t"/>
              <a:pathLst>
                <a:path extrusionOk="0" h="9272" w="9216">
                  <a:moveTo>
                    <a:pt x="4318" y="0"/>
                  </a:moveTo>
                  <a:cubicBezTo>
                    <a:pt x="2684" y="0"/>
                    <a:pt x="1085" y="1237"/>
                    <a:pt x="584" y="2843"/>
                  </a:cubicBezTo>
                  <a:cubicBezTo>
                    <a:pt x="1" y="4712"/>
                    <a:pt x="727" y="6819"/>
                    <a:pt x="2108" y="8201"/>
                  </a:cubicBezTo>
                  <a:cubicBezTo>
                    <a:pt x="2441" y="8546"/>
                    <a:pt x="2822" y="8843"/>
                    <a:pt x="3263" y="9034"/>
                  </a:cubicBezTo>
                  <a:cubicBezTo>
                    <a:pt x="3630" y="9198"/>
                    <a:pt x="4027" y="9272"/>
                    <a:pt x="4435" y="9272"/>
                  </a:cubicBezTo>
                  <a:cubicBezTo>
                    <a:pt x="5826" y="9272"/>
                    <a:pt x="7337" y="8416"/>
                    <a:pt x="8156" y="7403"/>
                  </a:cubicBezTo>
                  <a:cubicBezTo>
                    <a:pt x="9216" y="6093"/>
                    <a:pt x="8478" y="3724"/>
                    <a:pt x="7716" y="2319"/>
                  </a:cubicBezTo>
                  <a:cubicBezTo>
                    <a:pt x="7156" y="1283"/>
                    <a:pt x="6251" y="402"/>
                    <a:pt x="5120" y="104"/>
                  </a:cubicBezTo>
                  <a:cubicBezTo>
                    <a:pt x="4855" y="34"/>
                    <a:pt x="4586" y="0"/>
                    <a:pt x="43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22"/>
            <p:cNvSpPr/>
            <p:nvPr/>
          </p:nvSpPr>
          <p:spPr>
            <a:xfrm>
              <a:off x="950700" y="4105200"/>
              <a:ext cx="156600" cy="194250"/>
            </a:xfrm>
            <a:custGeom>
              <a:rect b="b" l="l" r="r" t="t"/>
              <a:pathLst>
                <a:path extrusionOk="0" h="7770" w="6264">
                  <a:moveTo>
                    <a:pt x="3259" y="0"/>
                  </a:moveTo>
                  <a:cubicBezTo>
                    <a:pt x="2700" y="0"/>
                    <a:pt x="2140" y="153"/>
                    <a:pt x="1667" y="449"/>
                  </a:cubicBezTo>
                  <a:cubicBezTo>
                    <a:pt x="536" y="1163"/>
                    <a:pt x="1" y="2580"/>
                    <a:pt x="72" y="3914"/>
                  </a:cubicBezTo>
                  <a:cubicBezTo>
                    <a:pt x="143" y="5354"/>
                    <a:pt x="691" y="7354"/>
                    <a:pt x="2275" y="7700"/>
                  </a:cubicBezTo>
                  <a:cubicBezTo>
                    <a:pt x="2495" y="7747"/>
                    <a:pt x="2706" y="7770"/>
                    <a:pt x="2908" y="7770"/>
                  </a:cubicBezTo>
                  <a:cubicBezTo>
                    <a:pt x="4831" y="7770"/>
                    <a:pt x="5954" y="5741"/>
                    <a:pt x="6180" y="3985"/>
                  </a:cubicBezTo>
                  <a:cubicBezTo>
                    <a:pt x="6263" y="3342"/>
                    <a:pt x="6263" y="2675"/>
                    <a:pt x="6073" y="2068"/>
                  </a:cubicBezTo>
                  <a:cubicBezTo>
                    <a:pt x="5799" y="1211"/>
                    <a:pt x="5108" y="485"/>
                    <a:pt x="4263" y="175"/>
                  </a:cubicBezTo>
                  <a:cubicBezTo>
                    <a:pt x="3942" y="58"/>
                    <a:pt x="3601" y="0"/>
                    <a:pt x="32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22"/>
            <p:cNvSpPr/>
            <p:nvPr/>
          </p:nvSpPr>
          <p:spPr>
            <a:xfrm>
              <a:off x="884625" y="3732375"/>
              <a:ext cx="289650" cy="213725"/>
            </a:xfrm>
            <a:custGeom>
              <a:rect b="b" l="l" r="r" t="t"/>
              <a:pathLst>
                <a:path extrusionOk="0" h="8549" w="11586">
                  <a:moveTo>
                    <a:pt x="5798" y="1"/>
                  </a:moveTo>
                  <a:cubicBezTo>
                    <a:pt x="5759" y="1"/>
                    <a:pt x="5719" y="2"/>
                    <a:pt x="5680" y="3"/>
                  </a:cubicBezTo>
                  <a:cubicBezTo>
                    <a:pt x="2298" y="134"/>
                    <a:pt x="0" y="4456"/>
                    <a:pt x="2334" y="7135"/>
                  </a:cubicBezTo>
                  <a:cubicBezTo>
                    <a:pt x="3181" y="8110"/>
                    <a:pt x="4537" y="8549"/>
                    <a:pt x="5930" y="8549"/>
                  </a:cubicBezTo>
                  <a:cubicBezTo>
                    <a:pt x="7648" y="8549"/>
                    <a:pt x="9424" y="7881"/>
                    <a:pt x="10371" y="6730"/>
                  </a:cubicBezTo>
                  <a:cubicBezTo>
                    <a:pt x="11418" y="5456"/>
                    <a:pt x="11585" y="3420"/>
                    <a:pt x="10514" y="2170"/>
                  </a:cubicBezTo>
                  <a:cubicBezTo>
                    <a:pt x="10025" y="1598"/>
                    <a:pt x="9359" y="1229"/>
                    <a:pt x="8692" y="896"/>
                  </a:cubicBezTo>
                  <a:cubicBezTo>
                    <a:pt x="7786" y="437"/>
                    <a:pt x="6815" y="1"/>
                    <a:pt x="57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22"/>
            <p:cNvSpPr/>
            <p:nvPr/>
          </p:nvSpPr>
          <p:spPr>
            <a:xfrm>
              <a:off x="623875" y="3501825"/>
              <a:ext cx="208975" cy="213950"/>
            </a:xfrm>
            <a:custGeom>
              <a:rect b="b" l="l" r="r" t="t"/>
              <a:pathLst>
                <a:path extrusionOk="0" h="8558" w="8359">
                  <a:moveTo>
                    <a:pt x="4034" y="1"/>
                  </a:moveTo>
                  <a:cubicBezTo>
                    <a:pt x="2734" y="1"/>
                    <a:pt x="1488" y="1001"/>
                    <a:pt x="858" y="2200"/>
                  </a:cubicBezTo>
                  <a:cubicBezTo>
                    <a:pt x="84" y="3665"/>
                    <a:pt x="1" y="5474"/>
                    <a:pt x="620" y="7010"/>
                  </a:cubicBezTo>
                  <a:cubicBezTo>
                    <a:pt x="1066" y="8116"/>
                    <a:pt x="2125" y="8557"/>
                    <a:pt x="3289" y="8557"/>
                  </a:cubicBezTo>
                  <a:cubicBezTo>
                    <a:pt x="4732" y="8557"/>
                    <a:pt x="6335" y="7880"/>
                    <a:pt x="7132" y="6951"/>
                  </a:cubicBezTo>
                  <a:cubicBezTo>
                    <a:pt x="8204" y="5701"/>
                    <a:pt x="8359" y="3748"/>
                    <a:pt x="7513" y="2343"/>
                  </a:cubicBezTo>
                  <a:cubicBezTo>
                    <a:pt x="7109" y="1676"/>
                    <a:pt x="6525" y="1141"/>
                    <a:pt x="5894" y="700"/>
                  </a:cubicBezTo>
                  <a:cubicBezTo>
                    <a:pt x="5525" y="438"/>
                    <a:pt x="5132" y="212"/>
                    <a:pt x="4703" y="93"/>
                  </a:cubicBezTo>
                  <a:cubicBezTo>
                    <a:pt x="4481" y="30"/>
                    <a:pt x="4257" y="1"/>
                    <a:pt x="40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22"/>
            <p:cNvSpPr/>
            <p:nvPr/>
          </p:nvSpPr>
          <p:spPr>
            <a:xfrm>
              <a:off x="627150" y="3909350"/>
              <a:ext cx="184625" cy="180375"/>
            </a:xfrm>
            <a:custGeom>
              <a:rect b="b" l="l" r="r" t="t"/>
              <a:pathLst>
                <a:path extrusionOk="0" h="7215" w="7385">
                  <a:moveTo>
                    <a:pt x="3392" y="1"/>
                  </a:moveTo>
                  <a:cubicBezTo>
                    <a:pt x="2616" y="1"/>
                    <a:pt x="1873" y="224"/>
                    <a:pt x="1334" y="722"/>
                  </a:cubicBezTo>
                  <a:cubicBezTo>
                    <a:pt x="929" y="1092"/>
                    <a:pt x="691" y="1592"/>
                    <a:pt x="501" y="2104"/>
                  </a:cubicBezTo>
                  <a:cubicBezTo>
                    <a:pt x="179" y="2937"/>
                    <a:pt x="0" y="3854"/>
                    <a:pt x="143" y="4747"/>
                  </a:cubicBezTo>
                  <a:cubicBezTo>
                    <a:pt x="286" y="5640"/>
                    <a:pt x="786" y="6497"/>
                    <a:pt x="1584" y="6926"/>
                  </a:cubicBezTo>
                  <a:cubicBezTo>
                    <a:pt x="1951" y="7125"/>
                    <a:pt x="2351" y="7215"/>
                    <a:pt x="2764" y="7215"/>
                  </a:cubicBezTo>
                  <a:cubicBezTo>
                    <a:pt x="4762" y="7215"/>
                    <a:pt x="7048" y="5116"/>
                    <a:pt x="7216" y="3270"/>
                  </a:cubicBezTo>
                  <a:cubicBezTo>
                    <a:pt x="7385" y="1336"/>
                    <a:pt x="5288" y="1"/>
                    <a:pt x="33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22"/>
            <p:cNvSpPr/>
            <p:nvPr/>
          </p:nvSpPr>
          <p:spPr>
            <a:xfrm>
              <a:off x="728650" y="4299175"/>
              <a:ext cx="158225" cy="160525"/>
            </a:xfrm>
            <a:custGeom>
              <a:rect b="b" l="l" r="r" t="t"/>
              <a:pathLst>
                <a:path extrusionOk="0" h="6421" w="6329">
                  <a:moveTo>
                    <a:pt x="2699" y="0"/>
                  </a:moveTo>
                  <a:cubicBezTo>
                    <a:pt x="2528" y="0"/>
                    <a:pt x="2358" y="18"/>
                    <a:pt x="2191" y="60"/>
                  </a:cubicBezTo>
                  <a:cubicBezTo>
                    <a:pt x="1215" y="310"/>
                    <a:pt x="620" y="1298"/>
                    <a:pt x="346" y="2262"/>
                  </a:cubicBezTo>
                  <a:cubicBezTo>
                    <a:pt x="1" y="3441"/>
                    <a:pt x="48" y="4894"/>
                    <a:pt x="989" y="5680"/>
                  </a:cubicBezTo>
                  <a:cubicBezTo>
                    <a:pt x="1610" y="6194"/>
                    <a:pt x="2297" y="6420"/>
                    <a:pt x="2957" y="6420"/>
                  </a:cubicBezTo>
                  <a:cubicBezTo>
                    <a:pt x="4740" y="6420"/>
                    <a:pt x="6329" y="4771"/>
                    <a:pt x="5894" y="2703"/>
                  </a:cubicBezTo>
                  <a:cubicBezTo>
                    <a:pt x="5632" y="1393"/>
                    <a:pt x="4513" y="298"/>
                    <a:pt x="3215" y="48"/>
                  </a:cubicBezTo>
                  <a:cubicBezTo>
                    <a:pt x="3043" y="18"/>
                    <a:pt x="2870" y="0"/>
                    <a:pt x="26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5" name="Google Shape;635;p22"/>
          <p:cNvSpPr/>
          <p:nvPr/>
        </p:nvSpPr>
        <p:spPr>
          <a:xfrm flipH="1" rot="10800000">
            <a:off x="90373" y="4704245"/>
            <a:ext cx="368035" cy="329380"/>
          </a:xfrm>
          <a:custGeom>
            <a:rect b="b" l="l" r="r" t="t"/>
            <a:pathLst>
              <a:path extrusionOk="0" h="31694" w="35422">
                <a:moveTo>
                  <a:pt x="19100" y="0"/>
                </a:moveTo>
                <a:cubicBezTo>
                  <a:pt x="14313" y="0"/>
                  <a:pt x="9640" y="1587"/>
                  <a:pt x="6978" y="4887"/>
                </a:cubicBezTo>
                <a:cubicBezTo>
                  <a:pt x="155" y="13353"/>
                  <a:pt x="1" y="27664"/>
                  <a:pt x="12121" y="31010"/>
                </a:cubicBezTo>
                <a:lnTo>
                  <a:pt x="12121" y="31022"/>
                </a:lnTo>
                <a:cubicBezTo>
                  <a:pt x="13786" y="31479"/>
                  <a:pt x="15506" y="31694"/>
                  <a:pt x="17231" y="31694"/>
                </a:cubicBezTo>
                <a:cubicBezTo>
                  <a:pt x="19994" y="31694"/>
                  <a:pt x="22768" y="31142"/>
                  <a:pt x="25349" y="30152"/>
                </a:cubicBezTo>
                <a:cubicBezTo>
                  <a:pt x="26980" y="29521"/>
                  <a:pt x="28564" y="28712"/>
                  <a:pt x="29802" y="27497"/>
                </a:cubicBezTo>
                <a:cubicBezTo>
                  <a:pt x="33302" y="24045"/>
                  <a:pt x="35422" y="16603"/>
                  <a:pt x="35195" y="11829"/>
                </a:cubicBezTo>
                <a:cubicBezTo>
                  <a:pt x="34828" y="4121"/>
                  <a:pt x="26816" y="0"/>
                  <a:pt x="191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22"/>
          <p:cNvSpPr/>
          <p:nvPr/>
        </p:nvSpPr>
        <p:spPr>
          <a:xfrm flipH="1" rot="9039692">
            <a:off x="212885" y="4257352"/>
            <a:ext cx="309473" cy="227729"/>
          </a:xfrm>
          <a:custGeom>
            <a:rect b="b" l="l" r="r" t="t"/>
            <a:pathLst>
              <a:path extrusionOk="0" h="8549" w="11586">
                <a:moveTo>
                  <a:pt x="5798" y="1"/>
                </a:moveTo>
                <a:cubicBezTo>
                  <a:pt x="5759" y="1"/>
                  <a:pt x="5719" y="2"/>
                  <a:pt x="5680" y="3"/>
                </a:cubicBezTo>
                <a:cubicBezTo>
                  <a:pt x="2298" y="134"/>
                  <a:pt x="0" y="4456"/>
                  <a:pt x="2334" y="7135"/>
                </a:cubicBezTo>
                <a:cubicBezTo>
                  <a:pt x="3181" y="8110"/>
                  <a:pt x="4537" y="8549"/>
                  <a:pt x="5930" y="8549"/>
                </a:cubicBezTo>
                <a:cubicBezTo>
                  <a:pt x="7648" y="8549"/>
                  <a:pt x="9424" y="7881"/>
                  <a:pt x="10371" y="6730"/>
                </a:cubicBezTo>
                <a:cubicBezTo>
                  <a:pt x="11418" y="5456"/>
                  <a:pt x="11585" y="3420"/>
                  <a:pt x="10514" y="2170"/>
                </a:cubicBezTo>
                <a:cubicBezTo>
                  <a:pt x="10025" y="1598"/>
                  <a:pt x="9359" y="1229"/>
                  <a:pt x="8692" y="896"/>
                </a:cubicBezTo>
                <a:cubicBezTo>
                  <a:pt x="7786" y="437"/>
                  <a:pt x="6815" y="1"/>
                  <a:pt x="579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22"/>
          <p:cNvSpPr/>
          <p:nvPr/>
        </p:nvSpPr>
        <p:spPr>
          <a:xfrm flipH="1" rot="-9620968">
            <a:off x="516821" y="4653331"/>
            <a:ext cx="237469" cy="174729"/>
          </a:xfrm>
          <a:custGeom>
            <a:rect b="b" l="l" r="r" t="t"/>
            <a:pathLst>
              <a:path extrusionOk="0" h="8549" w="11586">
                <a:moveTo>
                  <a:pt x="5798" y="1"/>
                </a:moveTo>
                <a:cubicBezTo>
                  <a:pt x="5759" y="1"/>
                  <a:pt x="5719" y="2"/>
                  <a:pt x="5680" y="3"/>
                </a:cubicBezTo>
                <a:cubicBezTo>
                  <a:pt x="2298" y="134"/>
                  <a:pt x="0" y="4456"/>
                  <a:pt x="2334" y="7135"/>
                </a:cubicBezTo>
                <a:cubicBezTo>
                  <a:pt x="3181" y="8110"/>
                  <a:pt x="4537" y="8549"/>
                  <a:pt x="5930" y="8549"/>
                </a:cubicBezTo>
                <a:cubicBezTo>
                  <a:pt x="7648" y="8549"/>
                  <a:pt x="9424" y="7881"/>
                  <a:pt x="10371" y="6730"/>
                </a:cubicBezTo>
                <a:cubicBezTo>
                  <a:pt x="11418" y="5456"/>
                  <a:pt x="11585" y="3420"/>
                  <a:pt x="10514" y="2170"/>
                </a:cubicBezTo>
                <a:cubicBezTo>
                  <a:pt x="10025" y="1598"/>
                  <a:pt x="9359" y="1229"/>
                  <a:pt x="8692" y="896"/>
                </a:cubicBezTo>
                <a:cubicBezTo>
                  <a:pt x="7786" y="437"/>
                  <a:pt x="6815" y="1"/>
                  <a:pt x="579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39" name="Google Shape;639;p22"/>
          <p:cNvSpPr/>
          <p:nvPr/>
        </p:nvSpPr>
        <p:spPr>
          <a:xfrm flipH="1" rot="10800000">
            <a:off x="8625698" y="4741724"/>
            <a:ext cx="326237" cy="291902"/>
          </a:xfrm>
          <a:custGeom>
            <a:rect b="b" l="l" r="r" t="t"/>
            <a:pathLst>
              <a:path extrusionOk="0" h="31694" w="35422">
                <a:moveTo>
                  <a:pt x="19100" y="0"/>
                </a:moveTo>
                <a:cubicBezTo>
                  <a:pt x="14313" y="0"/>
                  <a:pt x="9640" y="1587"/>
                  <a:pt x="6978" y="4887"/>
                </a:cubicBezTo>
                <a:cubicBezTo>
                  <a:pt x="155" y="13353"/>
                  <a:pt x="1" y="27664"/>
                  <a:pt x="12121" y="31010"/>
                </a:cubicBezTo>
                <a:lnTo>
                  <a:pt x="12121" y="31022"/>
                </a:lnTo>
                <a:cubicBezTo>
                  <a:pt x="13786" y="31479"/>
                  <a:pt x="15506" y="31694"/>
                  <a:pt x="17231" y="31694"/>
                </a:cubicBezTo>
                <a:cubicBezTo>
                  <a:pt x="19994" y="31694"/>
                  <a:pt x="22768" y="31142"/>
                  <a:pt x="25349" y="30152"/>
                </a:cubicBezTo>
                <a:cubicBezTo>
                  <a:pt x="26980" y="29521"/>
                  <a:pt x="28564" y="28712"/>
                  <a:pt x="29802" y="27497"/>
                </a:cubicBezTo>
                <a:cubicBezTo>
                  <a:pt x="33302" y="24045"/>
                  <a:pt x="35422" y="16603"/>
                  <a:pt x="35195" y="11829"/>
                </a:cubicBezTo>
                <a:cubicBezTo>
                  <a:pt x="34828" y="4121"/>
                  <a:pt x="26816" y="0"/>
                  <a:pt x="191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22"/>
          <p:cNvSpPr/>
          <p:nvPr/>
        </p:nvSpPr>
        <p:spPr>
          <a:xfrm flipH="1" rot="9039692">
            <a:off x="8606510" y="4329552"/>
            <a:ext cx="309473" cy="227729"/>
          </a:xfrm>
          <a:custGeom>
            <a:rect b="b" l="l" r="r" t="t"/>
            <a:pathLst>
              <a:path extrusionOk="0" h="8549" w="11586">
                <a:moveTo>
                  <a:pt x="5798" y="1"/>
                </a:moveTo>
                <a:cubicBezTo>
                  <a:pt x="5759" y="1"/>
                  <a:pt x="5719" y="2"/>
                  <a:pt x="5680" y="3"/>
                </a:cubicBezTo>
                <a:cubicBezTo>
                  <a:pt x="2298" y="134"/>
                  <a:pt x="0" y="4456"/>
                  <a:pt x="2334" y="7135"/>
                </a:cubicBezTo>
                <a:cubicBezTo>
                  <a:pt x="3181" y="8110"/>
                  <a:pt x="4537" y="8549"/>
                  <a:pt x="5930" y="8549"/>
                </a:cubicBezTo>
                <a:cubicBezTo>
                  <a:pt x="7648" y="8549"/>
                  <a:pt x="9424" y="7881"/>
                  <a:pt x="10371" y="6730"/>
                </a:cubicBezTo>
                <a:cubicBezTo>
                  <a:pt x="11418" y="5456"/>
                  <a:pt x="11585" y="3420"/>
                  <a:pt x="10514" y="2170"/>
                </a:cubicBezTo>
                <a:cubicBezTo>
                  <a:pt x="10025" y="1598"/>
                  <a:pt x="9359" y="1229"/>
                  <a:pt x="8692" y="896"/>
                </a:cubicBezTo>
                <a:cubicBezTo>
                  <a:pt x="7786" y="437"/>
                  <a:pt x="6815" y="1"/>
                  <a:pt x="579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22"/>
          <p:cNvSpPr/>
          <p:nvPr/>
        </p:nvSpPr>
        <p:spPr>
          <a:xfrm flipH="1" rot="-9620968">
            <a:off x="8365771" y="4581131"/>
            <a:ext cx="237469" cy="174729"/>
          </a:xfrm>
          <a:custGeom>
            <a:rect b="b" l="l" r="r" t="t"/>
            <a:pathLst>
              <a:path extrusionOk="0" h="8549" w="11586">
                <a:moveTo>
                  <a:pt x="5798" y="1"/>
                </a:moveTo>
                <a:cubicBezTo>
                  <a:pt x="5759" y="1"/>
                  <a:pt x="5719" y="2"/>
                  <a:pt x="5680" y="3"/>
                </a:cubicBezTo>
                <a:cubicBezTo>
                  <a:pt x="2298" y="134"/>
                  <a:pt x="0" y="4456"/>
                  <a:pt x="2334" y="7135"/>
                </a:cubicBezTo>
                <a:cubicBezTo>
                  <a:pt x="3181" y="8110"/>
                  <a:pt x="4537" y="8549"/>
                  <a:pt x="5930" y="8549"/>
                </a:cubicBezTo>
                <a:cubicBezTo>
                  <a:pt x="7648" y="8549"/>
                  <a:pt x="9424" y="7881"/>
                  <a:pt x="10371" y="6730"/>
                </a:cubicBezTo>
                <a:cubicBezTo>
                  <a:pt x="11418" y="5456"/>
                  <a:pt x="11585" y="3420"/>
                  <a:pt x="10514" y="2170"/>
                </a:cubicBezTo>
                <a:cubicBezTo>
                  <a:pt x="10025" y="1598"/>
                  <a:pt x="9359" y="1229"/>
                  <a:pt x="8692" y="896"/>
                </a:cubicBezTo>
                <a:cubicBezTo>
                  <a:pt x="7786" y="437"/>
                  <a:pt x="6815" y="1"/>
                  <a:pt x="579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TITLE_ONLY_1_1_1_1_1_1"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23"/>
          <p:cNvSpPr/>
          <p:nvPr/>
        </p:nvSpPr>
        <p:spPr>
          <a:xfrm flipH="1" rot="5400000">
            <a:off x="-39199" y="15358"/>
            <a:ext cx="1137600" cy="10923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23"/>
          <p:cNvSpPr/>
          <p:nvPr/>
        </p:nvSpPr>
        <p:spPr>
          <a:xfrm>
            <a:off x="7780650" y="-50"/>
            <a:ext cx="1363352" cy="1462841"/>
          </a:xfrm>
          <a:custGeom>
            <a:rect b="b" l="l" r="r" t="t"/>
            <a:pathLst>
              <a:path extrusionOk="0" h="66342" w="61830">
                <a:moveTo>
                  <a:pt x="1" y="0"/>
                </a:moveTo>
                <a:lnTo>
                  <a:pt x="1" y="2417"/>
                </a:lnTo>
                <a:cubicBezTo>
                  <a:pt x="382" y="7227"/>
                  <a:pt x="822" y="12204"/>
                  <a:pt x="3073" y="16478"/>
                </a:cubicBezTo>
                <a:cubicBezTo>
                  <a:pt x="5152" y="20428"/>
                  <a:pt x="9213" y="23665"/>
                  <a:pt x="13603" y="23665"/>
                </a:cubicBezTo>
                <a:cubicBezTo>
                  <a:pt x="13965" y="23665"/>
                  <a:pt x="14328" y="23643"/>
                  <a:pt x="14693" y="23598"/>
                </a:cubicBezTo>
                <a:cubicBezTo>
                  <a:pt x="19122" y="23050"/>
                  <a:pt x="22420" y="19419"/>
                  <a:pt x="25849" y="16573"/>
                </a:cubicBezTo>
                <a:cubicBezTo>
                  <a:pt x="28261" y="14579"/>
                  <a:pt x="31449" y="12878"/>
                  <a:pt x="34428" y="12878"/>
                </a:cubicBezTo>
                <a:cubicBezTo>
                  <a:pt x="35701" y="12878"/>
                  <a:pt x="36934" y="13188"/>
                  <a:pt x="38053" y="13918"/>
                </a:cubicBezTo>
                <a:cubicBezTo>
                  <a:pt x="41625" y="16252"/>
                  <a:pt x="41792" y="21360"/>
                  <a:pt x="41280" y="25586"/>
                </a:cubicBezTo>
                <a:cubicBezTo>
                  <a:pt x="40768" y="29825"/>
                  <a:pt x="40161" y="34671"/>
                  <a:pt x="42994" y="37850"/>
                </a:cubicBezTo>
                <a:cubicBezTo>
                  <a:pt x="45340" y="40469"/>
                  <a:pt x="49448" y="41148"/>
                  <a:pt x="51412" y="44053"/>
                </a:cubicBezTo>
                <a:cubicBezTo>
                  <a:pt x="53305" y="46851"/>
                  <a:pt x="52507" y="50590"/>
                  <a:pt x="52793" y="53959"/>
                </a:cubicBezTo>
                <a:cubicBezTo>
                  <a:pt x="53234" y="59317"/>
                  <a:pt x="56865" y="64282"/>
                  <a:pt x="61830" y="66341"/>
                </a:cubicBezTo>
                <a:lnTo>
                  <a:pt x="6183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23"/>
          <p:cNvSpPr/>
          <p:nvPr/>
        </p:nvSpPr>
        <p:spPr>
          <a:xfrm>
            <a:off x="3021650" y="4918525"/>
            <a:ext cx="3100693" cy="224971"/>
          </a:xfrm>
          <a:custGeom>
            <a:rect b="b" l="l" r="r" t="t"/>
            <a:pathLst>
              <a:path extrusionOk="0" h="20033" w="150282">
                <a:moveTo>
                  <a:pt x="87729" y="1"/>
                </a:moveTo>
                <a:cubicBezTo>
                  <a:pt x="85035" y="1"/>
                  <a:pt x="82303" y="470"/>
                  <a:pt x="79701" y="1173"/>
                </a:cubicBezTo>
                <a:cubicBezTo>
                  <a:pt x="74724" y="2518"/>
                  <a:pt x="69974" y="4650"/>
                  <a:pt x="64973" y="5876"/>
                </a:cubicBezTo>
                <a:cubicBezTo>
                  <a:pt x="61716" y="6664"/>
                  <a:pt x="58366" y="7070"/>
                  <a:pt x="55013" y="7070"/>
                </a:cubicBezTo>
                <a:cubicBezTo>
                  <a:pt x="53855" y="7070"/>
                  <a:pt x="52697" y="7021"/>
                  <a:pt x="51543" y="6924"/>
                </a:cubicBezTo>
                <a:cubicBezTo>
                  <a:pt x="45030" y="6388"/>
                  <a:pt x="38732" y="4340"/>
                  <a:pt x="32278" y="3257"/>
                </a:cubicBezTo>
                <a:cubicBezTo>
                  <a:pt x="29894" y="2856"/>
                  <a:pt x="27438" y="2601"/>
                  <a:pt x="25000" y="2601"/>
                </a:cubicBezTo>
                <a:cubicBezTo>
                  <a:pt x="20839" y="2601"/>
                  <a:pt x="16734" y="3346"/>
                  <a:pt x="13145" y="5388"/>
                </a:cubicBezTo>
                <a:cubicBezTo>
                  <a:pt x="8442" y="8067"/>
                  <a:pt x="5168" y="12651"/>
                  <a:pt x="2060" y="17092"/>
                </a:cubicBezTo>
                <a:cubicBezTo>
                  <a:pt x="1370" y="18068"/>
                  <a:pt x="691" y="19044"/>
                  <a:pt x="1" y="20032"/>
                </a:cubicBezTo>
                <a:lnTo>
                  <a:pt x="150281" y="19580"/>
                </a:lnTo>
                <a:cubicBezTo>
                  <a:pt x="147090" y="14925"/>
                  <a:pt x="141875" y="11341"/>
                  <a:pt x="136399" y="9936"/>
                </a:cubicBezTo>
                <a:cubicBezTo>
                  <a:pt x="133248" y="9135"/>
                  <a:pt x="130003" y="8826"/>
                  <a:pt x="126746" y="8826"/>
                </a:cubicBezTo>
                <a:cubicBezTo>
                  <a:pt x="124340" y="8826"/>
                  <a:pt x="121927" y="8994"/>
                  <a:pt x="119539" y="9257"/>
                </a:cubicBezTo>
                <a:cubicBezTo>
                  <a:pt x="117297" y="9504"/>
                  <a:pt x="115014" y="9830"/>
                  <a:pt x="112765" y="9830"/>
                </a:cubicBezTo>
                <a:cubicBezTo>
                  <a:pt x="111216" y="9830"/>
                  <a:pt x="109683" y="9675"/>
                  <a:pt x="108193" y="9234"/>
                </a:cubicBezTo>
                <a:cubicBezTo>
                  <a:pt x="103228" y="7757"/>
                  <a:pt x="99644" y="3388"/>
                  <a:pt x="94881" y="1352"/>
                </a:cubicBezTo>
                <a:cubicBezTo>
                  <a:pt x="92614" y="391"/>
                  <a:pt x="90187" y="1"/>
                  <a:pt x="8772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47" name="Google Shape;647;p23"/>
          <p:cNvGrpSpPr/>
          <p:nvPr/>
        </p:nvGrpSpPr>
        <p:grpSpPr>
          <a:xfrm>
            <a:off x="0" y="8650"/>
            <a:ext cx="1746675" cy="1445450"/>
            <a:chOff x="763475" y="1235400"/>
            <a:chExt cx="1746675" cy="1445450"/>
          </a:xfrm>
        </p:grpSpPr>
        <p:sp>
          <p:nvSpPr>
            <p:cNvPr id="648" name="Google Shape;648;p23"/>
            <p:cNvSpPr/>
            <p:nvPr/>
          </p:nvSpPr>
          <p:spPr>
            <a:xfrm>
              <a:off x="763475" y="1380350"/>
              <a:ext cx="1746675" cy="1183800"/>
            </a:xfrm>
            <a:custGeom>
              <a:rect b="b" l="l" r="r" t="t"/>
              <a:pathLst>
                <a:path extrusionOk="0" fill="none" h="47352" w="69867">
                  <a:moveTo>
                    <a:pt x="1" y="47352"/>
                  </a:moveTo>
                  <a:cubicBezTo>
                    <a:pt x="9299" y="39553"/>
                    <a:pt x="18205" y="31005"/>
                    <a:pt x="26944" y="22599"/>
                  </a:cubicBezTo>
                  <a:cubicBezTo>
                    <a:pt x="29159" y="20468"/>
                    <a:pt x="31374" y="18336"/>
                    <a:pt x="33421" y="16039"/>
                  </a:cubicBezTo>
                  <a:cubicBezTo>
                    <a:pt x="35112" y="14145"/>
                    <a:pt x="36684" y="12133"/>
                    <a:pt x="38493" y="10359"/>
                  </a:cubicBezTo>
                  <a:cubicBezTo>
                    <a:pt x="46566" y="2465"/>
                    <a:pt x="58591" y="1"/>
                    <a:pt x="69866" y="382"/>
                  </a:cubicBezTo>
                  <a:lnTo>
                    <a:pt x="67378" y="5871"/>
                  </a:lnTo>
                  <a:cubicBezTo>
                    <a:pt x="66021" y="8859"/>
                    <a:pt x="64485" y="12050"/>
                    <a:pt x="61592" y="13586"/>
                  </a:cubicBezTo>
                  <a:cubicBezTo>
                    <a:pt x="59127" y="14896"/>
                    <a:pt x="56115" y="14753"/>
                    <a:pt x="53531" y="15812"/>
                  </a:cubicBezTo>
                  <a:cubicBezTo>
                    <a:pt x="51174" y="16789"/>
                    <a:pt x="49257" y="18729"/>
                    <a:pt x="46792" y="19337"/>
                  </a:cubicBezTo>
                  <a:cubicBezTo>
                    <a:pt x="44447" y="19920"/>
                    <a:pt x="42006" y="19206"/>
                    <a:pt x="39601" y="19003"/>
                  </a:cubicBezTo>
                  <a:cubicBezTo>
                    <a:pt x="35243" y="18634"/>
                    <a:pt x="30076" y="20170"/>
                    <a:pt x="26956" y="22587"/>
                  </a:cubicBezTo>
                </a:path>
              </a:pathLst>
            </a:custGeom>
            <a:noFill/>
            <a:ln cap="rnd" cmpd="sng" w="74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23"/>
            <p:cNvSpPr/>
            <p:nvPr/>
          </p:nvSpPr>
          <p:spPr>
            <a:xfrm>
              <a:off x="1291525" y="1235400"/>
              <a:ext cx="332500" cy="849825"/>
            </a:xfrm>
            <a:custGeom>
              <a:rect b="b" l="l" r="r" t="t"/>
              <a:pathLst>
                <a:path extrusionOk="0" fill="none" h="33993" w="13300">
                  <a:moveTo>
                    <a:pt x="1798" y="32266"/>
                  </a:moveTo>
                  <a:cubicBezTo>
                    <a:pt x="4572" y="29135"/>
                    <a:pt x="7418" y="26075"/>
                    <a:pt x="9561" y="22479"/>
                  </a:cubicBezTo>
                  <a:cubicBezTo>
                    <a:pt x="11704" y="18884"/>
                    <a:pt x="13216" y="14812"/>
                    <a:pt x="13276" y="10633"/>
                  </a:cubicBezTo>
                  <a:cubicBezTo>
                    <a:pt x="13300" y="8823"/>
                    <a:pt x="13038" y="6978"/>
                    <a:pt x="12157" y="5394"/>
                  </a:cubicBezTo>
                  <a:cubicBezTo>
                    <a:pt x="11109" y="3489"/>
                    <a:pt x="9228" y="2060"/>
                    <a:pt x="8537" y="1"/>
                  </a:cubicBezTo>
                  <a:cubicBezTo>
                    <a:pt x="7084" y="5906"/>
                    <a:pt x="5382" y="11740"/>
                    <a:pt x="3429" y="17491"/>
                  </a:cubicBezTo>
                  <a:cubicBezTo>
                    <a:pt x="2715" y="19634"/>
                    <a:pt x="1953" y="21789"/>
                    <a:pt x="1715" y="24039"/>
                  </a:cubicBezTo>
                  <a:cubicBezTo>
                    <a:pt x="1596" y="25230"/>
                    <a:pt x="1631" y="26432"/>
                    <a:pt x="1524" y="27623"/>
                  </a:cubicBezTo>
                  <a:cubicBezTo>
                    <a:pt x="1322" y="29826"/>
                    <a:pt x="655" y="31873"/>
                    <a:pt x="0" y="33993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23"/>
            <p:cNvSpPr/>
            <p:nvPr/>
          </p:nvSpPr>
          <p:spPr>
            <a:xfrm>
              <a:off x="1062325" y="1386025"/>
              <a:ext cx="233675" cy="819175"/>
            </a:xfrm>
            <a:custGeom>
              <a:rect b="b" l="l" r="r" t="t"/>
              <a:pathLst>
                <a:path extrusionOk="0" fill="none" h="32767" w="9347">
                  <a:moveTo>
                    <a:pt x="8359" y="22265"/>
                  </a:moveTo>
                  <a:cubicBezTo>
                    <a:pt x="9037" y="18895"/>
                    <a:pt x="9347" y="15407"/>
                    <a:pt x="8668" y="12037"/>
                  </a:cubicBezTo>
                  <a:cubicBezTo>
                    <a:pt x="7799" y="7775"/>
                    <a:pt x="5394" y="4001"/>
                    <a:pt x="3025" y="333"/>
                  </a:cubicBezTo>
                  <a:cubicBezTo>
                    <a:pt x="2929" y="179"/>
                    <a:pt x="2751" y="0"/>
                    <a:pt x="2584" y="83"/>
                  </a:cubicBezTo>
                  <a:cubicBezTo>
                    <a:pt x="2513" y="131"/>
                    <a:pt x="2465" y="214"/>
                    <a:pt x="2429" y="286"/>
                  </a:cubicBezTo>
                  <a:cubicBezTo>
                    <a:pt x="393" y="5072"/>
                    <a:pt x="0" y="10775"/>
                    <a:pt x="2417" y="15371"/>
                  </a:cubicBezTo>
                  <a:cubicBezTo>
                    <a:pt x="3060" y="16585"/>
                    <a:pt x="3882" y="17728"/>
                    <a:pt x="4263" y="19038"/>
                  </a:cubicBezTo>
                  <a:cubicBezTo>
                    <a:pt x="4775" y="20848"/>
                    <a:pt x="4394" y="22765"/>
                    <a:pt x="4049" y="24598"/>
                  </a:cubicBezTo>
                  <a:cubicBezTo>
                    <a:pt x="3584" y="27051"/>
                    <a:pt x="2882" y="30420"/>
                    <a:pt x="4072" y="32766"/>
                  </a:cubicBezTo>
                  <a:cubicBezTo>
                    <a:pt x="4775" y="32242"/>
                    <a:pt x="6311" y="29051"/>
                    <a:pt x="6763" y="27896"/>
                  </a:cubicBezTo>
                  <a:cubicBezTo>
                    <a:pt x="7454" y="26075"/>
                    <a:pt x="7966" y="24182"/>
                    <a:pt x="8347" y="22265"/>
                  </a:cubicBezTo>
                  <a:close/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23"/>
            <p:cNvSpPr/>
            <p:nvPr/>
          </p:nvSpPr>
          <p:spPr>
            <a:xfrm>
              <a:off x="817650" y="1647650"/>
              <a:ext cx="250350" cy="842400"/>
            </a:xfrm>
            <a:custGeom>
              <a:rect b="b" l="l" r="r" t="t"/>
              <a:pathLst>
                <a:path extrusionOk="0" fill="none" h="33696" w="10014">
                  <a:moveTo>
                    <a:pt x="4453" y="30945"/>
                  </a:moveTo>
                  <a:cubicBezTo>
                    <a:pt x="6108" y="28611"/>
                    <a:pt x="8240" y="25956"/>
                    <a:pt x="8549" y="23123"/>
                  </a:cubicBezTo>
                  <a:cubicBezTo>
                    <a:pt x="8763" y="21206"/>
                    <a:pt x="8406" y="19253"/>
                    <a:pt x="8799" y="17372"/>
                  </a:cubicBezTo>
                  <a:cubicBezTo>
                    <a:pt x="8990" y="16443"/>
                    <a:pt x="9347" y="15574"/>
                    <a:pt x="9537" y="14657"/>
                  </a:cubicBezTo>
                  <a:cubicBezTo>
                    <a:pt x="10014" y="12359"/>
                    <a:pt x="9359" y="9942"/>
                    <a:pt x="8204" y="7894"/>
                  </a:cubicBezTo>
                  <a:cubicBezTo>
                    <a:pt x="7037" y="5847"/>
                    <a:pt x="5418" y="4120"/>
                    <a:pt x="3810" y="2406"/>
                  </a:cubicBezTo>
                  <a:cubicBezTo>
                    <a:pt x="3048" y="1608"/>
                    <a:pt x="2298" y="810"/>
                    <a:pt x="1536" y="1"/>
                  </a:cubicBezTo>
                  <a:cubicBezTo>
                    <a:pt x="2072" y="2227"/>
                    <a:pt x="2417" y="4525"/>
                    <a:pt x="2179" y="6799"/>
                  </a:cubicBezTo>
                  <a:cubicBezTo>
                    <a:pt x="1953" y="8883"/>
                    <a:pt x="1251" y="10883"/>
                    <a:pt x="762" y="12931"/>
                  </a:cubicBezTo>
                  <a:cubicBezTo>
                    <a:pt x="274" y="14967"/>
                    <a:pt x="0" y="17134"/>
                    <a:pt x="632" y="19134"/>
                  </a:cubicBezTo>
                  <a:cubicBezTo>
                    <a:pt x="1084" y="20539"/>
                    <a:pt x="1965" y="21789"/>
                    <a:pt x="2310" y="23230"/>
                  </a:cubicBezTo>
                  <a:cubicBezTo>
                    <a:pt x="3132" y="26671"/>
                    <a:pt x="727" y="30231"/>
                    <a:pt x="1417" y="33695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23"/>
            <p:cNvSpPr/>
            <p:nvPr/>
          </p:nvSpPr>
          <p:spPr>
            <a:xfrm>
              <a:off x="1171275" y="1983100"/>
              <a:ext cx="879300" cy="363775"/>
            </a:xfrm>
            <a:custGeom>
              <a:rect b="b" l="l" r="r" t="t"/>
              <a:pathLst>
                <a:path extrusionOk="0" fill="none" h="14551" w="35172">
                  <a:moveTo>
                    <a:pt x="4691" y="4192"/>
                  </a:moveTo>
                  <a:cubicBezTo>
                    <a:pt x="5537" y="4049"/>
                    <a:pt x="6251" y="3966"/>
                    <a:pt x="6989" y="3525"/>
                  </a:cubicBezTo>
                  <a:cubicBezTo>
                    <a:pt x="11930" y="584"/>
                    <a:pt x="18217" y="1"/>
                    <a:pt x="23610" y="1989"/>
                  </a:cubicBezTo>
                  <a:cubicBezTo>
                    <a:pt x="27027" y="3239"/>
                    <a:pt x="30135" y="5466"/>
                    <a:pt x="33754" y="5835"/>
                  </a:cubicBezTo>
                  <a:cubicBezTo>
                    <a:pt x="34314" y="5883"/>
                    <a:pt x="35040" y="6026"/>
                    <a:pt x="35124" y="6585"/>
                  </a:cubicBezTo>
                  <a:cubicBezTo>
                    <a:pt x="35171" y="6883"/>
                    <a:pt x="35004" y="7157"/>
                    <a:pt x="34826" y="7395"/>
                  </a:cubicBezTo>
                  <a:cubicBezTo>
                    <a:pt x="34064" y="8490"/>
                    <a:pt x="33135" y="9455"/>
                    <a:pt x="32195" y="10395"/>
                  </a:cubicBezTo>
                  <a:cubicBezTo>
                    <a:pt x="31087" y="11479"/>
                    <a:pt x="29932" y="12538"/>
                    <a:pt x="28587" y="13312"/>
                  </a:cubicBezTo>
                  <a:cubicBezTo>
                    <a:pt x="27254" y="14086"/>
                    <a:pt x="25694" y="14550"/>
                    <a:pt x="24158" y="14396"/>
                  </a:cubicBezTo>
                  <a:cubicBezTo>
                    <a:pt x="21372" y="14110"/>
                    <a:pt x="19145" y="11860"/>
                    <a:pt x="16395" y="11371"/>
                  </a:cubicBezTo>
                  <a:cubicBezTo>
                    <a:pt x="14502" y="11038"/>
                    <a:pt x="12573" y="11586"/>
                    <a:pt x="10692" y="12002"/>
                  </a:cubicBezTo>
                  <a:cubicBezTo>
                    <a:pt x="8811" y="12431"/>
                    <a:pt x="6775" y="12717"/>
                    <a:pt x="5013" y="11919"/>
                  </a:cubicBezTo>
                  <a:cubicBezTo>
                    <a:pt x="3405" y="11181"/>
                    <a:pt x="2322" y="9645"/>
                    <a:pt x="893" y="8597"/>
                  </a:cubicBezTo>
                  <a:cubicBezTo>
                    <a:pt x="762" y="8490"/>
                    <a:pt x="607" y="8395"/>
                    <a:pt x="441" y="8419"/>
                  </a:cubicBezTo>
                  <a:cubicBezTo>
                    <a:pt x="274" y="8442"/>
                    <a:pt x="0" y="8514"/>
                    <a:pt x="107" y="8633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23"/>
            <p:cNvSpPr/>
            <p:nvPr/>
          </p:nvSpPr>
          <p:spPr>
            <a:xfrm>
              <a:off x="763475" y="2368575"/>
              <a:ext cx="904600" cy="312275"/>
            </a:xfrm>
            <a:custGeom>
              <a:rect b="b" l="l" r="r" t="t"/>
              <a:pathLst>
                <a:path extrusionOk="0" fill="none" h="12491" w="36184">
                  <a:moveTo>
                    <a:pt x="2144" y="6001"/>
                  </a:moveTo>
                  <a:cubicBezTo>
                    <a:pt x="6573" y="3299"/>
                    <a:pt x="11204" y="441"/>
                    <a:pt x="16384" y="155"/>
                  </a:cubicBezTo>
                  <a:cubicBezTo>
                    <a:pt x="19158" y="1"/>
                    <a:pt x="21920" y="572"/>
                    <a:pt x="24623" y="1227"/>
                  </a:cubicBezTo>
                  <a:cubicBezTo>
                    <a:pt x="28456" y="2179"/>
                    <a:pt x="32255" y="3334"/>
                    <a:pt x="36029" y="4513"/>
                  </a:cubicBezTo>
                  <a:cubicBezTo>
                    <a:pt x="36184" y="4906"/>
                    <a:pt x="35874" y="5335"/>
                    <a:pt x="35576" y="5644"/>
                  </a:cubicBezTo>
                  <a:cubicBezTo>
                    <a:pt x="31016" y="10311"/>
                    <a:pt x="23789" y="12490"/>
                    <a:pt x="17610" y="10383"/>
                  </a:cubicBezTo>
                  <a:cubicBezTo>
                    <a:pt x="16145" y="9895"/>
                    <a:pt x="14681" y="9156"/>
                    <a:pt x="13145" y="9299"/>
                  </a:cubicBezTo>
                  <a:cubicBezTo>
                    <a:pt x="11669" y="9430"/>
                    <a:pt x="10323" y="10347"/>
                    <a:pt x="8847" y="10335"/>
                  </a:cubicBezTo>
                  <a:cubicBezTo>
                    <a:pt x="8097" y="10323"/>
                    <a:pt x="7371" y="10085"/>
                    <a:pt x="6668" y="9835"/>
                  </a:cubicBezTo>
                  <a:cubicBezTo>
                    <a:pt x="4465" y="9073"/>
                    <a:pt x="2203" y="8585"/>
                    <a:pt x="1" y="7823"/>
                  </a:cubicBezTo>
                </a:path>
              </a:pathLst>
            </a:custGeom>
            <a:noFill/>
            <a:ln cap="rnd" cmpd="sng" w="74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4" name="Google Shape;654;p23"/>
          <p:cNvSpPr/>
          <p:nvPr/>
        </p:nvSpPr>
        <p:spPr>
          <a:xfrm>
            <a:off x="8344718" y="323138"/>
            <a:ext cx="640076" cy="572711"/>
          </a:xfrm>
          <a:custGeom>
            <a:rect b="b" l="l" r="r" t="t"/>
            <a:pathLst>
              <a:path extrusionOk="0" h="31694" w="35422">
                <a:moveTo>
                  <a:pt x="19100" y="0"/>
                </a:moveTo>
                <a:cubicBezTo>
                  <a:pt x="14313" y="0"/>
                  <a:pt x="9640" y="1587"/>
                  <a:pt x="6978" y="4887"/>
                </a:cubicBezTo>
                <a:cubicBezTo>
                  <a:pt x="155" y="13353"/>
                  <a:pt x="1" y="27664"/>
                  <a:pt x="12121" y="31010"/>
                </a:cubicBezTo>
                <a:lnTo>
                  <a:pt x="12121" y="31022"/>
                </a:lnTo>
                <a:cubicBezTo>
                  <a:pt x="13786" y="31479"/>
                  <a:pt x="15506" y="31694"/>
                  <a:pt x="17231" y="31694"/>
                </a:cubicBezTo>
                <a:cubicBezTo>
                  <a:pt x="19994" y="31694"/>
                  <a:pt x="22768" y="31142"/>
                  <a:pt x="25349" y="30152"/>
                </a:cubicBezTo>
                <a:cubicBezTo>
                  <a:pt x="26980" y="29521"/>
                  <a:pt x="28564" y="28712"/>
                  <a:pt x="29802" y="27497"/>
                </a:cubicBezTo>
                <a:cubicBezTo>
                  <a:pt x="33302" y="24045"/>
                  <a:pt x="35422" y="16603"/>
                  <a:pt x="35195" y="11829"/>
                </a:cubicBezTo>
                <a:cubicBezTo>
                  <a:pt x="34828" y="4121"/>
                  <a:pt x="26816" y="0"/>
                  <a:pt x="191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23"/>
          <p:cNvSpPr txBox="1"/>
          <p:nvPr>
            <p:ph type="title"/>
          </p:nvPr>
        </p:nvSpPr>
        <p:spPr>
          <a:xfrm>
            <a:off x="720000" y="4546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56" name="Google Shape;656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24"/>
          <p:cNvSpPr txBox="1"/>
          <p:nvPr>
            <p:ph type="title"/>
          </p:nvPr>
        </p:nvSpPr>
        <p:spPr>
          <a:xfrm>
            <a:off x="1458150" y="2966790"/>
            <a:ext cx="6227700" cy="495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59" name="Google Shape;659;p24"/>
          <p:cNvSpPr txBox="1"/>
          <p:nvPr>
            <p:ph idx="1" type="subTitle"/>
          </p:nvPr>
        </p:nvSpPr>
        <p:spPr>
          <a:xfrm>
            <a:off x="1458150" y="1699591"/>
            <a:ext cx="6227700" cy="1267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60" name="Google Shape;660;p24"/>
          <p:cNvSpPr/>
          <p:nvPr/>
        </p:nvSpPr>
        <p:spPr>
          <a:xfrm flipH="1" rot="-5400000">
            <a:off x="7156350" y="-359550"/>
            <a:ext cx="1628100" cy="23472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24"/>
          <p:cNvSpPr/>
          <p:nvPr/>
        </p:nvSpPr>
        <p:spPr>
          <a:xfrm flipH="1">
            <a:off x="-174" y="2523775"/>
            <a:ext cx="1491600" cy="2621400"/>
          </a:xfrm>
          <a:prstGeom prst="round2SameRect">
            <a:avLst>
              <a:gd fmla="val 48557" name="adj1"/>
              <a:gd fmla="val 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" name="Google Shape;662;p24"/>
          <p:cNvSpPr/>
          <p:nvPr/>
        </p:nvSpPr>
        <p:spPr>
          <a:xfrm flipH="1" rot="5400000">
            <a:off x="-954801" y="2081934"/>
            <a:ext cx="2543523" cy="673009"/>
          </a:xfrm>
          <a:custGeom>
            <a:rect b="b" l="l" r="r" t="t"/>
            <a:pathLst>
              <a:path extrusionOk="0" h="20033" w="150282">
                <a:moveTo>
                  <a:pt x="87729" y="1"/>
                </a:moveTo>
                <a:cubicBezTo>
                  <a:pt x="85035" y="1"/>
                  <a:pt x="82303" y="470"/>
                  <a:pt x="79701" y="1173"/>
                </a:cubicBezTo>
                <a:cubicBezTo>
                  <a:pt x="74724" y="2518"/>
                  <a:pt x="69974" y="4650"/>
                  <a:pt x="64973" y="5876"/>
                </a:cubicBezTo>
                <a:cubicBezTo>
                  <a:pt x="61716" y="6664"/>
                  <a:pt x="58366" y="7070"/>
                  <a:pt x="55013" y="7070"/>
                </a:cubicBezTo>
                <a:cubicBezTo>
                  <a:pt x="53855" y="7070"/>
                  <a:pt x="52697" y="7021"/>
                  <a:pt x="51543" y="6924"/>
                </a:cubicBezTo>
                <a:cubicBezTo>
                  <a:pt x="45030" y="6388"/>
                  <a:pt x="38732" y="4340"/>
                  <a:pt x="32278" y="3257"/>
                </a:cubicBezTo>
                <a:cubicBezTo>
                  <a:pt x="29894" y="2856"/>
                  <a:pt x="27438" y="2601"/>
                  <a:pt x="25000" y="2601"/>
                </a:cubicBezTo>
                <a:cubicBezTo>
                  <a:pt x="20839" y="2601"/>
                  <a:pt x="16734" y="3346"/>
                  <a:pt x="13145" y="5388"/>
                </a:cubicBezTo>
                <a:cubicBezTo>
                  <a:pt x="8442" y="8067"/>
                  <a:pt x="5168" y="12651"/>
                  <a:pt x="2060" y="17092"/>
                </a:cubicBezTo>
                <a:cubicBezTo>
                  <a:pt x="1370" y="18068"/>
                  <a:pt x="691" y="19044"/>
                  <a:pt x="1" y="20032"/>
                </a:cubicBezTo>
                <a:lnTo>
                  <a:pt x="150281" y="19580"/>
                </a:lnTo>
                <a:cubicBezTo>
                  <a:pt x="147090" y="14925"/>
                  <a:pt x="141875" y="11341"/>
                  <a:pt x="136399" y="9936"/>
                </a:cubicBezTo>
                <a:cubicBezTo>
                  <a:pt x="133248" y="9135"/>
                  <a:pt x="130003" y="8826"/>
                  <a:pt x="126746" y="8826"/>
                </a:cubicBezTo>
                <a:cubicBezTo>
                  <a:pt x="124340" y="8826"/>
                  <a:pt x="121927" y="8994"/>
                  <a:pt x="119539" y="9257"/>
                </a:cubicBezTo>
                <a:cubicBezTo>
                  <a:pt x="117297" y="9504"/>
                  <a:pt x="115014" y="9830"/>
                  <a:pt x="112765" y="9830"/>
                </a:cubicBezTo>
                <a:cubicBezTo>
                  <a:pt x="111216" y="9830"/>
                  <a:pt x="109683" y="9675"/>
                  <a:pt x="108193" y="9234"/>
                </a:cubicBezTo>
                <a:cubicBezTo>
                  <a:pt x="103228" y="7757"/>
                  <a:pt x="99644" y="3388"/>
                  <a:pt x="94881" y="1352"/>
                </a:cubicBezTo>
                <a:cubicBezTo>
                  <a:pt x="92614" y="391"/>
                  <a:pt x="90187" y="1"/>
                  <a:pt x="8772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63" name="Google Shape;663;p24"/>
          <p:cNvGrpSpPr/>
          <p:nvPr/>
        </p:nvGrpSpPr>
        <p:grpSpPr>
          <a:xfrm flipH="1" rot="-8838117">
            <a:off x="354292" y="1339356"/>
            <a:ext cx="1004345" cy="991737"/>
            <a:chOff x="623875" y="3501825"/>
            <a:chExt cx="1129625" cy="1115550"/>
          </a:xfrm>
        </p:grpSpPr>
        <p:sp>
          <p:nvSpPr>
            <p:cNvPr id="664" name="Google Shape;664;p24"/>
            <p:cNvSpPr/>
            <p:nvPr/>
          </p:nvSpPr>
          <p:spPr>
            <a:xfrm>
              <a:off x="1216200" y="3930850"/>
              <a:ext cx="226250" cy="349950"/>
            </a:xfrm>
            <a:custGeom>
              <a:rect b="b" l="l" r="r" t="t"/>
              <a:pathLst>
                <a:path extrusionOk="0" h="13998" w="9050">
                  <a:moveTo>
                    <a:pt x="5916" y="0"/>
                  </a:moveTo>
                  <a:cubicBezTo>
                    <a:pt x="5287" y="0"/>
                    <a:pt x="4655" y="203"/>
                    <a:pt x="4156" y="601"/>
                  </a:cubicBezTo>
                  <a:cubicBezTo>
                    <a:pt x="3716" y="946"/>
                    <a:pt x="3394" y="1422"/>
                    <a:pt x="3073" y="1898"/>
                  </a:cubicBezTo>
                  <a:cubicBezTo>
                    <a:pt x="1227" y="4625"/>
                    <a:pt x="1" y="6661"/>
                    <a:pt x="1" y="10066"/>
                  </a:cubicBezTo>
                  <a:cubicBezTo>
                    <a:pt x="25" y="11483"/>
                    <a:pt x="287" y="13162"/>
                    <a:pt x="1561" y="13781"/>
                  </a:cubicBezTo>
                  <a:cubicBezTo>
                    <a:pt x="1860" y="13930"/>
                    <a:pt x="2187" y="13997"/>
                    <a:pt x="2518" y="13997"/>
                  </a:cubicBezTo>
                  <a:cubicBezTo>
                    <a:pt x="3082" y="13997"/>
                    <a:pt x="3659" y="13803"/>
                    <a:pt x="4132" y="13495"/>
                  </a:cubicBezTo>
                  <a:cubicBezTo>
                    <a:pt x="4894" y="12995"/>
                    <a:pt x="5442" y="12257"/>
                    <a:pt x="5942" y="11495"/>
                  </a:cubicBezTo>
                  <a:cubicBezTo>
                    <a:pt x="6907" y="9995"/>
                    <a:pt x="7716" y="8387"/>
                    <a:pt x="8323" y="6709"/>
                  </a:cubicBezTo>
                  <a:cubicBezTo>
                    <a:pt x="8728" y="5613"/>
                    <a:pt x="9050" y="4458"/>
                    <a:pt x="8954" y="3291"/>
                  </a:cubicBezTo>
                  <a:cubicBezTo>
                    <a:pt x="8871" y="2125"/>
                    <a:pt x="8312" y="946"/>
                    <a:pt x="7299" y="362"/>
                  </a:cubicBezTo>
                  <a:cubicBezTo>
                    <a:pt x="6881" y="120"/>
                    <a:pt x="6399" y="0"/>
                    <a:pt x="59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24"/>
            <p:cNvSpPr/>
            <p:nvPr/>
          </p:nvSpPr>
          <p:spPr>
            <a:xfrm>
              <a:off x="1504650" y="3753250"/>
              <a:ext cx="197075" cy="176850"/>
            </a:xfrm>
            <a:custGeom>
              <a:rect b="b" l="l" r="r" t="t"/>
              <a:pathLst>
                <a:path extrusionOk="0" h="7074" w="7883">
                  <a:moveTo>
                    <a:pt x="3581" y="1"/>
                  </a:moveTo>
                  <a:cubicBezTo>
                    <a:pt x="1731" y="1"/>
                    <a:pt x="8" y="1385"/>
                    <a:pt x="0" y="3549"/>
                  </a:cubicBezTo>
                  <a:cubicBezTo>
                    <a:pt x="0" y="4657"/>
                    <a:pt x="524" y="5764"/>
                    <a:pt x="1405" y="6431"/>
                  </a:cubicBezTo>
                  <a:cubicBezTo>
                    <a:pt x="1964" y="6848"/>
                    <a:pt x="2658" y="7074"/>
                    <a:pt x="3347" y="7074"/>
                  </a:cubicBezTo>
                  <a:cubicBezTo>
                    <a:pt x="3759" y="7074"/>
                    <a:pt x="4169" y="6993"/>
                    <a:pt x="4548" y="6824"/>
                  </a:cubicBezTo>
                  <a:cubicBezTo>
                    <a:pt x="6656" y="5907"/>
                    <a:pt x="7882" y="2323"/>
                    <a:pt x="5858" y="775"/>
                  </a:cubicBezTo>
                  <a:cubicBezTo>
                    <a:pt x="5155" y="244"/>
                    <a:pt x="4357" y="1"/>
                    <a:pt x="35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24"/>
            <p:cNvSpPr/>
            <p:nvPr/>
          </p:nvSpPr>
          <p:spPr>
            <a:xfrm>
              <a:off x="1249850" y="3513275"/>
              <a:ext cx="184575" cy="254125"/>
            </a:xfrm>
            <a:custGeom>
              <a:rect b="b" l="l" r="r" t="t"/>
              <a:pathLst>
                <a:path extrusionOk="0" h="10165" w="7383">
                  <a:moveTo>
                    <a:pt x="4212" y="0"/>
                  </a:moveTo>
                  <a:cubicBezTo>
                    <a:pt x="3444" y="0"/>
                    <a:pt x="2709" y="427"/>
                    <a:pt x="2215" y="1028"/>
                  </a:cubicBezTo>
                  <a:cubicBezTo>
                    <a:pt x="1667" y="1683"/>
                    <a:pt x="1370" y="2504"/>
                    <a:pt x="1131" y="3338"/>
                  </a:cubicBezTo>
                  <a:cubicBezTo>
                    <a:pt x="643" y="5100"/>
                    <a:pt x="0" y="7517"/>
                    <a:pt x="1239" y="9136"/>
                  </a:cubicBezTo>
                  <a:lnTo>
                    <a:pt x="1227" y="9136"/>
                  </a:lnTo>
                  <a:cubicBezTo>
                    <a:pt x="1752" y="9820"/>
                    <a:pt x="2612" y="10164"/>
                    <a:pt x="3481" y="10164"/>
                  </a:cubicBezTo>
                  <a:cubicBezTo>
                    <a:pt x="3911" y="10164"/>
                    <a:pt x="4344" y="10080"/>
                    <a:pt x="4739" y="9910"/>
                  </a:cubicBezTo>
                  <a:cubicBezTo>
                    <a:pt x="5918" y="9386"/>
                    <a:pt x="6727" y="8231"/>
                    <a:pt x="7049" y="6981"/>
                  </a:cubicBezTo>
                  <a:cubicBezTo>
                    <a:pt x="7382" y="5731"/>
                    <a:pt x="7263" y="4409"/>
                    <a:pt x="6977" y="3147"/>
                  </a:cubicBezTo>
                  <a:cubicBezTo>
                    <a:pt x="6811" y="2457"/>
                    <a:pt x="6596" y="1754"/>
                    <a:pt x="6192" y="1171"/>
                  </a:cubicBezTo>
                  <a:cubicBezTo>
                    <a:pt x="5787" y="575"/>
                    <a:pt x="5168" y="111"/>
                    <a:pt x="4465" y="16"/>
                  </a:cubicBezTo>
                  <a:cubicBezTo>
                    <a:pt x="4381" y="5"/>
                    <a:pt x="4296" y="0"/>
                    <a:pt x="42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24"/>
            <p:cNvSpPr/>
            <p:nvPr/>
          </p:nvSpPr>
          <p:spPr>
            <a:xfrm>
              <a:off x="1563025" y="4091375"/>
              <a:ext cx="190475" cy="139725"/>
            </a:xfrm>
            <a:custGeom>
              <a:rect b="b" l="l" r="r" t="t"/>
              <a:pathLst>
                <a:path extrusionOk="0" h="5589" w="7619">
                  <a:moveTo>
                    <a:pt x="3949" y="1"/>
                  </a:moveTo>
                  <a:cubicBezTo>
                    <a:pt x="3922" y="1"/>
                    <a:pt x="3895" y="1"/>
                    <a:pt x="3868" y="2"/>
                  </a:cubicBezTo>
                  <a:cubicBezTo>
                    <a:pt x="1" y="115"/>
                    <a:pt x="1333" y="5589"/>
                    <a:pt x="4652" y="5589"/>
                  </a:cubicBezTo>
                  <a:cubicBezTo>
                    <a:pt x="5165" y="5589"/>
                    <a:pt x="5725" y="5458"/>
                    <a:pt x="6321" y="5157"/>
                  </a:cubicBezTo>
                  <a:cubicBezTo>
                    <a:pt x="6654" y="4990"/>
                    <a:pt x="6952" y="4776"/>
                    <a:pt x="7166" y="4479"/>
                  </a:cubicBezTo>
                  <a:cubicBezTo>
                    <a:pt x="7619" y="3847"/>
                    <a:pt x="7595" y="2966"/>
                    <a:pt x="7297" y="2240"/>
                  </a:cubicBezTo>
                  <a:cubicBezTo>
                    <a:pt x="6760" y="920"/>
                    <a:pt x="5374" y="1"/>
                    <a:pt x="39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24"/>
            <p:cNvSpPr/>
            <p:nvPr/>
          </p:nvSpPr>
          <p:spPr>
            <a:xfrm>
              <a:off x="1425475" y="4305050"/>
              <a:ext cx="187525" cy="185600"/>
            </a:xfrm>
            <a:custGeom>
              <a:rect b="b" l="l" r="r" t="t"/>
              <a:pathLst>
                <a:path extrusionOk="0" h="7424" w="7501">
                  <a:moveTo>
                    <a:pt x="3361" y="0"/>
                  </a:moveTo>
                  <a:cubicBezTo>
                    <a:pt x="2676" y="0"/>
                    <a:pt x="2022" y="344"/>
                    <a:pt x="1500" y="801"/>
                  </a:cubicBezTo>
                  <a:cubicBezTo>
                    <a:pt x="595" y="1623"/>
                    <a:pt x="36" y="2825"/>
                    <a:pt x="12" y="4052"/>
                  </a:cubicBezTo>
                  <a:cubicBezTo>
                    <a:pt x="0" y="4421"/>
                    <a:pt x="48" y="4790"/>
                    <a:pt x="143" y="5147"/>
                  </a:cubicBezTo>
                  <a:cubicBezTo>
                    <a:pt x="534" y="6484"/>
                    <a:pt x="1907" y="7423"/>
                    <a:pt x="3303" y="7423"/>
                  </a:cubicBezTo>
                  <a:cubicBezTo>
                    <a:pt x="3436" y="7423"/>
                    <a:pt x="3570" y="7415"/>
                    <a:pt x="3703" y="7397"/>
                  </a:cubicBezTo>
                  <a:cubicBezTo>
                    <a:pt x="7501" y="6921"/>
                    <a:pt x="7477" y="2456"/>
                    <a:pt x="4834" y="551"/>
                  </a:cubicBezTo>
                  <a:cubicBezTo>
                    <a:pt x="4465" y="289"/>
                    <a:pt x="4048" y="75"/>
                    <a:pt x="3608" y="15"/>
                  </a:cubicBezTo>
                  <a:cubicBezTo>
                    <a:pt x="3525" y="5"/>
                    <a:pt x="3443" y="0"/>
                    <a:pt x="33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24"/>
            <p:cNvSpPr/>
            <p:nvPr/>
          </p:nvSpPr>
          <p:spPr>
            <a:xfrm>
              <a:off x="1096850" y="4385575"/>
              <a:ext cx="230400" cy="231800"/>
            </a:xfrm>
            <a:custGeom>
              <a:rect b="b" l="l" r="r" t="t"/>
              <a:pathLst>
                <a:path extrusionOk="0" h="9272" w="9216">
                  <a:moveTo>
                    <a:pt x="4318" y="0"/>
                  </a:moveTo>
                  <a:cubicBezTo>
                    <a:pt x="2684" y="0"/>
                    <a:pt x="1085" y="1237"/>
                    <a:pt x="584" y="2843"/>
                  </a:cubicBezTo>
                  <a:cubicBezTo>
                    <a:pt x="1" y="4712"/>
                    <a:pt x="727" y="6819"/>
                    <a:pt x="2108" y="8201"/>
                  </a:cubicBezTo>
                  <a:cubicBezTo>
                    <a:pt x="2441" y="8546"/>
                    <a:pt x="2822" y="8843"/>
                    <a:pt x="3263" y="9034"/>
                  </a:cubicBezTo>
                  <a:cubicBezTo>
                    <a:pt x="3630" y="9198"/>
                    <a:pt x="4027" y="9272"/>
                    <a:pt x="4435" y="9272"/>
                  </a:cubicBezTo>
                  <a:cubicBezTo>
                    <a:pt x="5826" y="9272"/>
                    <a:pt x="7337" y="8416"/>
                    <a:pt x="8156" y="7403"/>
                  </a:cubicBezTo>
                  <a:cubicBezTo>
                    <a:pt x="9216" y="6093"/>
                    <a:pt x="8478" y="3724"/>
                    <a:pt x="7716" y="2319"/>
                  </a:cubicBezTo>
                  <a:cubicBezTo>
                    <a:pt x="7156" y="1283"/>
                    <a:pt x="6251" y="402"/>
                    <a:pt x="5120" y="104"/>
                  </a:cubicBezTo>
                  <a:cubicBezTo>
                    <a:pt x="4855" y="34"/>
                    <a:pt x="4586" y="0"/>
                    <a:pt x="43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24"/>
            <p:cNvSpPr/>
            <p:nvPr/>
          </p:nvSpPr>
          <p:spPr>
            <a:xfrm>
              <a:off x="950700" y="4105200"/>
              <a:ext cx="156600" cy="194250"/>
            </a:xfrm>
            <a:custGeom>
              <a:rect b="b" l="l" r="r" t="t"/>
              <a:pathLst>
                <a:path extrusionOk="0" h="7770" w="6264">
                  <a:moveTo>
                    <a:pt x="3259" y="0"/>
                  </a:moveTo>
                  <a:cubicBezTo>
                    <a:pt x="2700" y="0"/>
                    <a:pt x="2140" y="153"/>
                    <a:pt x="1667" y="449"/>
                  </a:cubicBezTo>
                  <a:cubicBezTo>
                    <a:pt x="536" y="1163"/>
                    <a:pt x="1" y="2580"/>
                    <a:pt x="72" y="3914"/>
                  </a:cubicBezTo>
                  <a:cubicBezTo>
                    <a:pt x="143" y="5354"/>
                    <a:pt x="691" y="7354"/>
                    <a:pt x="2275" y="7700"/>
                  </a:cubicBezTo>
                  <a:cubicBezTo>
                    <a:pt x="2495" y="7747"/>
                    <a:pt x="2706" y="7770"/>
                    <a:pt x="2908" y="7770"/>
                  </a:cubicBezTo>
                  <a:cubicBezTo>
                    <a:pt x="4831" y="7770"/>
                    <a:pt x="5954" y="5741"/>
                    <a:pt x="6180" y="3985"/>
                  </a:cubicBezTo>
                  <a:cubicBezTo>
                    <a:pt x="6263" y="3342"/>
                    <a:pt x="6263" y="2675"/>
                    <a:pt x="6073" y="2068"/>
                  </a:cubicBezTo>
                  <a:cubicBezTo>
                    <a:pt x="5799" y="1211"/>
                    <a:pt x="5108" y="485"/>
                    <a:pt x="4263" y="175"/>
                  </a:cubicBezTo>
                  <a:cubicBezTo>
                    <a:pt x="3942" y="58"/>
                    <a:pt x="3601" y="0"/>
                    <a:pt x="32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24"/>
            <p:cNvSpPr/>
            <p:nvPr/>
          </p:nvSpPr>
          <p:spPr>
            <a:xfrm>
              <a:off x="884625" y="3732375"/>
              <a:ext cx="289650" cy="213725"/>
            </a:xfrm>
            <a:custGeom>
              <a:rect b="b" l="l" r="r" t="t"/>
              <a:pathLst>
                <a:path extrusionOk="0" h="8549" w="11586">
                  <a:moveTo>
                    <a:pt x="5798" y="1"/>
                  </a:moveTo>
                  <a:cubicBezTo>
                    <a:pt x="5759" y="1"/>
                    <a:pt x="5719" y="2"/>
                    <a:pt x="5680" y="3"/>
                  </a:cubicBezTo>
                  <a:cubicBezTo>
                    <a:pt x="2298" y="134"/>
                    <a:pt x="0" y="4456"/>
                    <a:pt x="2334" y="7135"/>
                  </a:cubicBezTo>
                  <a:cubicBezTo>
                    <a:pt x="3181" y="8110"/>
                    <a:pt x="4537" y="8549"/>
                    <a:pt x="5930" y="8549"/>
                  </a:cubicBezTo>
                  <a:cubicBezTo>
                    <a:pt x="7648" y="8549"/>
                    <a:pt x="9424" y="7881"/>
                    <a:pt x="10371" y="6730"/>
                  </a:cubicBezTo>
                  <a:cubicBezTo>
                    <a:pt x="11418" y="5456"/>
                    <a:pt x="11585" y="3420"/>
                    <a:pt x="10514" y="2170"/>
                  </a:cubicBezTo>
                  <a:cubicBezTo>
                    <a:pt x="10025" y="1598"/>
                    <a:pt x="9359" y="1229"/>
                    <a:pt x="8692" y="896"/>
                  </a:cubicBezTo>
                  <a:cubicBezTo>
                    <a:pt x="7786" y="437"/>
                    <a:pt x="6815" y="1"/>
                    <a:pt x="57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24"/>
            <p:cNvSpPr/>
            <p:nvPr/>
          </p:nvSpPr>
          <p:spPr>
            <a:xfrm>
              <a:off x="623875" y="3501825"/>
              <a:ext cx="208975" cy="213950"/>
            </a:xfrm>
            <a:custGeom>
              <a:rect b="b" l="l" r="r" t="t"/>
              <a:pathLst>
                <a:path extrusionOk="0" h="8558" w="8359">
                  <a:moveTo>
                    <a:pt x="4034" y="1"/>
                  </a:moveTo>
                  <a:cubicBezTo>
                    <a:pt x="2734" y="1"/>
                    <a:pt x="1488" y="1001"/>
                    <a:pt x="858" y="2200"/>
                  </a:cubicBezTo>
                  <a:cubicBezTo>
                    <a:pt x="84" y="3665"/>
                    <a:pt x="1" y="5474"/>
                    <a:pt x="620" y="7010"/>
                  </a:cubicBezTo>
                  <a:cubicBezTo>
                    <a:pt x="1066" y="8116"/>
                    <a:pt x="2125" y="8557"/>
                    <a:pt x="3289" y="8557"/>
                  </a:cubicBezTo>
                  <a:cubicBezTo>
                    <a:pt x="4732" y="8557"/>
                    <a:pt x="6335" y="7880"/>
                    <a:pt x="7132" y="6951"/>
                  </a:cubicBezTo>
                  <a:cubicBezTo>
                    <a:pt x="8204" y="5701"/>
                    <a:pt x="8359" y="3748"/>
                    <a:pt x="7513" y="2343"/>
                  </a:cubicBezTo>
                  <a:cubicBezTo>
                    <a:pt x="7109" y="1676"/>
                    <a:pt x="6525" y="1141"/>
                    <a:pt x="5894" y="700"/>
                  </a:cubicBezTo>
                  <a:cubicBezTo>
                    <a:pt x="5525" y="438"/>
                    <a:pt x="5132" y="212"/>
                    <a:pt x="4703" y="93"/>
                  </a:cubicBezTo>
                  <a:cubicBezTo>
                    <a:pt x="4481" y="30"/>
                    <a:pt x="4257" y="1"/>
                    <a:pt x="40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24"/>
            <p:cNvSpPr/>
            <p:nvPr/>
          </p:nvSpPr>
          <p:spPr>
            <a:xfrm>
              <a:off x="627150" y="3909350"/>
              <a:ext cx="184625" cy="180375"/>
            </a:xfrm>
            <a:custGeom>
              <a:rect b="b" l="l" r="r" t="t"/>
              <a:pathLst>
                <a:path extrusionOk="0" h="7215" w="7385">
                  <a:moveTo>
                    <a:pt x="3392" y="1"/>
                  </a:moveTo>
                  <a:cubicBezTo>
                    <a:pt x="2616" y="1"/>
                    <a:pt x="1873" y="224"/>
                    <a:pt x="1334" y="722"/>
                  </a:cubicBezTo>
                  <a:cubicBezTo>
                    <a:pt x="929" y="1092"/>
                    <a:pt x="691" y="1592"/>
                    <a:pt x="501" y="2104"/>
                  </a:cubicBezTo>
                  <a:cubicBezTo>
                    <a:pt x="179" y="2937"/>
                    <a:pt x="0" y="3854"/>
                    <a:pt x="143" y="4747"/>
                  </a:cubicBezTo>
                  <a:cubicBezTo>
                    <a:pt x="286" y="5640"/>
                    <a:pt x="786" y="6497"/>
                    <a:pt x="1584" y="6926"/>
                  </a:cubicBezTo>
                  <a:cubicBezTo>
                    <a:pt x="1951" y="7125"/>
                    <a:pt x="2351" y="7215"/>
                    <a:pt x="2764" y="7215"/>
                  </a:cubicBezTo>
                  <a:cubicBezTo>
                    <a:pt x="4762" y="7215"/>
                    <a:pt x="7048" y="5116"/>
                    <a:pt x="7216" y="3270"/>
                  </a:cubicBezTo>
                  <a:cubicBezTo>
                    <a:pt x="7385" y="1336"/>
                    <a:pt x="5288" y="1"/>
                    <a:pt x="33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24"/>
            <p:cNvSpPr/>
            <p:nvPr/>
          </p:nvSpPr>
          <p:spPr>
            <a:xfrm>
              <a:off x="728650" y="4299175"/>
              <a:ext cx="158225" cy="160525"/>
            </a:xfrm>
            <a:custGeom>
              <a:rect b="b" l="l" r="r" t="t"/>
              <a:pathLst>
                <a:path extrusionOk="0" h="6421" w="6329">
                  <a:moveTo>
                    <a:pt x="2699" y="0"/>
                  </a:moveTo>
                  <a:cubicBezTo>
                    <a:pt x="2528" y="0"/>
                    <a:pt x="2358" y="18"/>
                    <a:pt x="2191" y="60"/>
                  </a:cubicBezTo>
                  <a:cubicBezTo>
                    <a:pt x="1215" y="310"/>
                    <a:pt x="620" y="1298"/>
                    <a:pt x="346" y="2262"/>
                  </a:cubicBezTo>
                  <a:cubicBezTo>
                    <a:pt x="1" y="3441"/>
                    <a:pt x="48" y="4894"/>
                    <a:pt x="989" y="5680"/>
                  </a:cubicBezTo>
                  <a:cubicBezTo>
                    <a:pt x="1610" y="6194"/>
                    <a:pt x="2297" y="6420"/>
                    <a:pt x="2957" y="6420"/>
                  </a:cubicBezTo>
                  <a:cubicBezTo>
                    <a:pt x="4740" y="6420"/>
                    <a:pt x="6329" y="4771"/>
                    <a:pt x="5894" y="2703"/>
                  </a:cubicBezTo>
                  <a:cubicBezTo>
                    <a:pt x="5632" y="1393"/>
                    <a:pt x="4513" y="298"/>
                    <a:pt x="3215" y="48"/>
                  </a:cubicBezTo>
                  <a:cubicBezTo>
                    <a:pt x="3043" y="18"/>
                    <a:pt x="2870" y="0"/>
                    <a:pt x="26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5" name="Google Shape;675;p24"/>
          <p:cNvSpPr/>
          <p:nvPr/>
        </p:nvSpPr>
        <p:spPr>
          <a:xfrm rot="-5400000">
            <a:off x="7686188" y="-732270"/>
            <a:ext cx="753149" cy="2188524"/>
          </a:xfrm>
          <a:custGeom>
            <a:rect b="b" l="l" r="r" t="t"/>
            <a:pathLst>
              <a:path extrusionOk="0" h="103562" w="27099">
                <a:moveTo>
                  <a:pt x="27099" y="1"/>
                </a:moveTo>
                <a:cubicBezTo>
                  <a:pt x="21753" y="1775"/>
                  <a:pt x="18860" y="7811"/>
                  <a:pt x="18669" y="13443"/>
                </a:cubicBezTo>
                <a:cubicBezTo>
                  <a:pt x="18479" y="19074"/>
                  <a:pt x="20336" y="24539"/>
                  <a:pt x="21551" y="30040"/>
                </a:cubicBezTo>
                <a:cubicBezTo>
                  <a:pt x="22765" y="35541"/>
                  <a:pt x="23277" y="41601"/>
                  <a:pt x="20586" y="46542"/>
                </a:cubicBezTo>
                <a:cubicBezTo>
                  <a:pt x="19003" y="49471"/>
                  <a:pt x="16431" y="51757"/>
                  <a:pt x="14740" y="54626"/>
                </a:cubicBezTo>
                <a:cubicBezTo>
                  <a:pt x="12526" y="58377"/>
                  <a:pt x="11978" y="63068"/>
                  <a:pt x="13276" y="67223"/>
                </a:cubicBezTo>
                <a:cubicBezTo>
                  <a:pt x="14312" y="70581"/>
                  <a:pt x="16514" y="73843"/>
                  <a:pt x="15860" y="77296"/>
                </a:cubicBezTo>
                <a:cubicBezTo>
                  <a:pt x="15062" y="81558"/>
                  <a:pt x="10490" y="83749"/>
                  <a:pt x="7227" y="86595"/>
                </a:cubicBezTo>
                <a:cubicBezTo>
                  <a:pt x="2465" y="90714"/>
                  <a:pt x="0" y="97334"/>
                  <a:pt x="893" y="103561"/>
                </a:cubicBezTo>
                <a:lnTo>
                  <a:pt x="27099" y="103561"/>
                </a:lnTo>
                <a:lnTo>
                  <a:pt x="2709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6" name="Google Shape;676;p24"/>
          <p:cNvGrpSpPr/>
          <p:nvPr/>
        </p:nvGrpSpPr>
        <p:grpSpPr>
          <a:xfrm rot="-2573076">
            <a:off x="381" y="4372147"/>
            <a:ext cx="1655842" cy="875394"/>
            <a:chOff x="1680550" y="2806125"/>
            <a:chExt cx="1655900" cy="875425"/>
          </a:xfrm>
        </p:grpSpPr>
        <p:sp>
          <p:nvSpPr>
            <p:cNvPr id="677" name="Google Shape;677;p24"/>
            <p:cNvSpPr/>
            <p:nvPr/>
          </p:nvSpPr>
          <p:spPr>
            <a:xfrm>
              <a:off x="1906775" y="2806125"/>
              <a:ext cx="1429675" cy="875425"/>
            </a:xfrm>
            <a:custGeom>
              <a:rect b="b" l="l" r="r" t="t"/>
              <a:pathLst>
                <a:path extrusionOk="0" fill="none" h="35017" w="57187">
                  <a:moveTo>
                    <a:pt x="0" y="7621"/>
                  </a:moveTo>
                  <a:cubicBezTo>
                    <a:pt x="4049" y="10704"/>
                    <a:pt x="6573" y="15122"/>
                    <a:pt x="9466" y="19241"/>
                  </a:cubicBezTo>
                  <a:cubicBezTo>
                    <a:pt x="12585" y="23682"/>
                    <a:pt x="16276" y="26837"/>
                    <a:pt x="21086" y="29373"/>
                  </a:cubicBezTo>
                  <a:cubicBezTo>
                    <a:pt x="26409" y="32195"/>
                    <a:pt x="31826" y="34660"/>
                    <a:pt x="37934" y="34826"/>
                  </a:cubicBezTo>
                  <a:cubicBezTo>
                    <a:pt x="44399" y="35017"/>
                    <a:pt x="50721" y="33231"/>
                    <a:pt x="56877" y="31481"/>
                  </a:cubicBezTo>
                  <a:cubicBezTo>
                    <a:pt x="57127" y="31409"/>
                    <a:pt x="57186" y="31100"/>
                    <a:pt x="56972" y="30945"/>
                  </a:cubicBezTo>
                  <a:cubicBezTo>
                    <a:pt x="49209" y="25301"/>
                    <a:pt x="47709" y="14991"/>
                    <a:pt x="42089" y="7680"/>
                  </a:cubicBezTo>
                  <a:cubicBezTo>
                    <a:pt x="39410" y="4192"/>
                    <a:pt x="35922" y="1763"/>
                    <a:pt x="31564" y="941"/>
                  </a:cubicBezTo>
                  <a:cubicBezTo>
                    <a:pt x="26611" y="1"/>
                    <a:pt x="21396" y="382"/>
                    <a:pt x="16538" y="1656"/>
                  </a:cubicBezTo>
                  <a:cubicBezTo>
                    <a:pt x="11276" y="3025"/>
                    <a:pt x="6239" y="5251"/>
                    <a:pt x="858" y="6156"/>
                  </a:cubicBezTo>
                </a:path>
              </a:pathLst>
            </a:custGeom>
            <a:noFill/>
            <a:ln cap="rnd" cmpd="sng" w="74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24"/>
            <p:cNvSpPr/>
            <p:nvPr/>
          </p:nvSpPr>
          <p:spPr>
            <a:xfrm>
              <a:off x="1680550" y="2953775"/>
              <a:ext cx="1583850" cy="623300"/>
            </a:xfrm>
            <a:custGeom>
              <a:rect b="b" l="l" r="r" t="t"/>
              <a:pathLst>
                <a:path extrusionOk="0" fill="none" h="24932" w="63354">
                  <a:moveTo>
                    <a:pt x="18932" y="3786"/>
                  </a:moveTo>
                  <a:cubicBezTo>
                    <a:pt x="24480" y="5525"/>
                    <a:pt x="30171" y="7311"/>
                    <a:pt x="35267" y="10156"/>
                  </a:cubicBezTo>
                  <a:cubicBezTo>
                    <a:pt x="44221" y="15157"/>
                    <a:pt x="52460" y="24086"/>
                    <a:pt x="63211" y="24920"/>
                  </a:cubicBezTo>
                  <a:cubicBezTo>
                    <a:pt x="63318" y="24932"/>
                    <a:pt x="63354" y="24765"/>
                    <a:pt x="63247" y="24741"/>
                  </a:cubicBezTo>
                  <a:cubicBezTo>
                    <a:pt x="57163" y="23420"/>
                    <a:pt x="52079" y="20634"/>
                    <a:pt x="47018" y="17074"/>
                  </a:cubicBezTo>
                  <a:cubicBezTo>
                    <a:pt x="42077" y="13609"/>
                    <a:pt x="37422" y="9739"/>
                    <a:pt x="31921" y="7156"/>
                  </a:cubicBezTo>
                  <a:cubicBezTo>
                    <a:pt x="26397" y="4548"/>
                    <a:pt x="20277" y="2346"/>
                    <a:pt x="14312" y="988"/>
                  </a:cubicBezTo>
                  <a:cubicBezTo>
                    <a:pt x="11550" y="369"/>
                    <a:pt x="8728" y="0"/>
                    <a:pt x="5894" y="214"/>
                  </a:cubicBezTo>
                  <a:cubicBezTo>
                    <a:pt x="4108" y="357"/>
                    <a:pt x="1013" y="417"/>
                    <a:pt x="263" y="2417"/>
                  </a:cubicBezTo>
                  <a:cubicBezTo>
                    <a:pt x="1" y="3132"/>
                    <a:pt x="1120" y="3691"/>
                    <a:pt x="1477" y="3001"/>
                  </a:cubicBezTo>
                  <a:cubicBezTo>
                    <a:pt x="2096" y="1798"/>
                    <a:pt x="4727" y="1750"/>
                    <a:pt x="5930" y="1667"/>
                  </a:cubicBezTo>
                  <a:cubicBezTo>
                    <a:pt x="7323" y="1560"/>
                    <a:pt x="8740" y="1608"/>
                    <a:pt x="10133" y="1762"/>
                  </a:cubicBezTo>
                  <a:cubicBezTo>
                    <a:pt x="13145" y="2072"/>
                    <a:pt x="16062" y="2881"/>
                    <a:pt x="18932" y="3774"/>
                  </a:cubicBezTo>
                  <a:close/>
                </a:path>
              </a:pathLst>
            </a:custGeom>
            <a:noFill/>
            <a:ln cap="rnd" cmpd="sng" w="74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9" name="Google Shape;679;p24"/>
          <p:cNvGrpSpPr/>
          <p:nvPr/>
        </p:nvGrpSpPr>
        <p:grpSpPr>
          <a:xfrm flipH="1">
            <a:off x="7397337" y="3690200"/>
            <a:ext cx="1746675" cy="1445450"/>
            <a:chOff x="763475" y="1235400"/>
            <a:chExt cx="1746675" cy="1445450"/>
          </a:xfrm>
        </p:grpSpPr>
        <p:sp>
          <p:nvSpPr>
            <p:cNvPr id="680" name="Google Shape;680;p24"/>
            <p:cNvSpPr/>
            <p:nvPr/>
          </p:nvSpPr>
          <p:spPr>
            <a:xfrm>
              <a:off x="763475" y="1380350"/>
              <a:ext cx="1746675" cy="1183800"/>
            </a:xfrm>
            <a:custGeom>
              <a:rect b="b" l="l" r="r" t="t"/>
              <a:pathLst>
                <a:path extrusionOk="0" fill="none" h="47352" w="69867">
                  <a:moveTo>
                    <a:pt x="1" y="47352"/>
                  </a:moveTo>
                  <a:cubicBezTo>
                    <a:pt x="9299" y="39553"/>
                    <a:pt x="18205" y="31005"/>
                    <a:pt x="26944" y="22599"/>
                  </a:cubicBezTo>
                  <a:cubicBezTo>
                    <a:pt x="29159" y="20468"/>
                    <a:pt x="31374" y="18336"/>
                    <a:pt x="33421" y="16039"/>
                  </a:cubicBezTo>
                  <a:cubicBezTo>
                    <a:pt x="35112" y="14145"/>
                    <a:pt x="36684" y="12133"/>
                    <a:pt x="38493" y="10359"/>
                  </a:cubicBezTo>
                  <a:cubicBezTo>
                    <a:pt x="46566" y="2465"/>
                    <a:pt x="58591" y="1"/>
                    <a:pt x="69866" y="382"/>
                  </a:cubicBezTo>
                  <a:lnTo>
                    <a:pt x="67378" y="5871"/>
                  </a:lnTo>
                  <a:cubicBezTo>
                    <a:pt x="66021" y="8859"/>
                    <a:pt x="64485" y="12050"/>
                    <a:pt x="61592" y="13586"/>
                  </a:cubicBezTo>
                  <a:cubicBezTo>
                    <a:pt x="59127" y="14896"/>
                    <a:pt x="56115" y="14753"/>
                    <a:pt x="53531" y="15812"/>
                  </a:cubicBezTo>
                  <a:cubicBezTo>
                    <a:pt x="51174" y="16789"/>
                    <a:pt x="49257" y="18729"/>
                    <a:pt x="46792" y="19337"/>
                  </a:cubicBezTo>
                  <a:cubicBezTo>
                    <a:pt x="44447" y="19920"/>
                    <a:pt x="42006" y="19206"/>
                    <a:pt x="39601" y="19003"/>
                  </a:cubicBezTo>
                  <a:cubicBezTo>
                    <a:pt x="35243" y="18634"/>
                    <a:pt x="30076" y="20170"/>
                    <a:pt x="26956" y="22587"/>
                  </a:cubicBezTo>
                </a:path>
              </a:pathLst>
            </a:custGeom>
            <a:noFill/>
            <a:ln cap="rnd" cmpd="sng" w="74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24"/>
            <p:cNvSpPr/>
            <p:nvPr/>
          </p:nvSpPr>
          <p:spPr>
            <a:xfrm>
              <a:off x="1291525" y="1235400"/>
              <a:ext cx="332500" cy="849825"/>
            </a:xfrm>
            <a:custGeom>
              <a:rect b="b" l="l" r="r" t="t"/>
              <a:pathLst>
                <a:path extrusionOk="0" fill="none" h="33993" w="13300">
                  <a:moveTo>
                    <a:pt x="1798" y="32266"/>
                  </a:moveTo>
                  <a:cubicBezTo>
                    <a:pt x="4572" y="29135"/>
                    <a:pt x="7418" y="26075"/>
                    <a:pt x="9561" y="22479"/>
                  </a:cubicBezTo>
                  <a:cubicBezTo>
                    <a:pt x="11704" y="18884"/>
                    <a:pt x="13216" y="14812"/>
                    <a:pt x="13276" y="10633"/>
                  </a:cubicBezTo>
                  <a:cubicBezTo>
                    <a:pt x="13300" y="8823"/>
                    <a:pt x="13038" y="6978"/>
                    <a:pt x="12157" y="5394"/>
                  </a:cubicBezTo>
                  <a:cubicBezTo>
                    <a:pt x="11109" y="3489"/>
                    <a:pt x="9228" y="2060"/>
                    <a:pt x="8537" y="1"/>
                  </a:cubicBezTo>
                  <a:cubicBezTo>
                    <a:pt x="7084" y="5906"/>
                    <a:pt x="5382" y="11740"/>
                    <a:pt x="3429" y="17491"/>
                  </a:cubicBezTo>
                  <a:cubicBezTo>
                    <a:pt x="2715" y="19634"/>
                    <a:pt x="1953" y="21789"/>
                    <a:pt x="1715" y="24039"/>
                  </a:cubicBezTo>
                  <a:cubicBezTo>
                    <a:pt x="1596" y="25230"/>
                    <a:pt x="1631" y="26432"/>
                    <a:pt x="1524" y="27623"/>
                  </a:cubicBezTo>
                  <a:cubicBezTo>
                    <a:pt x="1322" y="29826"/>
                    <a:pt x="655" y="31873"/>
                    <a:pt x="0" y="33993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24"/>
            <p:cNvSpPr/>
            <p:nvPr/>
          </p:nvSpPr>
          <p:spPr>
            <a:xfrm>
              <a:off x="1062325" y="1386025"/>
              <a:ext cx="233675" cy="819175"/>
            </a:xfrm>
            <a:custGeom>
              <a:rect b="b" l="l" r="r" t="t"/>
              <a:pathLst>
                <a:path extrusionOk="0" fill="none" h="32767" w="9347">
                  <a:moveTo>
                    <a:pt x="8359" y="22265"/>
                  </a:moveTo>
                  <a:cubicBezTo>
                    <a:pt x="9037" y="18895"/>
                    <a:pt x="9347" y="15407"/>
                    <a:pt x="8668" y="12037"/>
                  </a:cubicBezTo>
                  <a:cubicBezTo>
                    <a:pt x="7799" y="7775"/>
                    <a:pt x="5394" y="4001"/>
                    <a:pt x="3025" y="333"/>
                  </a:cubicBezTo>
                  <a:cubicBezTo>
                    <a:pt x="2929" y="179"/>
                    <a:pt x="2751" y="0"/>
                    <a:pt x="2584" y="83"/>
                  </a:cubicBezTo>
                  <a:cubicBezTo>
                    <a:pt x="2513" y="131"/>
                    <a:pt x="2465" y="214"/>
                    <a:pt x="2429" y="286"/>
                  </a:cubicBezTo>
                  <a:cubicBezTo>
                    <a:pt x="393" y="5072"/>
                    <a:pt x="0" y="10775"/>
                    <a:pt x="2417" y="15371"/>
                  </a:cubicBezTo>
                  <a:cubicBezTo>
                    <a:pt x="3060" y="16585"/>
                    <a:pt x="3882" y="17728"/>
                    <a:pt x="4263" y="19038"/>
                  </a:cubicBezTo>
                  <a:cubicBezTo>
                    <a:pt x="4775" y="20848"/>
                    <a:pt x="4394" y="22765"/>
                    <a:pt x="4049" y="24598"/>
                  </a:cubicBezTo>
                  <a:cubicBezTo>
                    <a:pt x="3584" y="27051"/>
                    <a:pt x="2882" y="30420"/>
                    <a:pt x="4072" y="32766"/>
                  </a:cubicBezTo>
                  <a:cubicBezTo>
                    <a:pt x="4775" y="32242"/>
                    <a:pt x="6311" y="29051"/>
                    <a:pt x="6763" y="27896"/>
                  </a:cubicBezTo>
                  <a:cubicBezTo>
                    <a:pt x="7454" y="26075"/>
                    <a:pt x="7966" y="24182"/>
                    <a:pt x="8347" y="22265"/>
                  </a:cubicBezTo>
                  <a:close/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24"/>
            <p:cNvSpPr/>
            <p:nvPr/>
          </p:nvSpPr>
          <p:spPr>
            <a:xfrm>
              <a:off x="817650" y="1647650"/>
              <a:ext cx="250350" cy="842400"/>
            </a:xfrm>
            <a:custGeom>
              <a:rect b="b" l="l" r="r" t="t"/>
              <a:pathLst>
                <a:path extrusionOk="0" fill="none" h="33696" w="10014">
                  <a:moveTo>
                    <a:pt x="4453" y="30945"/>
                  </a:moveTo>
                  <a:cubicBezTo>
                    <a:pt x="6108" y="28611"/>
                    <a:pt x="8240" y="25956"/>
                    <a:pt x="8549" y="23123"/>
                  </a:cubicBezTo>
                  <a:cubicBezTo>
                    <a:pt x="8763" y="21206"/>
                    <a:pt x="8406" y="19253"/>
                    <a:pt x="8799" y="17372"/>
                  </a:cubicBezTo>
                  <a:cubicBezTo>
                    <a:pt x="8990" y="16443"/>
                    <a:pt x="9347" y="15574"/>
                    <a:pt x="9537" y="14657"/>
                  </a:cubicBezTo>
                  <a:cubicBezTo>
                    <a:pt x="10014" y="12359"/>
                    <a:pt x="9359" y="9942"/>
                    <a:pt x="8204" y="7894"/>
                  </a:cubicBezTo>
                  <a:cubicBezTo>
                    <a:pt x="7037" y="5847"/>
                    <a:pt x="5418" y="4120"/>
                    <a:pt x="3810" y="2406"/>
                  </a:cubicBezTo>
                  <a:cubicBezTo>
                    <a:pt x="3048" y="1608"/>
                    <a:pt x="2298" y="810"/>
                    <a:pt x="1536" y="1"/>
                  </a:cubicBezTo>
                  <a:cubicBezTo>
                    <a:pt x="2072" y="2227"/>
                    <a:pt x="2417" y="4525"/>
                    <a:pt x="2179" y="6799"/>
                  </a:cubicBezTo>
                  <a:cubicBezTo>
                    <a:pt x="1953" y="8883"/>
                    <a:pt x="1251" y="10883"/>
                    <a:pt x="762" y="12931"/>
                  </a:cubicBezTo>
                  <a:cubicBezTo>
                    <a:pt x="274" y="14967"/>
                    <a:pt x="0" y="17134"/>
                    <a:pt x="632" y="19134"/>
                  </a:cubicBezTo>
                  <a:cubicBezTo>
                    <a:pt x="1084" y="20539"/>
                    <a:pt x="1965" y="21789"/>
                    <a:pt x="2310" y="23230"/>
                  </a:cubicBezTo>
                  <a:cubicBezTo>
                    <a:pt x="3132" y="26671"/>
                    <a:pt x="727" y="30231"/>
                    <a:pt x="1417" y="33695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24"/>
            <p:cNvSpPr/>
            <p:nvPr/>
          </p:nvSpPr>
          <p:spPr>
            <a:xfrm>
              <a:off x="1171275" y="1983100"/>
              <a:ext cx="879300" cy="363775"/>
            </a:xfrm>
            <a:custGeom>
              <a:rect b="b" l="l" r="r" t="t"/>
              <a:pathLst>
                <a:path extrusionOk="0" fill="none" h="14551" w="35172">
                  <a:moveTo>
                    <a:pt x="4691" y="4192"/>
                  </a:moveTo>
                  <a:cubicBezTo>
                    <a:pt x="5537" y="4049"/>
                    <a:pt x="6251" y="3966"/>
                    <a:pt x="6989" y="3525"/>
                  </a:cubicBezTo>
                  <a:cubicBezTo>
                    <a:pt x="11930" y="584"/>
                    <a:pt x="18217" y="1"/>
                    <a:pt x="23610" y="1989"/>
                  </a:cubicBezTo>
                  <a:cubicBezTo>
                    <a:pt x="27027" y="3239"/>
                    <a:pt x="30135" y="5466"/>
                    <a:pt x="33754" y="5835"/>
                  </a:cubicBezTo>
                  <a:cubicBezTo>
                    <a:pt x="34314" y="5883"/>
                    <a:pt x="35040" y="6026"/>
                    <a:pt x="35124" y="6585"/>
                  </a:cubicBezTo>
                  <a:cubicBezTo>
                    <a:pt x="35171" y="6883"/>
                    <a:pt x="35004" y="7157"/>
                    <a:pt x="34826" y="7395"/>
                  </a:cubicBezTo>
                  <a:cubicBezTo>
                    <a:pt x="34064" y="8490"/>
                    <a:pt x="33135" y="9455"/>
                    <a:pt x="32195" y="10395"/>
                  </a:cubicBezTo>
                  <a:cubicBezTo>
                    <a:pt x="31087" y="11479"/>
                    <a:pt x="29932" y="12538"/>
                    <a:pt x="28587" y="13312"/>
                  </a:cubicBezTo>
                  <a:cubicBezTo>
                    <a:pt x="27254" y="14086"/>
                    <a:pt x="25694" y="14550"/>
                    <a:pt x="24158" y="14396"/>
                  </a:cubicBezTo>
                  <a:cubicBezTo>
                    <a:pt x="21372" y="14110"/>
                    <a:pt x="19145" y="11860"/>
                    <a:pt x="16395" y="11371"/>
                  </a:cubicBezTo>
                  <a:cubicBezTo>
                    <a:pt x="14502" y="11038"/>
                    <a:pt x="12573" y="11586"/>
                    <a:pt x="10692" y="12002"/>
                  </a:cubicBezTo>
                  <a:cubicBezTo>
                    <a:pt x="8811" y="12431"/>
                    <a:pt x="6775" y="12717"/>
                    <a:pt x="5013" y="11919"/>
                  </a:cubicBezTo>
                  <a:cubicBezTo>
                    <a:pt x="3405" y="11181"/>
                    <a:pt x="2322" y="9645"/>
                    <a:pt x="893" y="8597"/>
                  </a:cubicBezTo>
                  <a:cubicBezTo>
                    <a:pt x="762" y="8490"/>
                    <a:pt x="607" y="8395"/>
                    <a:pt x="441" y="8419"/>
                  </a:cubicBezTo>
                  <a:cubicBezTo>
                    <a:pt x="274" y="8442"/>
                    <a:pt x="0" y="8514"/>
                    <a:pt x="107" y="8633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24"/>
            <p:cNvSpPr/>
            <p:nvPr/>
          </p:nvSpPr>
          <p:spPr>
            <a:xfrm>
              <a:off x="763475" y="2368575"/>
              <a:ext cx="904600" cy="312275"/>
            </a:xfrm>
            <a:custGeom>
              <a:rect b="b" l="l" r="r" t="t"/>
              <a:pathLst>
                <a:path extrusionOk="0" fill="none" h="12491" w="36184">
                  <a:moveTo>
                    <a:pt x="2144" y="6001"/>
                  </a:moveTo>
                  <a:cubicBezTo>
                    <a:pt x="6573" y="3299"/>
                    <a:pt x="11204" y="441"/>
                    <a:pt x="16384" y="155"/>
                  </a:cubicBezTo>
                  <a:cubicBezTo>
                    <a:pt x="19158" y="1"/>
                    <a:pt x="21920" y="572"/>
                    <a:pt x="24623" y="1227"/>
                  </a:cubicBezTo>
                  <a:cubicBezTo>
                    <a:pt x="28456" y="2179"/>
                    <a:pt x="32255" y="3334"/>
                    <a:pt x="36029" y="4513"/>
                  </a:cubicBezTo>
                  <a:cubicBezTo>
                    <a:pt x="36184" y="4906"/>
                    <a:pt x="35874" y="5335"/>
                    <a:pt x="35576" y="5644"/>
                  </a:cubicBezTo>
                  <a:cubicBezTo>
                    <a:pt x="31016" y="10311"/>
                    <a:pt x="23789" y="12490"/>
                    <a:pt x="17610" y="10383"/>
                  </a:cubicBezTo>
                  <a:cubicBezTo>
                    <a:pt x="16145" y="9895"/>
                    <a:pt x="14681" y="9156"/>
                    <a:pt x="13145" y="9299"/>
                  </a:cubicBezTo>
                  <a:cubicBezTo>
                    <a:pt x="11669" y="9430"/>
                    <a:pt x="10323" y="10347"/>
                    <a:pt x="8847" y="10335"/>
                  </a:cubicBezTo>
                  <a:cubicBezTo>
                    <a:pt x="8097" y="10323"/>
                    <a:pt x="7371" y="10085"/>
                    <a:pt x="6668" y="9835"/>
                  </a:cubicBezTo>
                  <a:cubicBezTo>
                    <a:pt x="4465" y="9073"/>
                    <a:pt x="2203" y="8585"/>
                    <a:pt x="1" y="7823"/>
                  </a:cubicBezTo>
                </a:path>
              </a:pathLst>
            </a:custGeom>
            <a:noFill/>
            <a:ln cap="rnd" cmpd="sng" w="74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6" name="Google Shape;686;p24"/>
          <p:cNvSpPr/>
          <p:nvPr/>
        </p:nvSpPr>
        <p:spPr>
          <a:xfrm>
            <a:off x="7994056" y="481214"/>
            <a:ext cx="553203" cy="494981"/>
          </a:xfrm>
          <a:custGeom>
            <a:rect b="b" l="l" r="r" t="t"/>
            <a:pathLst>
              <a:path extrusionOk="0" h="31694" w="35422">
                <a:moveTo>
                  <a:pt x="19100" y="0"/>
                </a:moveTo>
                <a:cubicBezTo>
                  <a:pt x="14313" y="0"/>
                  <a:pt x="9640" y="1587"/>
                  <a:pt x="6978" y="4887"/>
                </a:cubicBezTo>
                <a:cubicBezTo>
                  <a:pt x="155" y="13353"/>
                  <a:pt x="1" y="27664"/>
                  <a:pt x="12121" y="31010"/>
                </a:cubicBezTo>
                <a:lnTo>
                  <a:pt x="12121" y="31022"/>
                </a:lnTo>
                <a:cubicBezTo>
                  <a:pt x="13786" y="31479"/>
                  <a:pt x="15506" y="31694"/>
                  <a:pt x="17231" y="31694"/>
                </a:cubicBezTo>
                <a:cubicBezTo>
                  <a:pt x="19994" y="31694"/>
                  <a:pt x="22768" y="31142"/>
                  <a:pt x="25349" y="30152"/>
                </a:cubicBezTo>
                <a:cubicBezTo>
                  <a:pt x="26980" y="29521"/>
                  <a:pt x="28564" y="28712"/>
                  <a:pt x="29802" y="27497"/>
                </a:cubicBezTo>
                <a:cubicBezTo>
                  <a:pt x="33302" y="24045"/>
                  <a:pt x="35422" y="16603"/>
                  <a:pt x="35195" y="11829"/>
                </a:cubicBezTo>
                <a:cubicBezTo>
                  <a:pt x="34828" y="4121"/>
                  <a:pt x="26816" y="0"/>
                  <a:pt x="191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" name="Google Shape;687;p24"/>
          <p:cNvSpPr/>
          <p:nvPr/>
        </p:nvSpPr>
        <p:spPr>
          <a:xfrm rot="1760308">
            <a:off x="7683385" y="814361"/>
            <a:ext cx="309473" cy="227729"/>
          </a:xfrm>
          <a:custGeom>
            <a:rect b="b" l="l" r="r" t="t"/>
            <a:pathLst>
              <a:path extrusionOk="0" h="8549" w="11586">
                <a:moveTo>
                  <a:pt x="5798" y="1"/>
                </a:moveTo>
                <a:cubicBezTo>
                  <a:pt x="5759" y="1"/>
                  <a:pt x="5719" y="2"/>
                  <a:pt x="5680" y="3"/>
                </a:cubicBezTo>
                <a:cubicBezTo>
                  <a:pt x="2298" y="134"/>
                  <a:pt x="0" y="4456"/>
                  <a:pt x="2334" y="7135"/>
                </a:cubicBezTo>
                <a:cubicBezTo>
                  <a:pt x="3181" y="8110"/>
                  <a:pt x="4537" y="8549"/>
                  <a:pt x="5930" y="8549"/>
                </a:cubicBezTo>
                <a:cubicBezTo>
                  <a:pt x="7648" y="8549"/>
                  <a:pt x="9424" y="7881"/>
                  <a:pt x="10371" y="6730"/>
                </a:cubicBezTo>
                <a:cubicBezTo>
                  <a:pt x="11418" y="5456"/>
                  <a:pt x="11585" y="3420"/>
                  <a:pt x="10514" y="2170"/>
                </a:cubicBezTo>
                <a:cubicBezTo>
                  <a:pt x="10025" y="1598"/>
                  <a:pt x="9359" y="1229"/>
                  <a:pt x="8692" y="896"/>
                </a:cubicBezTo>
                <a:cubicBezTo>
                  <a:pt x="7786" y="437"/>
                  <a:pt x="6815" y="1"/>
                  <a:pt x="579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Google Shape;688;p24"/>
          <p:cNvSpPr/>
          <p:nvPr/>
        </p:nvSpPr>
        <p:spPr>
          <a:xfrm rot="-1179032">
            <a:off x="8003046" y="1094858"/>
            <a:ext cx="237469" cy="174729"/>
          </a:xfrm>
          <a:custGeom>
            <a:rect b="b" l="l" r="r" t="t"/>
            <a:pathLst>
              <a:path extrusionOk="0" h="8549" w="11586">
                <a:moveTo>
                  <a:pt x="5798" y="1"/>
                </a:moveTo>
                <a:cubicBezTo>
                  <a:pt x="5759" y="1"/>
                  <a:pt x="5719" y="2"/>
                  <a:pt x="5680" y="3"/>
                </a:cubicBezTo>
                <a:cubicBezTo>
                  <a:pt x="2298" y="134"/>
                  <a:pt x="0" y="4456"/>
                  <a:pt x="2334" y="7135"/>
                </a:cubicBezTo>
                <a:cubicBezTo>
                  <a:pt x="3181" y="8110"/>
                  <a:pt x="4537" y="8549"/>
                  <a:pt x="5930" y="8549"/>
                </a:cubicBezTo>
                <a:cubicBezTo>
                  <a:pt x="7648" y="8549"/>
                  <a:pt x="9424" y="7881"/>
                  <a:pt x="10371" y="6730"/>
                </a:cubicBezTo>
                <a:cubicBezTo>
                  <a:pt x="11418" y="5456"/>
                  <a:pt x="11585" y="3420"/>
                  <a:pt x="10514" y="2170"/>
                </a:cubicBezTo>
                <a:cubicBezTo>
                  <a:pt x="10025" y="1598"/>
                  <a:pt x="9359" y="1229"/>
                  <a:pt x="8692" y="896"/>
                </a:cubicBezTo>
                <a:cubicBezTo>
                  <a:pt x="7786" y="437"/>
                  <a:pt x="6815" y="1"/>
                  <a:pt x="579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Google Shape;689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">
  <p:cSld name="CUSTOM_1"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25"/>
          <p:cNvSpPr/>
          <p:nvPr>
            <p:ph idx="2" type="pic"/>
          </p:nvPr>
        </p:nvSpPr>
        <p:spPr>
          <a:xfrm>
            <a:off x="1184637" y="1323300"/>
            <a:ext cx="2143800" cy="24969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2" name="Google Shape;692;p25"/>
          <p:cNvSpPr txBox="1"/>
          <p:nvPr>
            <p:ph idx="1" type="subTitle"/>
          </p:nvPr>
        </p:nvSpPr>
        <p:spPr>
          <a:xfrm>
            <a:off x="3804692" y="2662854"/>
            <a:ext cx="4633800" cy="84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93" name="Google Shape;693;p25"/>
          <p:cNvSpPr txBox="1"/>
          <p:nvPr>
            <p:ph type="title"/>
          </p:nvPr>
        </p:nvSpPr>
        <p:spPr>
          <a:xfrm>
            <a:off x="3802792" y="1636446"/>
            <a:ext cx="4633800" cy="105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94" name="Google Shape;694;p25"/>
          <p:cNvSpPr/>
          <p:nvPr/>
        </p:nvSpPr>
        <p:spPr>
          <a:xfrm flipH="1" rot="-5400000">
            <a:off x="7576200" y="3587994"/>
            <a:ext cx="806100" cy="23187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25"/>
          <p:cNvSpPr/>
          <p:nvPr/>
        </p:nvSpPr>
        <p:spPr>
          <a:xfrm>
            <a:off x="-6500" y="-14584"/>
            <a:ext cx="1445831" cy="1332660"/>
          </a:xfrm>
          <a:custGeom>
            <a:rect b="b" l="l" r="r" t="t"/>
            <a:pathLst>
              <a:path extrusionOk="0" h="60603" w="70451">
                <a:moveTo>
                  <a:pt x="227" y="0"/>
                </a:moveTo>
                <a:lnTo>
                  <a:pt x="1" y="60222"/>
                </a:lnTo>
                <a:cubicBezTo>
                  <a:pt x="592" y="60484"/>
                  <a:pt x="1209" y="60603"/>
                  <a:pt x="1830" y="60603"/>
                </a:cubicBezTo>
                <a:cubicBezTo>
                  <a:pt x="3974" y="60603"/>
                  <a:pt x="6155" y="59182"/>
                  <a:pt x="7383" y="57317"/>
                </a:cubicBezTo>
                <a:cubicBezTo>
                  <a:pt x="8966" y="54912"/>
                  <a:pt x="9407" y="51959"/>
                  <a:pt x="10026" y="49149"/>
                </a:cubicBezTo>
                <a:cubicBezTo>
                  <a:pt x="10645" y="46339"/>
                  <a:pt x="11597" y="43398"/>
                  <a:pt x="13836" y="41588"/>
                </a:cubicBezTo>
                <a:cubicBezTo>
                  <a:pt x="18253" y="38040"/>
                  <a:pt x="25694" y="40350"/>
                  <a:pt x="29671" y="36314"/>
                </a:cubicBezTo>
                <a:cubicBezTo>
                  <a:pt x="32148" y="33802"/>
                  <a:pt x="32219" y="29837"/>
                  <a:pt x="33684" y="26634"/>
                </a:cubicBezTo>
                <a:cubicBezTo>
                  <a:pt x="35898" y="21753"/>
                  <a:pt x="41173" y="19026"/>
                  <a:pt x="46316" y="17526"/>
                </a:cubicBezTo>
                <a:cubicBezTo>
                  <a:pt x="51460" y="16026"/>
                  <a:pt x="56913" y="15347"/>
                  <a:pt x="61663" y="12883"/>
                </a:cubicBezTo>
                <a:cubicBezTo>
                  <a:pt x="66414" y="10406"/>
                  <a:pt x="70450" y="5394"/>
                  <a:pt x="69593" y="107"/>
                </a:cubicBezTo>
                <a:lnTo>
                  <a:pt x="22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p25"/>
          <p:cNvSpPr/>
          <p:nvPr/>
        </p:nvSpPr>
        <p:spPr>
          <a:xfrm flipH="1" rot="10800000">
            <a:off x="7599375" y="3494850"/>
            <a:ext cx="1545750" cy="1658550"/>
          </a:xfrm>
          <a:custGeom>
            <a:rect b="b" l="l" r="r" t="t"/>
            <a:pathLst>
              <a:path extrusionOk="0" h="66342" w="61830">
                <a:moveTo>
                  <a:pt x="1" y="0"/>
                </a:moveTo>
                <a:lnTo>
                  <a:pt x="1" y="2417"/>
                </a:lnTo>
                <a:cubicBezTo>
                  <a:pt x="382" y="7227"/>
                  <a:pt x="822" y="12204"/>
                  <a:pt x="3073" y="16478"/>
                </a:cubicBezTo>
                <a:cubicBezTo>
                  <a:pt x="5152" y="20428"/>
                  <a:pt x="9213" y="23665"/>
                  <a:pt x="13603" y="23665"/>
                </a:cubicBezTo>
                <a:cubicBezTo>
                  <a:pt x="13965" y="23665"/>
                  <a:pt x="14328" y="23643"/>
                  <a:pt x="14693" y="23598"/>
                </a:cubicBezTo>
                <a:cubicBezTo>
                  <a:pt x="19122" y="23050"/>
                  <a:pt x="22420" y="19419"/>
                  <a:pt x="25849" y="16573"/>
                </a:cubicBezTo>
                <a:cubicBezTo>
                  <a:pt x="28261" y="14579"/>
                  <a:pt x="31449" y="12878"/>
                  <a:pt x="34428" y="12878"/>
                </a:cubicBezTo>
                <a:cubicBezTo>
                  <a:pt x="35701" y="12878"/>
                  <a:pt x="36934" y="13188"/>
                  <a:pt x="38053" y="13918"/>
                </a:cubicBezTo>
                <a:cubicBezTo>
                  <a:pt x="41625" y="16252"/>
                  <a:pt x="41792" y="21360"/>
                  <a:pt x="41280" y="25586"/>
                </a:cubicBezTo>
                <a:cubicBezTo>
                  <a:pt x="40768" y="29825"/>
                  <a:pt x="40161" y="34671"/>
                  <a:pt x="42994" y="37850"/>
                </a:cubicBezTo>
                <a:cubicBezTo>
                  <a:pt x="45340" y="40469"/>
                  <a:pt x="49448" y="41148"/>
                  <a:pt x="51412" y="44053"/>
                </a:cubicBezTo>
                <a:cubicBezTo>
                  <a:pt x="53305" y="46851"/>
                  <a:pt x="52507" y="50590"/>
                  <a:pt x="52793" y="53959"/>
                </a:cubicBezTo>
                <a:cubicBezTo>
                  <a:pt x="53234" y="59317"/>
                  <a:pt x="56865" y="64282"/>
                  <a:pt x="61830" y="66341"/>
                </a:cubicBezTo>
                <a:lnTo>
                  <a:pt x="6183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97" name="Google Shape;697;p25"/>
          <p:cNvGrpSpPr/>
          <p:nvPr/>
        </p:nvGrpSpPr>
        <p:grpSpPr>
          <a:xfrm flipH="1" rot="5400000">
            <a:off x="324792" y="-24593"/>
            <a:ext cx="783251" cy="1016811"/>
            <a:chOff x="8159226" y="4035013"/>
            <a:chExt cx="783251" cy="1016811"/>
          </a:xfrm>
        </p:grpSpPr>
        <p:sp>
          <p:nvSpPr>
            <p:cNvPr id="698" name="Google Shape;698;p25"/>
            <p:cNvSpPr/>
            <p:nvPr/>
          </p:nvSpPr>
          <p:spPr>
            <a:xfrm flipH="1" rot="-3438117">
              <a:off x="8288660" y="4499192"/>
              <a:ext cx="201158" cy="311110"/>
            </a:xfrm>
            <a:custGeom>
              <a:rect b="b" l="l" r="r" t="t"/>
              <a:pathLst>
                <a:path extrusionOk="0" h="13998" w="9050">
                  <a:moveTo>
                    <a:pt x="5916" y="0"/>
                  </a:moveTo>
                  <a:cubicBezTo>
                    <a:pt x="5287" y="0"/>
                    <a:pt x="4655" y="203"/>
                    <a:pt x="4156" y="601"/>
                  </a:cubicBezTo>
                  <a:cubicBezTo>
                    <a:pt x="3716" y="946"/>
                    <a:pt x="3394" y="1422"/>
                    <a:pt x="3073" y="1898"/>
                  </a:cubicBezTo>
                  <a:cubicBezTo>
                    <a:pt x="1227" y="4625"/>
                    <a:pt x="1" y="6661"/>
                    <a:pt x="1" y="10066"/>
                  </a:cubicBezTo>
                  <a:cubicBezTo>
                    <a:pt x="25" y="11483"/>
                    <a:pt x="287" y="13162"/>
                    <a:pt x="1561" y="13781"/>
                  </a:cubicBezTo>
                  <a:cubicBezTo>
                    <a:pt x="1860" y="13930"/>
                    <a:pt x="2187" y="13997"/>
                    <a:pt x="2518" y="13997"/>
                  </a:cubicBezTo>
                  <a:cubicBezTo>
                    <a:pt x="3082" y="13997"/>
                    <a:pt x="3659" y="13803"/>
                    <a:pt x="4132" y="13495"/>
                  </a:cubicBezTo>
                  <a:cubicBezTo>
                    <a:pt x="4894" y="12995"/>
                    <a:pt x="5442" y="12257"/>
                    <a:pt x="5942" y="11495"/>
                  </a:cubicBezTo>
                  <a:cubicBezTo>
                    <a:pt x="6907" y="9995"/>
                    <a:pt x="7716" y="8387"/>
                    <a:pt x="8323" y="6709"/>
                  </a:cubicBezTo>
                  <a:cubicBezTo>
                    <a:pt x="8728" y="5613"/>
                    <a:pt x="9050" y="4458"/>
                    <a:pt x="8954" y="3291"/>
                  </a:cubicBezTo>
                  <a:cubicBezTo>
                    <a:pt x="8871" y="2125"/>
                    <a:pt x="8312" y="946"/>
                    <a:pt x="7299" y="362"/>
                  </a:cubicBezTo>
                  <a:cubicBezTo>
                    <a:pt x="6881" y="120"/>
                    <a:pt x="6399" y="0"/>
                    <a:pt x="59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25"/>
            <p:cNvSpPr/>
            <p:nvPr/>
          </p:nvSpPr>
          <p:spPr>
            <a:xfrm flipH="1" rot="-3438117">
              <a:off x="8185095" y="4297369"/>
              <a:ext cx="175219" cy="157222"/>
            </a:xfrm>
            <a:custGeom>
              <a:rect b="b" l="l" r="r" t="t"/>
              <a:pathLst>
                <a:path extrusionOk="0" h="7074" w="7883">
                  <a:moveTo>
                    <a:pt x="3581" y="1"/>
                  </a:moveTo>
                  <a:cubicBezTo>
                    <a:pt x="1731" y="1"/>
                    <a:pt x="8" y="1385"/>
                    <a:pt x="0" y="3549"/>
                  </a:cubicBezTo>
                  <a:cubicBezTo>
                    <a:pt x="0" y="4657"/>
                    <a:pt x="524" y="5764"/>
                    <a:pt x="1405" y="6431"/>
                  </a:cubicBezTo>
                  <a:cubicBezTo>
                    <a:pt x="1964" y="6848"/>
                    <a:pt x="2658" y="7074"/>
                    <a:pt x="3347" y="7074"/>
                  </a:cubicBezTo>
                  <a:cubicBezTo>
                    <a:pt x="3759" y="7074"/>
                    <a:pt x="4169" y="6993"/>
                    <a:pt x="4548" y="6824"/>
                  </a:cubicBezTo>
                  <a:cubicBezTo>
                    <a:pt x="6656" y="5907"/>
                    <a:pt x="7882" y="2323"/>
                    <a:pt x="5858" y="775"/>
                  </a:cubicBezTo>
                  <a:cubicBezTo>
                    <a:pt x="5155" y="244"/>
                    <a:pt x="4357" y="1"/>
                    <a:pt x="35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25"/>
            <p:cNvSpPr/>
            <p:nvPr/>
          </p:nvSpPr>
          <p:spPr>
            <a:xfrm flipH="1" rot="-3438117">
              <a:off x="8188029" y="4865364"/>
              <a:ext cx="169351" cy="124217"/>
            </a:xfrm>
            <a:custGeom>
              <a:rect b="b" l="l" r="r" t="t"/>
              <a:pathLst>
                <a:path extrusionOk="0" h="5589" w="7619">
                  <a:moveTo>
                    <a:pt x="3949" y="1"/>
                  </a:moveTo>
                  <a:cubicBezTo>
                    <a:pt x="3922" y="1"/>
                    <a:pt x="3895" y="1"/>
                    <a:pt x="3868" y="2"/>
                  </a:cubicBezTo>
                  <a:cubicBezTo>
                    <a:pt x="1" y="115"/>
                    <a:pt x="1333" y="5589"/>
                    <a:pt x="4652" y="5589"/>
                  </a:cubicBezTo>
                  <a:cubicBezTo>
                    <a:pt x="5165" y="5589"/>
                    <a:pt x="5725" y="5458"/>
                    <a:pt x="6321" y="5157"/>
                  </a:cubicBezTo>
                  <a:cubicBezTo>
                    <a:pt x="6654" y="4990"/>
                    <a:pt x="6952" y="4776"/>
                    <a:pt x="7166" y="4479"/>
                  </a:cubicBezTo>
                  <a:cubicBezTo>
                    <a:pt x="7619" y="3847"/>
                    <a:pt x="7595" y="2966"/>
                    <a:pt x="7297" y="2240"/>
                  </a:cubicBezTo>
                  <a:cubicBezTo>
                    <a:pt x="6760" y="920"/>
                    <a:pt x="5374" y="1"/>
                    <a:pt x="39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25"/>
            <p:cNvSpPr/>
            <p:nvPr/>
          </p:nvSpPr>
          <p:spPr>
            <a:xfrm flipH="1" rot="-3438117">
              <a:off x="8433124" y="4854599"/>
              <a:ext cx="166728" cy="165001"/>
            </a:xfrm>
            <a:custGeom>
              <a:rect b="b" l="l" r="r" t="t"/>
              <a:pathLst>
                <a:path extrusionOk="0" h="7424" w="7501">
                  <a:moveTo>
                    <a:pt x="3361" y="0"/>
                  </a:moveTo>
                  <a:cubicBezTo>
                    <a:pt x="2676" y="0"/>
                    <a:pt x="2022" y="344"/>
                    <a:pt x="1500" y="801"/>
                  </a:cubicBezTo>
                  <a:cubicBezTo>
                    <a:pt x="595" y="1623"/>
                    <a:pt x="36" y="2825"/>
                    <a:pt x="12" y="4052"/>
                  </a:cubicBezTo>
                  <a:cubicBezTo>
                    <a:pt x="0" y="4421"/>
                    <a:pt x="48" y="4790"/>
                    <a:pt x="143" y="5147"/>
                  </a:cubicBezTo>
                  <a:cubicBezTo>
                    <a:pt x="534" y="6484"/>
                    <a:pt x="1907" y="7423"/>
                    <a:pt x="3303" y="7423"/>
                  </a:cubicBezTo>
                  <a:cubicBezTo>
                    <a:pt x="3436" y="7423"/>
                    <a:pt x="3570" y="7415"/>
                    <a:pt x="3703" y="7397"/>
                  </a:cubicBezTo>
                  <a:cubicBezTo>
                    <a:pt x="7501" y="6921"/>
                    <a:pt x="7477" y="2456"/>
                    <a:pt x="4834" y="551"/>
                  </a:cubicBezTo>
                  <a:cubicBezTo>
                    <a:pt x="4465" y="289"/>
                    <a:pt x="4048" y="75"/>
                    <a:pt x="3608" y="15"/>
                  </a:cubicBezTo>
                  <a:cubicBezTo>
                    <a:pt x="3525" y="5"/>
                    <a:pt x="3443" y="0"/>
                    <a:pt x="33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25"/>
            <p:cNvSpPr/>
            <p:nvPr/>
          </p:nvSpPr>
          <p:spPr>
            <a:xfrm flipH="1" rot="-3438117">
              <a:off x="8639128" y="4653996"/>
              <a:ext cx="204848" cy="206073"/>
            </a:xfrm>
            <a:custGeom>
              <a:rect b="b" l="l" r="r" t="t"/>
              <a:pathLst>
                <a:path extrusionOk="0" h="9272" w="9216">
                  <a:moveTo>
                    <a:pt x="4318" y="0"/>
                  </a:moveTo>
                  <a:cubicBezTo>
                    <a:pt x="2684" y="0"/>
                    <a:pt x="1085" y="1237"/>
                    <a:pt x="584" y="2843"/>
                  </a:cubicBezTo>
                  <a:cubicBezTo>
                    <a:pt x="1" y="4712"/>
                    <a:pt x="727" y="6819"/>
                    <a:pt x="2108" y="8201"/>
                  </a:cubicBezTo>
                  <a:cubicBezTo>
                    <a:pt x="2441" y="8546"/>
                    <a:pt x="2822" y="8843"/>
                    <a:pt x="3263" y="9034"/>
                  </a:cubicBezTo>
                  <a:cubicBezTo>
                    <a:pt x="3630" y="9198"/>
                    <a:pt x="4027" y="9272"/>
                    <a:pt x="4435" y="9272"/>
                  </a:cubicBezTo>
                  <a:cubicBezTo>
                    <a:pt x="5826" y="9272"/>
                    <a:pt x="7337" y="8416"/>
                    <a:pt x="8156" y="7403"/>
                  </a:cubicBezTo>
                  <a:cubicBezTo>
                    <a:pt x="9216" y="6093"/>
                    <a:pt x="8478" y="3724"/>
                    <a:pt x="7716" y="2319"/>
                  </a:cubicBezTo>
                  <a:cubicBezTo>
                    <a:pt x="7156" y="1283"/>
                    <a:pt x="6251" y="402"/>
                    <a:pt x="5120" y="104"/>
                  </a:cubicBezTo>
                  <a:cubicBezTo>
                    <a:pt x="4855" y="34"/>
                    <a:pt x="4586" y="0"/>
                    <a:pt x="43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25"/>
            <p:cNvSpPr/>
            <p:nvPr/>
          </p:nvSpPr>
          <p:spPr>
            <a:xfrm flipH="1" rot="-3438117">
              <a:off x="8536060" y="4390048"/>
              <a:ext cx="139232" cy="172691"/>
            </a:xfrm>
            <a:custGeom>
              <a:rect b="b" l="l" r="r" t="t"/>
              <a:pathLst>
                <a:path extrusionOk="0" h="7770" w="6264">
                  <a:moveTo>
                    <a:pt x="3259" y="0"/>
                  </a:moveTo>
                  <a:cubicBezTo>
                    <a:pt x="2700" y="0"/>
                    <a:pt x="2140" y="153"/>
                    <a:pt x="1667" y="449"/>
                  </a:cubicBezTo>
                  <a:cubicBezTo>
                    <a:pt x="536" y="1163"/>
                    <a:pt x="1" y="2580"/>
                    <a:pt x="72" y="3914"/>
                  </a:cubicBezTo>
                  <a:cubicBezTo>
                    <a:pt x="143" y="5354"/>
                    <a:pt x="691" y="7354"/>
                    <a:pt x="2275" y="7700"/>
                  </a:cubicBezTo>
                  <a:cubicBezTo>
                    <a:pt x="2495" y="7747"/>
                    <a:pt x="2706" y="7770"/>
                    <a:pt x="2908" y="7770"/>
                  </a:cubicBezTo>
                  <a:cubicBezTo>
                    <a:pt x="4831" y="7770"/>
                    <a:pt x="5954" y="5741"/>
                    <a:pt x="6180" y="3985"/>
                  </a:cubicBezTo>
                  <a:cubicBezTo>
                    <a:pt x="6263" y="3342"/>
                    <a:pt x="6263" y="2675"/>
                    <a:pt x="6073" y="2068"/>
                  </a:cubicBezTo>
                  <a:cubicBezTo>
                    <a:pt x="5799" y="1211"/>
                    <a:pt x="5108" y="485"/>
                    <a:pt x="4263" y="175"/>
                  </a:cubicBezTo>
                  <a:cubicBezTo>
                    <a:pt x="3942" y="58"/>
                    <a:pt x="3601" y="0"/>
                    <a:pt x="32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25"/>
            <p:cNvSpPr/>
            <p:nvPr/>
          </p:nvSpPr>
          <p:spPr>
            <a:xfrm flipH="1" rot="-3438117">
              <a:off x="8520567" y="4067220"/>
              <a:ext cx="164149" cy="160355"/>
            </a:xfrm>
            <a:custGeom>
              <a:rect b="b" l="l" r="r" t="t"/>
              <a:pathLst>
                <a:path extrusionOk="0" h="7215" w="7385">
                  <a:moveTo>
                    <a:pt x="3392" y="1"/>
                  </a:moveTo>
                  <a:cubicBezTo>
                    <a:pt x="2616" y="1"/>
                    <a:pt x="1873" y="224"/>
                    <a:pt x="1334" y="722"/>
                  </a:cubicBezTo>
                  <a:cubicBezTo>
                    <a:pt x="929" y="1092"/>
                    <a:pt x="691" y="1592"/>
                    <a:pt x="501" y="2104"/>
                  </a:cubicBezTo>
                  <a:cubicBezTo>
                    <a:pt x="179" y="2937"/>
                    <a:pt x="0" y="3854"/>
                    <a:pt x="143" y="4747"/>
                  </a:cubicBezTo>
                  <a:cubicBezTo>
                    <a:pt x="286" y="5640"/>
                    <a:pt x="786" y="6497"/>
                    <a:pt x="1584" y="6926"/>
                  </a:cubicBezTo>
                  <a:cubicBezTo>
                    <a:pt x="1951" y="7125"/>
                    <a:pt x="2351" y="7215"/>
                    <a:pt x="2764" y="7215"/>
                  </a:cubicBezTo>
                  <a:cubicBezTo>
                    <a:pt x="4762" y="7215"/>
                    <a:pt x="7048" y="5116"/>
                    <a:pt x="7216" y="3270"/>
                  </a:cubicBezTo>
                  <a:cubicBezTo>
                    <a:pt x="7385" y="1336"/>
                    <a:pt x="5288" y="1"/>
                    <a:pt x="33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25"/>
            <p:cNvSpPr/>
            <p:nvPr/>
          </p:nvSpPr>
          <p:spPr>
            <a:xfrm flipH="1" rot="-3438117">
              <a:off x="8774096" y="4324576"/>
              <a:ext cx="140677" cy="142709"/>
            </a:xfrm>
            <a:custGeom>
              <a:rect b="b" l="l" r="r" t="t"/>
              <a:pathLst>
                <a:path extrusionOk="0" h="6421" w="6329">
                  <a:moveTo>
                    <a:pt x="2699" y="0"/>
                  </a:moveTo>
                  <a:cubicBezTo>
                    <a:pt x="2528" y="0"/>
                    <a:pt x="2358" y="18"/>
                    <a:pt x="2191" y="60"/>
                  </a:cubicBezTo>
                  <a:cubicBezTo>
                    <a:pt x="1215" y="310"/>
                    <a:pt x="620" y="1298"/>
                    <a:pt x="346" y="2262"/>
                  </a:cubicBezTo>
                  <a:cubicBezTo>
                    <a:pt x="1" y="3441"/>
                    <a:pt x="48" y="4894"/>
                    <a:pt x="989" y="5680"/>
                  </a:cubicBezTo>
                  <a:cubicBezTo>
                    <a:pt x="1610" y="6194"/>
                    <a:pt x="2297" y="6420"/>
                    <a:pt x="2957" y="6420"/>
                  </a:cubicBezTo>
                  <a:cubicBezTo>
                    <a:pt x="4740" y="6420"/>
                    <a:pt x="6329" y="4771"/>
                    <a:pt x="5894" y="2703"/>
                  </a:cubicBezTo>
                  <a:cubicBezTo>
                    <a:pt x="5632" y="1393"/>
                    <a:pt x="4513" y="298"/>
                    <a:pt x="3215" y="48"/>
                  </a:cubicBezTo>
                  <a:cubicBezTo>
                    <a:pt x="3043" y="18"/>
                    <a:pt x="2870" y="0"/>
                    <a:pt x="26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6" name="Google Shape;706;p25"/>
          <p:cNvGrpSpPr/>
          <p:nvPr/>
        </p:nvGrpSpPr>
        <p:grpSpPr>
          <a:xfrm flipH="1">
            <a:off x="-21097" y="4175342"/>
            <a:ext cx="1110575" cy="975450"/>
            <a:chOff x="3575725" y="3248450"/>
            <a:chExt cx="1110575" cy="975450"/>
          </a:xfrm>
        </p:grpSpPr>
        <p:sp>
          <p:nvSpPr>
            <p:cNvPr id="707" name="Google Shape;707;p25"/>
            <p:cNvSpPr/>
            <p:nvPr/>
          </p:nvSpPr>
          <p:spPr>
            <a:xfrm>
              <a:off x="3575725" y="3248450"/>
              <a:ext cx="999550" cy="975450"/>
            </a:xfrm>
            <a:custGeom>
              <a:rect b="b" l="l" r="r" t="t"/>
              <a:pathLst>
                <a:path extrusionOk="0" fill="none" h="39018" w="39982">
                  <a:moveTo>
                    <a:pt x="39791" y="35409"/>
                  </a:moveTo>
                  <a:cubicBezTo>
                    <a:pt x="39934" y="33564"/>
                    <a:pt x="39982" y="31671"/>
                    <a:pt x="39399" y="29909"/>
                  </a:cubicBezTo>
                  <a:cubicBezTo>
                    <a:pt x="38708" y="27873"/>
                    <a:pt x="36684" y="26706"/>
                    <a:pt x="36172" y="24622"/>
                  </a:cubicBezTo>
                  <a:cubicBezTo>
                    <a:pt x="35743" y="22896"/>
                    <a:pt x="35922" y="20908"/>
                    <a:pt x="34767" y="19431"/>
                  </a:cubicBezTo>
                  <a:cubicBezTo>
                    <a:pt x="33767" y="18169"/>
                    <a:pt x="32136" y="17800"/>
                    <a:pt x="30671" y="17407"/>
                  </a:cubicBezTo>
                  <a:cubicBezTo>
                    <a:pt x="29624" y="17133"/>
                    <a:pt x="28552" y="16860"/>
                    <a:pt x="27671" y="16205"/>
                  </a:cubicBezTo>
                  <a:cubicBezTo>
                    <a:pt x="26492" y="15336"/>
                    <a:pt x="26016" y="13954"/>
                    <a:pt x="25694" y="12561"/>
                  </a:cubicBezTo>
                  <a:cubicBezTo>
                    <a:pt x="25194" y="10442"/>
                    <a:pt x="24885" y="8275"/>
                    <a:pt x="23778" y="6358"/>
                  </a:cubicBezTo>
                  <a:cubicBezTo>
                    <a:pt x="22932" y="4870"/>
                    <a:pt x="21658" y="3584"/>
                    <a:pt x="20051" y="2941"/>
                  </a:cubicBezTo>
                  <a:cubicBezTo>
                    <a:pt x="17932" y="2108"/>
                    <a:pt x="16050" y="2965"/>
                    <a:pt x="13943" y="3370"/>
                  </a:cubicBezTo>
                  <a:cubicBezTo>
                    <a:pt x="10895" y="3965"/>
                    <a:pt x="9645" y="2001"/>
                    <a:pt x="7228" y="750"/>
                  </a:cubicBezTo>
                  <a:cubicBezTo>
                    <a:pt x="5906" y="48"/>
                    <a:pt x="4454" y="0"/>
                    <a:pt x="3132" y="739"/>
                  </a:cubicBezTo>
                  <a:cubicBezTo>
                    <a:pt x="25" y="2489"/>
                    <a:pt x="1" y="6442"/>
                    <a:pt x="2072" y="8990"/>
                  </a:cubicBezTo>
                  <a:cubicBezTo>
                    <a:pt x="3513" y="10764"/>
                    <a:pt x="6192" y="11180"/>
                    <a:pt x="7359" y="13097"/>
                  </a:cubicBezTo>
                  <a:cubicBezTo>
                    <a:pt x="8454" y="14907"/>
                    <a:pt x="8383" y="17181"/>
                    <a:pt x="9597" y="18955"/>
                  </a:cubicBezTo>
                  <a:cubicBezTo>
                    <a:pt x="10716" y="20586"/>
                    <a:pt x="11907" y="20396"/>
                    <a:pt x="13669" y="20646"/>
                  </a:cubicBezTo>
                  <a:cubicBezTo>
                    <a:pt x="17039" y="21110"/>
                    <a:pt x="16789" y="25325"/>
                    <a:pt x="17551" y="27789"/>
                  </a:cubicBezTo>
                  <a:cubicBezTo>
                    <a:pt x="18063" y="29480"/>
                    <a:pt x="19194" y="31076"/>
                    <a:pt x="21075" y="31278"/>
                  </a:cubicBezTo>
                  <a:cubicBezTo>
                    <a:pt x="22420" y="31409"/>
                    <a:pt x="23789" y="30814"/>
                    <a:pt x="25087" y="31445"/>
                  </a:cubicBezTo>
                  <a:cubicBezTo>
                    <a:pt x="26206" y="31992"/>
                    <a:pt x="26385" y="33743"/>
                    <a:pt x="26933" y="34755"/>
                  </a:cubicBezTo>
                  <a:cubicBezTo>
                    <a:pt x="29207" y="39017"/>
                    <a:pt x="34934" y="35552"/>
                    <a:pt x="38684" y="36326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25"/>
            <p:cNvSpPr/>
            <p:nvPr/>
          </p:nvSpPr>
          <p:spPr>
            <a:xfrm>
              <a:off x="3726650" y="3401150"/>
              <a:ext cx="959650" cy="814400"/>
            </a:xfrm>
            <a:custGeom>
              <a:rect b="b" l="l" r="r" t="t"/>
              <a:pathLst>
                <a:path extrusionOk="0" fill="none" h="32576" w="38386">
                  <a:moveTo>
                    <a:pt x="0" y="0"/>
                  </a:moveTo>
                  <a:cubicBezTo>
                    <a:pt x="15776" y="6703"/>
                    <a:pt x="20741" y="26551"/>
                    <a:pt x="37148" y="32278"/>
                  </a:cubicBezTo>
                  <a:cubicBezTo>
                    <a:pt x="38005" y="32576"/>
                    <a:pt x="38386" y="31206"/>
                    <a:pt x="37529" y="30909"/>
                  </a:cubicBezTo>
                  <a:cubicBezTo>
                    <a:pt x="21420" y="25480"/>
                    <a:pt x="15764" y="600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9" name="Google Shape;709;p25"/>
          <p:cNvSpPr/>
          <p:nvPr/>
        </p:nvSpPr>
        <p:spPr>
          <a:xfrm flipH="1">
            <a:off x="8194337" y="87625"/>
            <a:ext cx="885550" cy="792350"/>
          </a:xfrm>
          <a:custGeom>
            <a:rect b="b" l="l" r="r" t="t"/>
            <a:pathLst>
              <a:path extrusionOk="0" h="31694" w="35422">
                <a:moveTo>
                  <a:pt x="19100" y="0"/>
                </a:moveTo>
                <a:cubicBezTo>
                  <a:pt x="14313" y="0"/>
                  <a:pt x="9640" y="1587"/>
                  <a:pt x="6978" y="4887"/>
                </a:cubicBezTo>
                <a:cubicBezTo>
                  <a:pt x="155" y="13353"/>
                  <a:pt x="1" y="27664"/>
                  <a:pt x="12121" y="31010"/>
                </a:cubicBezTo>
                <a:lnTo>
                  <a:pt x="12121" y="31022"/>
                </a:lnTo>
                <a:cubicBezTo>
                  <a:pt x="13786" y="31479"/>
                  <a:pt x="15506" y="31694"/>
                  <a:pt x="17231" y="31694"/>
                </a:cubicBezTo>
                <a:cubicBezTo>
                  <a:pt x="19994" y="31694"/>
                  <a:pt x="22768" y="31142"/>
                  <a:pt x="25349" y="30152"/>
                </a:cubicBezTo>
                <a:cubicBezTo>
                  <a:pt x="26980" y="29521"/>
                  <a:pt x="28564" y="28712"/>
                  <a:pt x="29802" y="27497"/>
                </a:cubicBezTo>
                <a:cubicBezTo>
                  <a:pt x="33302" y="24045"/>
                  <a:pt x="35422" y="16603"/>
                  <a:pt x="35195" y="11829"/>
                </a:cubicBezTo>
                <a:cubicBezTo>
                  <a:pt x="34828" y="4121"/>
                  <a:pt x="26816" y="0"/>
                  <a:pt x="191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10" name="Google Shape;710;p25"/>
          <p:cNvGrpSpPr/>
          <p:nvPr/>
        </p:nvGrpSpPr>
        <p:grpSpPr>
          <a:xfrm rot="10800000">
            <a:off x="7531315" y="431999"/>
            <a:ext cx="1655900" cy="875425"/>
            <a:chOff x="1680550" y="2806125"/>
            <a:chExt cx="1655900" cy="875425"/>
          </a:xfrm>
        </p:grpSpPr>
        <p:sp>
          <p:nvSpPr>
            <p:cNvPr id="711" name="Google Shape;711;p25"/>
            <p:cNvSpPr/>
            <p:nvPr/>
          </p:nvSpPr>
          <p:spPr>
            <a:xfrm>
              <a:off x="1906775" y="2806125"/>
              <a:ext cx="1429675" cy="875425"/>
            </a:xfrm>
            <a:custGeom>
              <a:rect b="b" l="l" r="r" t="t"/>
              <a:pathLst>
                <a:path extrusionOk="0" fill="none" h="35017" w="57187">
                  <a:moveTo>
                    <a:pt x="0" y="7621"/>
                  </a:moveTo>
                  <a:cubicBezTo>
                    <a:pt x="4049" y="10704"/>
                    <a:pt x="6573" y="15122"/>
                    <a:pt x="9466" y="19241"/>
                  </a:cubicBezTo>
                  <a:cubicBezTo>
                    <a:pt x="12585" y="23682"/>
                    <a:pt x="16276" y="26837"/>
                    <a:pt x="21086" y="29373"/>
                  </a:cubicBezTo>
                  <a:cubicBezTo>
                    <a:pt x="26409" y="32195"/>
                    <a:pt x="31826" y="34660"/>
                    <a:pt x="37934" y="34826"/>
                  </a:cubicBezTo>
                  <a:cubicBezTo>
                    <a:pt x="44399" y="35017"/>
                    <a:pt x="50721" y="33231"/>
                    <a:pt x="56877" y="31481"/>
                  </a:cubicBezTo>
                  <a:cubicBezTo>
                    <a:pt x="57127" y="31409"/>
                    <a:pt x="57186" y="31100"/>
                    <a:pt x="56972" y="30945"/>
                  </a:cubicBezTo>
                  <a:cubicBezTo>
                    <a:pt x="49209" y="25301"/>
                    <a:pt x="47709" y="14991"/>
                    <a:pt x="42089" y="7680"/>
                  </a:cubicBezTo>
                  <a:cubicBezTo>
                    <a:pt x="39410" y="4192"/>
                    <a:pt x="35922" y="1763"/>
                    <a:pt x="31564" y="941"/>
                  </a:cubicBezTo>
                  <a:cubicBezTo>
                    <a:pt x="26611" y="1"/>
                    <a:pt x="21396" y="382"/>
                    <a:pt x="16538" y="1656"/>
                  </a:cubicBezTo>
                  <a:cubicBezTo>
                    <a:pt x="11276" y="3025"/>
                    <a:pt x="6239" y="5251"/>
                    <a:pt x="858" y="6156"/>
                  </a:cubicBezTo>
                </a:path>
              </a:pathLst>
            </a:custGeom>
            <a:noFill/>
            <a:ln cap="rnd" cmpd="sng" w="74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25"/>
            <p:cNvSpPr/>
            <p:nvPr/>
          </p:nvSpPr>
          <p:spPr>
            <a:xfrm>
              <a:off x="1680550" y="2953775"/>
              <a:ext cx="1583850" cy="623300"/>
            </a:xfrm>
            <a:custGeom>
              <a:rect b="b" l="l" r="r" t="t"/>
              <a:pathLst>
                <a:path extrusionOk="0" fill="none" h="24932" w="63354">
                  <a:moveTo>
                    <a:pt x="18932" y="3786"/>
                  </a:moveTo>
                  <a:cubicBezTo>
                    <a:pt x="24480" y="5525"/>
                    <a:pt x="30171" y="7311"/>
                    <a:pt x="35267" y="10156"/>
                  </a:cubicBezTo>
                  <a:cubicBezTo>
                    <a:pt x="44221" y="15157"/>
                    <a:pt x="52460" y="24086"/>
                    <a:pt x="63211" y="24920"/>
                  </a:cubicBezTo>
                  <a:cubicBezTo>
                    <a:pt x="63318" y="24932"/>
                    <a:pt x="63354" y="24765"/>
                    <a:pt x="63247" y="24741"/>
                  </a:cubicBezTo>
                  <a:cubicBezTo>
                    <a:pt x="57163" y="23420"/>
                    <a:pt x="52079" y="20634"/>
                    <a:pt x="47018" y="17074"/>
                  </a:cubicBezTo>
                  <a:cubicBezTo>
                    <a:pt x="42077" y="13609"/>
                    <a:pt x="37422" y="9739"/>
                    <a:pt x="31921" y="7156"/>
                  </a:cubicBezTo>
                  <a:cubicBezTo>
                    <a:pt x="26397" y="4548"/>
                    <a:pt x="20277" y="2346"/>
                    <a:pt x="14312" y="988"/>
                  </a:cubicBezTo>
                  <a:cubicBezTo>
                    <a:pt x="11550" y="369"/>
                    <a:pt x="8728" y="0"/>
                    <a:pt x="5894" y="214"/>
                  </a:cubicBezTo>
                  <a:cubicBezTo>
                    <a:pt x="4108" y="357"/>
                    <a:pt x="1013" y="417"/>
                    <a:pt x="263" y="2417"/>
                  </a:cubicBezTo>
                  <a:cubicBezTo>
                    <a:pt x="1" y="3132"/>
                    <a:pt x="1120" y="3691"/>
                    <a:pt x="1477" y="3001"/>
                  </a:cubicBezTo>
                  <a:cubicBezTo>
                    <a:pt x="2096" y="1798"/>
                    <a:pt x="4727" y="1750"/>
                    <a:pt x="5930" y="1667"/>
                  </a:cubicBezTo>
                  <a:cubicBezTo>
                    <a:pt x="7323" y="1560"/>
                    <a:pt x="8740" y="1608"/>
                    <a:pt x="10133" y="1762"/>
                  </a:cubicBezTo>
                  <a:cubicBezTo>
                    <a:pt x="13145" y="2072"/>
                    <a:pt x="16062" y="2881"/>
                    <a:pt x="18932" y="3774"/>
                  </a:cubicBezTo>
                  <a:close/>
                </a:path>
              </a:pathLst>
            </a:custGeom>
            <a:noFill/>
            <a:ln cap="rnd" cmpd="sng" w="74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3" name="Google Shape;713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 1">
  <p:cSld name="CUSTOM_1_1"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26"/>
          <p:cNvSpPr txBox="1"/>
          <p:nvPr>
            <p:ph idx="1" type="subTitle"/>
          </p:nvPr>
        </p:nvSpPr>
        <p:spPr>
          <a:xfrm>
            <a:off x="850275" y="2216300"/>
            <a:ext cx="3246300" cy="14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16" name="Google Shape;716;p26"/>
          <p:cNvSpPr/>
          <p:nvPr/>
        </p:nvSpPr>
        <p:spPr>
          <a:xfrm rot="5400000">
            <a:off x="783819" y="3587994"/>
            <a:ext cx="806100" cy="23187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" name="Google Shape;717;p26"/>
          <p:cNvSpPr/>
          <p:nvPr/>
        </p:nvSpPr>
        <p:spPr>
          <a:xfrm flipH="1">
            <a:off x="7726788" y="-14584"/>
            <a:ext cx="1445831" cy="1332660"/>
          </a:xfrm>
          <a:custGeom>
            <a:rect b="b" l="l" r="r" t="t"/>
            <a:pathLst>
              <a:path extrusionOk="0" h="60603" w="70451">
                <a:moveTo>
                  <a:pt x="227" y="0"/>
                </a:moveTo>
                <a:lnTo>
                  <a:pt x="1" y="60222"/>
                </a:lnTo>
                <a:cubicBezTo>
                  <a:pt x="592" y="60484"/>
                  <a:pt x="1209" y="60603"/>
                  <a:pt x="1830" y="60603"/>
                </a:cubicBezTo>
                <a:cubicBezTo>
                  <a:pt x="3974" y="60603"/>
                  <a:pt x="6155" y="59182"/>
                  <a:pt x="7383" y="57317"/>
                </a:cubicBezTo>
                <a:cubicBezTo>
                  <a:pt x="8966" y="54912"/>
                  <a:pt x="9407" y="51959"/>
                  <a:pt x="10026" y="49149"/>
                </a:cubicBezTo>
                <a:cubicBezTo>
                  <a:pt x="10645" y="46339"/>
                  <a:pt x="11597" y="43398"/>
                  <a:pt x="13836" y="41588"/>
                </a:cubicBezTo>
                <a:cubicBezTo>
                  <a:pt x="18253" y="38040"/>
                  <a:pt x="25694" y="40350"/>
                  <a:pt x="29671" y="36314"/>
                </a:cubicBezTo>
                <a:cubicBezTo>
                  <a:pt x="32148" y="33802"/>
                  <a:pt x="32219" y="29837"/>
                  <a:pt x="33684" y="26634"/>
                </a:cubicBezTo>
                <a:cubicBezTo>
                  <a:pt x="35898" y="21753"/>
                  <a:pt x="41173" y="19026"/>
                  <a:pt x="46316" y="17526"/>
                </a:cubicBezTo>
                <a:cubicBezTo>
                  <a:pt x="51460" y="16026"/>
                  <a:pt x="56913" y="15347"/>
                  <a:pt x="61663" y="12883"/>
                </a:cubicBezTo>
                <a:cubicBezTo>
                  <a:pt x="66414" y="10406"/>
                  <a:pt x="70450" y="5394"/>
                  <a:pt x="69593" y="107"/>
                </a:cubicBezTo>
                <a:lnTo>
                  <a:pt x="22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8" name="Google Shape;718;p26"/>
          <p:cNvSpPr/>
          <p:nvPr/>
        </p:nvSpPr>
        <p:spPr>
          <a:xfrm rot="10800000">
            <a:off x="20994" y="3494850"/>
            <a:ext cx="1545750" cy="1658550"/>
          </a:xfrm>
          <a:custGeom>
            <a:rect b="b" l="l" r="r" t="t"/>
            <a:pathLst>
              <a:path extrusionOk="0" h="66342" w="61830">
                <a:moveTo>
                  <a:pt x="1" y="0"/>
                </a:moveTo>
                <a:lnTo>
                  <a:pt x="1" y="2417"/>
                </a:lnTo>
                <a:cubicBezTo>
                  <a:pt x="382" y="7227"/>
                  <a:pt x="822" y="12204"/>
                  <a:pt x="3073" y="16478"/>
                </a:cubicBezTo>
                <a:cubicBezTo>
                  <a:pt x="5152" y="20428"/>
                  <a:pt x="9213" y="23665"/>
                  <a:pt x="13603" y="23665"/>
                </a:cubicBezTo>
                <a:cubicBezTo>
                  <a:pt x="13965" y="23665"/>
                  <a:pt x="14328" y="23643"/>
                  <a:pt x="14693" y="23598"/>
                </a:cubicBezTo>
                <a:cubicBezTo>
                  <a:pt x="19122" y="23050"/>
                  <a:pt x="22420" y="19419"/>
                  <a:pt x="25849" y="16573"/>
                </a:cubicBezTo>
                <a:cubicBezTo>
                  <a:pt x="28261" y="14579"/>
                  <a:pt x="31449" y="12878"/>
                  <a:pt x="34428" y="12878"/>
                </a:cubicBezTo>
                <a:cubicBezTo>
                  <a:pt x="35701" y="12878"/>
                  <a:pt x="36934" y="13188"/>
                  <a:pt x="38053" y="13918"/>
                </a:cubicBezTo>
                <a:cubicBezTo>
                  <a:pt x="41625" y="16252"/>
                  <a:pt x="41792" y="21360"/>
                  <a:pt x="41280" y="25586"/>
                </a:cubicBezTo>
                <a:cubicBezTo>
                  <a:pt x="40768" y="29825"/>
                  <a:pt x="40161" y="34671"/>
                  <a:pt x="42994" y="37850"/>
                </a:cubicBezTo>
                <a:cubicBezTo>
                  <a:pt x="45340" y="40469"/>
                  <a:pt x="49448" y="41148"/>
                  <a:pt x="51412" y="44053"/>
                </a:cubicBezTo>
                <a:cubicBezTo>
                  <a:pt x="53305" y="46851"/>
                  <a:pt x="52507" y="50590"/>
                  <a:pt x="52793" y="53959"/>
                </a:cubicBezTo>
                <a:cubicBezTo>
                  <a:pt x="53234" y="59317"/>
                  <a:pt x="56865" y="64282"/>
                  <a:pt x="61830" y="66341"/>
                </a:cubicBezTo>
                <a:lnTo>
                  <a:pt x="6183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19" name="Google Shape;719;p26"/>
          <p:cNvGrpSpPr/>
          <p:nvPr/>
        </p:nvGrpSpPr>
        <p:grpSpPr>
          <a:xfrm rot="-5400000">
            <a:off x="8058077" y="-24593"/>
            <a:ext cx="783251" cy="1016811"/>
            <a:chOff x="8159226" y="4035013"/>
            <a:chExt cx="783251" cy="1016811"/>
          </a:xfrm>
        </p:grpSpPr>
        <p:sp>
          <p:nvSpPr>
            <p:cNvPr id="720" name="Google Shape;720;p26"/>
            <p:cNvSpPr/>
            <p:nvPr/>
          </p:nvSpPr>
          <p:spPr>
            <a:xfrm flipH="1" rot="-3438117">
              <a:off x="8288660" y="4499192"/>
              <a:ext cx="201158" cy="311110"/>
            </a:xfrm>
            <a:custGeom>
              <a:rect b="b" l="l" r="r" t="t"/>
              <a:pathLst>
                <a:path extrusionOk="0" h="13998" w="9050">
                  <a:moveTo>
                    <a:pt x="5916" y="0"/>
                  </a:moveTo>
                  <a:cubicBezTo>
                    <a:pt x="5287" y="0"/>
                    <a:pt x="4655" y="203"/>
                    <a:pt x="4156" y="601"/>
                  </a:cubicBezTo>
                  <a:cubicBezTo>
                    <a:pt x="3716" y="946"/>
                    <a:pt x="3394" y="1422"/>
                    <a:pt x="3073" y="1898"/>
                  </a:cubicBezTo>
                  <a:cubicBezTo>
                    <a:pt x="1227" y="4625"/>
                    <a:pt x="1" y="6661"/>
                    <a:pt x="1" y="10066"/>
                  </a:cubicBezTo>
                  <a:cubicBezTo>
                    <a:pt x="25" y="11483"/>
                    <a:pt x="287" y="13162"/>
                    <a:pt x="1561" y="13781"/>
                  </a:cubicBezTo>
                  <a:cubicBezTo>
                    <a:pt x="1860" y="13930"/>
                    <a:pt x="2187" y="13997"/>
                    <a:pt x="2518" y="13997"/>
                  </a:cubicBezTo>
                  <a:cubicBezTo>
                    <a:pt x="3082" y="13997"/>
                    <a:pt x="3659" y="13803"/>
                    <a:pt x="4132" y="13495"/>
                  </a:cubicBezTo>
                  <a:cubicBezTo>
                    <a:pt x="4894" y="12995"/>
                    <a:pt x="5442" y="12257"/>
                    <a:pt x="5942" y="11495"/>
                  </a:cubicBezTo>
                  <a:cubicBezTo>
                    <a:pt x="6907" y="9995"/>
                    <a:pt x="7716" y="8387"/>
                    <a:pt x="8323" y="6709"/>
                  </a:cubicBezTo>
                  <a:cubicBezTo>
                    <a:pt x="8728" y="5613"/>
                    <a:pt x="9050" y="4458"/>
                    <a:pt x="8954" y="3291"/>
                  </a:cubicBezTo>
                  <a:cubicBezTo>
                    <a:pt x="8871" y="2125"/>
                    <a:pt x="8312" y="946"/>
                    <a:pt x="7299" y="362"/>
                  </a:cubicBezTo>
                  <a:cubicBezTo>
                    <a:pt x="6881" y="120"/>
                    <a:pt x="6399" y="0"/>
                    <a:pt x="59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26"/>
            <p:cNvSpPr/>
            <p:nvPr/>
          </p:nvSpPr>
          <p:spPr>
            <a:xfrm flipH="1" rot="-3438117">
              <a:off x="8185095" y="4297369"/>
              <a:ext cx="175219" cy="157222"/>
            </a:xfrm>
            <a:custGeom>
              <a:rect b="b" l="l" r="r" t="t"/>
              <a:pathLst>
                <a:path extrusionOk="0" h="7074" w="7883">
                  <a:moveTo>
                    <a:pt x="3581" y="1"/>
                  </a:moveTo>
                  <a:cubicBezTo>
                    <a:pt x="1731" y="1"/>
                    <a:pt x="8" y="1385"/>
                    <a:pt x="0" y="3549"/>
                  </a:cubicBezTo>
                  <a:cubicBezTo>
                    <a:pt x="0" y="4657"/>
                    <a:pt x="524" y="5764"/>
                    <a:pt x="1405" y="6431"/>
                  </a:cubicBezTo>
                  <a:cubicBezTo>
                    <a:pt x="1964" y="6848"/>
                    <a:pt x="2658" y="7074"/>
                    <a:pt x="3347" y="7074"/>
                  </a:cubicBezTo>
                  <a:cubicBezTo>
                    <a:pt x="3759" y="7074"/>
                    <a:pt x="4169" y="6993"/>
                    <a:pt x="4548" y="6824"/>
                  </a:cubicBezTo>
                  <a:cubicBezTo>
                    <a:pt x="6656" y="5907"/>
                    <a:pt x="7882" y="2323"/>
                    <a:pt x="5858" y="775"/>
                  </a:cubicBezTo>
                  <a:cubicBezTo>
                    <a:pt x="5155" y="244"/>
                    <a:pt x="4357" y="1"/>
                    <a:pt x="35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26"/>
            <p:cNvSpPr/>
            <p:nvPr/>
          </p:nvSpPr>
          <p:spPr>
            <a:xfrm flipH="1" rot="-3438117">
              <a:off x="8188029" y="4865364"/>
              <a:ext cx="169351" cy="124217"/>
            </a:xfrm>
            <a:custGeom>
              <a:rect b="b" l="l" r="r" t="t"/>
              <a:pathLst>
                <a:path extrusionOk="0" h="5589" w="7619">
                  <a:moveTo>
                    <a:pt x="3949" y="1"/>
                  </a:moveTo>
                  <a:cubicBezTo>
                    <a:pt x="3922" y="1"/>
                    <a:pt x="3895" y="1"/>
                    <a:pt x="3868" y="2"/>
                  </a:cubicBezTo>
                  <a:cubicBezTo>
                    <a:pt x="1" y="115"/>
                    <a:pt x="1333" y="5589"/>
                    <a:pt x="4652" y="5589"/>
                  </a:cubicBezTo>
                  <a:cubicBezTo>
                    <a:pt x="5165" y="5589"/>
                    <a:pt x="5725" y="5458"/>
                    <a:pt x="6321" y="5157"/>
                  </a:cubicBezTo>
                  <a:cubicBezTo>
                    <a:pt x="6654" y="4990"/>
                    <a:pt x="6952" y="4776"/>
                    <a:pt x="7166" y="4479"/>
                  </a:cubicBezTo>
                  <a:cubicBezTo>
                    <a:pt x="7619" y="3847"/>
                    <a:pt x="7595" y="2966"/>
                    <a:pt x="7297" y="2240"/>
                  </a:cubicBezTo>
                  <a:cubicBezTo>
                    <a:pt x="6760" y="920"/>
                    <a:pt x="5374" y="1"/>
                    <a:pt x="39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26"/>
            <p:cNvSpPr/>
            <p:nvPr/>
          </p:nvSpPr>
          <p:spPr>
            <a:xfrm flipH="1" rot="-3438117">
              <a:off x="8433124" y="4854599"/>
              <a:ext cx="166728" cy="165001"/>
            </a:xfrm>
            <a:custGeom>
              <a:rect b="b" l="l" r="r" t="t"/>
              <a:pathLst>
                <a:path extrusionOk="0" h="7424" w="7501">
                  <a:moveTo>
                    <a:pt x="3361" y="0"/>
                  </a:moveTo>
                  <a:cubicBezTo>
                    <a:pt x="2676" y="0"/>
                    <a:pt x="2022" y="344"/>
                    <a:pt x="1500" y="801"/>
                  </a:cubicBezTo>
                  <a:cubicBezTo>
                    <a:pt x="595" y="1623"/>
                    <a:pt x="36" y="2825"/>
                    <a:pt x="12" y="4052"/>
                  </a:cubicBezTo>
                  <a:cubicBezTo>
                    <a:pt x="0" y="4421"/>
                    <a:pt x="48" y="4790"/>
                    <a:pt x="143" y="5147"/>
                  </a:cubicBezTo>
                  <a:cubicBezTo>
                    <a:pt x="534" y="6484"/>
                    <a:pt x="1907" y="7423"/>
                    <a:pt x="3303" y="7423"/>
                  </a:cubicBezTo>
                  <a:cubicBezTo>
                    <a:pt x="3436" y="7423"/>
                    <a:pt x="3570" y="7415"/>
                    <a:pt x="3703" y="7397"/>
                  </a:cubicBezTo>
                  <a:cubicBezTo>
                    <a:pt x="7501" y="6921"/>
                    <a:pt x="7477" y="2456"/>
                    <a:pt x="4834" y="551"/>
                  </a:cubicBezTo>
                  <a:cubicBezTo>
                    <a:pt x="4465" y="289"/>
                    <a:pt x="4048" y="75"/>
                    <a:pt x="3608" y="15"/>
                  </a:cubicBezTo>
                  <a:cubicBezTo>
                    <a:pt x="3525" y="5"/>
                    <a:pt x="3443" y="0"/>
                    <a:pt x="33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26"/>
            <p:cNvSpPr/>
            <p:nvPr/>
          </p:nvSpPr>
          <p:spPr>
            <a:xfrm flipH="1" rot="-3438117">
              <a:off x="8639128" y="4653996"/>
              <a:ext cx="204848" cy="206073"/>
            </a:xfrm>
            <a:custGeom>
              <a:rect b="b" l="l" r="r" t="t"/>
              <a:pathLst>
                <a:path extrusionOk="0" h="9272" w="9216">
                  <a:moveTo>
                    <a:pt x="4318" y="0"/>
                  </a:moveTo>
                  <a:cubicBezTo>
                    <a:pt x="2684" y="0"/>
                    <a:pt x="1085" y="1237"/>
                    <a:pt x="584" y="2843"/>
                  </a:cubicBezTo>
                  <a:cubicBezTo>
                    <a:pt x="1" y="4712"/>
                    <a:pt x="727" y="6819"/>
                    <a:pt x="2108" y="8201"/>
                  </a:cubicBezTo>
                  <a:cubicBezTo>
                    <a:pt x="2441" y="8546"/>
                    <a:pt x="2822" y="8843"/>
                    <a:pt x="3263" y="9034"/>
                  </a:cubicBezTo>
                  <a:cubicBezTo>
                    <a:pt x="3630" y="9198"/>
                    <a:pt x="4027" y="9272"/>
                    <a:pt x="4435" y="9272"/>
                  </a:cubicBezTo>
                  <a:cubicBezTo>
                    <a:pt x="5826" y="9272"/>
                    <a:pt x="7337" y="8416"/>
                    <a:pt x="8156" y="7403"/>
                  </a:cubicBezTo>
                  <a:cubicBezTo>
                    <a:pt x="9216" y="6093"/>
                    <a:pt x="8478" y="3724"/>
                    <a:pt x="7716" y="2319"/>
                  </a:cubicBezTo>
                  <a:cubicBezTo>
                    <a:pt x="7156" y="1283"/>
                    <a:pt x="6251" y="402"/>
                    <a:pt x="5120" y="104"/>
                  </a:cubicBezTo>
                  <a:cubicBezTo>
                    <a:pt x="4855" y="34"/>
                    <a:pt x="4586" y="0"/>
                    <a:pt x="43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26"/>
            <p:cNvSpPr/>
            <p:nvPr/>
          </p:nvSpPr>
          <p:spPr>
            <a:xfrm flipH="1" rot="-3438117">
              <a:off x="8536060" y="4390048"/>
              <a:ext cx="139232" cy="172691"/>
            </a:xfrm>
            <a:custGeom>
              <a:rect b="b" l="l" r="r" t="t"/>
              <a:pathLst>
                <a:path extrusionOk="0" h="7770" w="6264">
                  <a:moveTo>
                    <a:pt x="3259" y="0"/>
                  </a:moveTo>
                  <a:cubicBezTo>
                    <a:pt x="2700" y="0"/>
                    <a:pt x="2140" y="153"/>
                    <a:pt x="1667" y="449"/>
                  </a:cubicBezTo>
                  <a:cubicBezTo>
                    <a:pt x="536" y="1163"/>
                    <a:pt x="1" y="2580"/>
                    <a:pt x="72" y="3914"/>
                  </a:cubicBezTo>
                  <a:cubicBezTo>
                    <a:pt x="143" y="5354"/>
                    <a:pt x="691" y="7354"/>
                    <a:pt x="2275" y="7700"/>
                  </a:cubicBezTo>
                  <a:cubicBezTo>
                    <a:pt x="2495" y="7747"/>
                    <a:pt x="2706" y="7770"/>
                    <a:pt x="2908" y="7770"/>
                  </a:cubicBezTo>
                  <a:cubicBezTo>
                    <a:pt x="4831" y="7770"/>
                    <a:pt x="5954" y="5741"/>
                    <a:pt x="6180" y="3985"/>
                  </a:cubicBezTo>
                  <a:cubicBezTo>
                    <a:pt x="6263" y="3342"/>
                    <a:pt x="6263" y="2675"/>
                    <a:pt x="6073" y="2068"/>
                  </a:cubicBezTo>
                  <a:cubicBezTo>
                    <a:pt x="5799" y="1211"/>
                    <a:pt x="5108" y="485"/>
                    <a:pt x="4263" y="175"/>
                  </a:cubicBezTo>
                  <a:cubicBezTo>
                    <a:pt x="3942" y="58"/>
                    <a:pt x="3601" y="0"/>
                    <a:pt x="32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26"/>
            <p:cNvSpPr/>
            <p:nvPr/>
          </p:nvSpPr>
          <p:spPr>
            <a:xfrm flipH="1" rot="-3438117">
              <a:off x="8520567" y="4067220"/>
              <a:ext cx="164149" cy="160355"/>
            </a:xfrm>
            <a:custGeom>
              <a:rect b="b" l="l" r="r" t="t"/>
              <a:pathLst>
                <a:path extrusionOk="0" h="7215" w="7385">
                  <a:moveTo>
                    <a:pt x="3392" y="1"/>
                  </a:moveTo>
                  <a:cubicBezTo>
                    <a:pt x="2616" y="1"/>
                    <a:pt x="1873" y="224"/>
                    <a:pt x="1334" y="722"/>
                  </a:cubicBezTo>
                  <a:cubicBezTo>
                    <a:pt x="929" y="1092"/>
                    <a:pt x="691" y="1592"/>
                    <a:pt x="501" y="2104"/>
                  </a:cubicBezTo>
                  <a:cubicBezTo>
                    <a:pt x="179" y="2937"/>
                    <a:pt x="0" y="3854"/>
                    <a:pt x="143" y="4747"/>
                  </a:cubicBezTo>
                  <a:cubicBezTo>
                    <a:pt x="286" y="5640"/>
                    <a:pt x="786" y="6497"/>
                    <a:pt x="1584" y="6926"/>
                  </a:cubicBezTo>
                  <a:cubicBezTo>
                    <a:pt x="1951" y="7125"/>
                    <a:pt x="2351" y="7215"/>
                    <a:pt x="2764" y="7215"/>
                  </a:cubicBezTo>
                  <a:cubicBezTo>
                    <a:pt x="4762" y="7215"/>
                    <a:pt x="7048" y="5116"/>
                    <a:pt x="7216" y="3270"/>
                  </a:cubicBezTo>
                  <a:cubicBezTo>
                    <a:pt x="7385" y="1336"/>
                    <a:pt x="5288" y="1"/>
                    <a:pt x="33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26"/>
            <p:cNvSpPr/>
            <p:nvPr/>
          </p:nvSpPr>
          <p:spPr>
            <a:xfrm flipH="1" rot="-3438117">
              <a:off x="8774096" y="4324576"/>
              <a:ext cx="140677" cy="142709"/>
            </a:xfrm>
            <a:custGeom>
              <a:rect b="b" l="l" r="r" t="t"/>
              <a:pathLst>
                <a:path extrusionOk="0" h="6421" w="6329">
                  <a:moveTo>
                    <a:pt x="2699" y="0"/>
                  </a:moveTo>
                  <a:cubicBezTo>
                    <a:pt x="2528" y="0"/>
                    <a:pt x="2358" y="18"/>
                    <a:pt x="2191" y="60"/>
                  </a:cubicBezTo>
                  <a:cubicBezTo>
                    <a:pt x="1215" y="310"/>
                    <a:pt x="620" y="1298"/>
                    <a:pt x="346" y="2262"/>
                  </a:cubicBezTo>
                  <a:cubicBezTo>
                    <a:pt x="1" y="3441"/>
                    <a:pt x="48" y="4894"/>
                    <a:pt x="989" y="5680"/>
                  </a:cubicBezTo>
                  <a:cubicBezTo>
                    <a:pt x="1610" y="6194"/>
                    <a:pt x="2297" y="6420"/>
                    <a:pt x="2957" y="6420"/>
                  </a:cubicBezTo>
                  <a:cubicBezTo>
                    <a:pt x="4740" y="6420"/>
                    <a:pt x="6329" y="4771"/>
                    <a:pt x="5894" y="2703"/>
                  </a:cubicBezTo>
                  <a:cubicBezTo>
                    <a:pt x="5632" y="1393"/>
                    <a:pt x="4513" y="298"/>
                    <a:pt x="3215" y="48"/>
                  </a:cubicBezTo>
                  <a:cubicBezTo>
                    <a:pt x="3043" y="18"/>
                    <a:pt x="2870" y="0"/>
                    <a:pt x="26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8" name="Google Shape;728;p26"/>
          <p:cNvGrpSpPr/>
          <p:nvPr/>
        </p:nvGrpSpPr>
        <p:grpSpPr>
          <a:xfrm>
            <a:off x="8076640" y="4175342"/>
            <a:ext cx="1110575" cy="975450"/>
            <a:chOff x="3575725" y="3248450"/>
            <a:chExt cx="1110575" cy="975450"/>
          </a:xfrm>
        </p:grpSpPr>
        <p:sp>
          <p:nvSpPr>
            <p:cNvPr id="729" name="Google Shape;729;p26"/>
            <p:cNvSpPr/>
            <p:nvPr/>
          </p:nvSpPr>
          <p:spPr>
            <a:xfrm>
              <a:off x="3575725" y="3248450"/>
              <a:ext cx="999550" cy="975450"/>
            </a:xfrm>
            <a:custGeom>
              <a:rect b="b" l="l" r="r" t="t"/>
              <a:pathLst>
                <a:path extrusionOk="0" fill="none" h="39018" w="39982">
                  <a:moveTo>
                    <a:pt x="39791" y="35409"/>
                  </a:moveTo>
                  <a:cubicBezTo>
                    <a:pt x="39934" y="33564"/>
                    <a:pt x="39982" y="31671"/>
                    <a:pt x="39399" y="29909"/>
                  </a:cubicBezTo>
                  <a:cubicBezTo>
                    <a:pt x="38708" y="27873"/>
                    <a:pt x="36684" y="26706"/>
                    <a:pt x="36172" y="24622"/>
                  </a:cubicBezTo>
                  <a:cubicBezTo>
                    <a:pt x="35743" y="22896"/>
                    <a:pt x="35922" y="20908"/>
                    <a:pt x="34767" y="19431"/>
                  </a:cubicBezTo>
                  <a:cubicBezTo>
                    <a:pt x="33767" y="18169"/>
                    <a:pt x="32136" y="17800"/>
                    <a:pt x="30671" y="17407"/>
                  </a:cubicBezTo>
                  <a:cubicBezTo>
                    <a:pt x="29624" y="17133"/>
                    <a:pt x="28552" y="16860"/>
                    <a:pt x="27671" y="16205"/>
                  </a:cubicBezTo>
                  <a:cubicBezTo>
                    <a:pt x="26492" y="15336"/>
                    <a:pt x="26016" y="13954"/>
                    <a:pt x="25694" y="12561"/>
                  </a:cubicBezTo>
                  <a:cubicBezTo>
                    <a:pt x="25194" y="10442"/>
                    <a:pt x="24885" y="8275"/>
                    <a:pt x="23778" y="6358"/>
                  </a:cubicBezTo>
                  <a:cubicBezTo>
                    <a:pt x="22932" y="4870"/>
                    <a:pt x="21658" y="3584"/>
                    <a:pt x="20051" y="2941"/>
                  </a:cubicBezTo>
                  <a:cubicBezTo>
                    <a:pt x="17932" y="2108"/>
                    <a:pt x="16050" y="2965"/>
                    <a:pt x="13943" y="3370"/>
                  </a:cubicBezTo>
                  <a:cubicBezTo>
                    <a:pt x="10895" y="3965"/>
                    <a:pt x="9645" y="2001"/>
                    <a:pt x="7228" y="750"/>
                  </a:cubicBezTo>
                  <a:cubicBezTo>
                    <a:pt x="5906" y="48"/>
                    <a:pt x="4454" y="0"/>
                    <a:pt x="3132" y="739"/>
                  </a:cubicBezTo>
                  <a:cubicBezTo>
                    <a:pt x="25" y="2489"/>
                    <a:pt x="1" y="6442"/>
                    <a:pt x="2072" y="8990"/>
                  </a:cubicBezTo>
                  <a:cubicBezTo>
                    <a:pt x="3513" y="10764"/>
                    <a:pt x="6192" y="11180"/>
                    <a:pt x="7359" y="13097"/>
                  </a:cubicBezTo>
                  <a:cubicBezTo>
                    <a:pt x="8454" y="14907"/>
                    <a:pt x="8383" y="17181"/>
                    <a:pt x="9597" y="18955"/>
                  </a:cubicBezTo>
                  <a:cubicBezTo>
                    <a:pt x="10716" y="20586"/>
                    <a:pt x="11907" y="20396"/>
                    <a:pt x="13669" y="20646"/>
                  </a:cubicBezTo>
                  <a:cubicBezTo>
                    <a:pt x="17039" y="21110"/>
                    <a:pt x="16789" y="25325"/>
                    <a:pt x="17551" y="27789"/>
                  </a:cubicBezTo>
                  <a:cubicBezTo>
                    <a:pt x="18063" y="29480"/>
                    <a:pt x="19194" y="31076"/>
                    <a:pt x="21075" y="31278"/>
                  </a:cubicBezTo>
                  <a:cubicBezTo>
                    <a:pt x="22420" y="31409"/>
                    <a:pt x="23789" y="30814"/>
                    <a:pt x="25087" y="31445"/>
                  </a:cubicBezTo>
                  <a:cubicBezTo>
                    <a:pt x="26206" y="31992"/>
                    <a:pt x="26385" y="33743"/>
                    <a:pt x="26933" y="34755"/>
                  </a:cubicBezTo>
                  <a:cubicBezTo>
                    <a:pt x="29207" y="39017"/>
                    <a:pt x="34934" y="35552"/>
                    <a:pt x="38684" y="36326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26"/>
            <p:cNvSpPr/>
            <p:nvPr/>
          </p:nvSpPr>
          <p:spPr>
            <a:xfrm>
              <a:off x="3726650" y="3401150"/>
              <a:ext cx="959650" cy="814400"/>
            </a:xfrm>
            <a:custGeom>
              <a:rect b="b" l="l" r="r" t="t"/>
              <a:pathLst>
                <a:path extrusionOk="0" fill="none" h="32576" w="38386">
                  <a:moveTo>
                    <a:pt x="0" y="0"/>
                  </a:moveTo>
                  <a:cubicBezTo>
                    <a:pt x="15776" y="6703"/>
                    <a:pt x="20741" y="26551"/>
                    <a:pt x="37148" y="32278"/>
                  </a:cubicBezTo>
                  <a:cubicBezTo>
                    <a:pt x="38005" y="32576"/>
                    <a:pt x="38386" y="31206"/>
                    <a:pt x="37529" y="30909"/>
                  </a:cubicBezTo>
                  <a:cubicBezTo>
                    <a:pt x="21420" y="25480"/>
                    <a:pt x="15764" y="600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1" name="Google Shape;731;p26"/>
          <p:cNvSpPr/>
          <p:nvPr/>
        </p:nvSpPr>
        <p:spPr>
          <a:xfrm>
            <a:off x="86232" y="87625"/>
            <a:ext cx="885550" cy="792350"/>
          </a:xfrm>
          <a:custGeom>
            <a:rect b="b" l="l" r="r" t="t"/>
            <a:pathLst>
              <a:path extrusionOk="0" h="31694" w="35422">
                <a:moveTo>
                  <a:pt x="19100" y="0"/>
                </a:moveTo>
                <a:cubicBezTo>
                  <a:pt x="14313" y="0"/>
                  <a:pt x="9640" y="1587"/>
                  <a:pt x="6978" y="4887"/>
                </a:cubicBezTo>
                <a:cubicBezTo>
                  <a:pt x="155" y="13353"/>
                  <a:pt x="1" y="27664"/>
                  <a:pt x="12121" y="31010"/>
                </a:cubicBezTo>
                <a:lnTo>
                  <a:pt x="12121" y="31022"/>
                </a:lnTo>
                <a:cubicBezTo>
                  <a:pt x="13786" y="31479"/>
                  <a:pt x="15506" y="31694"/>
                  <a:pt x="17231" y="31694"/>
                </a:cubicBezTo>
                <a:cubicBezTo>
                  <a:pt x="19994" y="31694"/>
                  <a:pt x="22768" y="31142"/>
                  <a:pt x="25349" y="30152"/>
                </a:cubicBezTo>
                <a:cubicBezTo>
                  <a:pt x="26980" y="29521"/>
                  <a:pt x="28564" y="28712"/>
                  <a:pt x="29802" y="27497"/>
                </a:cubicBezTo>
                <a:cubicBezTo>
                  <a:pt x="33302" y="24045"/>
                  <a:pt x="35422" y="16603"/>
                  <a:pt x="35195" y="11829"/>
                </a:cubicBezTo>
                <a:cubicBezTo>
                  <a:pt x="34828" y="4121"/>
                  <a:pt x="26816" y="0"/>
                  <a:pt x="191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32" name="Google Shape;732;p26"/>
          <p:cNvGrpSpPr/>
          <p:nvPr/>
        </p:nvGrpSpPr>
        <p:grpSpPr>
          <a:xfrm flipH="1" rot="10800000">
            <a:off x="-21097" y="431999"/>
            <a:ext cx="1655900" cy="875425"/>
            <a:chOff x="1680550" y="2806125"/>
            <a:chExt cx="1655900" cy="875425"/>
          </a:xfrm>
        </p:grpSpPr>
        <p:sp>
          <p:nvSpPr>
            <p:cNvPr id="733" name="Google Shape;733;p26"/>
            <p:cNvSpPr/>
            <p:nvPr/>
          </p:nvSpPr>
          <p:spPr>
            <a:xfrm>
              <a:off x="1906775" y="2806125"/>
              <a:ext cx="1429675" cy="875425"/>
            </a:xfrm>
            <a:custGeom>
              <a:rect b="b" l="l" r="r" t="t"/>
              <a:pathLst>
                <a:path extrusionOk="0" fill="none" h="35017" w="57187">
                  <a:moveTo>
                    <a:pt x="0" y="7621"/>
                  </a:moveTo>
                  <a:cubicBezTo>
                    <a:pt x="4049" y="10704"/>
                    <a:pt x="6573" y="15122"/>
                    <a:pt x="9466" y="19241"/>
                  </a:cubicBezTo>
                  <a:cubicBezTo>
                    <a:pt x="12585" y="23682"/>
                    <a:pt x="16276" y="26837"/>
                    <a:pt x="21086" y="29373"/>
                  </a:cubicBezTo>
                  <a:cubicBezTo>
                    <a:pt x="26409" y="32195"/>
                    <a:pt x="31826" y="34660"/>
                    <a:pt x="37934" y="34826"/>
                  </a:cubicBezTo>
                  <a:cubicBezTo>
                    <a:pt x="44399" y="35017"/>
                    <a:pt x="50721" y="33231"/>
                    <a:pt x="56877" y="31481"/>
                  </a:cubicBezTo>
                  <a:cubicBezTo>
                    <a:pt x="57127" y="31409"/>
                    <a:pt x="57186" y="31100"/>
                    <a:pt x="56972" y="30945"/>
                  </a:cubicBezTo>
                  <a:cubicBezTo>
                    <a:pt x="49209" y="25301"/>
                    <a:pt x="47709" y="14991"/>
                    <a:pt x="42089" y="7680"/>
                  </a:cubicBezTo>
                  <a:cubicBezTo>
                    <a:pt x="39410" y="4192"/>
                    <a:pt x="35922" y="1763"/>
                    <a:pt x="31564" y="941"/>
                  </a:cubicBezTo>
                  <a:cubicBezTo>
                    <a:pt x="26611" y="1"/>
                    <a:pt x="21396" y="382"/>
                    <a:pt x="16538" y="1656"/>
                  </a:cubicBezTo>
                  <a:cubicBezTo>
                    <a:pt x="11276" y="3025"/>
                    <a:pt x="6239" y="5251"/>
                    <a:pt x="858" y="6156"/>
                  </a:cubicBezTo>
                </a:path>
              </a:pathLst>
            </a:custGeom>
            <a:noFill/>
            <a:ln cap="rnd" cmpd="sng" w="74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26"/>
            <p:cNvSpPr/>
            <p:nvPr/>
          </p:nvSpPr>
          <p:spPr>
            <a:xfrm>
              <a:off x="1680550" y="2953775"/>
              <a:ext cx="1583850" cy="623300"/>
            </a:xfrm>
            <a:custGeom>
              <a:rect b="b" l="l" r="r" t="t"/>
              <a:pathLst>
                <a:path extrusionOk="0" fill="none" h="24932" w="63354">
                  <a:moveTo>
                    <a:pt x="18932" y="3786"/>
                  </a:moveTo>
                  <a:cubicBezTo>
                    <a:pt x="24480" y="5525"/>
                    <a:pt x="30171" y="7311"/>
                    <a:pt x="35267" y="10156"/>
                  </a:cubicBezTo>
                  <a:cubicBezTo>
                    <a:pt x="44221" y="15157"/>
                    <a:pt x="52460" y="24086"/>
                    <a:pt x="63211" y="24920"/>
                  </a:cubicBezTo>
                  <a:cubicBezTo>
                    <a:pt x="63318" y="24932"/>
                    <a:pt x="63354" y="24765"/>
                    <a:pt x="63247" y="24741"/>
                  </a:cubicBezTo>
                  <a:cubicBezTo>
                    <a:pt x="57163" y="23420"/>
                    <a:pt x="52079" y="20634"/>
                    <a:pt x="47018" y="17074"/>
                  </a:cubicBezTo>
                  <a:cubicBezTo>
                    <a:pt x="42077" y="13609"/>
                    <a:pt x="37422" y="9739"/>
                    <a:pt x="31921" y="7156"/>
                  </a:cubicBezTo>
                  <a:cubicBezTo>
                    <a:pt x="26397" y="4548"/>
                    <a:pt x="20277" y="2346"/>
                    <a:pt x="14312" y="988"/>
                  </a:cubicBezTo>
                  <a:cubicBezTo>
                    <a:pt x="11550" y="369"/>
                    <a:pt x="8728" y="0"/>
                    <a:pt x="5894" y="214"/>
                  </a:cubicBezTo>
                  <a:cubicBezTo>
                    <a:pt x="4108" y="357"/>
                    <a:pt x="1013" y="417"/>
                    <a:pt x="263" y="2417"/>
                  </a:cubicBezTo>
                  <a:cubicBezTo>
                    <a:pt x="1" y="3132"/>
                    <a:pt x="1120" y="3691"/>
                    <a:pt x="1477" y="3001"/>
                  </a:cubicBezTo>
                  <a:cubicBezTo>
                    <a:pt x="2096" y="1798"/>
                    <a:pt x="4727" y="1750"/>
                    <a:pt x="5930" y="1667"/>
                  </a:cubicBezTo>
                  <a:cubicBezTo>
                    <a:pt x="7323" y="1560"/>
                    <a:pt x="8740" y="1608"/>
                    <a:pt x="10133" y="1762"/>
                  </a:cubicBezTo>
                  <a:cubicBezTo>
                    <a:pt x="13145" y="2072"/>
                    <a:pt x="16062" y="2881"/>
                    <a:pt x="18932" y="3774"/>
                  </a:cubicBezTo>
                  <a:close/>
                </a:path>
              </a:pathLst>
            </a:custGeom>
            <a:noFill/>
            <a:ln cap="rnd" cmpd="sng" w="74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5" name="Google Shape;735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36" name="Google Shape;736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27"/>
          <p:cNvSpPr/>
          <p:nvPr/>
        </p:nvSpPr>
        <p:spPr>
          <a:xfrm flipH="1" rot="10800000">
            <a:off x="317675" y="14200"/>
            <a:ext cx="970500" cy="9624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9" name="Google Shape;739;p27"/>
          <p:cNvSpPr/>
          <p:nvPr/>
        </p:nvSpPr>
        <p:spPr>
          <a:xfrm flipH="1">
            <a:off x="8074450" y="4181100"/>
            <a:ext cx="970500" cy="9624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0" name="Google Shape;740;p27"/>
          <p:cNvSpPr/>
          <p:nvPr/>
        </p:nvSpPr>
        <p:spPr>
          <a:xfrm flipH="1">
            <a:off x="-24458" y="-14584"/>
            <a:ext cx="2899475" cy="1140750"/>
          </a:xfrm>
          <a:custGeom>
            <a:rect b="b" l="l" r="r" t="t"/>
            <a:pathLst>
              <a:path extrusionOk="0" h="45630" w="115979">
                <a:moveTo>
                  <a:pt x="0" y="0"/>
                </a:moveTo>
                <a:lnTo>
                  <a:pt x="0" y="1786"/>
                </a:lnTo>
                <a:cubicBezTo>
                  <a:pt x="48" y="7799"/>
                  <a:pt x="1000" y="14097"/>
                  <a:pt x="4596" y="18919"/>
                </a:cubicBezTo>
                <a:cubicBezTo>
                  <a:pt x="7245" y="22471"/>
                  <a:pt x="11664" y="24919"/>
                  <a:pt x="15974" y="24919"/>
                </a:cubicBezTo>
                <a:cubicBezTo>
                  <a:pt x="17514" y="24919"/>
                  <a:pt x="19041" y="24606"/>
                  <a:pt x="20467" y="23920"/>
                </a:cubicBezTo>
                <a:cubicBezTo>
                  <a:pt x="25349" y="21586"/>
                  <a:pt x="27551" y="16002"/>
                  <a:pt x="30861" y="11740"/>
                </a:cubicBezTo>
                <a:cubicBezTo>
                  <a:pt x="33071" y="8886"/>
                  <a:pt x="36878" y="6606"/>
                  <a:pt x="40234" y="6606"/>
                </a:cubicBezTo>
                <a:cubicBezTo>
                  <a:pt x="41905" y="6606"/>
                  <a:pt x="43465" y="7171"/>
                  <a:pt x="44661" y="8513"/>
                </a:cubicBezTo>
                <a:cubicBezTo>
                  <a:pt x="46447" y="10513"/>
                  <a:pt x="46601" y="13454"/>
                  <a:pt x="47780" y="15859"/>
                </a:cubicBezTo>
                <a:cubicBezTo>
                  <a:pt x="49312" y="18952"/>
                  <a:pt x="52753" y="20910"/>
                  <a:pt x="56174" y="20910"/>
                </a:cubicBezTo>
                <a:cubicBezTo>
                  <a:pt x="57060" y="20910"/>
                  <a:pt x="57944" y="20779"/>
                  <a:pt x="58793" y="20503"/>
                </a:cubicBezTo>
                <a:cubicBezTo>
                  <a:pt x="62437" y="19324"/>
                  <a:pt x="64913" y="16073"/>
                  <a:pt x="67687" y="13442"/>
                </a:cubicBezTo>
                <a:cubicBezTo>
                  <a:pt x="69833" y="11407"/>
                  <a:pt x="72712" y="9622"/>
                  <a:pt x="75531" y="9622"/>
                </a:cubicBezTo>
                <a:cubicBezTo>
                  <a:pt x="76357" y="9622"/>
                  <a:pt x="77178" y="9775"/>
                  <a:pt x="77974" y="10120"/>
                </a:cubicBezTo>
                <a:cubicBezTo>
                  <a:pt x="83677" y="12609"/>
                  <a:pt x="82463" y="22038"/>
                  <a:pt x="87618" y="25539"/>
                </a:cubicBezTo>
                <a:cubicBezTo>
                  <a:pt x="91369" y="28087"/>
                  <a:pt x="96834" y="26301"/>
                  <a:pt x="100679" y="28694"/>
                </a:cubicBezTo>
                <a:cubicBezTo>
                  <a:pt x="104228" y="30920"/>
                  <a:pt x="104942" y="35659"/>
                  <a:pt x="106478" y="39552"/>
                </a:cubicBezTo>
                <a:cubicBezTo>
                  <a:pt x="107687" y="42617"/>
                  <a:pt x="110733" y="45630"/>
                  <a:pt x="113664" y="45630"/>
                </a:cubicBezTo>
                <a:cubicBezTo>
                  <a:pt x="114457" y="45630"/>
                  <a:pt x="115241" y="45410"/>
                  <a:pt x="115979" y="44910"/>
                </a:cubicBezTo>
                <a:lnTo>
                  <a:pt x="11597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1" name="Google Shape;741;p27"/>
          <p:cNvSpPr/>
          <p:nvPr/>
        </p:nvSpPr>
        <p:spPr>
          <a:xfrm flipH="1">
            <a:off x="8074450" y="136113"/>
            <a:ext cx="885550" cy="792350"/>
          </a:xfrm>
          <a:custGeom>
            <a:rect b="b" l="l" r="r" t="t"/>
            <a:pathLst>
              <a:path extrusionOk="0" h="31694" w="35422">
                <a:moveTo>
                  <a:pt x="19100" y="0"/>
                </a:moveTo>
                <a:cubicBezTo>
                  <a:pt x="14313" y="0"/>
                  <a:pt x="9640" y="1587"/>
                  <a:pt x="6978" y="4887"/>
                </a:cubicBezTo>
                <a:cubicBezTo>
                  <a:pt x="155" y="13353"/>
                  <a:pt x="1" y="27664"/>
                  <a:pt x="12121" y="31010"/>
                </a:cubicBezTo>
                <a:lnTo>
                  <a:pt x="12121" y="31022"/>
                </a:lnTo>
                <a:cubicBezTo>
                  <a:pt x="13786" y="31479"/>
                  <a:pt x="15506" y="31694"/>
                  <a:pt x="17231" y="31694"/>
                </a:cubicBezTo>
                <a:cubicBezTo>
                  <a:pt x="19994" y="31694"/>
                  <a:pt x="22768" y="31142"/>
                  <a:pt x="25349" y="30152"/>
                </a:cubicBezTo>
                <a:cubicBezTo>
                  <a:pt x="26980" y="29521"/>
                  <a:pt x="28564" y="28712"/>
                  <a:pt x="29802" y="27497"/>
                </a:cubicBezTo>
                <a:cubicBezTo>
                  <a:pt x="33302" y="24045"/>
                  <a:pt x="35422" y="16603"/>
                  <a:pt x="35195" y="11829"/>
                </a:cubicBezTo>
                <a:cubicBezTo>
                  <a:pt x="34828" y="4121"/>
                  <a:pt x="26816" y="0"/>
                  <a:pt x="191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2" name="Google Shape;742;p27"/>
          <p:cNvSpPr/>
          <p:nvPr/>
        </p:nvSpPr>
        <p:spPr>
          <a:xfrm rot="5400000">
            <a:off x="7549142" y="3549634"/>
            <a:ext cx="1545750" cy="1658550"/>
          </a:xfrm>
          <a:custGeom>
            <a:rect b="b" l="l" r="r" t="t"/>
            <a:pathLst>
              <a:path extrusionOk="0" h="66342" w="61830">
                <a:moveTo>
                  <a:pt x="1" y="0"/>
                </a:moveTo>
                <a:lnTo>
                  <a:pt x="1" y="2417"/>
                </a:lnTo>
                <a:cubicBezTo>
                  <a:pt x="382" y="7227"/>
                  <a:pt x="822" y="12204"/>
                  <a:pt x="3073" y="16478"/>
                </a:cubicBezTo>
                <a:cubicBezTo>
                  <a:pt x="5152" y="20428"/>
                  <a:pt x="9213" y="23665"/>
                  <a:pt x="13603" y="23665"/>
                </a:cubicBezTo>
                <a:cubicBezTo>
                  <a:pt x="13965" y="23665"/>
                  <a:pt x="14328" y="23643"/>
                  <a:pt x="14693" y="23598"/>
                </a:cubicBezTo>
                <a:cubicBezTo>
                  <a:pt x="19122" y="23050"/>
                  <a:pt x="22420" y="19419"/>
                  <a:pt x="25849" y="16573"/>
                </a:cubicBezTo>
                <a:cubicBezTo>
                  <a:pt x="28261" y="14579"/>
                  <a:pt x="31449" y="12878"/>
                  <a:pt x="34428" y="12878"/>
                </a:cubicBezTo>
                <a:cubicBezTo>
                  <a:pt x="35701" y="12878"/>
                  <a:pt x="36934" y="13188"/>
                  <a:pt x="38053" y="13918"/>
                </a:cubicBezTo>
                <a:cubicBezTo>
                  <a:pt x="41625" y="16252"/>
                  <a:pt x="41792" y="21360"/>
                  <a:pt x="41280" y="25586"/>
                </a:cubicBezTo>
                <a:cubicBezTo>
                  <a:pt x="40768" y="29825"/>
                  <a:pt x="40161" y="34671"/>
                  <a:pt x="42994" y="37850"/>
                </a:cubicBezTo>
                <a:cubicBezTo>
                  <a:pt x="45340" y="40469"/>
                  <a:pt x="49448" y="41148"/>
                  <a:pt x="51412" y="44053"/>
                </a:cubicBezTo>
                <a:cubicBezTo>
                  <a:pt x="53305" y="46851"/>
                  <a:pt x="52507" y="50590"/>
                  <a:pt x="52793" y="53959"/>
                </a:cubicBezTo>
                <a:cubicBezTo>
                  <a:pt x="53234" y="59317"/>
                  <a:pt x="56865" y="64282"/>
                  <a:pt x="61830" y="66341"/>
                </a:cubicBezTo>
                <a:lnTo>
                  <a:pt x="618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43" name="Google Shape;743;p27"/>
          <p:cNvGrpSpPr/>
          <p:nvPr/>
        </p:nvGrpSpPr>
        <p:grpSpPr>
          <a:xfrm flipH="1">
            <a:off x="235525" y="4082125"/>
            <a:ext cx="972750" cy="956100"/>
            <a:chOff x="8099625" y="4181100"/>
            <a:chExt cx="972750" cy="956100"/>
          </a:xfrm>
        </p:grpSpPr>
        <p:sp>
          <p:nvSpPr>
            <p:cNvPr id="744" name="Google Shape;744;p27"/>
            <p:cNvSpPr/>
            <p:nvPr/>
          </p:nvSpPr>
          <p:spPr>
            <a:xfrm>
              <a:off x="8606700" y="4450675"/>
              <a:ext cx="226250" cy="349950"/>
            </a:xfrm>
            <a:custGeom>
              <a:rect b="b" l="l" r="r" t="t"/>
              <a:pathLst>
                <a:path extrusionOk="0" h="13998" w="9050">
                  <a:moveTo>
                    <a:pt x="5916" y="0"/>
                  </a:moveTo>
                  <a:cubicBezTo>
                    <a:pt x="5287" y="0"/>
                    <a:pt x="4655" y="203"/>
                    <a:pt x="4156" y="601"/>
                  </a:cubicBezTo>
                  <a:cubicBezTo>
                    <a:pt x="3716" y="946"/>
                    <a:pt x="3394" y="1422"/>
                    <a:pt x="3073" y="1898"/>
                  </a:cubicBezTo>
                  <a:cubicBezTo>
                    <a:pt x="1227" y="4625"/>
                    <a:pt x="1" y="6661"/>
                    <a:pt x="1" y="10066"/>
                  </a:cubicBezTo>
                  <a:cubicBezTo>
                    <a:pt x="25" y="11483"/>
                    <a:pt x="287" y="13162"/>
                    <a:pt x="1561" y="13781"/>
                  </a:cubicBezTo>
                  <a:cubicBezTo>
                    <a:pt x="1860" y="13930"/>
                    <a:pt x="2187" y="13997"/>
                    <a:pt x="2518" y="13997"/>
                  </a:cubicBezTo>
                  <a:cubicBezTo>
                    <a:pt x="3082" y="13997"/>
                    <a:pt x="3659" y="13803"/>
                    <a:pt x="4132" y="13495"/>
                  </a:cubicBezTo>
                  <a:cubicBezTo>
                    <a:pt x="4894" y="12995"/>
                    <a:pt x="5442" y="12257"/>
                    <a:pt x="5942" y="11495"/>
                  </a:cubicBezTo>
                  <a:cubicBezTo>
                    <a:pt x="6907" y="9995"/>
                    <a:pt x="7716" y="8387"/>
                    <a:pt x="8323" y="6709"/>
                  </a:cubicBezTo>
                  <a:cubicBezTo>
                    <a:pt x="8728" y="5613"/>
                    <a:pt x="9050" y="4458"/>
                    <a:pt x="8954" y="3291"/>
                  </a:cubicBezTo>
                  <a:cubicBezTo>
                    <a:pt x="8871" y="2125"/>
                    <a:pt x="8312" y="946"/>
                    <a:pt x="7299" y="362"/>
                  </a:cubicBezTo>
                  <a:cubicBezTo>
                    <a:pt x="6881" y="120"/>
                    <a:pt x="6399" y="0"/>
                    <a:pt x="59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27"/>
            <p:cNvSpPr/>
            <p:nvPr/>
          </p:nvSpPr>
          <p:spPr>
            <a:xfrm>
              <a:off x="8756450" y="4181100"/>
              <a:ext cx="197075" cy="176850"/>
            </a:xfrm>
            <a:custGeom>
              <a:rect b="b" l="l" r="r" t="t"/>
              <a:pathLst>
                <a:path extrusionOk="0" h="7074" w="7883">
                  <a:moveTo>
                    <a:pt x="3581" y="1"/>
                  </a:moveTo>
                  <a:cubicBezTo>
                    <a:pt x="1731" y="1"/>
                    <a:pt x="8" y="1385"/>
                    <a:pt x="0" y="3549"/>
                  </a:cubicBezTo>
                  <a:cubicBezTo>
                    <a:pt x="0" y="4657"/>
                    <a:pt x="524" y="5764"/>
                    <a:pt x="1405" y="6431"/>
                  </a:cubicBezTo>
                  <a:cubicBezTo>
                    <a:pt x="1964" y="6848"/>
                    <a:pt x="2658" y="7074"/>
                    <a:pt x="3347" y="7074"/>
                  </a:cubicBezTo>
                  <a:cubicBezTo>
                    <a:pt x="3759" y="7074"/>
                    <a:pt x="4169" y="6993"/>
                    <a:pt x="4548" y="6824"/>
                  </a:cubicBezTo>
                  <a:cubicBezTo>
                    <a:pt x="6656" y="5907"/>
                    <a:pt x="7882" y="2323"/>
                    <a:pt x="5858" y="775"/>
                  </a:cubicBezTo>
                  <a:cubicBezTo>
                    <a:pt x="5155" y="244"/>
                    <a:pt x="4357" y="1"/>
                    <a:pt x="35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27"/>
            <p:cNvSpPr/>
            <p:nvPr/>
          </p:nvSpPr>
          <p:spPr>
            <a:xfrm>
              <a:off x="8422188" y="4267088"/>
              <a:ext cx="184575" cy="254125"/>
            </a:xfrm>
            <a:custGeom>
              <a:rect b="b" l="l" r="r" t="t"/>
              <a:pathLst>
                <a:path extrusionOk="0" h="10165" w="7383">
                  <a:moveTo>
                    <a:pt x="4212" y="0"/>
                  </a:moveTo>
                  <a:cubicBezTo>
                    <a:pt x="3444" y="0"/>
                    <a:pt x="2709" y="427"/>
                    <a:pt x="2215" y="1028"/>
                  </a:cubicBezTo>
                  <a:cubicBezTo>
                    <a:pt x="1667" y="1683"/>
                    <a:pt x="1370" y="2504"/>
                    <a:pt x="1131" y="3338"/>
                  </a:cubicBezTo>
                  <a:cubicBezTo>
                    <a:pt x="643" y="5100"/>
                    <a:pt x="0" y="7517"/>
                    <a:pt x="1239" y="9136"/>
                  </a:cubicBezTo>
                  <a:lnTo>
                    <a:pt x="1227" y="9136"/>
                  </a:lnTo>
                  <a:cubicBezTo>
                    <a:pt x="1752" y="9820"/>
                    <a:pt x="2612" y="10164"/>
                    <a:pt x="3481" y="10164"/>
                  </a:cubicBezTo>
                  <a:cubicBezTo>
                    <a:pt x="3911" y="10164"/>
                    <a:pt x="4344" y="10080"/>
                    <a:pt x="4739" y="9910"/>
                  </a:cubicBezTo>
                  <a:cubicBezTo>
                    <a:pt x="5918" y="9386"/>
                    <a:pt x="6727" y="8231"/>
                    <a:pt x="7049" y="6981"/>
                  </a:cubicBezTo>
                  <a:cubicBezTo>
                    <a:pt x="7382" y="5731"/>
                    <a:pt x="7263" y="4409"/>
                    <a:pt x="6977" y="3147"/>
                  </a:cubicBezTo>
                  <a:cubicBezTo>
                    <a:pt x="6811" y="2457"/>
                    <a:pt x="6596" y="1754"/>
                    <a:pt x="6192" y="1171"/>
                  </a:cubicBezTo>
                  <a:cubicBezTo>
                    <a:pt x="5787" y="575"/>
                    <a:pt x="5168" y="111"/>
                    <a:pt x="4465" y="16"/>
                  </a:cubicBezTo>
                  <a:cubicBezTo>
                    <a:pt x="4381" y="5"/>
                    <a:pt x="4296" y="0"/>
                    <a:pt x="42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27"/>
            <p:cNvSpPr/>
            <p:nvPr/>
          </p:nvSpPr>
          <p:spPr>
            <a:xfrm>
              <a:off x="8881900" y="4592438"/>
              <a:ext cx="190475" cy="139725"/>
            </a:xfrm>
            <a:custGeom>
              <a:rect b="b" l="l" r="r" t="t"/>
              <a:pathLst>
                <a:path extrusionOk="0" h="5589" w="7619">
                  <a:moveTo>
                    <a:pt x="3949" y="1"/>
                  </a:moveTo>
                  <a:cubicBezTo>
                    <a:pt x="3922" y="1"/>
                    <a:pt x="3895" y="1"/>
                    <a:pt x="3868" y="2"/>
                  </a:cubicBezTo>
                  <a:cubicBezTo>
                    <a:pt x="1" y="115"/>
                    <a:pt x="1333" y="5589"/>
                    <a:pt x="4652" y="5589"/>
                  </a:cubicBezTo>
                  <a:cubicBezTo>
                    <a:pt x="5165" y="5589"/>
                    <a:pt x="5725" y="5458"/>
                    <a:pt x="6321" y="5157"/>
                  </a:cubicBezTo>
                  <a:cubicBezTo>
                    <a:pt x="6654" y="4990"/>
                    <a:pt x="6952" y="4776"/>
                    <a:pt x="7166" y="4479"/>
                  </a:cubicBezTo>
                  <a:cubicBezTo>
                    <a:pt x="7619" y="3847"/>
                    <a:pt x="7595" y="2966"/>
                    <a:pt x="7297" y="2240"/>
                  </a:cubicBezTo>
                  <a:cubicBezTo>
                    <a:pt x="6760" y="920"/>
                    <a:pt x="5374" y="1"/>
                    <a:pt x="39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27"/>
            <p:cNvSpPr/>
            <p:nvPr/>
          </p:nvSpPr>
          <p:spPr>
            <a:xfrm>
              <a:off x="8815975" y="4824875"/>
              <a:ext cx="187525" cy="185600"/>
            </a:xfrm>
            <a:custGeom>
              <a:rect b="b" l="l" r="r" t="t"/>
              <a:pathLst>
                <a:path extrusionOk="0" h="7424" w="7501">
                  <a:moveTo>
                    <a:pt x="3361" y="0"/>
                  </a:moveTo>
                  <a:cubicBezTo>
                    <a:pt x="2676" y="0"/>
                    <a:pt x="2022" y="344"/>
                    <a:pt x="1500" y="801"/>
                  </a:cubicBezTo>
                  <a:cubicBezTo>
                    <a:pt x="595" y="1623"/>
                    <a:pt x="36" y="2825"/>
                    <a:pt x="12" y="4052"/>
                  </a:cubicBezTo>
                  <a:cubicBezTo>
                    <a:pt x="0" y="4421"/>
                    <a:pt x="48" y="4790"/>
                    <a:pt x="143" y="5147"/>
                  </a:cubicBezTo>
                  <a:cubicBezTo>
                    <a:pt x="534" y="6484"/>
                    <a:pt x="1907" y="7423"/>
                    <a:pt x="3303" y="7423"/>
                  </a:cubicBezTo>
                  <a:cubicBezTo>
                    <a:pt x="3436" y="7423"/>
                    <a:pt x="3570" y="7415"/>
                    <a:pt x="3703" y="7397"/>
                  </a:cubicBezTo>
                  <a:cubicBezTo>
                    <a:pt x="7501" y="6921"/>
                    <a:pt x="7477" y="2456"/>
                    <a:pt x="4834" y="551"/>
                  </a:cubicBezTo>
                  <a:cubicBezTo>
                    <a:pt x="4465" y="289"/>
                    <a:pt x="4048" y="75"/>
                    <a:pt x="3608" y="15"/>
                  </a:cubicBezTo>
                  <a:cubicBezTo>
                    <a:pt x="3525" y="5"/>
                    <a:pt x="3443" y="0"/>
                    <a:pt x="33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27"/>
            <p:cNvSpPr/>
            <p:nvPr/>
          </p:nvSpPr>
          <p:spPr>
            <a:xfrm>
              <a:off x="8487350" y="4905400"/>
              <a:ext cx="230400" cy="231800"/>
            </a:xfrm>
            <a:custGeom>
              <a:rect b="b" l="l" r="r" t="t"/>
              <a:pathLst>
                <a:path extrusionOk="0" h="9272" w="9216">
                  <a:moveTo>
                    <a:pt x="4318" y="0"/>
                  </a:moveTo>
                  <a:cubicBezTo>
                    <a:pt x="2684" y="0"/>
                    <a:pt x="1085" y="1237"/>
                    <a:pt x="584" y="2843"/>
                  </a:cubicBezTo>
                  <a:cubicBezTo>
                    <a:pt x="1" y="4712"/>
                    <a:pt x="727" y="6819"/>
                    <a:pt x="2108" y="8201"/>
                  </a:cubicBezTo>
                  <a:cubicBezTo>
                    <a:pt x="2441" y="8546"/>
                    <a:pt x="2822" y="8843"/>
                    <a:pt x="3263" y="9034"/>
                  </a:cubicBezTo>
                  <a:cubicBezTo>
                    <a:pt x="3630" y="9198"/>
                    <a:pt x="4027" y="9272"/>
                    <a:pt x="4435" y="9272"/>
                  </a:cubicBezTo>
                  <a:cubicBezTo>
                    <a:pt x="5826" y="9272"/>
                    <a:pt x="7337" y="8416"/>
                    <a:pt x="8156" y="7403"/>
                  </a:cubicBezTo>
                  <a:cubicBezTo>
                    <a:pt x="9216" y="6093"/>
                    <a:pt x="8478" y="3724"/>
                    <a:pt x="7716" y="2319"/>
                  </a:cubicBezTo>
                  <a:cubicBezTo>
                    <a:pt x="7156" y="1283"/>
                    <a:pt x="6251" y="402"/>
                    <a:pt x="5120" y="104"/>
                  </a:cubicBezTo>
                  <a:cubicBezTo>
                    <a:pt x="4855" y="34"/>
                    <a:pt x="4586" y="0"/>
                    <a:pt x="43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27"/>
            <p:cNvSpPr/>
            <p:nvPr/>
          </p:nvSpPr>
          <p:spPr>
            <a:xfrm>
              <a:off x="8329525" y="4711150"/>
              <a:ext cx="156600" cy="194250"/>
            </a:xfrm>
            <a:custGeom>
              <a:rect b="b" l="l" r="r" t="t"/>
              <a:pathLst>
                <a:path extrusionOk="0" h="7770" w="6264">
                  <a:moveTo>
                    <a:pt x="3259" y="0"/>
                  </a:moveTo>
                  <a:cubicBezTo>
                    <a:pt x="2700" y="0"/>
                    <a:pt x="2140" y="153"/>
                    <a:pt x="1667" y="449"/>
                  </a:cubicBezTo>
                  <a:cubicBezTo>
                    <a:pt x="536" y="1163"/>
                    <a:pt x="1" y="2580"/>
                    <a:pt x="72" y="3914"/>
                  </a:cubicBezTo>
                  <a:cubicBezTo>
                    <a:pt x="143" y="5354"/>
                    <a:pt x="691" y="7354"/>
                    <a:pt x="2275" y="7700"/>
                  </a:cubicBezTo>
                  <a:cubicBezTo>
                    <a:pt x="2495" y="7747"/>
                    <a:pt x="2706" y="7770"/>
                    <a:pt x="2908" y="7770"/>
                  </a:cubicBezTo>
                  <a:cubicBezTo>
                    <a:pt x="4831" y="7770"/>
                    <a:pt x="5954" y="5741"/>
                    <a:pt x="6180" y="3985"/>
                  </a:cubicBezTo>
                  <a:cubicBezTo>
                    <a:pt x="6263" y="3342"/>
                    <a:pt x="6263" y="2675"/>
                    <a:pt x="6073" y="2068"/>
                  </a:cubicBezTo>
                  <a:cubicBezTo>
                    <a:pt x="5799" y="1211"/>
                    <a:pt x="5108" y="485"/>
                    <a:pt x="4263" y="175"/>
                  </a:cubicBezTo>
                  <a:cubicBezTo>
                    <a:pt x="3942" y="58"/>
                    <a:pt x="3601" y="0"/>
                    <a:pt x="32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27"/>
            <p:cNvSpPr/>
            <p:nvPr/>
          </p:nvSpPr>
          <p:spPr>
            <a:xfrm>
              <a:off x="8099625" y="4849950"/>
              <a:ext cx="158225" cy="160525"/>
            </a:xfrm>
            <a:custGeom>
              <a:rect b="b" l="l" r="r" t="t"/>
              <a:pathLst>
                <a:path extrusionOk="0" h="6421" w="6329">
                  <a:moveTo>
                    <a:pt x="2699" y="0"/>
                  </a:moveTo>
                  <a:cubicBezTo>
                    <a:pt x="2528" y="0"/>
                    <a:pt x="2358" y="18"/>
                    <a:pt x="2191" y="60"/>
                  </a:cubicBezTo>
                  <a:cubicBezTo>
                    <a:pt x="1215" y="310"/>
                    <a:pt x="620" y="1298"/>
                    <a:pt x="346" y="2262"/>
                  </a:cubicBezTo>
                  <a:cubicBezTo>
                    <a:pt x="1" y="3441"/>
                    <a:pt x="48" y="4894"/>
                    <a:pt x="989" y="5680"/>
                  </a:cubicBezTo>
                  <a:cubicBezTo>
                    <a:pt x="1610" y="6194"/>
                    <a:pt x="2297" y="6420"/>
                    <a:pt x="2957" y="6420"/>
                  </a:cubicBezTo>
                  <a:cubicBezTo>
                    <a:pt x="4740" y="6420"/>
                    <a:pt x="6329" y="4771"/>
                    <a:pt x="5894" y="2703"/>
                  </a:cubicBezTo>
                  <a:cubicBezTo>
                    <a:pt x="5632" y="1393"/>
                    <a:pt x="4513" y="298"/>
                    <a:pt x="3215" y="48"/>
                  </a:cubicBezTo>
                  <a:cubicBezTo>
                    <a:pt x="3043" y="18"/>
                    <a:pt x="2870" y="0"/>
                    <a:pt x="26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2" name="Google Shape;752;p27"/>
          <p:cNvGrpSpPr/>
          <p:nvPr/>
        </p:nvGrpSpPr>
        <p:grpSpPr>
          <a:xfrm flipH="1" rot="10800000">
            <a:off x="8033425" y="7675"/>
            <a:ext cx="1110575" cy="975450"/>
            <a:chOff x="3575725" y="3248450"/>
            <a:chExt cx="1110575" cy="975450"/>
          </a:xfrm>
        </p:grpSpPr>
        <p:sp>
          <p:nvSpPr>
            <p:cNvPr id="753" name="Google Shape;753;p27"/>
            <p:cNvSpPr/>
            <p:nvPr/>
          </p:nvSpPr>
          <p:spPr>
            <a:xfrm>
              <a:off x="3575725" y="3248450"/>
              <a:ext cx="999550" cy="975450"/>
            </a:xfrm>
            <a:custGeom>
              <a:rect b="b" l="l" r="r" t="t"/>
              <a:pathLst>
                <a:path extrusionOk="0" fill="none" h="39018" w="39982">
                  <a:moveTo>
                    <a:pt x="39791" y="35409"/>
                  </a:moveTo>
                  <a:cubicBezTo>
                    <a:pt x="39934" y="33564"/>
                    <a:pt x="39982" y="31671"/>
                    <a:pt x="39399" y="29909"/>
                  </a:cubicBezTo>
                  <a:cubicBezTo>
                    <a:pt x="38708" y="27873"/>
                    <a:pt x="36684" y="26706"/>
                    <a:pt x="36172" y="24622"/>
                  </a:cubicBezTo>
                  <a:cubicBezTo>
                    <a:pt x="35743" y="22896"/>
                    <a:pt x="35922" y="20908"/>
                    <a:pt x="34767" y="19431"/>
                  </a:cubicBezTo>
                  <a:cubicBezTo>
                    <a:pt x="33767" y="18169"/>
                    <a:pt x="32136" y="17800"/>
                    <a:pt x="30671" y="17407"/>
                  </a:cubicBezTo>
                  <a:cubicBezTo>
                    <a:pt x="29624" y="17133"/>
                    <a:pt x="28552" y="16860"/>
                    <a:pt x="27671" y="16205"/>
                  </a:cubicBezTo>
                  <a:cubicBezTo>
                    <a:pt x="26492" y="15336"/>
                    <a:pt x="26016" y="13954"/>
                    <a:pt x="25694" y="12561"/>
                  </a:cubicBezTo>
                  <a:cubicBezTo>
                    <a:pt x="25194" y="10442"/>
                    <a:pt x="24885" y="8275"/>
                    <a:pt x="23778" y="6358"/>
                  </a:cubicBezTo>
                  <a:cubicBezTo>
                    <a:pt x="22932" y="4870"/>
                    <a:pt x="21658" y="3584"/>
                    <a:pt x="20051" y="2941"/>
                  </a:cubicBezTo>
                  <a:cubicBezTo>
                    <a:pt x="17932" y="2108"/>
                    <a:pt x="16050" y="2965"/>
                    <a:pt x="13943" y="3370"/>
                  </a:cubicBezTo>
                  <a:cubicBezTo>
                    <a:pt x="10895" y="3965"/>
                    <a:pt x="9645" y="2001"/>
                    <a:pt x="7228" y="750"/>
                  </a:cubicBezTo>
                  <a:cubicBezTo>
                    <a:pt x="5906" y="48"/>
                    <a:pt x="4454" y="0"/>
                    <a:pt x="3132" y="739"/>
                  </a:cubicBezTo>
                  <a:cubicBezTo>
                    <a:pt x="25" y="2489"/>
                    <a:pt x="1" y="6442"/>
                    <a:pt x="2072" y="8990"/>
                  </a:cubicBezTo>
                  <a:cubicBezTo>
                    <a:pt x="3513" y="10764"/>
                    <a:pt x="6192" y="11180"/>
                    <a:pt x="7359" y="13097"/>
                  </a:cubicBezTo>
                  <a:cubicBezTo>
                    <a:pt x="8454" y="14907"/>
                    <a:pt x="8383" y="17181"/>
                    <a:pt x="9597" y="18955"/>
                  </a:cubicBezTo>
                  <a:cubicBezTo>
                    <a:pt x="10716" y="20586"/>
                    <a:pt x="11907" y="20396"/>
                    <a:pt x="13669" y="20646"/>
                  </a:cubicBezTo>
                  <a:cubicBezTo>
                    <a:pt x="17039" y="21110"/>
                    <a:pt x="16789" y="25325"/>
                    <a:pt x="17551" y="27789"/>
                  </a:cubicBezTo>
                  <a:cubicBezTo>
                    <a:pt x="18063" y="29480"/>
                    <a:pt x="19194" y="31076"/>
                    <a:pt x="21075" y="31278"/>
                  </a:cubicBezTo>
                  <a:cubicBezTo>
                    <a:pt x="22420" y="31409"/>
                    <a:pt x="23789" y="30814"/>
                    <a:pt x="25087" y="31445"/>
                  </a:cubicBezTo>
                  <a:cubicBezTo>
                    <a:pt x="26206" y="31992"/>
                    <a:pt x="26385" y="33743"/>
                    <a:pt x="26933" y="34755"/>
                  </a:cubicBezTo>
                  <a:cubicBezTo>
                    <a:pt x="29207" y="39017"/>
                    <a:pt x="34934" y="35552"/>
                    <a:pt x="38684" y="36326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27"/>
            <p:cNvSpPr/>
            <p:nvPr/>
          </p:nvSpPr>
          <p:spPr>
            <a:xfrm>
              <a:off x="3726650" y="3401150"/>
              <a:ext cx="959650" cy="814400"/>
            </a:xfrm>
            <a:custGeom>
              <a:rect b="b" l="l" r="r" t="t"/>
              <a:pathLst>
                <a:path extrusionOk="0" fill="none" h="32576" w="38386">
                  <a:moveTo>
                    <a:pt x="0" y="0"/>
                  </a:moveTo>
                  <a:cubicBezTo>
                    <a:pt x="15776" y="6703"/>
                    <a:pt x="20741" y="26551"/>
                    <a:pt x="37148" y="32278"/>
                  </a:cubicBezTo>
                  <a:cubicBezTo>
                    <a:pt x="38005" y="32576"/>
                    <a:pt x="38386" y="31206"/>
                    <a:pt x="37529" y="30909"/>
                  </a:cubicBezTo>
                  <a:cubicBezTo>
                    <a:pt x="21420" y="25480"/>
                    <a:pt x="15764" y="600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5" name="Google Shape;755;p27"/>
          <p:cNvSpPr txBox="1"/>
          <p:nvPr>
            <p:ph idx="1" type="subTitle"/>
          </p:nvPr>
        </p:nvSpPr>
        <p:spPr>
          <a:xfrm>
            <a:off x="5068389" y="3226090"/>
            <a:ext cx="2874300" cy="440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Libre Bodoni"/>
                <a:ea typeface="Libre Bodoni"/>
                <a:cs typeface="Libre Bodoni"/>
                <a:sym typeface="Libre Bodon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756" name="Google Shape;756;p27"/>
          <p:cNvSpPr txBox="1"/>
          <p:nvPr>
            <p:ph idx="2" type="subTitle"/>
          </p:nvPr>
        </p:nvSpPr>
        <p:spPr>
          <a:xfrm>
            <a:off x="1209372" y="3226112"/>
            <a:ext cx="2874300" cy="440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Libre Bodoni"/>
                <a:ea typeface="Libre Bodoni"/>
                <a:cs typeface="Libre Bodoni"/>
                <a:sym typeface="Libre Bodon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757" name="Google Shape;757;p27"/>
          <p:cNvSpPr txBox="1"/>
          <p:nvPr>
            <p:ph idx="3" type="subTitle"/>
          </p:nvPr>
        </p:nvSpPr>
        <p:spPr>
          <a:xfrm>
            <a:off x="5068397" y="3590100"/>
            <a:ext cx="2874300" cy="863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8" name="Google Shape;758;p27"/>
          <p:cNvSpPr txBox="1"/>
          <p:nvPr>
            <p:ph idx="4" type="subTitle"/>
          </p:nvPr>
        </p:nvSpPr>
        <p:spPr>
          <a:xfrm>
            <a:off x="1209375" y="3593284"/>
            <a:ext cx="2874300" cy="863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9" name="Google Shape;759;p27"/>
          <p:cNvSpPr txBox="1"/>
          <p:nvPr>
            <p:ph type="title"/>
          </p:nvPr>
        </p:nvSpPr>
        <p:spPr>
          <a:xfrm>
            <a:off x="720000" y="4449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60" name="Google Shape;760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28"/>
          <p:cNvSpPr/>
          <p:nvPr/>
        </p:nvSpPr>
        <p:spPr>
          <a:xfrm flipH="1">
            <a:off x="7397309" y="-12659"/>
            <a:ext cx="1761275" cy="1515075"/>
          </a:xfrm>
          <a:custGeom>
            <a:rect b="b" l="l" r="r" t="t"/>
            <a:pathLst>
              <a:path extrusionOk="0" h="60603" w="70451">
                <a:moveTo>
                  <a:pt x="227" y="0"/>
                </a:moveTo>
                <a:lnTo>
                  <a:pt x="1" y="60222"/>
                </a:lnTo>
                <a:cubicBezTo>
                  <a:pt x="592" y="60484"/>
                  <a:pt x="1209" y="60603"/>
                  <a:pt x="1830" y="60603"/>
                </a:cubicBezTo>
                <a:cubicBezTo>
                  <a:pt x="3974" y="60603"/>
                  <a:pt x="6155" y="59182"/>
                  <a:pt x="7383" y="57317"/>
                </a:cubicBezTo>
                <a:cubicBezTo>
                  <a:pt x="8966" y="54912"/>
                  <a:pt x="9407" y="51959"/>
                  <a:pt x="10026" y="49149"/>
                </a:cubicBezTo>
                <a:cubicBezTo>
                  <a:pt x="10645" y="46339"/>
                  <a:pt x="11597" y="43398"/>
                  <a:pt x="13836" y="41588"/>
                </a:cubicBezTo>
                <a:cubicBezTo>
                  <a:pt x="18253" y="38040"/>
                  <a:pt x="25694" y="40350"/>
                  <a:pt x="29671" y="36314"/>
                </a:cubicBezTo>
                <a:cubicBezTo>
                  <a:pt x="32148" y="33802"/>
                  <a:pt x="32219" y="29837"/>
                  <a:pt x="33684" y="26634"/>
                </a:cubicBezTo>
                <a:cubicBezTo>
                  <a:pt x="35898" y="21753"/>
                  <a:pt x="41173" y="19026"/>
                  <a:pt x="46316" y="17526"/>
                </a:cubicBezTo>
                <a:cubicBezTo>
                  <a:pt x="51460" y="16026"/>
                  <a:pt x="56913" y="15347"/>
                  <a:pt x="61663" y="12883"/>
                </a:cubicBezTo>
                <a:cubicBezTo>
                  <a:pt x="66414" y="10406"/>
                  <a:pt x="70450" y="5394"/>
                  <a:pt x="69593" y="107"/>
                </a:cubicBezTo>
                <a:lnTo>
                  <a:pt x="22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3" name="Google Shape;763;p28"/>
          <p:cNvSpPr/>
          <p:nvPr/>
        </p:nvSpPr>
        <p:spPr>
          <a:xfrm flipH="1">
            <a:off x="3143166" y="4738475"/>
            <a:ext cx="3757050" cy="405017"/>
          </a:xfrm>
          <a:custGeom>
            <a:rect b="b" l="l" r="r" t="t"/>
            <a:pathLst>
              <a:path extrusionOk="0" h="20033" w="150282">
                <a:moveTo>
                  <a:pt x="87729" y="1"/>
                </a:moveTo>
                <a:cubicBezTo>
                  <a:pt x="85035" y="1"/>
                  <a:pt x="82303" y="470"/>
                  <a:pt x="79701" y="1173"/>
                </a:cubicBezTo>
                <a:cubicBezTo>
                  <a:pt x="74724" y="2518"/>
                  <a:pt x="69974" y="4650"/>
                  <a:pt x="64973" y="5876"/>
                </a:cubicBezTo>
                <a:cubicBezTo>
                  <a:pt x="61716" y="6664"/>
                  <a:pt x="58366" y="7070"/>
                  <a:pt x="55013" y="7070"/>
                </a:cubicBezTo>
                <a:cubicBezTo>
                  <a:pt x="53855" y="7070"/>
                  <a:pt x="52697" y="7021"/>
                  <a:pt x="51543" y="6924"/>
                </a:cubicBezTo>
                <a:cubicBezTo>
                  <a:pt x="45030" y="6388"/>
                  <a:pt x="38732" y="4340"/>
                  <a:pt x="32278" y="3257"/>
                </a:cubicBezTo>
                <a:cubicBezTo>
                  <a:pt x="29894" y="2856"/>
                  <a:pt x="27438" y="2601"/>
                  <a:pt x="25000" y="2601"/>
                </a:cubicBezTo>
                <a:cubicBezTo>
                  <a:pt x="20839" y="2601"/>
                  <a:pt x="16734" y="3346"/>
                  <a:pt x="13145" y="5388"/>
                </a:cubicBezTo>
                <a:cubicBezTo>
                  <a:pt x="8442" y="8067"/>
                  <a:pt x="5168" y="12651"/>
                  <a:pt x="2060" y="17092"/>
                </a:cubicBezTo>
                <a:cubicBezTo>
                  <a:pt x="1370" y="18068"/>
                  <a:pt x="691" y="19044"/>
                  <a:pt x="1" y="20032"/>
                </a:cubicBezTo>
                <a:lnTo>
                  <a:pt x="150281" y="19580"/>
                </a:lnTo>
                <a:cubicBezTo>
                  <a:pt x="147090" y="14925"/>
                  <a:pt x="141875" y="11341"/>
                  <a:pt x="136399" y="9936"/>
                </a:cubicBezTo>
                <a:cubicBezTo>
                  <a:pt x="133248" y="9135"/>
                  <a:pt x="130003" y="8826"/>
                  <a:pt x="126746" y="8826"/>
                </a:cubicBezTo>
                <a:cubicBezTo>
                  <a:pt x="124340" y="8826"/>
                  <a:pt x="121927" y="8994"/>
                  <a:pt x="119539" y="9257"/>
                </a:cubicBezTo>
                <a:cubicBezTo>
                  <a:pt x="117297" y="9504"/>
                  <a:pt x="115014" y="9830"/>
                  <a:pt x="112765" y="9830"/>
                </a:cubicBezTo>
                <a:cubicBezTo>
                  <a:pt x="111216" y="9830"/>
                  <a:pt x="109683" y="9675"/>
                  <a:pt x="108193" y="9234"/>
                </a:cubicBezTo>
                <a:cubicBezTo>
                  <a:pt x="103228" y="7757"/>
                  <a:pt x="99644" y="3388"/>
                  <a:pt x="94881" y="1352"/>
                </a:cubicBezTo>
                <a:cubicBezTo>
                  <a:pt x="92614" y="391"/>
                  <a:pt x="90187" y="1"/>
                  <a:pt x="8772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4" name="Google Shape;764;p28"/>
          <p:cNvSpPr/>
          <p:nvPr/>
        </p:nvSpPr>
        <p:spPr>
          <a:xfrm flipH="1">
            <a:off x="-14584" y="2554450"/>
            <a:ext cx="677475" cy="2589050"/>
          </a:xfrm>
          <a:custGeom>
            <a:rect b="b" l="l" r="r" t="t"/>
            <a:pathLst>
              <a:path extrusionOk="0" h="103562" w="27099">
                <a:moveTo>
                  <a:pt x="27099" y="1"/>
                </a:moveTo>
                <a:cubicBezTo>
                  <a:pt x="21753" y="1775"/>
                  <a:pt x="18860" y="7811"/>
                  <a:pt x="18669" y="13443"/>
                </a:cubicBezTo>
                <a:cubicBezTo>
                  <a:pt x="18479" y="19074"/>
                  <a:pt x="20336" y="24539"/>
                  <a:pt x="21551" y="30040"/>
                </a:cubicBezTo>
                <a:cubicBezTo>
                  <a:pt x="22765" y="35541"/>
                  <a:pt x="23277" y="41601"/>
                  <a:pt x="20586" y="46542"/>
                </a:cubicBezTo>
                <a:cubicBezTo>
                  <a:pt x="19003" y="49471"/>
                  <a:pt x="16431" y="51757"/>
                  <a:pt x="14740" y="54626"/>
                </a:cubicBezTo>
                <a:cubicBezTo>
                  <a:pt x="12526" y="58377"/>
                  <a:pt x="11978" y="63068"/>
                  <a:pt x="13276" y="67223"/>
                </a:cubicBezTo>
                <a:cubicBezTo>
                  <a:pt x="14312" y="70581"/>
                  <a:pt x="16514" y="73843"/>
                  <a:pt x="15860" y="77296"/>
                </a:cubicBezTo>
                <a:cubicBezTo>
                  <a:pt x="15062" y="81558"/>
                  <a:pt x="10490" y="83749"/>
                  <a:pt x="7227" y="86595"/>
                </a:cubicBezTo>
                <a:cubicBezTo>
                  <a:pt x="2465" y="90714"/>
                  <a:pt x="0" y="97334"/>
                  <a:pt x="893" y="103561"/>
                </a:cubicBezTo>
                <a:lnTo>
                  <a:pt x="27099" y="103561"/>
                </a:lnTo>
                <a:lnTo>
                  <a:pt x="2709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65" name="Google Shape;765;p28"/>
          <p:cNvGrpSpPr/>
          <p:nvPr/>
        </p:nvGrpSpPr>
        <p:grpSpPr>
          <a:xfrm flipH="1" rot="10800000">
            <a:off x="11" y="-5"/>
            <a:ext cx="1339874" cy="1108805"/>
            <a:chOff x="763475" y="1235400"/>
            <a:chExt cx="1746675" cy="1445450"/>
          </a:xfrm>
        </p:grpSpPr>
        <p:sp>
          <p:nvSpPr>
            <p:cNvPr id="766" name="Google Shape;766;p28"/>
            <p:cNvSpPr/>
            <p:nvPr/>
          </p:nvSpPr>
          <p:spPr>
            <a:xfrm>
              <a:off x="763475" y="1380350"/>
              <a:ext cx="1746675" cy="1183800"/>
            </a:xfrm>
            <a:custGeom>
              <a:rect b="b" l="l" r="r" t="t"/>
              <a:pathLst>
                <a:path extrusionOk="0" fill="none" h="47352" w="69867">
                  <a:moveTo>
                    <a:pt x="1" y="47352"/>
                  </a:moveTo>
                  <a:cubicBezTo>
                    <a:pt x="9299" y="39553"/>
                    <a:pt x="18205" y="31005"/>
                    <a:pt x="26944" y="22599"/>
                  </a:cubicBezTo>
                  <a:cubicBezTo>
                    <a:pt x="29159" y="20468"/>
                    <a:pt x="31374" y="18336"/>
                    <a:pt x="33421" y="16039"/>
                  </a:cubicBezTo>
                  <a:cubicBezTo>
                    <a:pt x="35112" y="14145"/>
                    <a:pt x="36684" y="12133"/>
                    <a:pt x="38493" y="10359"/>
                  </a:cubicBezTo>
                  <a:cubicBezTo>
                    <a:pt x="46566" y="2465"/>
                    <a:pt x="58591" y="1"/>
                    <a:pt x="69866" y="382"/>
                  </a:cubicBezTo>
                  <a:lnTo>
                    <a:pt x="67378" y="5871"/>
                  </a:lnTo>
                  <a:cubicBezTo>
                    <a:pt x="66021" y="8859"/>
                    <a:pt x="64485" y="12050"/>
                    <a:pt x="61592" y="13586"/>
                  </a:cubicBezTo>
                  <a:cubicBezTo>
                    <a:pt x="59127" y="14896"/>
                    <a:pt x="56115" y="14753"/>
                    <a:pt x="53531" y="15812"/>
                  </a:cubicBezTo>
                  <a:cubicBezTo>
                    <a:pt x="51174" y="16789"/>
                    <a:pt x="49257" y="18729"/>
                    <a:pt x="46792" y="19337"/>
                  </a:cubicBezTo>
                  <a:cubicBezTo>
                    <a:pt x="44447" y="19920"/>
                    <a:pt x="42006" y="19206"/>
                    <a:pt x="39601" y="19003"/>
                  </a:cubicBezTo>
                  <a:cubicBezTo>
                    <a:pt x="35243" y="18634"/>
                    <a:pt x="30076" y="20170"/>
                    <a:pt x="26956" y="22587"/>
                  </a:cubicBezTo>
                </a:path>
              </a:pathLst>
            </a:custGeom>
            <a:solidFill>
              <a:schemeClr val="dk1"/>
            </a:solidFill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28"/>
            <p:cNvSpPr/>
            <p:nvPr/>
          </p:nvSpPr>
          <p:spPr>
            <a:xfrm>
              <a:off x="1291525" y="1235400"/>
              <a:ext cx="332500" cy="849825"/>
            </a:xfrm>
            <a:custGeom>
              <a:rect b="b" l="l" r="r" t="t"/>
              <a:pathLst>
                <a:path extrusionOk="0" fill="none" h="33993" w="13300">
                  <a:moveTo>
                    <a:pt x="1798" y="32266"/>
                  </a:moveTo>
                  <a:cubicBezTo>
                    <a:pt x="4572" y="29135"/>
                    <a:pt x="7418" y="26075"/>
                    <a:pt x="9561" y="22479"/>
                  </a:cubicBezTo>
                  <a:cubicBezTo>
                    <a:pt x="11704" y="18884"/>
                    <a:pt x="13216" y="14812"/>
                    <a:pt x="13276" y="10633"/>
                  </a:cubicBezTo>
                  <a:cubicBezTo>
                    <a:pt x="13300" y="8823"/>
                    <a:pt x="13038" y="6978"/>
                    <a:pt x="12157" y="5394"/>
                  </a:cubicBezTo>
                  <a:cubicBezTo>
                    <a:pt x="11109" y="3489"/>
                    <a:pt x="9228" y="2060"/>
                    <a:pt x="8537" y="1"/>
                  </a:cubicBezTo>
                  <a:cubicBezTo>
                    <a:pt x="7084" y="5906"/>
                    <a:pt x="5382" y="11740"/>
                    <a:pt x="3429" y="17491"/>
                  </a:cubicBezTo>
                  <a:cubicBezTo>
                    <a:pt x="2715" y="19634"/>
                    <a:pt x="1953" y="21789"/>
                    <a:pt x="1715" y="24039"/>
                  </a:cubicBezTo>
                  <a:cubicBezTo>
                    <a:pt x="1596" y="25230"/>
                    <a:pt x="1631" y="26432"/>
                    <a:pt x="1524" y="27623"/>
                  </a:cubicBezTo>
                  <a:cubicBezTo>
                    <a:pt x="1322" y="29826"/>
                    <a:pt x="655" y="31873"/>
                    <a:pt x="0" y="33993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28"/>
            <p:cNvSpPr/>
            <p:nvPr/>
          </p:nvSpPr>
          <p:spPr>
            <a:xfrm>
              <a:off x="1062325" y="1386025"/>
              <a:ext cx="233675" cy="819175"/>
            </a:xfrm>
            <a:custGeom>
              <a:rect b="b" l="l" r="r" t="t"/>
              <a:pathLst>
                <a:path extrusionOk="0" fill="none" h="32767" w="9347">
                  <a:moveTo>
                    <a:pt x="8359" y="22265"/>
                  </a:moveTo>
                  <a:cubicBezTo>
                    <a:pt x="9037" y="18895"/>
                    <a:pt x="9347" y="15407"/>
                    <a:pt x="8668" y="12037"/>
                  </a:cubicBezTo>
                  <a:cubicBezTo>
                    <a:pt x="7799" y="7775"/>
                    <a:pt x="5394" y="4001"/>
                    <a:pt x="3025" y="333"/>
                  </a:cubicBezTo>
                  <a:cubicBezTo>
                    <a:pt x="2929" y="179"/>
                    <a:pt x="2751" y="0"/>
                    <a:pt x="2584" y="83"/>
                  </a:cubicBezTo>
                  <a:cubicBezTo>
                    <a:pt x="2513" y="131"/>
                    <a:pt x="2465" y="214"/>
                    <a:pt x="2429" y="286"/>
                  </a:cubicBezTo>
                  <a:cubicBezTo>
                    <a:pt x="393" y="5072"/>
                    <a:pt x="0" y="10775"/>
                    <a:pt x="2417" y="15371"/>
                  </a:cubicBezTo>
                  <a:cubicBezTo>
                    <a:pt x="3060" y="16585"/>
                    <a:pt x="3882" y="17728"/>
                    <a:pt x="4263" y="19038"/>
                  </a:cubicBezTo>
                  <a:cubicBezTo>
                    <a:pt x="4775" y="20848"/>
                    <a:pt x="4394" y="22765"/>
                    <a:pt x="4049" y="24598"/>
                  </a:cubicBezTo>
                  <a:cubicBezTo>
                    <a:pt x="3584" y="27051"/>
                    <a:pt x="2882" y="30420"/>
                    <a:pt x="4072" y="32766"/>
                  </a:cubicBezTo>
                  <a:cubicBezTo>
                    <a:pt x="4775" y="32242"/>
                    <a:pt x="6311" y="29051"/>
                    <a:pt x="6763" y="27896"/>
                  </a:cubicBezTo>
                  <a:cubicBezTo>
                    <a:pt x="7454" y="26075"/>
                    <a:pt x="7966" y="24182"/>
                    <a:pt x="8347" y="22265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28"/>
            <p:cNvSpPr/>
            <p:nvPr/>
          </p:nvSpPr>
          <p:spPr>
            <a:xfrm>
              <a:off x="817650" y="1647650"/>
              <a:ext cx="250350" cy="842400"/>
            </a:xfrm>
            <a:custGeom>
              <a:rect b="b" l="l" r="r" t="t"/>
              <a:pathLst>
                <a:path extrusionOk="0" fill="none" h="33696" w="10014">
                  <a:moveTo>
                    <a:pt x="4453" y="30945"/>
                  </a:moveTo>
                  <a:cubicBezTo>
                    <a:pt x="6108" y="28611"/>
                    <a:pt x="8240" y="25956"/>
                    <a:pt x="8549" y="23123"/>
                  </a:cubicBezTo>
                  <a:cubicBezTo>
                    <a:pt x="8763" y="21206"/>
                    <a:pt x="8406" y="19253"/>
                    <a:pt x="8799" y="17372"/>
                  </a:cubicBezTo>
                  <a:cubicBezTo>
                    <a:pt x="8990" y="16443"/>
                    <a:pt x="9347" y="15574"/>
                    <a:pt x="9537" y="14657"/>
                  </a:cubicBezTo>
                  <a:cubicBezTo>
                    <a:pt x="10014" y="12359"/>
                    <a:pt x="9359" y="9942"/>
                    <a:pt x="8204" y="7894"/>
                  </a:cubicBezTo>
                  <a:cubicBezTo>
                    <a:pt x="7037" y="5847"/>
                    <a:pt x="5418" y="4120"/>
                    <a:pt x="3810" y="2406"/>
                  </a:cubicBezTo>
                  <a:cubicBezTo>
                    <a:pt x="3048" y="1608"/>
                    <a:pt x="2298" y="810"/>
                    <a:pt x="1536" y="1"/>
                  </a:cubicBezTo>
                  <a:cubicBezTo>
                    <a:pt x="2072" y="2227"/>
                    <a:pt x="2417" y="4525"/>
                    <a:pt x="2179" y="6799"/>
                  </a:cubicBezTo>
                  <a:cubicBezTo>
                    <a:pt x="1953" y="8883"/>
                    <a:pt x="1251" y="10883"/>
                    <a:pt x="762" y="12931"/>
                  </a:cubicBezTo>
                  <a:cubicBezTo>
                    <a:pt x="274" y="14967"/>
                    <a:pt x="0" y="17134"/>
                    <a:pt x="632" y="19134"/>
                  </a:cubicBezTo>
                  <a:cubicBezTo>
                    <a:pt x="1084" y="20539"/>
                    <a:pt x="1965" y="21789"/>
                    <a:pt x="2310" y="23230"/>
                  </a:cubicBezTo>
                  <a:cubicBezTo>
                    <a:pt x="3132" y="26671"/>
                    <a:pt x="727" y="30231"/>
                    <a:pt x="1417" y="33695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28"/>
            <p:cNvSpPr/>
            <p:nvPr/>
          </p:nvSpPr>
          <p:spPr>
            <a:xfrm>
              <a:off x="1171275" y="1983100"/>
              <a:ext cx="879300" cy="363775"/>
            </a:xfrm>
            <a:custGeom>
              <a:rect b="b" l="l" r="r" t="t"/>
              <a:pathLst>
                <a:path extrusionOk="0" fill="none" h="14551" w="35172">
                  <a:moveTo>
                    <a:pt x="4691" y="4192"/>
                  </a:moveTo>
                  <a:cubicBezTo>
                    <a:pt x="5537" y="4049"/>
                    <a:pt x="6251" y="3966"/>
                    <a:pt x="6989" y="3525"/>
                  </a:cubicBezTo>
                  <a:cubicBezTo>
                    <a:pt x="11930" y="584"/>
                    <a:pt x="18217" y="1"/>
                    <a:pt x="23610" y="1989"/>
                  </a:cubicBezTo>
                  <a:cubicBezTo>
                    <a:pt x="27027" y="3239"/>
                    <a:pt x="30135" y="5466"/>
                    <a:pt x="33754" y="5835"/>
                  </a:cubicBezTo>
                  <a:cubicBezTo>
                    <a:pt x="34314" y="5883"/>
                    <a:pt x="35040" y="6026"/>
                    <a:pt x="35124" y="6585"/>
                  </a:cubicBezTo>
                  <a:cubicBezTo>
                    <a:pt x="35171" y="6883"/>
                    <a:pt x="35004" y="7157"/>
                    <a:pt x="34826" y="7395"/>
                  </a:cubicBezTo>
                  <a:cubicBezTo>
                    <a:pt x="34064" y="8490"/>
                    <a:pt x="33135" y="9455"/>
                    <a:pt x="32195" y="10395"/>
                  </a:cubicBezTo>
                  <a:cubicBezTo>
                    <a:pt x="31087" y="11479"/>
                    <a:pt x="29932" y="12538"/>
                    <a:pt x="28587" y="13312"/>
                  </a:cubicBezTo>
                  <a:cubicBezTo>
                    <a:pt x="27254" y="14086"/>
                    <a:pt x="25694" y="14550"/>
                    <a:pt x="24158" y="14396"/>
                  </a:cubicBezTo>
                  <a:cubicBezTo>
                    <a:pt x="21372" y="14110"/>
                    <a:pt x="19145" y="11860"/>
                    <a:pt x="16395" y="11371"/>
                  </a:cubicBezTo>
                  <a:cubicBezTo>
                    <a:pt x="14502" y="11038"/>
                    <a:pt x="12573" y="11586"/>
                    <a:pt x="10692" y="12002"/>
                  </a:cubicBezTo>
                  <a:cubicBezTo>
                    <a:pt x="8811" y="12431"/>
                    <a:pt x="6775" y="12717"/>
                    <a:pt x="5013" y="11919"/>
                  </a:cubicBezTo>
                  <a:cubicBezTo>
                    <a:pt x="3405" y="11181"/>
                    <a:pt x="2322" y="9645"/>
                    <a:pt x="893" y="8597"/>
                  </a:cubicBezTo>
                  <a:cubicBezTo>
                    <a:pt x="762" y="8490"/>
                    <a:pt x="607" y="8395"/>
                    <a:pt x="441" y="8419"/>
                  </a:cubicBezTo>
                  <a:cubicBezTo>
                    <a:pt x="274" y="8442"/>
                    <a:pt x="0" y="8514"/>
                    <a:pt x="107" y="8633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28"/>
            <p:cNvSpPr/>
            <p:nvPr/>
          </p:nvSpPr>
          <p:spPr>
            <a:xfrm>
              <a:off x="763475" y="2368575"/>
              <a:ext cx="904600" cy="312275"/>
            </a:xfrm>
            <a:custGeom>
              <a:rect b="b" l="l" r="r" t="t"/>
              <a:pathLst>
                <a:path extrusionOk="0" fill="none" h="12491" w="36184">
                  <a:moveTo>
                    <a:pt x="2144" y="6001"/>
                  </a:moveTo>
                  <a:cubicBezTo>
                    <a:pt x="6573" y="3299"/>
                    <a:pt x="11204" y="441"/>
                    <a:pt x="16384" y="155"/>
                  </a:cubicBezTo>
                  <a:cubicBezTo>
                    <a:pt x="19158" y="1"/>
                    <a:pt x="21920" y="572"/>
                    <a:pt x="24623" y="1227"/>
                  </a:cubicBezTo>
                  <a:cubicBezTo>
                    <a:pt x="28456" y="2179"/>
                    <a:pt x="32255" y="3334"/>
                    <a:pt x="36029" y="4513"/>
                  </a:cubicBezTo>
                  <a:cubicBezTo>
                    <a:pt x="36184" y="4906"/>
                    <a:pt x="35874" y="5335"/>
                    <a:pt x="35576" y="5644"/>
                  </a:cubicBezTo>
                  <a:cubicBezTo>
                    <a:pt x="31016" y="10311"/>
                    <a:pt x="23789" y="12490"/>
                    <a:pt x="17610" y="10383"/>
                  </a:cubicBezTo>
                  <a:cubicBezTo>
                    <a:pt x="16145" y="9895"/>
                    <a:pt x="14681" y="9156"/>
                    <a:pt x="13145" y="9299"/>
                  </a:cubicBezTo>
                  <a:cubicBezTo>
                    <a:pt x="11669" y="9430"/>
                    <a:pt x="10323" y="10347"/>
                    <a:pt x="8847" y="10335"/>
                  </a:cubicBezTo>
                  <a:cubicBezTo>
                    <a:pt x="8097" y="10323"/>
                    <a:pt x="7371" y="10085"/>
                    <a:pt x="6668" y="9835"/>
                  </a:cubicBezTo>
                  <a:cubicBezTo>
                    <a:pt x="4465" y="9073"/>
                    <a:pt x="2203" y="8585"/>
                    <a:pt x="1" y="7823"/>
                  </a:cubicBezTo>
                </a:path>
              </a:pathLst>
            </a:custGeom>
            <a:solidFill>
              <a:schemeClr val="dk1"/>
            </a:solidFill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2" name="Google Shape;772;p28"/>
          <p:cNvSpPr/>
          <p:nvPr/>
        </p:nvSpPr>
        <p:spPr>
          <a:xfrm flipH="1">
            <a:off x="8740339" y="4421199"/>
            <a:ext cx="220591" cy="197295"/>
          </a:xfrm>
          <a:custGeom>
            <a:rect b="b" l="l" r="r" t="t"/>
            <a:pathLst>
              <a:path extrusionOk="0" h="31694" w="35422">
                <a:moveTo>
                  <a:pt x="19100" y="0"/>
                </a:moveTo>
                <a:cubicBezTo>
                  <a:pt x="14313" y="0"/>
                  <a:pt x="9640" y="1587"/>
                  <a:pt x="6978" y="4887"/>
                </a:cubicBezTo>
                <a:cubicBezTo>
                  <a:pt x="155" y="13353"/>
                  <a:pt x="1" y="27664"/>
                  <a:pt x="12121" y="31010"/>
                </a:cubicBezTo>
                <a:lnTo>
                  <a:pt x="12121" y="31022"/>
                </a:lnTo>
                <a:cubicBezTo>
                  <a:pt x="13786" y="31479"/>
                  <a:pt x="15506" y="31694"/>
                  <a:pt x="17231" y="31694"/>
                </a:cubicBezTo>
                <a:cubicBezTo>
                  <a:pt x="19994" y="31694"/>
                  <a:pt x="22768" y="31142"/>
                  <a:pt x="25349" y="30152"/>
                </a:cubicBezTo>
                <a:cubicBezTo>
                  <a:pt x="26980" y="29521"/>
                  <a:pt x="28564" y="28712"/>
                  <a:pt x="29802" y="27497"/>
                </a:cubicBezTo>
                <a:cubicBezTo>
                  <a:pt x="33302" y="24045"/>
                  <a:pt x="35422" y="16603"/>
                  <a:pt x="35195" y="11829"/>
                </a:cubicBezTo>
                <a:cubicBezTo>
                  <a:pt x="34828" y="4121"/>
                  <a:pt x="26816" y="0"/>
                  <a:pt x="191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3" name="Google Shape;773;p28"/>
          <p:cNvSpPr/>
          <p:nvPr/>
        </p:nvSpPr>
        <p:spPr>
          <a:xfrm flipH="1">
            <a:off x="8646030" y="4112200"/>
            <a:ext cx="149182" cy="158239"/>
          </a:xfrm>
          <a:custGeom>
            <a:rect b="b" l="l" r="r" t="t"/>
            <a:pathLst>
              <a:path extrusionOk="0" h="36587" w="34493">
                <a:moveTo>
                  <a:pt x="17731" y="0"/>
                </a:moveTo>
                <a:cubicBezTo>
                  <a:pt x="14425" y="0"/>
                  <a:pt x="11132" y="1023"/>
                  <a:pt x="8549" y="3095"/>
                </a:cubicBezTo>
                <a:cubicBezTo>
                  <a:pt x="5418" y="5595"/>
                  <a:pt x="3501" y="9369"/>
                  <a:pt x="2501" y="13251"/>
                </a:cubicBezTo>
                <a:cubicBezTo>
                  <a:pt x="881" y="19585"/>
                  <a:pt x="0" y="28181"/>
                  <a:pt x="5668" y="32872"/>
                </a:cubicBezTo>
                <a:cubicBezTo>
                  <a:pt x="8204" y="34980"/>
                  <a:pt x="11502" y="35968"/>
                  <a:pt x="14776" y="36385"/>
                </a:cubicBezTo>
                <a:cubicBezTo>
                  <a:pt x="15765" y="36510"/>
                  <a:pt x="16769" y="36587"/>
                  <a:pt x="17770" y="36587"/>
                </a:cubicBezTo>
                <a:cubicBezTo>
                  <a:pt x="19626" y="36587"/>
                  <a:pt x="21468" y="36322"/>
                  <a:pt x="23170" y="35611"/>
                </a:cubicBezTo>
                <a:cubicBezTo>
                  <a:pt x="25063" y="34813"/>
                  <a:pt x="26694" y="33503"/>
                  <a:pt x="28111" y="32015"/>
                </a:cubicBezTo>
                <a:cubicBezTo>
                  <a:pt x="32135" y="27776"/>
                  <a:pt x="34493" y="21883"/>
                  <a:pt x="34052" y="16049"/>
                </a:cubicBezTo>
                <a:cubicBezTo>
                  <a:pt x="33612" y="10215"/>
                  <a:pt x="30230" y="4583"/>
                  <a:pt x="25075" y="1809"/>
                </a:cubicBezTo>
                <a:cubicBezTo>
                  <a:pt x="22832" y="607"/>
                  <a:pt x="20278" y="0"/>
                  <a:pt x="1773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Google Shape;774;p28"/>
          <p:cNvSpPr/>
          <p:nvPr/>
        </p:nvSpPr>
        <p:spPr>
          <a:xfrm flipH="1">
            <a:off x="8344595" y="4618503"/>
            <a:ext cx="347033" cy="318792"/>
          </a:xfrm>
          <a:custGeom>
            <a:rect b="b" l="l" r="r" t="t"/>
            <a:pathLst>
              <a:path extrusionOk="0" h="32747" w="35648">
                <a:moveTo>
                  <a:pt x="19540" y="0"/>
                </a:moveTo>
                <a:cubicBezTo>
                  <a:pt x="19464" y="0"/>
                  <a:pt x="19388" y="1"/>
                  <a:pt x="19312" y="2"/>
                </a:cubicBezTo>
                <a:cubicBezTo>
                  <a:pt x="13014" y="85"/>
                  <a:pt x="6906" y="3848"/>
                  <a:pt x="4001" y="9420"/>
                </a:cubicBezTo>
                <a:cubicBezTo>
                  <a:pt x="0" y="17087"/>
                  <a:pt x="2120" y="28541"/>
                  <a:pt x="10835" y="31827"/>
                </a:cubicBezTo>
                <a:cubicBezTo>
                  <a:pt x="12519" y="32466"/>
                  <a:pt x="14315" y="32746"/>
                  <a:pt x="16118" y="32746"/>
                </a:cubicBezTo>
                <a:cubicBezTo>
                  <a:pt x="17272" y="32746"/>
                  <a:pt x="18429" y="32632"/>
                  <a:pt x="19562" y="32423"/>
                </a:cubicBezTo>
                <a:cubicBezTo>
                  <a:pt x="24182" y="31577"/>
                  <a:pt x="28540" y="29125"/>
                  <a:pt x="31421" y="25422"/>
                </a:cubicBezTo>
                <a:cubicBezTo>
                  <a:pt x="34314" y="21731"/>
                  <a:pt x="35648" y="16778"/>
                  <a:pt x="34719" y="12182"/>
                </a:cubicBezTo>
                <a:cubicBezTo>
                  <a:pt x="33671" y="6991"/>
                  <a:pt x="29695" y="2502"/>
                  <a:pt x="24682" y="823"/>
                </a:cubicBezTo>
                <a:cubicBezTo>
                  <a:pt x="23027" y="264"/>
                  <a:pt x="21285" y="0"/>
                  <a:pt x="1954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5" name="Google Shape;775;p28"/>
          <p:cNvSpPr/>
          <p:nvPr/>
        </p:nvSpPr>
        <p:spPr>
          <a:xfrm flipH="1">
            <a:off x="7971436" y="278225"/>
            <a:ext cx="939480" cy="840604"/>
          </a:xfrm>
          <a:custGeom>
            <a:rect b="b" l="l" r="r" t="t"/>
            <a:pathLst>
              <a:path extrusionOk="0" h="31694" w="35422">
                <a:moveTo>
                  <a:pt x="19100" y="0"/>
                </a:moveTo>
                <a:cubicBezTo>
                  <a:pt x="14313" y="0"/>
                  <a:pt x="9640" y="1587"/>
                  <a:pt x="6978" y="4887"/>
                </a:cubicBezTo>
                <a:cubicBezTo>
                  <a:pt x="155" y="13353"/>
                  <a:pt x="1" y="27664"/>
                  <a:pt x="12121" y="31010"/>
                </a:cubicBezTo>
                <a:lnTo>
                  <a:pt x="12121" y="31022"/>
                </a:lnTo>
                <a:cubicBezTo>
                  <a:pt x="13786" y="31479"/>
                  <a:pt x="15506" y="31694"/>
                  <a:pt x="17231" y="31694"/>
                </a:cubicBezTo>
                <a:cubicBezTo>
                  <a:pt x="19994" y="31694"/>
                  <a:pt x="22768" y="31142"/>
                  <a:pt x="25349" y="30152"/>
                </a:cubicBezTo>
                <a:cubicBezTo>
                  <a:pt x="26980" y="29521"/>
                  <a:pt x="28564" y="28712"/>
                  <a:pt x="29802" y="27497"/>
                </a:cubicBezTo>
                <a:cubicBezTo>
                  <a:pt x="33302" y="24045"/>
                  <a:pt x="35422" y="16603"/>
                  <a:pt x="35195" y="11829"/>
                </a:cubicBezTo>
                <a:cubicBezTo>
                  <a:pt x="34828" y="4121"/>
                  <a:pt x="26816" y="0"/>
                  <a:pt x="191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6" name="Google Shape;776;p28"/>
          <p:cNvSpPr txBox="1"/>
          <p:nvPr>
            <p:ph idx="1" type="subTitle"/>
          </p:nvPr>
        </p:nvSpPr>
        <p:spPr>
          <a:xfrm>
            <a:off x="4572000" y="1077425"/>
            <a:ext cx="3850200" cy="3541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77" name="Google Shape;777;p28"/>
          <p:cNvSpPr txBox="1"/>
          <p:nvPr>
            <p:ph idx="2" type="subTitle"/>
          </p:nvPr>
        </p:nvSpPr>
        <p:spPr>
          <a:xfrm>
            <a:off x="721900" y="1077425"/>
            <a:ext cx="3850200" cy="3541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78" name="Google Shape;778;p28"/>
          <p:cNvSpPr txBox="1"/>
          <p:nvPr>
            <p:ph type="title"/>
          </p:nvPr>
        </p:nvSpPr>
        <p:spPr>
          <a:xfrm>
            <a:off x="720000" y="4449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79" name="Google Shape;779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BLANK_1_1_1_2"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29"/>
          <p:cNvSpPr txBox="1"/>
          <p:nvPr>
            <p:ph type="title"/>
          </p:nvPr>
        </p:nvSpPr>
        <p:spPr>
          <a:xfrm>
            <a:off x="992625" y="2571750"/>
            <a:ext cx="3316200" cy="4215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782" name="Google Shape;782;p29"/>
          <p:cNvSpPr txBox="1"/>
          <p:nvPr>
            <p:ph idx="1" type="subTitle"/>
          </p:nvPr>
        </p:nvSpPr>
        <p:spPr>
          <a:xfrm>
            <a:off x="992625" y="2943777"/>
            <a:ext cx="3316200" cy="1188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3" name="Google Shape;783;p29"/>
          <p:cNvSpPr txBox="1"/>
          <p:nvPr>
            <p:ph idx="2" type="title"/>
          </p:nvPr>
        </p:nvSpPr>
        <p:spPr>
          <a:xfrm>
            <a:off x="4835300" y="2571750"/>
            <a:ext cx="3316200" cy="4215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784" name="Google Shape;784;p29"/>
          <p:cNvSpPr txBox="1"/>
          <p:nvPr>
            <p:ph idx="3" type="subTitle"/>
          </p:nvPr>
        </p:nvSpPr>
        <p:spPr>
          <a:xfrm>
            <a:off x="4835300" y="2943779"/>
            <a:ext cx="3316200" cy="1188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5" name="Google Shape;785;p29"/>
          <p:cNvSpPr/>
          <p:nvPr/>
        </p:nvSpPr>
        <p:spPr>
          <a:xfrm flipH="1" rot="10800000">
            <a:off x="7652400" y="0"/>
            <a:ext cx="1491600" cy="1638000"/>
          </a:xfrm>
          <a:prstGeom prst="round2SameRect">
            <a:avLst>
              <a:gd fmla="val 48557" name="adj1"/>
              <a:gd fmla="val 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6" name="Google Shape;786;p29"/>
          <p:cNvSpPr/>
          <p:nvPr/>
        </p:nvSpPr>
        <p:spPr>
          <a:xfrm flipH="1" rot="10800000">
            <a:off x="6600480" y="-20307"/>
            <a:ext cx="2543523" cy="673009"/>
          </a:xfrm>
          <a:custGeom>
            <a:rect b="b" l="l" r="r" t="t"/>
            <a:pathLst>
              <a:path extrusionOk="0" h="20033" w="150282">
                <a:moveTo>
                  <a:pt x="87729" y="1"/>
                </a:moveTo>
                <a:cubicBezTo>
                  <a:pt x="85035" y="1"/>
                  <a:pt x="82303" y="470"/>
                  <a:pt x="79701" y="1173"/>
                </a:cubicBezTo>
                <a:cubicBezTo>
                  <a:pt x="74724" y="2518"/>
                  <a:pt x="69974" y="4650"/>
                  <a:pt x="64973" y="5876"/>
                </a:cubicBezTo>
                <a:cubicBezTo>
                  <a:pt x="61716" y="6664"/>
                  <a:pt x="58366" y="7070"/>
                  <a:pt x="55013" y="7070"/>
                </a:cubicBezTo>
                <a:cubicBezTo>
                  <a:pt x="53855" y="7070"/>
                  <a:pt x="52697" y="7021"/>
                  <a:pt x="51543" y="6924"/>
                </a:cubicBezTo>
                <a:cubicBezTo>
                  <a:pt x="45030" y="6388"/>
                  <a:pt x="38732" y="4340"/>
                  <a:pt x="32278" y="3257"/>
                </a:cubicBezTo>
                <a:cubicBezTo>
                  <a:pt x="29894" y="2856"/>
                  <a:pt x="27438" y="2601"/>
                  <a:pt x="25000" y="2601"/>
                </a:cubicBezTo>
                <a:cubicBezTo>
                  <a:pt x="20839" y="2601"/>
                  <a:pt x="16734" y="3346"/>
                  <a:pt x="13145" y="5388"/>
                </a:cubicBezTo>
                <a:cubicBezTo>
                  <a:pt x="8442" y="8067"/>
                  <a:pt x="5168" y="12651"/>
                  <a:pt x="2060" y="17092"/>
                </a:cubicBezTo>
                <a:cubicBezTo>
                  <a:pt x="1370" y="18068"/>
                  <a:pt x="691" y="19044"/>
                  <a:pt x="1" y="20032"/>
                </a:cubicBezTo>
                <a:lnTo>
                  <a:pt x="150281" y="19580"/>
                </a:lnTo>
                <a:cubicBezTo>
                  <a:pt x="147090" y="14925"/>
                  <a:pt x="141875" y="11341"/>
                  <a:pt x="136399" y="9936"/>
                </a:cubicBezTo>
                <a:cubicBezTo>
                  <a:pt x="133248" y="9135"/>
                  <a:pt x="130003" y="8826"/>
                  <a:pt x="126746" y="8826"/>
                </a:cubicBezTo>
                <a:cubicBezTo>
                  <a:pt x="124340" y="8826"/>
                  <a:pt x="121927" y="8994"/>
                  <a:pt x="119539" y="9257"/>
                </a:cubicBezTo>
                <a:cubicBezTo>
                  <a:pt x="117297" y="9504"/>
                  <a:pt x="115014" y="9830"/>
                  <a:pt x="112765" y="9830"/>
                </a:cubicBezTo>
                <a:cubicBezTo>
                  <a:pt x="111216" y="9830"/>
                  <a:pt x="109683" y="9675"/>
                  <a:pt x="108193" y="9234"/>
                </a:cubicBezTo>
                <a:cubicBezTo>
                  <a:pt x="103228" y="7757"/>
                  <a:pt x="99644" y="3388"/>
                  <a:pt x="94881" y="1352"/>
                </a:cubicBezTo>
                <a:cubicBezTo>
                  <a:pt x="92614" y="391"/>
                  <a:pt x="90187" y="1"/>
                  <a:pt x="8772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7" name="Google Shape;787;p29"/>
          <p:cNvSpPr/>
          <p:nvPr/>
        </p:nvSpPr>
        <p:spPr>
          <a:xfrm rot="10800000">
            <a:off x="-7292" y="3492242"/>
            <a:ext cx="1545750" cy="1658550"/>
          </a:xfrm>
          <a:custGeom>
            <a:rect b="b" l="l" r="r" t="t"/>
            <a:pathLst>
              <a:path extrusionOk="0" h="66342" w="61830">
                <a:moveTo>
                  <a:pt x="1" y="0"/>
                </a:moveTo>
                <a:lnTo>
                  <a:pt x="1" y="2417"/>
                </a:lnTo>
                <a:cubicBezTo>
                  <a:pt x="382" y="7227"/>
                  <a:pt x="822" y="12204"/>
                  <a:pt x="3073" y="16478"/>
                </a:cubicBezTo>
                <a:cubicBezTo>
                  <a:pt x="5152" y="20428"/>
                  <a:pt x="9213" y="23665"/>
                  <a:pt x="13603" y="23665"/>
                </a:cubicBezTo>
                <a:cubicBezTo>
                  <a:pt x="13965" y="23665"/>
                  <a:pt x="14328" y="23643"/>
                  <a:pt x="14693" y="23598"/>
                </a:cubicBezTo>
                <a:cubicBezTo>
                  <a:pt x="19122" y="23050"/>
                  <a:pt x="22420" y="19419"/>
                  <a:pt x="25849" y="16573"/>
                </a:cubicBezTo>
                <a:cubicBezTo>
                  <a:pt x="28261" y="14579"/>
                  <a:pt x="31449" y="12878"/>
                  <a:pt x="34428" y="12878"/>
                </a:cubicBezTo>
                <a:cubicBezTo>
                  <a:pt x="35701" y="12878"/>
                  <a:pt x="36934" y="13188"/>
                  <a:pt x="38053" y="13918"/>
                </a:cubicBezTo>
                <a:cubicBezTo>
                  <a:pt x="41625" y="16252"/>
                  <a:pt x="41792" y="21360"/>
                  <a:pt x="41280" y="25586"/>
                </a:cubicBezTo>
                <a:cubicBezTo>
                  <a:pt x="40768" y="29825"/>
                  <a:pt x="40161" y="34671"/>
                  <a:pt x="42994" y="37850"/>
                </a:cubicBezTo>
                <a:cubicBezTo>
                  <a:pt x="45340" y="40469"/>
                  <a:pt x="49448" y="41148"/>
                  <a:pt x="51412" y="44053"/>
                </a:cubicBezTo>
                <a:cubicBezTo>
                  <a:pt x="53305" y="46851"/>
                  <a:pt x="52507" y="50590"/>
                  <a:pt x="52793" y="53959"/>
                </a:cubicBezTo>
                <a:cubicBezTo>
                  <a:pt x="53234" y="59317"/>
                  <a:pt x="56865" y="64282"/>
                  <a:pt x="61830" y="66341"/>
                </a:cubicBezTo>
                <a:lnTo>
                  <a:pt x="6183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88" name="Google Shape;788;p29"/>
          <p:cNvGrpSpPr/>
          <p:nvPr/>
        </p:nvGrpSpPr>
        <p:grpSpPr>
          <a:xfrm flipH="1" rot="10800000">
            <a:off x="-31100" y="0"/>
            <a:ext cx="1746675" cy="1445450"/>
            <a:chOff x="763475" y="1235400"/>
            <a:chExt cx="1746675" cy="1445450"/>
          </a:xfrm>
        </p:grpSpPr>
        <p:sp>
          <p:nvSpPr>
            <p:cNvPr id="789" name="Google Shape;789;p29"/>
            <p:cNvSpPr/>
            <p:nvPr/>
          </p:nvSpPr>
          <p:spPr>
            <a:xfrm>
              <a:off x="763475" y="1380350"/>
              <a:ext cx="1746675" cy="1183800"/>
            </a:xfrm>
            <a:custGeom>
              <a:rect b="b" l="l" r="r" t="t"/>
              <a:pathLst>
                <a:path extrusionOk="0" fill="none" h="47352" w="69867">
                  <a:moveTo>
                    <a:pt x="1" y="47352"/>
                  </a:moveTo>
                  <a:cubicBezTo>
                    <a:pt x="9299" y="39553"/>
                    <a:pt x="18205" y="31005"/>
                    <a:pt x="26944" y="22599"/>
                  </a:cubicBezTo>
                  <a:cubicBezTo>
                    <a:pt x="29159" y="20468"/>
                    <a:pt x="31374" y="18336"/>
                    <a:pt x="33421" y="16039"/>
                  </a:cubicBezTo>
                  <a:cubicBezTo>
                    <a:pt x="35112" y="14145"/>
                    <a:pt x="36684" y="12133"/>
                    <a:pt x="38493" y="10359"/>
                  </a:cubicBezTo>
                  <a:cubicBezTo>
                    <a:pt x="46566" y="2465"/>
                    <a:pt x="58591" y="1"/>
                    <a:pt x="69866" y="382"/>
                  </a:cubicBezTo>
                  <a:lnTo>
                    <a:pt x="67378" y="5871"/>
                  </a:lnTo>
                  <a:cubicBezTo>
                    <a:pt x="66021" y="8859"/>
                    <a:pt x="64485" y="12050"/>
                    <a:pt x="61592" y="13586"/>
                  </a:cubicBezTo>
                  <a:cubicBezTo>
                    <a:pt x="59127" y="14896"/>
                    <a:pt x="56115" y="14753"/>
                    <a:pt x="53531" y="15812"/>
                  </a:cubicBezTo>
                  <a:cubicBezTo>
                    <a:pt x="51174" y="16789"/>
                    <a:pt x="49257" y="18729"/>
                    <a:pt x="46792" y="19337"/>
                  </a:cubicBezTo>
                  <a:cubicBezTo>
                    <a:pt x="44447" y="19920"/>
                    <a:pt x="42006" y="19206"/>
                    <a:pt x="39601" y="19003"/>
                  </a:cubicBezTo>
                  <a:cubicBezTo>
                    <a:pt x="35243" y="18634"/>
                    <a:pt x="30076" y="20170"/>
                    <a:pt x="26956" y="22587"/>
                  </a:cubicBezTo>
                </a:path>
              </a:pathLst>
            </a:custGeom>
            <a:noFill/>
            <a:ln cap="rnd" cmpd="sng" w="74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29"/>
            <p:cNvSpPr/>
            <p:nvPr/>
          </p:nvSpPr>
          <p:spPr>
            <a:xfrm>
              <a:off x="1291525" y="1235400"/>
              <a:ext cx="332500" cy="849825"/>
            </a:xfrm>
            <a:custGeom>
              <a:rect b="b" l="l" r="r" t="t"/>
              <a:pathLst>
                <a:path extrusionOk="0" fill="none" h="33993" w="13300">
                  <a:moveTo>
                    <a:pt x="1798" y="32266"/>
                  </a:moveTo>
                  <a:cubicBezTo>
                    <a:pt x="4572" y="29135"/>
                    <a:pt x="7418" y="26075"/>
                    <a:pt x="9561" y="22479"/>
                  </a:cubicBezTo>
                  <a:cubicBezTo>
                    <a:pt x="11704" y="18884"/>
                    <a:pt x="13216" y="14812"/>
                    <a:pt x="13276" y="10633"/>
                  </a:cubicBezTo>
                  <a:cubicBezTo>
                    <a:pt x="13300" y="8823"/>
                    <a:pt x="13038" y="6978"/>
                    <a:pt x="12157" y="5394"/>
                  </a:cubicBezTo>
                  <a:cubicBezTo>
                    <a:pt x="11109" y="3489"/>
                    <a:pt x="9228" y="2060"/>
                    <a:pt x="8537" y="1"/>
                  </a:cubicBezTo>
                  <a:cubicBezTo>
                    <a:pt x="7084" y="5906"/>
                    <a:pt x="5382" y="11740"/>
                    <a:pt x="3429" y="17491"/>
                  </a:cubicBezTo>
                  <a:cubicBezTo>
                    <a:pt x="2715" y="19634"/>
                    <a:pt x="1953" y="21789"/>
                    <a:pt x="1715" y="24039"/>
                  </a:cubicBezTo>
                  <a:cubicBezTo>
                    <a:pt x="1596" y="25230"/>
                    <a:pt x="1631" y="26432"/>
                    <a:pt x="1524" y="27623"/>
                  </a:cubicBezTo>
                  <a:cubicBezTo>
                    <a:pt x="1322" y="29826"/>
                    <a:pt x="655" y="31873"/>
                    <a:pt x="0" y="33993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29"/>
            <p:cNvSpPr/>
            <p:nvPr/>
          </p:nvSpPr>
          <p:spPr>
            <a:xfrm>
              <a:off x="1062325" y="1386025"/>
              <a:ext cx="233675" cy="819175"/>
            </a:xfrm>
            <a:custGeom>
              <a:rect b="b" l="l" r="r" t="t"/>
              <a:pathLst>
                <a:path extrusionOk="0" fill="none" h="32767" w="9347">
                  <a:moveTo>
                    <a:pt x="8359" y="22265"/>
                  </a:moveTo>
                  <a:cubicBezTo>
                    <a:pt x="9037" y="18895"/>
                    <a:pt x="9347" y="15407"/>
                    <a:pt x="8668" y="12037"/>
                  </a:cubicBezTo>
                  <a:cubicBezTo>
                    <a:pt x="7799" y="7775"/>
                    <a:pt x="5394" y="4001"/>
                    <a:pt x="3025" y="333"/>
                  </a:cubicBezTo>
                  <a:cubicBezTo>
                    <a:pt x="2929" y="179"/>
                    <a:pt x="2751" y="0"/>
                    <a:pt x="2584" y="83"/>
                  </a:cubicBezTo>
                  <a:cubicBezTo>
                    <a:pt x="2513" y="131"/>
                    <a:pt x="2465" y="214"/>
                    <a:pt x="2429" y="286"/>
                  </a:cubicBezTo>
                  <a:cubicBezTo>
                    <a:pt x="393" y="5072"/>
                    <a:pt x="0" y="10775"/>
                    <a:pt x="2417" y="15371"/>
                  </a:cubicBezTo>
                  <a:cubicBezTo>
                    <a:pt x="3060" y="16585"/>
                    <a:pt x="3882" y="17728"/>
                    <a:pt x="4263" y="19038"/>
                  </a:cubicBezTo>
                  <a:cubicBezTo>
                    <a:pt x="4775" y="20848"/>
                    <a:pt x="4394" y="22765"/>
                    <a:pt x="4049" y="24598"/>
                  </a:cubicBezTo>
                  <a:cubicBezTo>
                    <a:pt x="3584" y="27051"/>
                    <a:pt x="2882" y="30420"/>
                    <a:pt x="4072" y="32766"/>
                  </a:cubicBezTo>
                  <a:cubicBezTo>
                    <a:pt x="4775" y="32242"/>
                    <a:pt x="6311" y="29051"/>
                    <a:pt x="6763" y="27896"/>
                  </a:cubicBezTo>
                  <a:cubicBezTo>
                    <a:pt x="7454" y="26075"/>
                    <a:pt x="7966" y="24182"/>
                    <a:pt x="8347" y="22265"/>
                  </a:cubicBezTo>
                  <a:close/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29"/>
            <p:cNvSpPr/>
            <p:nvPr/>
          </p:nvSpPr>
          <p:spPr>
            <a:xfrm>
              <a:off x="817650" y="1647650"/>
              <a:ext cx="250350" cy="842400"/>
            </a:xfrm>
            <a:custGeom>
              <a:rect b="b" l="l" r="r" t="t"/>
              <a:pathLst>
                <a:path extrusionOk="0" fill="none" h="33696" w="10014">
                  <a:moveTo>
                    <a:pt x="4453" y="30945"/>
                  </a:moveTo>
                  <a:cubicBezTo>
                    <a:pt x="6108" y="28611"/>
                    <a:pt x="8240" y="25956"/>
                    <a:pt x="8549" y="23123"/>
                  </a:cubicBezTo>
                  <a:cubicBezTo>
                    <a:pt x="8763" y="21206"/>
                    <a:pt x="8406" y="19253"/>
                    <a:pt x="8799" y="17372"/>
                  </a:cubicBezTo>
                  <a:cubicBezTo>
                    <a:pt x="8990" y="16443"/>
                    <a:pt x="9347" y="15574"/>
                    <a:pt x="9537" y="14657"/>
                  </a:cubicBezTo>
                  <a:cubicBezTo>
                    <a:pt x="10014" y="12359"/>
                    <a:pt x="9359" y="9942"/>
                    <a:pt x="8204" y="7894"/>
                  </a:cubicBezTo>
                  <a:cubicBezTo>
                    <a:pt x="7037" y="5847"/>
                    <a:pt x="5418" y="4120"/>
                    <a:pt x="3810" y="2406"/>
                  </a:cubicBezTo>
                  <a:cubicBezTo>
                    <a:pt x="3048" y="1608"/>
                    <a:pt x="2298" y="810"/>
                    <a:pt x="1536" y="1"/>
                  </a:cubicBezTo>
                  <a:cubicBezTo>
                    <a:pt x="2072" y="2227"/>
                    <a:pt x="2417" y="4525"/>
                    <a:pt x="2179" y="6799"/>
                  </a:cubicBezTo>
                  <a:cubicBezTo>
                    <a:pt x="1953" y="8883"/>
                    <a:pt x="1251" y="10883"/>
                    <a:pt x="762" y="12931"/>
                  </a:cubicBezTo>
                  <a:cubicBezTo>
                    <a:pt x="274" y="14967"/>
                    <a:pt x="0" y="17134"/>
                    <a:pt x="632" y="19134"/>
                  </a:cubicBezTo>
                  <a:cubicBezTo>
                    <a:pt x="1084" y="20539"/>
                    <a:pt x="1965" y="21789"/>
                    <a:pt x="2310" y="23230"/>
                  </a:cubicBezTo>
                  <a:cubicBezTo>
                    <a:pt x="3132" y="26671"/>
                    <a:pt x="727" y="30231"/>
                    <a:pt x="1417" y="33695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29"/>
            <p:cNvSpPr/>
            <p:nvPr/>
          </p:nvSpPr>
          <p:spPr>
            <a:xfrm>
              <a:off x="1171275" y="1983100"/>
              <a:ext cx="879300" cy="363775"/>
            </a:xfrm>
            <a:custGeom>
              <a:rect b="b" l="l" r="r" t="t"/>
              <a:pathLst>
                <a:path extrusionOk="0" fill="none" h="14551" w="35172">
                  <a:moveTo>
                    <a:pt x="4691" y="4192"/>
                  </a:moveTo>
                  <a:cubicBezTo>
                    <a:pt x="5537" y="4049"/>
                    <a:pt x="6251" y="3966"/>
                    <a:pt x="6989" y="3525"/>
                  </a:cubicBezTo>
                  <a:cubicBezTo>
                    <a:pt x="11930" y="584"/>
                    <a:pt x="18217" y="1"/>
                    <a:pt x="23610" y="1989"/>
                  </a:cubicBezTo>
                  <a:cubicBezTo>
                    <a:pt x="27027" y="3239"/>
                    <a:pt x="30135" y="5466"/>
                    <a:pt x="33754" y="5835"/>
                  </a:cubicBezTo>
                  <a:cubicBezTo>
                    <a:pt x="34314" y="5883"/>
                    <a:pt x="35040" y="6026"/>
                    <a:pt x="35124" y="6585"/>
                  </a:cubicBezTo>
                  <a:cubicBezTo>
                    <a:pt x="35171" y="6883"/>
                    <a:pt x="35004" y="7157"/>
                    <a:pt x="34826" y="7395"/>
                  </a:cubicBezTo>
                  <a:cubicBezTo>
                    <a:pt x="34064" y="8490"/>
                    <a:pt x="33135" y="9455"/>
                    <a:pt x="32195" y="10395"/>
                  </a:cubicBezTo>
                  <a:cubicBezTo>
                    <a:pt x="31087" y="11479"/>
                    <a:pt x="29932" y="12538"/>
                    <a:pt x="28587" y="13312"/>
                  </a:cubicBezTo>
                  <a:cubicBezTo>
                    <a:pt x="27254" y="14086"/>
                    <a:pt x="25694" y="14550"/>
                    <a:pt x="24158" y="14396"/>
                  </a:cubicBezTo>
                  <a:cubicBezTo>
                    <a:pt x="21372" y="14110"/>
                    <a:pt x="19145" y="11860"/>
                    <a:pt x="16395" y="11371"/>
                  </a:cubicBezTo>
                  <a:cubicBezTo>
                    <a:pt x="14502" y="11038"/>
                    <a:pt x="12573" y="11586"/>
                    <a:pt x="10692" y="12002"/>
                  </a:cubicBezTo>
                  <a:cubicBezTo>
                    <a:pt x="8811" y="12431"/>
                    <a:pt x="6775" y="12717"/>
                    <a:pt x="5013" y="11919"/>
                  </a:cubicBezTo>
                  <a:cubicBezTo>
                    <a:pt x="3405" y="11181"/>
                    <a:pt x="2322" y="9645"/>
                    <a:pt x="893" y="8597"/>
                  </a:cubicBezTo>
                  <a:cubicBezTo>
                    <a:pt x="762" y="8490"/>
                    <a:pt x="607" y="8395"/>
                    <a:pt x="441" y="8419"/>
                  </a:cubicBezTo>
                  <a:cubicBezTo>
                    <a:pt x="274" y="8442"/>
                    <a:pt x="0" y="8514"/>
                    <a:pt x="107" y="8633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29"/>
            <p:cNvSpPr/>
            <p:nvPr/>
          </p:nvSpPr>
          <p:spPr>
            <a:xfrm>
              <a:off x="763475" y="2368575"/>
              <a:ext cx="904600" cy="312275"/>
            </a:xfrm>
            <a:custGeom>
              <a:rect b="b" l="l" r="r" t="t"/>
              <a:pathLst>
                <a:path extrusionOk="0" fill="none" h="12491" w="36184">
                  <a:moveTo>
                    <a:pt x="2144" y="6001"/>
                  </a:moveTo>
                  <a:cubicBezTo>
                    <a:pt x="6573" y="3299"/>
                    <a:pt x="11204" y="441"/>
                    <a:pt x="16384" y="155"/>
                  </a:cubicBezTo>
                  <a:cubicBezTo>
                    <a:pt x="19158" y="1"/>
                    <a:pt x="21920" y="572"/>
                    <a:pt x="24623" y="1227"/>
                  </a:cubicBezTo>
                  <a:cubicBezTo>
                    <a:pt x="28456" y="2179"/>
                    <a:pt x="32255" y="3334"/>
                    <a:pt x="36029" y="4513"/>
                  </a:cubicBezTo>
                  <a:cubicBezTo>
                    <a:pt x="36184" y="4906"/>
                    <a:pt x="35874" y="5335"/>
                    <a:pt x="35576" y="5644"/>
                  </a:cubicBezTo>
                  <a:cubicBezTo>
                    <a:pt x="31016" y="10311"/>
                    <a:pt x="23789" y="12490"/>
                    <a:pt x="17610" y="10383"/>
                  </a:cubicBezTo>
                  <a:cubicBezTo>
                    <a:pt x="16145" y="9895"/>
                    <a:pt x="14681" y="9156"/>
                    <a:pt x="13145" y="9299"/>
                  </a:cubicBezTo>
                  <a:cubicBezTo>
                    <a:pt x="11669" y="9430"/>
                    <a:pt x="10323" y="10347"/>
                    <a:pt x="8847" y="10335"/>
                  </a:cubicBezTo>
                  <a:cubicBezTo>
                    <a:pt x="8097" y="10323"/>
                    <a:pt x="7371" y="10085"/>
                    <a:pt x="6668" y="9835"/>
                  </a:cubicBezTo>
                  <a:cubicBezTo>
                    <a:pt x="4465" y="9073"/>
                    <a:pt x="2203" y="8585"/>
                    <a:pt x="1" y="7823"/>
                  </a:cubicBezTo>
                </a:path>
              </a:pathLst>
            </a:custGeom>
            <a:noFill/>
            <a:ln cap="rnd" cmpd="sng" w="74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5" name="Google Shape;795;p29"/>
          <p:cNvGrpSpPr/>
          <p:nvPr/>
        </p:nvGrpSpPr>
        <p:grpSpPr>
          <a:xfrm>
            <a:off x="8033425" y="4168050"/>
            <a:ext cx="1110575" cy="975450"/>
            <a:chOff x="3575725" y="3248450"/>
            <a:chExt cx="1110575" cy="975450"/>
          </a:xfrm>
        </p:grpSpPr>
        <p:sp>
          <p:nvSpPr>
            <p:cNvPr id="796" name="Google Shape;796;p29"/>
            <p:cNvSpPr/>
            <p:nvPr/>
          </p:nvSpPr>
          <p:spPr>
            <a:xfrm>
              <a:off x="3575725" y="3248450"/>
              <a:ext cx="999550" cy="975450"/>
            </a:xfrm>
            <a:custGeom>
              <a:rect b="b" l="l" r="r" t="t"/>
              <a:pathLst>
                <a:path extrusionOk="0" fill="none" h="39018" w="39982">
                  <a:moveTo>
                    <a:pt x="39791" y="35409"/>
                  </a:moveTo>
                  <a:cubicBezTo>
                    <a:pt x="39934" y="33564"/>
                    <a:pt x="39982" y="31671"/>
                    <a:pt x="39399" y="29909"/>
                  </a:cubicBezTo>
                  <a:cubicBezTo>
                    <a:pt x="38708" y="27873"/>
                    <a:pt x="36684" y="26706"/>
                    <a:pt x="36172" y="24622"/>
                  </a:cubicBezTo>
                  <a:cubicBezTo>
                    <a:pt x="35743" y="22896"/>
                    <a:pt x="35922" y="20908"/>
                    <a:pt x="34767" y="19431"/>
                  </a:cubicBezTo>
                  <a:cubicBezTo>
                    <a:pt x="33767" y="18169"/>
                    <a:pt x="32136" y="17800"/>
                    <a:pt x="30671" y="17407"/>
                  </a:cubicBezTo>
                  <a:cubicBezTo>
                    <a:pt x="29624" y="17133"/>
                    <a:pt x="28552" y="16860"/>
                    <a:pt x="27671" y="16205"/>
                  </a:cubicBezTo>
                  <a:cubicBezTo>
                    <a:pt x="26492" y="15336"/>
                    <a:pt x="26016" y="13954"/>
                    <a:pt x="25694" y="12561"/>
                  </a:cubicBezTo>
                  <a:cubicBezTo>
                    <a:pt x="25194" y="10442"/>
                    <a:pt x="24885" y="8275"/>
                    <a:pt x="23778" y="6358"/>
                  </a:cubicBezTo>
                  <a:cubicBezTo>
                    <a:pt x="22932" y="4870"/>
                    <a:pt x="21658" y="3584"/>
                    <a:pt x="20051" y="2941"/>
                  </a:cubicBezTo>
                  <a:cubicBezTo>
                    <a:pt x="17932" y="2108"/>
                    <a:pt x="16050" y="2965"/>
                    <a:pt x="13943" y="3370"/>
                  </a:cubicBezTo>
                  <a:cubicBezTo>
                    <a:pt x="10895" y="3965"/>
                    <a:pt x="9645" y="2001"/>
                    <a:pt x="7228" y="750"/>
                  </a:cubicBezTo>
                  <a:cubicBezTo>
                    <a:pt x="5906" y="48"/>
                    <a:pt x="4454" y="0"/>
                    <a:pt x="3132" y="739"/>
                  </a:cubicBezTo>
                  <a:cubicBezTo>
                    <a:pt x="25" y="2489"/>
                    <a:pt x="1" y="6442"/>
                    <a:pt x="2072" y="8990"/>
                  </a:cubicBezTo>
                  <a:cubicBezTo>
                    <a:pt x="3513" y="10764"/>
                    <a:pt x="6192" y="11180"/>
                    <a:pt x="7359" y="13097"/>
                  </a:cubicBezTo>
                  <a:cubicBezTo>
                    <a:pt x="8454" y="14907"/>
                    <a:pt x="8383" y="17181"/>
                    <a:pt x="9597" y="18955"/>
                  </a:cubicBezTo>
                  <a:cubicBezTo>
                    <a:pt x="10716" y="20586"/>
                    <a:pt x="11907" y="20396"/>
                    <a:pt x="13669" y="20646"/>
                  </a:cubicBezTo>
                  <a:cubicBezTo>
                    <a:pt x="17039" y="21110"/>
                    <a:pt x="16789" y="25325"/>
                    <a:pt x="17551" y="27789"/>
                  </a:cubicBezTo>
                  <a:cubicBezTo>
                    <a:pt x="18063" y="29480"/>
                    <a:pt x="19194" y="31076"/>
                    <a:pt x="21075" y="31278"/>
                  </a:cubicBezTo>
                  <a:cubicBezTo>
                    <a:pt x="22420" y="31409"/>
                    <a:pt x="23789" y="30814"/>
                    <a:pt x="25087" y="31445"/>
                  </a:cubicBezTo>
                  <a:cubicBezTo>
                    <a:pt x="26206" y="31992"/>
                    <a:pt x="26385" y="33743"/>
                    <a:pt x="26933" y="34755"/>
                  </a:cubicBezTo>
                  <a:cubicBezTo>
                    <a:pt x="29207" y="39017"/>
                    <a:pt x="34934" y="35552"/>
                    <a:pt x="38684" y="36326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29"/>
            <p:cNvSpPr/>
            <p:nvPr/>
          </p:nvSpPr>
          <p:spPr>
            <a:xfrm>
              <a:off x="3726650" y="3401150"/>
              <a:ext cx="959650" cy="814400"/>
            </a:xfrm>
            <a:custGeom>
              <a:rect b="b" l="l" r="r" t="t"/>
              <a:pathLst>
                <a:path extrusionOk="0" fill="none" h="32576" w="38386">
                  <a:moveTo>
                    <a:pt x="0" y="0"/>
                  </a:moveTo>
                  <a:cubicBezTo>
                    <a:pt x="15776" y="6703"/>
                    <a:pt x="20741" y="26551"/>
                    <a:pt x="37148" y="32278"/>
                  </a:cubicBezTo>
                  <a:cubicBezTo>
                    <a:pt x="38005" y="32576"/>
                    <a:pt x="38386" y="31206"/>
                    <a:pt x="37529" y="30909"/>
                  </a:cubicBezTo>
                  <a:cubicBezTo>
                    <a:pt x="21420" y="25480"/>
                    <a:pt x="15764" y="600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8" name="Google Shape;798;p29"/>
          <p:cNvSpPr/>
          <p:nvPr/>
        </p:nvSpPr>
        <p:spPr>
          <a:xfrm rot="2541252">
            <a:off x="4371160" y="274498"/>
            <a:ext cx="239882" cy="297553"/>
          </a:xfrm>
          <a:custGeom>
            <a:rect b="b" l="l" r="r" t="t"/>
            <a:pathLst>
              <a:path extrusionOk="0" h="7770" w="6264">
                <a:moveTo>
                  <a:pt x="3259" y="0"/>
                </a:moveTo>
                <a:cubicBezTo>
                  <a:pt x="2700" y="0"/>
                  <a:pt x="2140" y="153"/>
                  <a:pt x="1667" y="449"/>
                </a:cubicBezTo>
                <a:cubicBezTo>
                  <a:pt x="536" y="1163"/>
                  <a:pt x="1" y="2580"/>
                  <a:pt x="72" y="3914"/>
                </a:cubicBezTo>
                <a:cubicBezTo>
                  <a:pt x="143" y="5354"/>
                  <a:pt x="691" y="7354"/>
                  <a:pt x="2275" y="7700"/>
                </a:cubicBezTo>
                <a:cubicBezTo>
                  <a:pt x="2495" y="7747"/>
                  <a:pt x="2706" y="7770"/>
                  <a:pt x="2908" y="7770"/>
                </a:cubicBezTo>
                <a:cubicBezTo>
                  <a:pt x="4831" y="7770"/>
                  <a:pt x="5954" y="5741"/>
                  <a:pt x="6180" y="3985"/>
                </a:cubicBezTo>
                <a:cubicBezTo>
                  <a:pt x="6263" y="3342"/>
                  <a:pt x="6263" y="2675"/>
                  <a:pt x="6073" y="2068"/>
                </a:cubicBezTo>
                <a:cubicBezTo>
                  <a:pt x="5799" y="1211"/>
                  <a:pt x="5108" y="485"/>
                  <a:pt x="4263" y="175"/>
                </a:cubicBezTo>
                <a:cubicBezTo>
                  <a:pt x="3942" y="58"/>
                  <a:pt x="3601" y="0"/>
                  <a:pt x="325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9" name="Google Shape;799;p29"/>
          <p:cNvSpPr/>
          <p:nvPr/>
        </p:nvSpPr>
        <p:spPr>
          <a:xfrm>
            <a:off x="3866649" y="-153477"/>
            <a:ext cx="611422" cy="451131"/>
          </a:xfrm>
          <a:custGeom>
            <a:rect b="b" l="l" r="r" t="t"/>
            <a:pathLst>
              <a:path extrusionOk="0" h="8549" w="11586">
                <a:moveTo>
                  <a:pt x="5798" y="1"/>
                </a:moveTo>
                <a:cubicBezTo>
                  <a:pt x="5759" y="1"/>
                  <a:pt x="5719" y="2"/>
                  <a:pt x="5680" y="3"/>
                </a:cubicBezTo>
                <a:cubicBezTo>
                  <a:pt x="2298" y="134"/>
                  <a:pt x="0" y="4456"/>
                  <a:pt x="2334" y="7135"/>
                </a:cubicBezTo>
                <a:cubicBezTo>
                  <a:pt x="3181" y="8110"/>
                  <a:pt x="4537" y="8549"/>
                  <a:pt x="5930" y="8549"/>
                </a:cubicBezTo>
                <a:cubicBezTo>
                  <a:pt x="7648" y="8549"/>
                  <a:pt x="9424" y="7881"/>
                  <a:pt x="10371" y="6730"/>
                </a:cubicBezTo>
                <a:cubicBezTo>
                  <a:pt x="11418" y="5456"/>
                  <a:pt x="11585" y="3420"/>
                  <a:pt x="10514" y="2170"/>
                </a:cubicBezTo>
                <a:cubicBezTo>
                  <a:pt x="10025" y="1598"/>
                  <a:pt x="9359" y="1229"/>
                  <a:pt x="8692" y="896"/>
                </a:cubicBezTo>
                <a:cubicBezTo>
                  <a:pt x="7786" y="437"/>
                  <a:pt x="6815" y="1"/>
                  <a:pt x="579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0" name="Google Shape;800;p29"/>
          <p:cNvSpPr/>
          <p:nvPr/>
        </p:nvSpPr>
        <p:spPr>
          <a:xfrm rot="-1277784">
            <a:off x="4020081" y="360252"/>
            <a:ext cx="208517" cy="229466"/>
          </a:xfrm>
          <a:custGeom>
            <a:rect b="b" l="l" r="r" t="t"/>
            <a:pathLst>
              <a:path extrusionOk="0" h="7770" w="6264">
                <a:moveTo>
                  <a:pt x="3259" y="0"/>
                </a:moveTo>
                <a:cubicBezTo>
                  <a:pt x="2700" y="0"/>
                  <a:pt x="2140" y="153"/>
                  <a:pt x="1667" y="449"/>
                </a:cubicBezTo>
                <a:cubicBezTo>
                  <a:pt x="536" y="1163"/>
                  <a:pt x="1" y="2580"/>
                  <a:pt x="72" y="3914"/>
                </a:cubicBezTo>
                <a:cubicBezTo>
                  <a:pt x="143" y="5354"/>
                  <a:pt x="691" y="7354"/>
                  <a:pt x="2275" y="7700"/>
                </a:cubicBezTo>
                <a:cubicBezTo>
                  <a:pt x="2495" y="7747"/>
                  <a:pt x="2706" y="7770"/>
                  <a:pt x="2908" y="7770"/>
                </a:cubicBezTo>
                <a:cubicBezTo>
                  <a:pt x="4831" y="7770"/>
                  <a:pt x="5954" y="5741"/>
                  <a:pt x="6180" y="3985"/>
                </a:cubicBezTo>
                <a:cubicBezTo>
                  <a:pt x="6263" y="3342"/>
                  <a:pt x="6263" y="2675"/>
                  <a:pt x="6073" y="2068"/>
                </a:cubicBezTo>
                <a:cubicBezTo>
                  <a:pt x="5799" y="1211"/>
                  <a:pt x="5108" y="485"/>
                  <a:pt x="4263" y="175"/>
                </a:cubicBezTo>
                <a:cubicBezTo>
                  <a:pt x="3942" y="58"/>
                  <a:pt x="3601" y="0"/>
                  <a:pt x="325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1" name="Google Shape;801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_1"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30"/>
          <p:cNvSpPr txBox="1"/>
          <p:nvPr>
            <p:ph hasCustomPrompt="1" type="title"/>
          </p:nvPr>
        </p:nvSpPr>
        <p:spPr>
          <a:xfrm flipH="1">
            <a:off x="1360175" y="1854425"/>
            <a:ext cx="1041300" cy="42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804" name="Google Shape;804;p30"/>
          <p:cNvSpPr txBox="1"/>
          <p:nvPr>
            <p:ph hasCustomPrompt="1" idx="2" type="title"/>
          </p:nvPr>
        </p:nvSpPr>
        <p:spPr>
          <a:xfrm flipH="1">
            <a:off x="4046850" y="1854425"/>
            <a:ext cx="1041300" cy="42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805" name="Google Shape;805;p30"/>
          <p:cNvSpPr txBox="1"/>
          <p:nvPr>
            <p:ph hasCustomPrompt="1" idx="3" type="title"/>
          </p:nvPr>
        </p:nvSpPr>
        <p:spPr>
          <a:xfrm flipH="1">
            <a:off x="6738025" y="1854425"/>
            <a:ext cx="1041300" cy="42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806" name="Google Shape;806;p30"/>
          <p:cNvSpPr/>
          <p:nvPr/>
        </p:nvSpPr>
        <p:spPr>
          <a:xfrm rot="10800000">
            <a:off x="7824075" y="14200"/>
            <a:ext cx="970500" cy="9624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7" name="Google Shape;807;p30"/>
          <p:cNvSpPr/>
          <p:nvPr/>
        </p:nvSpPr>
        <p:spPr>
          <a:xfrm>
            <a:off x="67300" y="4181100"/>
            <a:ext cx="970500" cy="9624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8" name="Google Shape;808;p30"/>
          <p:cNvSpPr/>
          <p:nvPr/>
        </p:nvSpPr>
        <p:spPr>
          <a:xfrm>
            <a:off x="6251817" y="-7292"/>
            <a:ext cx="2899475" cy="1140750"/>
          </a:xfrm>
          <a:custGeom>
            <a:rect b="b" l="l" r="r" t="t"/>
            <a:pathLst>
              <a:path extrusionOk="0" h="45630" w="115979">
                <a:moveTo>
                  <a:pt x="0" y="0"/>
                </a:moveTo>
                <a:lnTo>
                  <a:pt x="0" y="1786"/>
                </a:lnTo>
                <a:cubicBezTo>
                  <a:pt x="48" y="7799"/>
                  <a:pt x="1000" y="14097"/>
                  <a:pt x="4596" y="18919"/>
                </a:cubicBezTo>
                <a:cubicBezTo>
                  <a:pt x="7245" y="22471"/>
                  <a:pt x="11664" y="24919"/>
                  <a:pt x="15974" y="24919"/>
                </a:cubicBezTo>
                <a:cubicBezTo>
                  <a:pt x="17514" y="24919"/>
                  <a:pt x="19041" y="24606"/>
                  <a:pt x="20467" y="23920"/>
                </a:cubicBezTo>
                <a:cubicBezTo>
                  <a:pt x="25349" y="21586"/>
                  <a:pt x="27551" y="16002"/>
                  <a:pt x="30861" y="11740"/>
                </a:cubicBezTo>
                <a:cubicBezTo>
                  <a:pt x="33071" y="8886"/>
                  <a:pt x="36878" y="6606"/>
                  <a:pt x="40234" y="6606"/>
                </a:cubicBezTo>
                <a:cubicBezTo>
                  <a:pt x="41905" y="6606"/>
                  <a:pt x="43465" y="7171"/>
                  <a:pt x="44661" y="8513"/>
                </a:cubicBezTo>
                <a:cubicBezTo>
                  <a:pt x="46447" y="10513"/>
                  <a:pt x="46601" y="13454"/>
                  <a:pt x="47780" y="15859"/>
                </a:cubicBezTo>
                <a:cubicBezTo>
                  <a:pt x="49312" y="18952"/>
                  <a:pt x="52753" y="20910"/>
                  <a:pt x="56174" y="20910"/>
                </a:cubicBezTo>
                <a:cubicBezTo>
                  <a:pt x="57060" y="20910"/>
                  <a:pt x="57944" y="20779"/>
                  <a:pt x="58793" y="20503"/>
                </a:cubicBezTo>
                <a:cubicBezTo>
                  <a:pt x="62437" y="19324"/>
                  <a:pt x="64913" y="16073"/>
                  <a:pt x="67687" y="13442"/>
                </a:cubicBezTo>
                <a:cubicBezTo>
                  <a:pt x="69833" y="11407"/>
                  <a:pt x="72712" y="9622"/>
                  <a:pt x="75531" y="9622"/>
                </a:cubicBezTo>
                <a:cubicBezTo>
                  <a:pt x="76357" y="9622"/>
                  <a:pt x="77178" y="9775"/>
                  <a:pt x="77974" y="10120"/>
                </a:cubicBezTo>
                <a:cubicBezTo>
                  <a:pt x="83677" y="12609"/>
                  <a:pt x="82463" y="22038"/>
                  <a:pt x="87618" y="25539"/>
                </a:cubicBezTo>
                <a:cubicBezTo>
                  <a:pt x="91369" y="28087"/>
                  <a:pt x="96834" y="26301"/>
                  <a:pt x="100679" y="28694"/>
                </a:cubicBezTo>
                <a:cubicBezTo>
                  <a:pt x="104228" y="30920"/>
                  <a:pt x="104942" y="35659"/>
                  <a:pt x="106478" y="39552"/>
                </a:cubicBezTo>
                <a:cubicBezTo>
                  <a:pt x="107687" y="42617"/>
                  <a:pt x="110733" y="45630"/>
                  <a:pt x="113664" y="45630"/>
                </a:cubicBezTo>
                <a:cubicBezTo>
                  <a:pt x="114457" y="45630"/>
                  <a:pt x="115241" y="45410"/>
                  <a:pt x="115979" y="44910"/>
                </a:cubicBezTo>
                <a:lnTo>
                  <a:pt x="11597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9" name="Google Shape;809;p30"/>
          <p:cNvSpPr/>
          <p:nvPr/>
        </p:nvSpPr>
        <p:spPr>
          <a:xfrm>
            <a:off x="279125" y="174188"/>
            <a:ext cx="885550" cy="792350"/>
          </a:xfrm>
          <a:custGeom>
            <a:rect b="b" l="l" r="r" t="t"/>
            <a:pathLst>
              <a:path extrusionOk="0" h="31694" w="35422">
                <a:moveTo>
                  <a:pt x="19100" y="0"/>
                </a:moveTo>
                <a:cubicBezTo>
                  <a:pt x="14313" y="0"/>
                  <a:pt x="9640" y="1587"/>
                  <a:pt x="6978" y="4887"/>
                </a:cubicBezTo>
                <a:cubicBezTo>
                  <a:pt x="155" y="13353"/>
                  <a:pt x="1" y="27664"/>
                  <a:pt x="12121" y="31010"/>
                </a:cubicBezTo>
                <a:lnTo>
                  <a:pt x="12121" y="31022"/>
                </a:lnTo>
                <a:cubicBezTo>
                  <a:pt x="13786" y="31479"/>
                  <a:pt x="15506" y="31694"/>
                  <a:pt x="17231" y="31694"/>
                </a:cubicBezTo>
                <a:cubicBezTo>
                  <a:pt x="19994" y="31694"/>
                  <a:pt x="22768" y="31142"/>
                  <a:pt x="25349" y="30152"/>
                </a:cubicBezTo>
                <a:cubicBezTo>
                  <a:pt x="26980" y="29521"/>
                  <a:pt x="28564" y="28712"/>
                  <a:pt x="29802" y="27497"/>
                </a:cubicBezTo>
                <a:cubicBezTo>
                  <a:pt x="33302" y="24045"/>
                  <a:pt x="35422" y="16603"/>
                  <a:pt x="35195" y="11829"/>
                </a:cubicBezTo>
                <a:cubicBezTo>
                  <a:pt x="34828" y="4121"/>
                  <a:pt x="26816" y="0"/>
                  <a:pt x="191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0" name="Google Shape;810;p30"/>
          <p:cNvSpPr/>
          <p:nvPr/>
        </p:nvSpPr>
        <p:spPr>
          <a:xfrm flipH="1" rot="-5400000">
            <a:off x="24650" y="3535050"/>
            <a:ext cx="1545750" cy="1658550"/>
          </a:xfrm>
          <a:custGeom>
            <a:rect b="b" l="l" r="r" t="t"/>
            <a:pathLst>
              <a:path extrusionOk="0" h="66342" w="61830">
                <a:moveTo>
                  <a:pt x="1" y="0"/>
                </a:moveTo>
                <a:lnTo>
                  <a:pt x="1" y="2417"/>
                </a:lnTo>
                <a:cubicBezTo>
                  <a:pt x="382" y="7227"/>
                  <a:pt x="822" y="12204"/>
                  <a:pt x="3073" y="16478"/>
                </a:cubicBezTo>
                <a:cubicBezTo>
                  <a:pt x="5152" y="20428"/>
                  <a:pt x="9213" y="23665"/>
                  <a:pt x="13603" y="23665"/>
                </a:cubicBezTo>
                <a:cubicBezTo>
                  <a:pt x="13965" y="23665"/>
                  <a:pt x="14328" y="23643"/>
                  <a:pt x="14693" y="23598"/>
                </a:cubicBezTo>
                <a:cubicBezTo>
                  <a:pt x="19122" y="23050"/>
                  <a:pt x="22420" y="19419"/>
                  <a:pt x="25849" y="16573"/>
                </a:cubicBezTo>
                <a:cubicBezTo>
                  <a:pt x="28261" y="14579"/>
                  <a:pt x="31449" y="12878"/>
                  <a:pt x="34428" y="12878"/>
                </a:cubicBezTo>
                <a:cubicBezTo>
                  <a:pt x="35701" y="12878"/>
                  <a:pt x="36934" y="13188"/>
                  <a:pt x="38053" y="13918"/>
                </a:cubicBezTo>
                <a:cubicBezTo>
                  <a:pt x="41625" y="16252"/>
                  <a:pt x="41792" y="21360"/>
                  <a:pt x="41280" y="25586"/>
                </a:cubicBezTo>
                <a:cubicBezTo>
                  <a:pt x="40768" y="29825"/>
                  <a:pt x="40161" y="34671"/>
                  <a:pt x="42994" y="37850"/>
                </a:cubicBezTo>
                <a:cubicBezTo>
                  <a:pt x="45340" y="40469"/>
                  <a:pt x="49448" y="41148"/>
                  <a:pt x="51412" y="44053"/>
                </a:cubicBezTo>
                <a:cubicBezTo>
                  <a:pt x="53305" y="46851"/>
                  <a:pt x="52507" y="50590"/>
                  <a:pt x="52793" y="53959"/>
                </a:cubicBezTo>
                <a:cubicBezTo>
                  <a:pt x="53234" y="59317"/>
                  <a:pt x="56865" y="64282"/>
                  <a:pt x="61830" y="66341"/>
                </a:cubicBezTo>
                <a:lnTo>
                  <a:pt x="618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11" name="Google Shape;811;p30"/>
          <p:cNvGrpSpPr/>
          <p:nvPr/>
        </p:nvGrpSpPr>
        <p:grpSpPr>
          <a:xfrm>
            <a:off x="-29167" y="57700"/>
            <a:ext cx="1655900" cy="875425"/>
            <a:chOff x="1680550" y="2806125"/>
            <a:chExt cx="1655900" cy="875425"/>
          </a:xfrm>
        </p:grpSpPr>
        <p:sp>
          <p:nvSpPr>
            <p:cNvPr id="812" name="Google Shape;812;p30"/>
            <p:cNvSpPr/>
            <p:nvPr/>
          </p:nvSpPr>
          <p:spPr>
            <a:xfrm>
              <a:off x="1906775" y="2806125"/>
              <a:ext cx="1429675" cy="875425"/>
            </a:xfrm>
            <a:custGeom>
              <a:rect b="b" l="l" r="r" t="t"/>
              <a:pathLst>
                <a:path extrusionOk="0" fill="none" h="35017" w="57187">
                  <a:moveTo>
                    <a:pt x="0" y="7621"/>
                  </a:moveTo>
                  <a:cubicBezTo>
                    <a:pt x="4049" y="10704"/>
                    <a:pt x="6573" y="15122"/>
                    <a:pt x="9466" y="19241"/>
                  </a:cubicBezTo>
                  <a:cubicBezTo>
                    <a:pt x="12585" y="23682"/>
                    <a:pt x="16276" y="26837"/>
                    <a:pt x="21086" y="29373"/>
                  </a:cubicBezTo>
                  <a:cubicBezTo>
                    <a:pt x="26409" y="32195"/>
                    <a:pt x="31826" y="34660"/>
                    <a:pt x="37934" y="34826"/>
                  </a:cubicBezTo>
                  <a:cubicBezTo>
                    <a:pt x="44399" y="35017"/>
                    <a:pt x="50721" y="33231"/>
                    <a:pt x="56877" y="31481"/>
                  </a:cubicBezTo>
                  <a:cubicBezTo>
                    <a:pt x="57127" y="31409"/>
                    <a:pt x="57186" y="31100"/>
                    <a:pt x="56972" y="30945"/>
                  </a:cubicBezTo>
                  <a:cubicBezTo>
                    <a:pt x="49209" y="25301"/>
                    <a:pt x="47709" y="14991"/>
                    <a:pt x="42089" y="7680"/>
                  </a:cubicBezTo>
                  <a:cubicBezTo>
                    <a:pt x="39410" y="4192"/>
                    <a:pt x="35922" y="1763"/>
                    <a:pt x="31564" y="941"/>
                  </a:cubicBezTo>
                  <a:cubicBezTo>
                    <a:pt x="26611" y="1"/>
                    <a:pt x="21396" y="382"/>
                    <a:pt x="16538" y="1656"/>
                  </a:cubicBezTo>
                  <a:cubicBezTo>
                    <a:pt x="11276" y="3025"/>
                    <a:pt x="6239" y="5251"/>
                    <a:pt x="858" y="6156"/>
                  </a:cubicBezTo>
                </a:path>
              </a:pathLst>
            </a:custGeom>
            <a:noFill/>
            <a:ln cap="rnd" cmpd="sng" w="74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30"/>
            <p:cNvSpPr/>
            <p:nvPr/>
          </p:nvSpPr>
          <p:spPr>
            <a:xfrm>
              <a:off x="1680550" y="2953775"/>
              <a:ext cx="1583850" cy="623300"/>
            </a:xfrm>
            <a:custGeom>
              <a:rect b="b" l="l" r="r" t="t"/>
              <a:pathLst>
                <a:path extrusionOk="0" fill="none" h="24932" w="63354">
                  <a:moveTo>
                    <a:pt x="18932" y="3786"/>
                  </a:moveTo>
                  <a:cubicBezTo>
                    <a:pt x="24480" y="5525"/>
                    <a:pt x="30171" y="7311"/>
                    <a:pt x="35267" y="10156"/>
                  </a:cubicBezTo>
                  <a:cubicBezTo>
                    <a:pt x="44221" y="15157"/>
                    <a:pt x="52460" y="24086"/>
                    <a:pt x="63211" y="24920"/>
                  </a:cubicBezTo>
                  <a:cubicBezTo>
                    <a:pt x="63318" y="24932"/>
                    <a:pt x="63354" y="24765"/>
                    <a:pt x="63247" y="24741"/>
                  </a:cubicBezTo>
                  <a:cubicBezTo>
                    <a:pt x="57163" y="23420"/>
                    <a:pt x="52079" y="20634"/>
                    <a:pt x="47018" y="17074"/>
                  </a:cubicBezTo>
                  <a:cubicBezTo>
                    <a:pt x="42077" y="13609"/>
                    <a:pt x="37422" y="9739"/>
                    <a:pt x="31921" y="7156"/>
                  </a:cubicBezTo>
                  <a:cubicBezTo>
                    <a:pt x="26397" y="4548"/>
                    <a:pt x="20277" y="2346"/>
                    <a:pt x="14312" y="988"/>
                  </a:cubicBezTo>
                  <a:cubicBezTo>
                    <a:pt x="11550" y="369"/>
                    <a:pt x="8728" y="0"/>
                    <a:pt x="5894" y="214"/>
                  </a:cubicBezTo>
                  <a:cubicBezTo>
                    <a:pt x="4108" y="357"/>
                    <a:pt x="1013" y="417"/>
                    <a:pt x="263" y="2417"/>
                  </a:cubicBezTo>
                  <a:cubicBezTo>
                    <a:pt x="1" y="3132"/>
                    <a:pt x="1120" y="3691"/>
                    <a:pt x="1477" y="3001"/>
                  </a:cubicBezTo>
                  <a:cubicBezTo>
                    <a:pt x="2096" y="1798"/>
                    <a:pt x="4727" y="1750"/>
                    <a:pt x="5930" y="1667"/>
                  </a:cubicBezTo>
                  <a:cubicBezTo>
                    <a:pt x="7323" y="1560"/>
                    <a:pt x="8740" y="1608"/>
                    <a:pt x="10133" y="1762"/>
                  </a:cubicBezTo>
                  <a:cubicBezTo>
                    <a:pt x="13145" y="2072"/>
                    <a:pt x="16062" y="2881"/>
                    <a:pt x="18932" y="3774"/>
                  </a:cubicBezTo>
                  <a:close/>
                </a:path>
              </a:pathLst>
            </a:custGeom>
            <a:noFill/>
            <a:ln cap="rnd" cmpd="sng" w="74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4" name="Google Shape;814;p30"/>
          <p:cNvGrpSpPr/>
          <p:nvPr/>
        </p:nvGrpSpPr>
        <p:grpSpPr>
          <a:xfrm>
            <a:off x="7935825" y="4140450"/>
            <a:ext cx="972750" cy="956100"/>
            <a:chOff x="8099625" y="4181100"/>
            <a:chExt cx="972750" cy="956100"/>
          </a:xfrm>
        </p:grpSpPr>
        <p:sp>
          <p:nvSpPr>
            <p:cNvPr id="815" name="Google Shape;815;p30"/>
            <p:cNvSpPr/>
            <p:nvPr/>
          </p:nvSpPr>
          <p:spPr>
            <a:xfrm>
              <a:off x="8606700" y="4450675"/>
              <a:ext cx="226250" cy="349950"/>
            </a:xfrm>
            <a:custGeom>
              <a:rect b="b" l="l" r="r" t="t"/>
              <a:pathLst>
                <a:path extrusionOk="0" h="13998" w="9050">
                  <a:moveTo>
                    <a:pt x="5916" y="0"/>
                  </a:moveTo>
                  <a:cubicBezTo>
                    <a:pt x="5287" y="0"/>
                    <a:pt x="4655" y="203"/>
                    <a:pt x="4156" y="601"/>
                  </a:cubicBezTo>
                  <a:cubicBezTo>
                    <a:pt x="3716" y="946"/>
                    <a:pt x="3394" y="1422"/>
                    <a:pt x="3073" y="1898"/>
                  </a:cubicBezTo>
                  <a:cubicBezTo>
                    <a:pt x="1227" y="4625"/>
                    <a:pt x="1" y="6661"/>
                    <a:pt x="1" y="10066"/>
                  </a:cubicBezTo>
                  <a:cubicBezTo>
                    <a:pt x="25" y="11483"/>
                    <a:pt x="287" y="13162"/>
                    <a:pt x="1561" y="13781"/>
                  </a:cubicBezTo>
                  <a:cubicBezTo>
                    <a:pt x="1860" y="13930"/>
                    <a:pt x="2187" y="13997"/>
                    <a:pt x="2518" y="13997"/>
                  </a:cubicBezTo>
                  <a:cubicBezTo>
                    <a:pt x="3082" y="13997"/>
                    <a:pt x="3659" y="13803"/>
                    <a:pt x="4132" y="13495"/>
                  </a:cubicBezTo>
                  <a:cubicBezTo>
                    <a:pt x="4894" y="12995"/>
                    <a:pt x="5442" y="12257"/>
                    <a:pt x="5942" y="11495"/>
                  </a:cubicBezTo>
                  <a:cubicBezTo>
                    <a:pt x="6907" y="9995"/>
                    <a:pt x="7716" y="8387"/>
                    <a:pt x="8323" y="6709"/>
                  </a:cubicBezTo>
                  <a:cubicBezTo>
                    <a:pt x="8728" y="5613"/>
                    <a:pt x="9050" y="4458"/>
                    <a:pt x="8954" y="3291"/>
                  </a:cubicBezTo>
                  <a:cubicBezTo>
                    <a:pt x="8871" y="2125"/>
                    <a:pt x="8312" y="946"/>
                    <a:pt x="7299" y="362"/>
                  </a:cubicBezTo>
                  <a:cubicBezTo>
                    <a:pt x="6881" y="120"/>
                    <a:pt x="6399" y="0"/>
                    <a:pt x="59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30"/>
            <p:cNvSpPr/>
            <p:nvPr/>
          </p:nvSpPr>
          <p:spPr>
            <a:xfrm>
              <a:off x="8756450" y="4181100"/>
              <a:ext cx="197075" cy="176850"/>
            </a:xfrm>
            <a:custGeom>
              <a:rect b="b" l="l" r="r" t="t"/>
              <a:pathLst>
                <a:path extrusionOk="0" h="7074" w="7883">
                  <a:moveTo>
                    <a:pt x="3581" y="1"/>
                  </a:moveTo>
                  <a:cubicBezTo>
                    <a:pt x="1731" y="1"/>
                    <a:pt x="8" y="1385"/>
                    <a:pt x="0" y="3549"/>
                  </a:cubicBezTo>
                  <a:cubicBezTo>
                    <a:pt x="0" y="4657"/>
                    <a:pt x="524" y="5764"/>
                    <a:pt x="1405" y="6431"/>
                  </a:cubicBezTo>
                  <a:cubicBezTo>
                    <a:pt x="1964" y="6848"/>
                    <a:pt x="2658" y="7074"/>
                    <a:pt x="3347" y="7074"/>
                  </a:cubicBezTo>
                  <a:cubicBezTo>
                    <a:pt x="3759" y="7074"/>
                    <a:pt x="4169" y="6993"/>
                    <a:pt x="4548" y="6824"/>
                  </a:cubicBezTo>
                  <a:cubicBezTo>
                    <a:pt x="6656" y="5907"/>
                    <a:pt x="7882" y="2323"/>
                    <a:pt x="5858" y="775"/>
                  </a:cubicBezTo>
                  <a:cubicBezTo>
                    <a:pt x="5155" y="244"/>
                    <a:pt x="4357" y="1"/>
                    <a:pt x="35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30"/>
            <p:cNvSpPr/>
            <p:nvPr/>
          </p:nvSpPr>
          <p:spPr>
            <a:xfrm>
              <a:off x="8422188" y="4267088"/>
              <a:ext cx="184575" cy="254125"/>
            </a:xfrm>
            <a:custGeom>
              <a:rect b="b" l="l" r="r" t="t"/>
              <a:pathLst>
                <a:path extrusionOk="0" h="10165" w="7383">
                  <a:moveTo>
                    <a:pt x="4212" y="0"/>
                  </a:moveTo>
                  <a:cubicBezTo>
                    <a:pt x="3444" y="0"/>
                    <a:pt x="2709" y="427"/>
                    <a:pt x="2215" y="1028"/>
                  </a:cubicBezTo>
                  <a:cubicBezTo>
                    <a:pt x="1667" y="1683"/>
                    <a:pt x="1370" y="2504"/>
                    <a:pt x="1131" y="3338"/>
                  </a:cubicBezTo>
                  <a:cubicBezTo>
                    <a:pt x="643" y="5100"/>
                    <a:pt x="0" y="7517"/>
                    <a:pt x="1239" y="9136"/>
                  </a:cubicBezTo>
                  <a:lnTo>
                    <a:pt x="1227" y="9136"/>
                  </a:lnTo>
                  <a:cubicBezTo>
                    <a:pt x="1752" y="9820"/>
                    <a:pt x="2612" y="10164"/>
                    <a:pt x="3481" y="10164"/>
                  </a:cubicBezTo>
                  <a:cubicBezTo>
                    <a:pt x="3911" y="10164"/>
                    <a:pt x="4344" y="10080"/>
                    <a:pt x="4739" y="9910"/>
                  </a:cubicBezTo>
                  <a:cubicBezTo>
                    <a:pt x="5918" y="9386"/>
                    <a:pt x="6727" y="8231"/>
                    <a:pt x="7049" y="6981"/>
                  </a:cubicBezTo>
                  <a:cubicBezTo>
                    <a:pt x="7382" y="5731"/>
                    <a:pt x="7263" y="4409"/>
                    <a:pt x="6977" y="3147"/>
                  </a:cubicBezTo>
                  <a:cubicBezTo>
                    <a:pt x="6811" y="2457"/>
                    <a:pt x="6596" y="1754"/>
                    <a:pt x="6192" y="1171"/>
                  </a:cubicBezTo>
                  <a:cubicBezTo>
                    <a:pt x="5787" y="575"/>
                    <a:pt x="5168" y="111"/>
                    <a:pt x="4465" y="16"/>
                  </a:cubicBezTo>
                  <a:cubicBezTo>
                    <a:pt x="4381" y="5"/>
                    <a:pt x="4296" y="0"/>
                    <a:pt x="42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30"/>
            <p:cNvSpPr/>
            <p:nvPr/>
          </p:nvSpPr>
          <p:spPr>
            <a:xfrm>
              <a:off x="8881900" y="4592438"/>
              <a:ext cx="190475" cy="139725"/>
            </a:xfrm>
            <a:custGeom>
              <a:rect b="b" l="l" r="r" t="t"/>
              <a:pathLst>
                <a:path extrusionOk="0" h="5589" w="7619">
                  <a:moveTo>
                    <a:pt x="3949" y="1"/>
                  </a:moveTo>
                  <a:cubicBezTo>
                    <a:pt x="3922" y="1"/>
                    <a:pt x="3895" y="1"/>
                    <a:pt x="3868" y="2"/>
                  </a:cubicBezTo>
                  <a:cubicBezTo>
                    <a:pt x="1" y="115"/>
                    <a:pt x="1333" y="5589"/>
                    <a:pt x="4652" y="5589"/>
                  </a:cubicBezTo>
                  <a:cubicBezTo>
                    <a:pt x="5165" y="5589"/>
                    <a:pt x="5725" y="5458"/>
                    <a:pt x="6321" y="5157"/>
                  </a:cubicBezTo>
                  <a:cubicBezTo>
                    <a:pt x="6654" y="4990"/>
                    <a:pt x="6952" y="4776"/>
                    <a:pt x="7166" y="4479"/>
                  </a:cubicBezTo>
                  <a:cubicBezTo>
                    <a:pt x="7619" y="3847"/>
                    <a:pt x="7595" y="2966"/>
                    <a:pt x="7297" y="2240"/>
                  </a:cubicBezTo>
                  <a:cubicBezTo>
                    <a:pt x="6760" y="920"/>
                    <a:pt x="5374" y="1"/>
                    <a:pt x="39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30"/>
            <p:cNvSpPr/>
            <p:nvPr/>
          </p:nvSpPr>
          <p:spPr>
            <a:xfrm>
              <a:off x="8815975" y="4824875"/>
              <a:ext cx="187525" cy="185600"/>
            </a:xfrm>
            <a:custGeom>
              <a:rect b="b" l="l" r="r" t="t"/>
              <a:pathLst>
                <a:path extrusionOk="0" h="7424" w="7501">
                  <a:moveTo>
                    <a:pt x="3361" y="0"/>
                  </a:moveTo>
                  <a:cubicBezTo>
                    <a:pt x="2676" y="0"/>
                    <a:pt x="2022" y="344"/>
                    <a:pt x="1500" y="801"/>
                  </a:cubicBezTo>
                  <a:cubicBezTo>
                    <a:pt x="595" y="1623"/>
                    <a:pt x="36" y="2825"/>
                    <a:pt x="12" y="4052"/>
                  </a:cubicBezTo>
                  <a:cubicBezTo>
                    <a:pt x="0" y="4421"/>
                    <a:pt x="48" y="4790"/>
                    <a:pt x="143" y="5147"/>
                  </a:cubicBezTo>
                  <a:cubicBezTo>
                    <a:pt x="534" y="6484"/>
                    <a:pt x="1907" y="7423"/>
                    <a:pt x="3303" y="7423"/>
                  </a:cubicBezTo>
                  <a:cubicBezTo>
                    <a:pt x="3436" y="7423"/>
                    <a:pt x="3570" y="7415"/>
                    <a:pt x="3703" y="7397"/>
                  </a:cubicBezTo>
                  <a:cubicBezTo>
                    <a:pt x="7501" y="6921"/>
                    <a:pt x="7477" y="2456"/>
                    <a:pt x="4834" y="551"/>
                  </a:cubicBezTo>
                  <a:cubicBezTo>
                    <a:pt x="4465" y="289"/>
                    <a:pt x="4048" y="75"/>
                    <a:pt x="3608" y="15"/>
                  </a:cubicBezTo>
                  <a:cubicBezTo>
                    <a:pt x="3525" y="5"/>
                    <a:pt x="3443" y="0"/>
                    <a:pt x="33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30"/>
            <p:cNvSpPr/>
            <p:nvPr/>
          </p:nvSpPr>
          <p:spPr>
            <a:xfrm>
              <a:off x="8487350" y="4905400"/>
              <a:ext cx="230400" cy="231800"/>
            </a:xfrm>
            <a:custGeom>
              <a:rect b="b" l="l" r="r" t="t"/>
              <a:pathLst>
                <a:path extrusionOk="0" h="9272" w="9216">
                  <a:moveTo>
                    <a:pt x="4318" y="0"/>
                  </a:moveTo>
                  <a:cubicBezTo>
                    <a:pt x="2684" y="0"/>
                    <a:pt x="1085" y="1237"/>
                    <a:pt x="584" y="2843"/>
                  </a:cubicBezTo>
                  <a:cubicBezTo>
                    <a:pt x="1" y="4712"/>
                    <a:pt x="727" y="6819"/>
                    <a:pt x="2108" y="8201"/>
                  </a:cubicBezTo>
                  <a:cubicBezTo>
                    <a:pt x="2441" y="8546"/>
                    <a:pt x="2822" y="8843"/>
                    <a:pt x="3263" y="9034"/>
                  </a:cubicBezTo>
                  <a:cubicBezTo>
                    <a:pt x="3630" y="9198"/>
                    <a:pt x="4027" y="9272"/>
                    <a:pt x="4435" y="9272"/>
                  </a:cubicBezTo>
                  <a:cubicBezTo>
                    <a:pt x="5826" y="9272"/>
                    <a:pt x="7337" y="8416"/>
                    <a:pt x="8156" y="7403"/>
                  </a:cubicBezTo>
                  <a:cubicBezTo>
                    <a:pt x="9216" y="6093"/>
                    <a:pt x="8478" y="3724"/>
                    <a:pt x="7716" y="2319"/>
                  </a:cubicBezTo>
                  <a:cubicBezTo>
                    <a:pt x="7156" y="1283"/>
                    <a:pt x="6251" y="402"/>
                    <a:pt x="5120" y="104"/>
                  </a:cubicBezTo>
                  <a:cubicBezTo>
                    <a:pt x="4855" y="34"/>
                    <a:pt x="4586" y="0"/>
                    <a:pt x="43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30"/>
            <p:cNvSpPr/>
            <p:nvPr/>
          </p:nvSpPr>
          <p:spPr>
            <a:xfrm>
              <a:off x="8329525" y="4711150"/>
              <a:ext cx="156600" cy="194250"/>
            </a:xfrm>
            <a:custGeom>
              <a:rect b="b" l="l" r="r" t="t"/>
              <a:pathLst>
                <a:path extrusionOk="0" h="7770" w="6264">
                  <a:moveTo>
                    <a:pt x="3259" y="0"/>
                  </a:moveTo>
                  <a:cubicBezTo>
                    <a:pt x="2700" y="0"/>
                    <a:pt x="2140" y="153"/>
                    <a:pt x="1667" y="449"/>
                  </a:cubicBezTo>
                  <a:cubicBezTo>
                    <a:pt x="536" y="1163"/>
                    <a:pt x="1" y="2580"/>
                    <a:pt x="72" y="3914"/>
                  </a:cubicBezTo>
                  <a:cubicBezTo>
                    <a:pt x="143" y="5354"/>
                    <a:pt x="691" y="7354"/>
                    <a:pt x="2275" y="7700"/>
                  </a:cubicBezTo>
                  <a:cubicBezTo>
                    <a:pt x="2495" y="7747"/>
                    <a:pt x="2706" y="7770"/>
                    <a:pt x="2908" y="7770"/>
                  </a:cubicBezTo>
                  <a:cubicBezTo>
                    <a:pt x="4831" y="7770"/>
                    <a:pt x="5954" y="5741"/>
                    <a:pt x="6180" y="3985"/>
                  </a:cubicBezTo>
                  <a:cubicBezTo>
                    <a:pt x="6263" y="3342"/>
                    <a:pt x="6263" y="2675"/>
                    <a:pt x="6073" y="2068"/>
                  </a:cubicBezTo>
                  <a:cubicBezTo>
                    <a:pt x="5799" y="1211"/>
                    <a:pt x="5108" y="485"/>
                    <a:pt x="4263" y="175"/>
                  </a:cubicBezTo>
                  <a:cubicBezTo>
                    <a:pt x="3942" y="58"/>
                    <a:pt x="3601" y="0"/>
                    <a:pt x="32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30"/>
            <p:cNvSpPr/>
            <p:nvPr/>
          </p:nvSpPr>
          <p:spPr>
            <a:xfrm>
              <a:off x="8099625" y="4849950"/>
              <a:ext cx="158225" cy="160525"/>
            </a:xfrm>
            <a:custGeom>
              <a:rect b="b" l="l" r="r" t="t"/>
              <a:pathLst>
                <a:path extrusionOk="0" h="6421" w="6329">
                  <a:moveTo>
                    <a:pt x="2699" y="0"/>
                  </a:moveTo>
                  <a:cubicBezTo>
                    <a:pt x="2528" y="0"/>
                    <a:pt x="2358" y="18"/>
                    <a:pt x="2191" y="60"/>
                  </a:cubicBezTo>
                  <a:cubicBezTo>
                    <a:pt x="1215" y="310"/>
                    <a:pt x="620" y="1298"/>
                    <a:pt x="346" y="2262"/>
                  </a:cubicBezTo>
                  <a:cubicBezTo>
                    <a:pt x="1" y="3441"/>
                    <a:pt x="48" y="4894"/>
                    <a:pt x="989" y="5680"/>
                  </a:cubicBezTo>
                  <a:cubicBezTo>
                    <a:pt x="1610" y="6194"/>
                    <a:pt x="2297" y="6420"/>
                    <a:pt x="2957" y="6420"/>
                  </a:cubicBezTo>
                  <a:cubicBezTo>
                    <a:pt x="4740" y="6420"/>
                    <a:pt x="6329" y="4771"/>
                    <a:pt x="5894" y="2703"/>
                  </a:cubicBezTo>
                  <a:cubicBezTo>
                    <a:pt x="5632" y="1393"/>
                    <a:pt x="4513" y="298"/>
                    <a:pt x="3215" y="48"/>
                  </a:cubicBezTo>
                  <a:cubicBezTo>
                    <a:pt x="3043" y="18"/>
                    <a:pt x="2870" y="0"/>
                    <a:pt x="26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3" name="Google Shape;823;p30"/>
          <p:cNvSpPr txBox="1"/>
          <p:nvPr>
            <p:ph idx="4" type="title"/>
          </p:nvPr>
        </p:nvSpPr>
        <p:spPr>
          <a:xfrm>
            <a:off x="714800" y="3533899"/>
            <a:ext cx="2336400" cy="48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24" name="Google Shape;824;p30"/>
          <p:cNvSpPr txBox="1"/>
          <p:nvPr>
            <p:ph idx="1" type="subTitle"/>
          </p:nvPr>
        </p:nvSpPr>
        <p:spPr>
          <a:xfrm>
            <a:off x="714800" y="2603897"/>
            <a:ext cx="2336400" cy="9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25" name="Google Shape;825;p30"/>
          <p:cNvSpPr txBox="1"/>
          <p:nvPr>
            <p:ph idx="5" type="title"/>
          </p:nvPr>
        </p:nvSpPr>
        <p:spPr>
          <a:xfrm>
            <a:off x="3403800" y="3533899"/>
            <a:ext cx="2336400" cy="48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26" name="Google Shape;826;p30"/>
          <p:cNvSpPr txBox="1"/>
          <p:nvPr>
            <p:ph idx="6" type="subTitle"/>
          </p:nvPr>
        </p:nvSpPr>
        <p:spPr>
          <a:xfrm>
            <a:off x="3403799" y="2603897"/>
            <a:ext cx="2336400" cy="9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27" name="Google Shape;827;p30"/>
          <p:cNvSpPr txBox="1"/>
          <p:nvPr>
            <p:ph idx="7" type="title"/>
          </p:nvPr>
        </p:nvSpPr>
        <p:spPr>
          <a:xfrm>
            <a:off x="6092803" y="3533899"/>
            <a:ext cx="2336400" cy="48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28" name="Google Shape;828;p30"/>
          <p:cNvSpPr txBox="1"/>
          <p:nvPr>
            <p:ph idx="8" type="subTitle"/>
          </p:nvPr>
        </p:nvSpPr>
        <p:spPr>
          <a:xfrm>
            <a:off x="6092800" y="2603897"/>
            <a:ext cx="2336400" cy="9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29" name="Google Shape;829;p30"/>
          <p:cNvSpPr txBox="1"/>
          <p:nvPr>
            <p:ph idx="9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30" name="Google Shape;830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"/>
          <p:cNvSpPr txBox="1"/>
          <p:nvPr>
            <p:ph type="title"/>
          </p:nvPr>
        </p:nvSpPr>
        <p:spPr>
          <a:xfrm>
            <a:off x="719994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0"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5" name="Google Shape;115;p4"/>
          <p:cNvSpPr/>
          <p:nvPr/>
        </p:nvSpPr>
        <p:spPr>
          <a:xfrm>
            <a:off x="-14584" y="-12659"/>
            <a:ext cx="1761275" cy="1515075"/>
          </a:xfrm>
          <a:custGeom>
            <a:rect b="b" l="l" r="r" t="t"/>
            <a:pathLst>
              <a:path extrusionOk="0" h="60603" w="70451">
                <a:moveTo>
                  <a:pt x="227" y="0"/>
                </a:moveTo>
                <a:lnTo>
                  <a:pt x="1" y="60222"/>
                </a:lnTo>
                <a:cubicBezTo>
                  <a:pt x="592" y="60484"/>
                  <a:pt x="1209" y="60603"/>
                  <a:pt x="1830" y="60603"/>
                </a:cubicBezTo>
                <a:cubicBezTo>
                  <a:pt x="3974" y="60603"/>
                  <a:pt x="6155" y="59182"/>
                  <a:pt x="7383" y="57317"/>
                </a:cubicBezTo>
                <a:cubicBezTo>
                  <a:pt x="8966" y="54912"/>
                  <a:pt x="9407" y="51959"/>
                  <a:pt x="10026" y="49149"/>
                </a:cubicBezTo>
                <a:cubicBezTo>
                  <a:pt x="10645" y="46339"/>
                  <a:pt x="11597" y="43398"/>
                  <a:pt x="13836" y="41588"/>
                </a:cubicBezTo>
                <a:cubicBezTo>
                  <a:pt x="18253" y="38040"/>
                  <a:pt x="25694" y="40350"/>
                  <a:pt x="29671" y="36314"/>
                </a:cubicBezTo>
                <a:cubicBezTo>
                  <a:pt x="32148" y="33802"/>
                  <a:pt x="32219" y="29837"/>
                  <a:pt x="33684" y="26634"/>
                </a:cubicBezTo>
                <a:cubicBezTo>
                  <a:pt x="35898" y="21753"/>
                  <a:pt x="41173" y="19026"/>
                  <a:pt x="46316" y="17526"/>
                </a:cubicBezTo>
                <a:cubicBezTo>
                  <a:pt x="51460" y="16026"/>
                  <a:pt x="56913" y="15347"/>
                  <a:pt x="61663" y="12883"/>
                </a:cubicBezTo>
                <a:cubicBezTo>
                  <a:pt x="66414" y="10406"/>
                  <a:pt x="70450" y="5394"/>
                  <a:pt x="69593" y="107"/>
                </a:cubicBezTo>
                <a:lnTo>
                  <a:pt x="22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4"/>
          <p:cNvSpPr/>
          <p:nvPr/>
        </p:nvSpPr>
        <p:spPr>
          <a:xfrm>
            <a:off x="2229200" y="4738475"/>
            <a:ext cx="3757050" cy="405017"/>
          </a:xfrm>
          <a:custGeom>
            <a:rect b="b" l="l" r="r" t="t"/>
            <a:pathLst>
              <a:path extrusionOk="0" h="20033" w="150282">
                <a:moveTo>
                  <a:pt x="87729" y="1"/>
                </a:moveTo>
                <a:cubicBezTo>
                  <a:pt x="85035" y="1"/>
                  <a:pt x="82303" y="470"/>
                  <a:pt x="79701" y="1173"/>
                </a:cubicBezTo>
                <a:cubicBezTo>
                  <a:pt x="74724" y="2518"/>
                  <a:pt x="69974" y="4650"/>
                  <a:pt x="64973" y="5876"/>
                </a:cubicBezTo>
                <a:cubicBezTo>
                  <a:pt x="61716" y="6664"/>
                  <a:pt x="58366" y="7070"/>
                  <a:pt x="55013" y="7070"/>
                </a:cubicBezTo>
                <a:cubicBezTo>
                  <a:pt x="53855" y="7070"/>
                  <a:pt x="52697" y="7021"/>
                  <a:pt x="51543" y="6924"/>
                </a:cubicBezTo>
                <a:cubicBezTo>
                  <a:pt x="45030" y="6388"/>
                  <a:pt x="38732" y="4340"/>
                  <a:pt x="32278" y="3257"/>
                </a:cubicBezTo>
                <a:cubicBezTo>
                  <a:pt x="29894" y="2856"/>
                  <a:pt x="27438" y="2601"/>
                  <a:pt x="25000" y="2601"/>
                </a:cubicBezTo>
                <a:cubicBezTo>
                  <a:pt x="20839" y="2601"/>
                  <a:pt x="16734" y="3346"/>
                  <a:pt x="13145" y="5388"/>
                </a:cubicBezTo>
                <a:cubicBezTo>
                  <a:pt x="8442" y="8067"/>
                  <a:pt x="5168" y="12651"/>
                  <a:pt x="2060" y="17092"/>
                </a:cubicBezTo>
                <a:cubicBezTo>
                  <a:pt x="1370" y="18068"/>
                  <a:pt x="691" y="19044"/>
                  <a:pt x="1" y="20032"/>
                </a:cubicBezTo>
                <a:lnTo>
                  <a:pt x="150281" y="19580"/>
                </a:lnTo>
                <a:cubicBezTo>
                  <a:pt x="147090" y="14925"/>
                  <a:pt x="141875" y="11341"/>
                  <a:pt x="136399" y="9936"/>
                </a:cubicBezTo>
                <a:cubicBezTo>
                  <a:pt x="133248" y="9135"/>
                  <a:pt x="130003" y="8826"/>
                  <a:pt x="126746" y="8826"/>
                </a:cubicBezTo>
                <a:cubicBezTo>
                  <a:pt x="124340" y="8826"/>
                  <a:pt x="121927" y="8994"/>
                  <a:pt x="119539" y="9257"/>
                </a:cubicBezTo>
                <a:cubicBezTo>
                  <a:pt x="117297" y="9504"/>
                  <a:pt x="115014" y="9830"/>
                  <a:pt x="112765" y="9830"/>
                </a:cubicBezTo>
                <a:cubicBezTo>
                  <a:pt x="111216" y="9830"/>
                  <a:pt x="109683" y="9675"/>
                  <a:pt x="108193" y="9234"/>
                </a:cubicBezTo>
                <a:cubicBezTo>
                  <a:pt x="103228" y="7757"/>
                  <a:pt x="99644" y="3388"/>
                  <a:pt x="94881" y="1352"/>
                </a:cubicBezTo>
                <a:cubicBezTo>
                  <a:pt x="92614" y="391"/>
                  <a:pt x="90187" y="1"/>
                  <a:pt x="8772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4"/>
          <p:cNvSpPr/>
          <p:nvPr/>
        </p:nvSpPr>
        <p:spPr>
          <a:xfrm>
            <a:off x="8466525" y="2554450"/>
            <a:ext cx="677475" cy="2589050"/>
          </a:xfrm>
          <a:custGeom>
            <a:rect b="b" l="l" r="r" t="t"/>
            <a:pathLst>
              <a:path extrusionOk="0" h="103562" w="27099">
                <a:moveTo>
                  <a:pt x="27099" y="1"/>
                </a:moveTo>
                <a:cubicBezTo>
                  <a:pt x="21753" y="1775"/>
                  <a:pt x="18860" y="7811"/>
                  <a:pt x="18669" y="13443"/>
                </a:cubicBezTo>
                <a:cubicBezTo>
                  <a:pt x="18479" y="19074"/>
                  <a:pt x="20336" y="24539"/>
                  <a:pt x="21551" y="30040"/>
                </a:cubicBezTo>
                <a:cubicBezTo>
                  <a:pt x="22765" y="35541"/>
                  <a:pt x="23277" y="41601"/>
                  <a:pt x="20586" y="46542"/>
                </a:cubicBezTo>
                <a:cubicBezTo>
                  <a:pt x="19003" y="49471"/>
                  <a:pt x="16431" y="51757"/>
                  <a:pt x="14740" y="54626"/>
                </a:cubicBezTo>
                <a:cubicBezTo>
                  <a:pt x="12526" y="58377"/>
                  <a:pt x="11978" y="63068"/>
                  <a:pt x="13276" y="67223"/>
                </a:cubicBezTo>
                <a:cubicBezTo>
                  <a:pt x="14312" y="70581"/>
                  <a:pt x="16514" y="73843"/>
                  <a:pt x="15860" y="77296"/>
                </a:cubicBezTo>
                <a:cubicBezTo>
                  <a:pt x="15062" y="81558"/>
                  <a:pt x="10490" y="83749"/>
                  <a:pt x="7227" y="86595"/>
                </a:cubicBezTo>
                <a:cubicBezTo>
                  <a:pt x="2465" y="90714"/>
                  <a:pt x="0" y="97334"/>
                  <a:pt x="893" y="103561"/>
                </a:cubicBezTo>
                <a:lnTo>
                  <a:pt x="27099" y="103561"/>
                </a:lnTo>
                <a:lnTo>
                  <a:pt x="2709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8" name="Google Shape;118;p4"/>
          <p:cNvGrpSpPr/>
          <p:nvPr/>
        </p:nvGrpSpPr>
        <p:grpSpPr>
          <a:xfrm rot="10800000">
            <a:off x="7397325" y="8650"/>
            <a:ext cx="1746675" cy="1445450"/>
            <a:chOff x="763475" y="1235400"/>
            <a:chExt cx="1746675" cy="1445450"/>
          </a:xfrm>
        </p:grpSpPr>
        <p:sp>
          <p:nvSpPr>
            <p:cNvPr id="119" name="Google Shape;119;p4"/>
            <p:cNvSpPr/>
            <p:nvPr/>
          </p:nvSpPr>
          <p:spPr>
            <a:xfrm>
              <a:off x="763475" y="1380350"/>
              <a:ext cx="1746675" cy="1183800"/>
            </a:xfrm>
            <a:custGeom>
              <a:rect b="b" l="l" r="r" t="t"/>
              <a:pathLst>
                <a:path extrusionOk="0" fill="none" h="47352" w="69867">
                  <a:moveTo>
                    <a:pt x="1" y="47352"/>
                  </a:moveTo>
                  <a:cubicBezTo>
                    <a:pt x="9299" y="39553"/>
                    <a:pt x="18205" y="31005"/>
                    <a:pt x="26944" y="22599"/>
                  </a:cubicBezTo>
                  <a:cubicBezTo>
                    <a:pt x="29159" y="20468"/>
                    <a:pt x="31374" y="18336"/>
                    <a:pt x="33421" y="16039"/>
                  </a:cubicBezTo>
                  <a:cubicBezTo>
                    <a:pt x="35112" y="14145"/>
                    <a:pt x="36684" y="12133"/>
                    <a:pt x="38493" y="10359"/>
                  </a:cubicBezTo>
                  <a:cubicBezTo>
                    <a:pt x="46566" y="2465"/>
                    <a:pt x="58591" y="1"/>
                    <a:pt x="69866" y="382"/>
                  </a:cubicBezTo>
                  <a:lnTo>
                    <a:pt x="67378" y="5871"/>
                  </a:lnTo>
                  <a:cubicBezTo>
                    <a:pt x="66021" y="8859"/>
                    <a:pt x="64485" y="12050"/>
                    <a:pt x="61592" y="13586"/>
                  </a:cubicBezTo>
                  <a:cubicBezTo>
                    <a:pt x="59127" y="14896"/>
                    <a:pt x="56115" y="14753"/>
                    <a:pt x="53531" y="15812"/>
                  </a:cubicBezTo>
                  <a:cubicBezTo>
                    <a:pt x="51174" y="16789"/>
                    <a:pt x="49257" y="18729"/>
                    <a:pt x="46792" y="19337"/>
                  </a:cubicBezTo>
                  <a:cubicBezTo>
                    <a:pt x="44447" y="19920"/>
                    <a:pt x="42006" y="19206"/>
                    <a:pt x="39601" y="19003"/>
                  </a:cubicBezTo>
                  <a:cubicBezTo>
                    <a:pt x="35243" y="18634"/>
                    <a:pt x="30076" y="20170"/>
                    <a:pt x="26956" y="22587"/>
                  </a:cubicBezTo>
                </a:path>
              </a:pathLst>
            </a:custGeom>
            <a:solidFill>
              <a:schemeClr val="dk1"/>
            </a:solidFill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4"/>
            <p:cNvSpPr/>
            <p:nvPr/>
          </p:nvSpPr>
          <p:spPr>
            <a:xfrm>
              <a:off x="1291525" y="1235400"/>
              <a:ext cx="332500" cy="849825"/>
            </a:xfrm>
            <a:custGeom>
              <a:rect b="b" l="l" r="r" t="t"/>
              <a:pathLst>
                <a:path extrusionOk="0" fill="none" h="33993" w="13300">
                  <a:moveTo>
                    <a:pt x="1798" y="32266"/>
                  </a:moveTo>
                  <a:cubicBezTo>
                    <a:pt x="4572" y="29135"/>
                    <a:pt x="7418" y="26075"/>
                    <a:pt x="9561" y="22479"/>
                  </a:cubicBezTo>
                  <a:cubicBezTo>
                    <a:pt x="11704" y="18884"/>
                    <a:pt x="13216" y="14812"/>
                    <a:pt x="13276" y="10633"/>
                  </a:cubicBezTo>
                  <a:cubicBezTo>
                    <a:pt x="13300" y="8823"/>
                    <a:pt x="13038" y="6978"/>
                    <a:pt x="12157" y="5394"/>
                  </a:cubicBezTo>
                  <a:cubicBezTo>
                    <a:pt x="11109" y="3489"/>
                    <a:pt x="9228" y="2060"/>
                    <a:pt x="8537" y="1"/>
                  </a:cubicBezTo>
                  <a:cubicBezTo>
                    <a:pt x="7084" y="5906"/>
                    <a:pt x="5382" y="11740"/>
                    <a:pt x="3429" y="17491"/>
                  </a:cubicBezTo>
                  <a:cubicBezTo>
                    <a:pt x="2715" y="19634"/>
                    <a:pt x="1953" y="21789"/>
                    <a:pt x="1715" y="24039"/>
                  </a:cubicBezTo>
                  <a:cubicBezTo>
                    <a:pt x="1596" y="25230"/>
                    <a:pt x="1631" y="26432"/>
                    <a:pt x="1524" y="27623"/>
                  </a:cubicBezTo>
                  <a:cubicBezTo>
                    <a:pt x="1322" y="29826"/>
                    <a:pt x="655" y="31873"/>
                    <a:pt x="0" y="33993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1062325" y="1386025"/>
              <a:ext cx="233675" cy="819175"/>
            </a:xfrm>
            <a:custGeom>
              <a:rect b="b" l="l" r="r" t="t"/>
              <a:pathLst>
                <a:path extrusionOk="0" fill="none" h="32767" w="9347">
                  <a:moveTo>
                    <a:pt x="8359" y="22265"/>
                  </a:moveTo>
                  <a:cubicBezTo>
                    <a:pt x="9037" y="18895"/>
                    <a:pt x="9347" y="15407"/>
                    <a:pt x="8668" y="12037"/>
                  </a:cubicBezTo>
                  <a:cubicBezTo>
                    <a:pt x="7799" y="7775"/>
                    <a:pt x="5394" y="4001"/>
                    <a:pt x="3025" y="333"/>
                  </a:cubicBezTo>
                  <a:cubicBezTo>
                    <a:pt x="2929" y="179"/>
                    <a:pt x="2751" y="0"/>
                    <a:pt x="2584" y="83"/>
                  </a:cubicBezTo>
                  <a:cubicBezTo>
                    <a:pt x="2513" y="131"/>
                    <a:pt x="2465" y="214"/>
                    <a:pt x="2429" y="286"/>
                  </a:cubicBezTo>
                  <a:cubicBezTo>
                    <a:pt x="393" y="5072"/>
                    <a:pt x="0" y="10775"/>
                    <a:pt x="2417" y="15371"/>
                  </a:cubicBezTo>
                  <a:cubicBezTo>
                    <a:pt x="3060" y="16585"/>
                    <a:pt x="3882" y="17728"/>
                    <a:pt x="4263" y="19038"/>
                  </a:cubicBezTo>
                  <a:cubicBezTo>
                    <a:pt x="4775" y="20848"/>
                    <a:pt x="4394" y="22765"/>
                    <a:pt x="4049" y="24598"/>
                  </a:cubicBezTo>
                  <a:cubicBezTo>
                    <a:pt x="3584" y="27051"/>
                    <a:pt x="2882" y="30420"/>
                    <a:pt x="4072" y="32766"/>
                  </a:cubicBezTo>
                  <a:cubicBezTo>
                    <a:pt x="4775" y="32242"/>
                    <a:pt x="6311" y="29051"/>
                    <a:pt x="6763" y="27896"/>
                  </a:cubicBezTo>
                  <a:cubicBezTo>
                    <a:pt x="7454" y="26075"/>
                    <a:pt x="7966" y="24182"/>
                    <a:pt x="8347" y="22265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817650" y="1647650"/>
              <a:ext cx="250350" cy="842400"/>
            </a:xfrm>
            <a:custGeom>
              <a:rect b="b" l="l" r="r" t="t"/>
              <a:pathLst>
                <a:path extrusionOk="0" fill="none" h="33696" w="10014">
                  <a:moveTo>
                    <a:pt x="4453" y="30945"/>
                  </a:moveTo>
                  <a:cubicBezTo>
                    <a:pt x="6108" y="28611"/>
                    <a:pt x="8240" y="25956"/>
                    <a:pt x="8549" y="23123"/>
                  </a:cubicBezTo>
                  <a:cubicBezTo>
                    <a:pt x="8763" y="21206"/>
                    <a:pt x="8406" y="19253"/>
                    <a:pt x="8799" y="17372"/>
                  </a:cubicBezTo>
                  <a:cubicBezTo>
                    <a:pt x="8990" y="16443"/>
                    <a:pt x="9347" y="15574"/>
                    <a:pt x="9537" y="14657"/>
                  </a:cubicBezTo>
                  <a:cubicBezTo>
                    <a:pt x="10014" y="12359"/>
                    <a:pt x="9359" y="9942"/>
                    <a:pt x="8204" y="7894"/>
                  </a:cubicBezTo>
                  <a:cubicBezTo>
                    <a:pt x="7037" y="5847"/>
                    <a:pt x="5418" y="4120"/>
                    <a:pt x="3810" y="2406"/>
                  </a:cubicBezTo>
                  <a:cubicBezTo>
                    <a:pt x="3048" y="1608"/>
                    <a:pt x="2298" y="810"/>
                    <a:pt x="1536" y="1"/>
                  </a:cubicBezTo>
                  <a:cubicBezTo>
                    <a:pt x="2072" y="2227"/>
                    <a:pt x="2417" y="4525"/>
                    <a:pt x="2179" y="6799"/>
                  </a:cubicBezTo>
                  <a:cubicBezTo>
                    <a:pt x="1953" y="8883"/>
                    <a:pt x="1251" y="10883"/>
                    <a:pt x="762" y="12931"/>
                  </a:cubicBezTo>
                  <a:cubicBezTo>
                    <a:pt x="274" y="14967"/>
                    <a:pt x="0" y="17134"/>
                    <a:pt x="632" y="19134"/>
                  </a:cubicBezTo>
                  <a:cubicBezTo>
                    <a:pt x="1084" y="20539"/>
                    <a:pt x="1965" y="21789"/>
                    <a:pt x="2310" y="23230"/>
                  </a:cubicBezTo>
                  <a:cubicBezTo>
                    <a:pt x="3132" y="26671"/>
                    <a:pt x="727" y="30231"/>
                    <a:pt x="1417" y="33695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1171275" y="1983100"/>
              <a:ext cx="879300" cy="363775"/>
            </a:xfrm>
            <a:custGeom>
              <a:rect b="b" l="l" r="r" t="t"/>
              <a:pathLst>
                <a:path extrusionOk="0" fill="none" h="14551" w="35172">
                  <a:moveTo>
                    <a:pt x="4691" y="4192"/>
                  </a:moveTo>
                  <a:cubicBezTo>
                    <a:pt x="5537" y="4049"/>
                    <a:pt x="6251" y="3966"/>
                    <a:pt x="6989" y="3525"/>
                  </a:cubicBezTo>
                  <a:cubicBezTo>
                    <a:pt x="11930" y="584"/>
                    <a:pt x="18217" y="1"/>
                    <a:pt x="23610" y="1989"/>
                  </a:cubicBezTo>
                  <a:cubicBezTo>
                    <a:pt x="27027" y="3239"/>
                    <a:pt x="30135" y="5466"/>
                    <a:pt x="33754" y="5835"/>
                  </a:cubicBezTo>
                  <a:cubicBezTo>
                    <a:pt x="34314" y="5883"/>
                    <a:pt x="35040" y="6026"/>
                    <a:pt x="35124" y="6585"/>
                  </a:cubicBezTo>
                  <a:cubicBezTo>
                    <a:pt x="35171" y="6883"/>
                    <a:pt x="35004" y="7157"/>
                    <a:pt x="34826" y="7395"/>
                  </a:cubicBezTo>
                  <a:cubicBezTo>
                    <a:pt x="34064" y="8490"/>
                    <a:pt x="33135" y="9455"/>
                    <a:pt x="32195" y="10395"/>
                  </a:cubicBezTo>
                  <a:cubicBezTo>
                    <a:pt x="31087" y="11479"/>
                    <a:pt x="29932" y="12538"/>
                    <a:pt x="28587" y="13312"/>
                  </a:cubicBezTo>
                  <a:cubicBezTo>
                    <a:pt x="27254" y="14086"/>
                    <a:pt x="25694" y="14550"/>
                    <a:pt x="24158" y="14396"/>
                  </a:cubicBezTo>
                  <a:cubicBezTo>
                    <a:pt x="21372" y="14110"/>
                    <a:pt x="19145" y="11860"/>
                    <a:pt x="16395" y="11371"/>
                  </a:cubicBezTo>
                  <a:cubicBezTo>
                    <a:pt x="14502" y="11038"/>
                    <a:pt x="12573" y="11586"/>
                    <a:pt x="10692" y="12002"/>
                  </a:cubicBezTo>
                  <a:cubicBezTo>
                    <a:pt x="8811" y="12431"/>
                    <a:pt x="6775" y="12717"/>
                    <a:pt x="5013" y="11919"/>
                  </a:cubicBezTo>
                  <a:cubicBezTo>
                    <a:pt x="3405" y="11181"/>
                    <a:pt x="2322" y="9645"/>
                    <a:pt x="893" y="8597"/>
                  </a:cubicBezTo>
                  <a:cubicBezTo>
                    <a:pt x="762" y="8490"/>
                    <a:pt x="607" y="8395"/>
                    <a:pt x="441" y="8419"/>
                  </a:cubicBezTo>
                  <a:cubicBezTo>
                    <a:pt x="274" y="8442"/>
                    <a:pt x="0" y="8514"/>
                    <a:pt x="107" y="8633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763475" y="2368575"/>
              <a:ext cx="904600" cy="312275"/>
            </a:xfrm>
            <a:custGeom>
              <a:rect b="b" l="l" r="r" t="t"/>
              <a:pathLst>
                <a:path extrusionOk="0" fill="none" h="12491" w="36184">
                  <a:moveTo>
                    <a:pt x="2144" y="6001"/>
                  </a:moveTo>
                  <a:cubicBezTo>
                    <a:pt x="6573" y="3299"/>
                    <a:pt x="11204" y="441"/>
                    <a:pt x="16384" y="155"/>
                  </a:cubicBezTo>
                  <a:cubicBezTo>
                    <a:pt x="19158" y="1"/>
                    <a:pt x="21920" y="572"/>
                    <a:pt x="24623" y="1227"/>
                  </a:cubicBezTo>
                  <a:cubicBezTo>
                    <a:pt x="28456" y="2179"/>
                    <a:pt x="32255" y="3334"/>
                    <a:pt x="36029" y="4513"/>
                  </a:cubicBezTo>
                  <a:cubicBezTo>
                    <a:pt x="36184" y="4906"/>
                    <a:pt x="35874" y="5335"/>
                    <a:pt x="35576" y="5644"/>
                  </a:cubicBezTo>
                  <a:cubicBezTo>
                    <a:pt x="31016" y="10311"/>
                    <a:pt x="23789" y="12490"/>
                    <a:pt x="17610" y="10383"/>
                  </a:cubicBezTo>
                  <a:cubicBezTo>
                    <a:pt x="16145" y="9895"/>
                    <a:pt x="14681" y="9156"/>
                    <a:pt x="13145" y="9299"/>
                  </a:cubicBezTo>
                  <a:cubicBezTo>
                    <a:pt x="11669" y="9430"/>
                    <a:pt x="10323" y="10347"/>
                    <a:pt x="8847" y="10335"/>
                  </a:cubicBezTo>
                  <a:cubicBezTo>
                    <a:pt x="8097" y="10323"/>
                    <a:pt x="7371" y="10085"/>
                    <a:pt x="6668" y="9835"/>
                  </a:cubicBezTo>
                  <a:cubicBezTo>
                    <a:pt x="4465" y="9073"/>
                    <a:pt x="2203" y="8585"/>
                    <a:pt x="1" y="7823"/>
                  </a:cubicBezTo>
                </a:path>
              </a:pathLst>
            </a:custGeom>
            <a:solidFill>
              <a:schemeClr val="dk1"/>
            </a:solidFill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4"/>
          <p:cNvSpPr/>
          <p:nvPr/>
        </p:nvSpPr>
        <p:spPr>
          <a:xfrm>
            <a:off x="168487" y="4421199"/>
            <a:ext cx="220591" cy="197295"/>
          </a:xfrm>
          <a:custGeom>
            <a:rect b="b" l="l" r="r" t="t"/>
            <a:pathLst>
              <a:path extrusionOk="0" h="31694" w="35422">
                <a:moveTo>
                  <a:pt x="19100" y="0"/>
                </a:moveTo>
                <a:cubicBezTo>
                  <a:pt x="14313" y="0"/>
                  <a:pt x="9640" y="1587"/>
                  <a:pt x="6978" y="4887"/>
                </a:cubicBezTo>
                <a:cubicBezTo>
                  <a:pt x="155" y="13353"/>
                  <a:pt x="1" y="27664"/>
                  <a:pt x="12121" y="31010"/>
                </a:cubicBezTo>
                <a:lnTo>
                  <a:pt x="12121" y="31022"/>
                </a:lnTo>
                <a:cubicBezTo>
                  <a:pt x="13786" y="31479"/>
                  <a:pt x="15506" y="31694"/>
                  <a:pt x="17231" y="31694"/>
                </a:cubicBezTo>
                <a:cubicBezTo>
                  <a:pt x="19994" y="31694"/>
                  <a:pt x="22768" y="31142"/>
                  <a:pt x="25349" y="30152"/>
                </a:cubicBezTo>
                <a:cubicBezTo>
                  <a:pt x="26980" y="29521"/>
                  <a:pt x="28564" y="28712"/>
                  <a:pt x="29802" y="27497"/>
                </a:cubicBezTo>
                <a:cubicBezTo>
                  <a:pt x="33302" y="24045"/>
                  <a:pt x="35422" y="16603"/>
                  <a:pt x="35195" y="11829"/>
                </a:cubicBezTo>
                <a:cubicBezTo>
                  <a:pt x="34828" y="4121"/>
                  <a:pt x="26816" y="0"/>
                  <a:pt x="191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4"/>
          <p:cNvSpPr/>
          <p:nvPr/>
        </p:nvSpPr>
        <p:spPr>
          <a:xfrm>
            <a:off x="334204" y="4112200"/>
            <a:ext cx="149182" cy="158239"/>
          </a:xfrm>
          <a:custGeom>
            <a:rect b="b" l="l" r="r" t="t"/>
            <a:pathLst>
              <a:path extrusionOk="0" h="36587" w="34493">
                <a:moveTo>
                  <a:pt x="17731" y="0"/>
                </a:moveTo>
                <a:cubicBezTo>
                  <a:pt x="14425" y="0"/>
                  <a:pt x="11132" y="1023"/>
                  <a:pt x="8549" y="3095"/>
                </a:cubicBezTo>
                <a:cubicBezTo>
                  <a:pt x="5418" y="5595"/>
                  <a:pt x="3501" y="9369"/>
                  <a:pt x="2501" y="13251"/>
                </a:cubicBezTo>
                <a:cubicBezTo>
                  <a:pt x="881" y="19585"/>
                  <a:pt x="0" y="28181"/>
                  <a:pt x="5668" y="32872"/>
                </a:cubicBezTo>
                <a:cubicBezTo>
                  <a:pt x="8204" y="34980"/>
                  <a:pt x="11502" y="35968"/>
                  <a:pt x="14776" y="36385"/>
                </a:cubicBezTo>
                <a:cubicBezTo>
                  <a:pt x="15765" y="36510"/>
                  <a:pt x="16769" y="36587"/>
                  <a:pt x="17770" y="36587"/>
                </a:cubicBezTo>
                <a:cubicBezTo>
                  <a:pt x="19626" y="36587"/>
                  <a:pt x="21468" y="36322"/>
                  <a:pt x="23170" y="35611"/>
                </a:cubicBezTo>
                <a:cubicBezTo>
                  <a:pt x="25063" y="34813"/>
                  <a:pt x="26694" y="33503"/>
                  <a:pt x="28111" y="32015"/>
                </a:cubicBezTo>
                <a:cubicBezTo>
                  <a:pt x="32135" y="27776"/>
                  <a:pt x="34493" y="21883"/>
                  <a:pt x="34052" y="16049"/>
                </a:cubicBezTo>
                <a:cubicBezTo>
                  <a:pt x="33612" y="10215"/>
                  <a:pt x="30230" y="4583"/>
                  <a:pt x="25075" y="1809"/>
                </a:cubicBezTo>
                <a:cubicBezTo>
                  <a:pt x="22832" y="607"/>
                  <a:pt x="20278" y="0"/>
                  <a:pt x="1773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4"/>
          <p:cNvSpPr/>
          <p:nvPr/>
        </p:nvSpPr>
        <p:spPr>
          <a:xfrm>
            <a:off x="437788" y="4618503"/>
            <a:ext cx="347033" cy="318792"/>
          </a:xfrm>
          <a:custGeom>
            <a:rect b="b" l="l" r="r" t="t"/>
            <a:pathLst>
              <a:path extrusionOk="0" h="32747" w="35648">
                <a:moveTo>
                  <a:pt x="19540" y="0"/>
                </a:moveTo>
                <a:cubicBezTo>
                  <a:pt x="19464" y="0"/>
                  <a:pt x="19388" y="1"/>
                  <a:pt x="19312" y="2"/>
                </a:cubicBezTo>
                <a:cubicBezTo>
                  <a:pt x="13014" y="85"/>
                  <a:pt x="6906" y="3848"/>
                  <a:pt x="4001" y="9420"/>
                </a:cubicBezTo>
                <a:cubicBezTo>
                  <a:pt x="0" y="17087"/>
                  <a:pt x="2120" y="28541"/>
                  <a:pt x="10835" y="31827"/>
                </a:cubicBezTo>
                <a:cubicBezTo>
                  <a:pt x="12519" y="32466"/>
                  <a:pt x="14315" y="32746"/>
                  <a:pt x="16118" y="32746"/>
                </a:cubicBezTo>
                <a:cubicBezTo>
                  <a:pt x="17272" y="32746"/>
                  <a:pt x="18429" y="32632"/>
                  <a:pt x="19562" y="32423"/>
                </a:cubicBezTo>
                <a:cubicBezTo>
                  <a:pt x="24182" y="31577"/>
                  <a:pt x="28540" y="29125"/>
                  <a:pt x="31421" y="25422"/>
                </a:cubicBezTo>
                <a:cubicBezTo>
                  <a:pt x="34314" y="21731"/>
                  <a:pt x="35648" y="16778"/>
                  <a:pt x="34719" y="12182"/>
                </a:cubicBezTo>
                <a:cubicBezTo>
                  <a:pt x="33671" y="6991"/>
                  <a:pt x="29695" y="2502"/>
                  <a:pt x="24682" y="823"/>
                </a:cubicBezTo>
                <a:cubicBezTo>
                  <a:pt x="23027" y="264"/>
                  <a:pt x="21285" y="0"/>
                  <a:pt x="1954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4"/>
          <p:cNvSpPr/>
          <p:nvPr/>
        </p:nvSpPr>
        <p:spPr>
          <a:xfrm>
            <a:off x="218501" y="278225"/>
            <a:ext cx="939480" cy="840604"/>
          </a:xfrm>
          <a:custGeom>
            <a:rect b="b" l="l" r="r" t="t"/>
            <a:pathLst>
              <a:path extrusionOk="0" h="31694" w="35422">
                <a:moveTo>
                  <a:pt x="19100" y="0"/>
                </a:moveTo>
                <a:cubicBezTo>
                  <a:pt x="14313" y="0"/>
                  <a:pt x="9640" y="1587"/>
                  <a:pt x="6978" y="4887"/>
                </a:cubicBezTo>
                <a:cubicBezTo>
                  <a:pt x="155" y="13353"/>
                  <a:pt x="1" y="27664"/>
                  <a:pt x="12121" y="31010"/>
                </a:cubicBezTo>
                <a:lnTo>
                  <a:pt x="12121" y="31022"/>
                </a:lnTo>
                <a:cubicBezTo>
                  <a:pt x="13786" y="31479"/>
                  <a:pt x="15506" y="31694"/>
                  <a:pt x="17231" y="31694"/>
                </a:cubicBezTo>
                <a:cubicBezTo>
                  <a:pt x="19994" y="31694"/>
                  <a:pt x="22768" y="31142"/>
                  <a:pt x="25349" y="30152"/>
                </a:cubicBezTo>
                <a:cubicBezTo>
                  <a:pt x="26980" y="29521"/>
                  <a:pt x="28564" y="28712"/>
                  <a:pt x="29802" y="27497"/>
                </a:cubicBezTo>
                <a:cubicBezTo>
                  <a:pt x="33302" y="24045"/>
                  <a:pt x="35422" y="16603"/>
                  <a:pt x="35195" y="11829"/>
                </a:cubicBezTo>
                <a:cubicBezTo>
                  <a:pt x="34828" y="4121"/>
                  <a:pt x="26816" y="0"/>
                  <a:pt x="191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4"/>
          <p:cNvSpPr txBox="1"/>
          <p:nvPr>
            <p:ph idx="1" type="subTitle"/>
          </p:nvPr>
        </p:nvSpPr>
        <p:spPr>
          <a:xfrm>
            <a:off x="736475" y="1319825"/>
            <a:ext cx="7704000" cy="10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0" name="Google Shape;130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2_1_2"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31"/>
          <p:cNvSpPr/>
          <p:nvPr/>
        </p:nvSpPr>
        <p:spPr>
          <a:xfrm flipH="1" rot="10800000">
            <a:off x="6244018" y="4002750"/>
            <a:ext cx="2899475" cy="1140750"/>
          </a:xfrm>
          <a:custGeom>
            <a:rect b="b" l="l" r="r" t="t"/>
            <a:pathLst>
              <a:path extrusionOk="0" h="45630" w="115979">
                <a:moveTo>
                  <a:pt x="0" y="0"/>
                </a:moveTo>
                <a:lnTo>
                  <a:pt x="0" y="1786"/>
                </a:lnTo>
                <a:cubicBezTo>
                  <a:pt x="48" y="7799"/>
                  <a:pt x="1000" y="14097"/>
                  <a:pt x="4596" y="18919"/>
                </a:cubicBezTo>
                <a:cubicBezTo>
                  <a:pt x="7245" y="22471"/>
                  <a:pt x="11664" y="24919"/>
                  <a:pt x="15974" y="24919"/>
                </a:cubicBezTo>
                <a:cubicBezTo>
                  <a:pt x="17514" y="24919"/>
                  <a:pt x="19041" y="24606"/>
                  <a:pt x="20467" y="23920"/>
                </a:cubicBezTo>
                <a:cubicBezTo>
                  <a:pt x="25349" y="21586"/>
                  <a:pt x="27551" y="16002"/>
                  <a:pt x="30861" y="11740"/>
                </a:cubicBezTo>
                <a:cubicBezTo>
                  <a:pt x="33071" y="8886"/>
                  <a:pt x="36878" y="6606"/>
                  <a:pt x="40234" y="6606"/>
                </a:cubicBezTo>
                <a:cubicBezTo>
                  <a:pt x="41905" y="6606"/>
                  <a:pt x="43465" y="7171"/>
                  <a:pt x="44661" y="8513"/>
                </a:cubicBezTo>
                <a:cubicBezTo>
                  <a:pt x="46447" y="10513"/>
                  <a:pt x="46601" y="13454"/>
                  <a:pt x="47780" y="15859"/>
                </a:cubicBezTo>
                <a:cubicBezTo>
                  <a:pt x="49312" y="18952"/>
                  <a:pt x="52753" y="20910"/>
                  <a:pt x="56174" y="20910"/>
                </a:cubicBezTo>
                <a:cubicBezTo>
                  <a:pt x="57060" y="20910"/>
                  <a:pt x="57944" y="20779"/>
                  <a:pt x="58793" y="20503"/>
                </a:cubicBezTo>
                <a:cubicBezTo>
                  <a:pt x="62437" y="19324"/>
                  <a:pt x="64913" y="16073"/>
                  <a:pt x="67687" y="13442"/>
                </a:cubicBezTo>
                <a:cubicBezTo>
                  <a:pt x="69833" y="11407"/>
                  <a:pt x="72712" y="9622"/>
                  <a:pt x="75531" y="9622"/>
                </a:cubicBezTo>
                <a:cubicBezTo>
                  <a:pt x="76357" y="9622"/>
                  <a:pt x="77178" y="9775"/>
                  <a:pt x="77974" y="10120"/>
                </a:cubicBezTo>
                <a:cubicBezTo>
                  <a:pt x="83677" y="12609"/>
                  <a:pt x="82463" y="22038"/>
                  <a:pt x="87618" y="25539"/>
                </a:cubicBezTo>
                <a:cubicBezTo>
                  <a:pt x="91369" y="28087"/>
                  <a:pt x="96834" y="26301"/>
                  <a:pt x="100679" y="28694"/>
                </a:cubicBezTo>
                <a:cubicBezTo>
                  <a:pt x="104228" y="30920"/>
                  <a:pt x="104942" y="35659"/>
                  <a:pt x="106478" y="39552"/>
                </a:cubicBezTo>
                <a:cubicBezTo>
                  <a:pt x="107687" y="42617"/>
                  <a:pt x="110733" y="45630"/>
                  <a:pt x="113664" y="45630"/>
                </a:cubicBezTo>
                <a:cubicBezTo>
                  <a:pt x="114457" y="45630"/>
                  <a:pt x="115241" y="45410"/>
                  <a:pt x="115979" y="44910"/>
                </a:cubicBezTo>
                <a:lnTo>
                  <a:pt x="11597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3" name="Google Shape;833;p31"/>
          <p:cNvSpPr/>
          <p:nvPr/>
        </p:nvSpPr>
        <p:spPr>
          <a:xfrm rot="10800000">
            <a:off x="-12991" y="-6842"/>
            <a:ext cx="1491600" cy="1638000"/>
          </a:xfrm>
          <a:prstGeom prst="round2SameRect">
            <a:avLst>
              <a:gd fmla="val 48557" name="adj1"/>
              <a:gd fmla="val 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4" name="Google Shape;834;p31"/>
          <p:cNvSpPr/>
          <p:nvPr/>
        </p:nvSpPr>
        <p:spPr>
          <a:xfrm rot="5400000">
            <a:off x="-948270" y="935268"/>
            <a:ext cx="2543523" cy="673009"/>
          </a:xfrm>
          <a:custGeom>
            <a:rect b="b" l="l" r="r" t="t"/>
            <a:pathLst>
              <a:path extrusionOk="0" h="20033" w="150282">
                <a:moveTo>
                  <a:pt x="87729" y="1"/>
                </a:moveTo>
                <a:cubicBezTo>
                  <a:pt x="85035" y="1"/>
                  <a:pt x="82303" y="470"/>
                  <a:pt x="79701" y="1173"/>
                </a:cubicBezTo>
                <a:cubicBezTo>
                  <a:pt x="74724" y="2518"/>
                  <a:pt x="69974" y="4650"/>
                  <a:pt x="64973" y="5876"/>
                </a:cubicBezTo>
                <a:cubicBezTo>
                  <a:pt x="61716" y="6664"/>
                  <a:pt x="58366" y="7070"/>
                  <a:pt x="55013" y="7070"/>
                </a:cubicBezTo>
                <a:cubicBezTo>
                  <a:pt x="53855" y="7070"/>
                  <a:pt x="52697" y="7021"/>
                  <a:pt x="51543" y="6924"/>
                </a:cubicBezTo>
                <a:cubicBezTo>
                  <a:pt x="45030" y="6388"/>
                  <a:pt x="38732" y="4340"/>
                  <a:pt x="32278" y="3257"/>
                </a:cubicBezTo>
                <a:cubicBezTo>
                  <a:pt x="29894" y="2856"/>
                  <a:pt x="27438" y="2601"/>
                  <a:pt x="25000" y="2601"/>
                </a:cubicBezTo>
                <a:cubicBezTo>
                  <a:pt x="20839" y="2601"/>
                  <a:pt x="16734" y="3346"/>
                  <a:pt x="13145" y="5388"/>
                </a:cubicBezTo>
                <a:cubicBezTo>
                  <a:pt x="8442" y="8067"/>
                  <a:pt x="5168" y="12651"/>
                  <a:pt x="2060" y="17092"/>
                </a:cubicBezTo>
                <a:cubicBezTo>
                  <a:pt x="1370" y="18068"/>
                  <a:pt x="691" y="19044"/>
                  <a:pt x="1" y="20032"/>
                </a:cubicBezTo>
                <a:lnTo>
                  <a:pt x="150281" y="19580"/>
                </a:lnTo>
                <a:cubicBezTo>
                  <a:pt x="147090" y="14925"/>
                  <a:pt x="141875" y="11341"/>
                  <a:pt x="136399" y="9936"/>
                </a:cubicBezTo>
                <a:cubicBezTo>
                  <a:pt x="133248" y="9135"/>
                  <a:pt x="130003" y="8826"/>
                  <a:pt x="126746" y="8826"/>
                </a:cubicBezTo>
                <a:cubicBezTo>
                  <a:pt x="124340" y="8826"/>
                  <a:pt x="121927" y="8994"/>
                  <a:pt x="119539" y="9257"/>
                </a:cubicBezTo>
                <a:cubicBezTo>
                  <a:pt x="117297" y="9504"/>
                  <a:pt x="115014" y="9830"/>
                  <a:pt x="112765" y="9830"/>
                </a:cubicBezTo>
                <a:cubicBezTo>
                  <a:pt x="111216" y="9830"/>
                  <a:pt x="109683" y="9675"/>
                  <a:pt x="108193" y="9234"/>
                </a:cubicBezTo>
                <a:cubicBezTo>
                  <a:pt x="103228" y="7757"/>
                  <a:pt x="99644" y="3388"/>
                  <a:pt x="94881" y="1352"/>
                </a:cubicBezTo>
                <a:cubicBezTo>
                  <a:pt x="92614" y="391"/>
                  <a:pt x="90187" y="1"/>
                  <a:pt x="8772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5" name="Google Shape;835;p31"/>
          <p:cNvGrpSpPr/>
          <p:nvPr/>
        </p:nvGrpSpPr>
        <p:grpSpPr>
          <a:xfrm rot="3438117">
            <a:off x="230630" y="316289"/>
            <a:ext cx="1004345" cy="991737"/>
            <a:chOff x="623875" y="3501825"/>
            <a:chExt cx="1129625" cy="1115550"/>
          </a:xfrm>
        </p:grpSpPr>
        <p:sp>
          <p:nvSpPr>
            <p:cNvPr id="836" name="Google Shape;836;p31"/>
            <p:cNvSpPr/>
            <p:nvPr/>
          </p:nvSpPr>
          <p:spPr>
            <a:xfrm>
              <a:off x="1216200" y="3930850"/>
              <a:ext cx="226250" cy="349950"/>
            </a:xfrm>
            <a:custGeom>
              <a:rect b="b" l="l" r="r" t="t"/>
              <a:pathLst>
                <a:path extrusionOk="0" h="13998" w="9050">
                  <a:moveTo>
                    <a:pt x="5916" y="0"/>
                  </a:moveTo>
                  <a:cubicBezTo>
                    <a:pt x="5287" y="0"/>
                    <a:pt x="4655" y="203"/>
                    <a:pt x="4156" y="601"/>
                  </a:cubicBezTo>
                  <a:cubicBezTo>
                    <a:pt x="3716" y="946"/>
                    <a:pt x="3394" y="1422"/>
                    <a:pt x="3073" y="1898"/>
                  </a:cubicBezTo>
                  <a:cubicBezTo>
                    <a:pt x="1227" y="4625"/>
                    <a:pt x="1" y="6661"/>
                    <a:pt x="1" y="10066"/>
                  </a:cubicBezTo>
                  <a:cubicBezTo>
                    <a:pt x="25" y="11483"/>
                    <a:pt x="287" y="13162"/>
                    <a:pt x="1561" y="13781"/>
                  </a:cubicBezTo>
                  <a:cubicBezTo>
                    <a:pt x="1860" y="13930"/>
                    <a:pt x="2187" y="13997"/>
                    <a:pt x="2518" y="13997"/>
                  </a:cubicBezTo>
                  <a:cubicBezTo>
                    <a:pt x="3082" y="13997"/>
                    <a:pt x="3659" y="13803"/>
                    <a:pt x="4132" y="13495"/>
                  </a:cubicBezTo>
                  <a:cubicBezTo>
                    <a:pt x="4894" y="12995"/>
                    <a:pt x="5442" y="12257"/>
                    <a:pt x="5942" y="11495"/>
                  </a:cubicBezTo>
                  <a:cubicBezTo>
                    <a:pt x="6907" y="9995"/>
                    <a:pt x="7716" y="8387"/>
                    <a:pt x="8323" y="6709"/>
                  </a:cubicBezTo>
                  <a:cubicBezTo>
                    <a:pt x="8728" y="5613"/>
                    <a:pt x="9050" y="4458"/>
                    <a:pt x="8954" y="3291"/>
                  </a:cubicBezTo>
                  <a:cubicBezTo>
                    <a:pt x="8871" y="2125"/>
                    <a:pt x="8312" y="946"/>
                    <a:pt x="7299" y="362"/>
                  </a:cubicBezTo>
                  <a:cubicBezTo>
                    <a:pt x="6881" y="120"/>
                    <a:pt x="6399" y="0"/>
                    <a:pt x="59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31"/>
            <p:cNvSpPr/>
            <p:nvPr/>
          </p:nvSpPr>
          <p:spPr>
            <a:xfrm>
              <a:off x="1504650" y="3753250"/>
              <a:ext cx="197075" cy="176850"/>
            </a:xfrm>
            <a:custGeom>
              <a:rect b="b" l="l" r="r" t="t"/>
              <a:pathLst>
                <a:path extrusionOk="0" h="7074" w="7883">
                  <a:moveTo>
                    <a:pt x="3581" y="1"/>
                  </a:moveTo>
                  <a:cubicBezTo>
                    <a:pt x="1731" y="1"/>
                    <a:pt x="8" y="1385"/>
                    <a:pt x="0" y="3549"/>
                  </a:cubicBezTo>
                  <a:cubicBezTo>
                    <a:pt x="0" y="4657"/>
                    <a:pt x="524" y="5764"/>
                    <a:pt x="1405" y="6431"/>
                  </a:cubicBezTo>
                  <a:cubicBezTo>
                    <a:pt x="1964" y="6848"/>
                    <a:pt x="2658" y="7074"/>
                    <a:pt x="3347" y="7074"/>
                  </a:cubicBezTo>
                  <a:cubicBezTo>
                    <a:pt x="3759" y="7074"/>
                    <a:pt x="4169" y="6993"/>
                    <a:pt x="4548" y="6824"/>
                  </a:cubicBezTo>
                  <a:cubicBezTo>
                    <a:pt x="6656" y="5907"/>
                    <a:pt x="7882" y="2323"/>
                    <a:pt x="5858" y="775"/>
                  </a:cubicBezTo>
                  <a:cubicBezTo>
                    <a:pt x="5155" y="244"/>
                    <a:pt x="4357" y="1"/>
                    <a:pt x="35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31"/>
            <p:cNvSpPr/>
            <p:nvPr/>
          </p:nvSpPr>
          <p:spPr>
            <a:xfrm>
              <a:off x="1249850" y="3513275"/>
              <a:ext cx="184575" cy="254125"/>
            </a:xfrm>
            <a:custGeom>
              <a:rect b="b" l="l" r="r" t="t"/>
              <a:pathLst>
                <a:path extrusionOk="0" h="10165" w="7383">
                  <a:moveTo>
                    <a:pt x="4212" y="0"/>
                  </a:moveTo>
                  <a:cubicBezTo>
                    <a:pt x="3444" y="0"/>
                    <a:pt x="2709" y="427"/>
                    <a:pt x="2215" y="1028"/>
                  </a:cubicBezTo>
                  <a:cubicBezTo>
                    <a:pt x="1667" y="1683"/>
                    <a:pt x="1370" y="2504"/>
                    <a:pt x="1131" y="3338"/>
                  </a:cubicBezTo>
                  <a:cubicBezTo>
                    <a:pt x="643" y="5100"/>
                    <a:pt x="0" y="7517"/>
                    <a:pt x="1239" y="9136"/>
                  </a:cubicBezTo>
                  <a:lnTo>
                    <a:pt x="1227" y="9136"/>
                  </a:lnTo>
                  <a:cubicBezTo>
                    <a:pt x="1752" y="9820"/>
                    <a:pt x="2612" y="10164"/>
                    <a:pt x="3481" y="10164"/>
                  </a:cubicBezTo>
                  <a:cubicBezTo>
                    <a:pt x="3911" y="10164"/>
                    <a:pt x="4344" y="10080"/>
                    <a:pt x="4739" y="9910"/>
                  </a:cubicBezTo>
                  <a:cubicBezTo>
                    <a:pt x="5918" y="9386"/>
                    <a:pt x="6727" y="8231"/>
                    <a:pt x="7049" y="6981"/>
                  </a:cubicBezTo>
                  <a:cubicBezTo>
                    <a:pt x="7382" y="5731"/>
                    <a:pt x="7263" y="4409"/>
                    <a:pt x="6977" y="3147"/>
                  </a:cubicBezTo>
                  <a:cubicBezTo>
                    <a:pt x="6811" y="2457"/>
                    <a:pt x="6596" y="1754"/>
                    <a:pt x="6192" y="1171"/>
                  </a:cubicBezTo>
                  <a:cubicBezTo>
                    <a:pt x="5787" y="575"/>
                    <a:pt x="5168" y="111"/>
                    <a:pt x="4465" y="16"/>
                  </a:cubicBezTo>
                  <a:cubicBezTo>
                    <a:pt x="4381" y="5"/>
                    <a:pt x="4296" y="0"/>
                    <a:pt x="42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31"/>
            <p:cNvSpPr/>
            <p:nvPr/>
          </p:nvSpPr>
          <p:spPr>
            <a:xfrm>
              <a:off x="1563025" y="4091375"/>
              <a:ext cx="190475" cy="139725"/>
            </a:xfrm>
            <a:custGeom>
              <a:rect b="b" l="l" r="r" t="t"/>
              <a:pathLst>
                <a:path extrusionOk="0" h="5589" w="7619">
                  <a:moveTo>
                    <a:pt x="3949" y="1"/>
                  </a:moveTo>
                  <a:cubicBezTo>
                    <a:pt x="3922" y="1"/>
                    <a:pt x="3895" y="1"/>
                    <a:pt x="3868" y="2"/>
                  </a:cubicBezTo>
                  <a:cubicBezTo>
                    <a:pt x="1" y="115"/>
                    <a:pt x="1333" y="5589"/>
                    <a:pt x="4652" y="5589"/>
                  </a:cubicBezTo>
                  <a:cubicBezTo>
                    <a:pt x="5165" y="5589"/>
                    <a:pt x="5725" y="5458"/>
                    <a:pt x="6321" y="5157"/>
                  </a:cubicBezTo>
                  <a:cubicBezTo>
                    <a:pt x="6654" y="4990"/>
                    <a:pt x="6952" y="4776"/>
                    <a:pt x="7166" y="4479"/>
                  </a:cubicBezTo>
                  <a:cubicBezTo>
                    <a:pt x="7619" y="3847"/>
                    <a:pt x="7595" y="2966"/>
                    <a:pt x="7297" y="2240"/>
                  </a:cubicBezTo>
                  <a:cubicBezTo>
                    <a:pt x="6760" y="920"/>
                    <a:pt x="5374" y="1"/>
                    <a:pt x="39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31"/>
            <p:cNvSpPr/>
            <p:nvPr/>
          </p:nvSpPr>
          <p:spPr>
            <a:xfrm>
              <a:off x="1425475" y="4305050"/>
              <a:ext cx="187525" cy="185600"/>
            </a:xfrm>
            <a:custGeom>
              <a:rect b="b" l="l" r="r" t="t"/>
              <a:pathLst>
                <a:path extrusionOk="0" h="7424" w="7501">
                  <a:moveTo>
                    <a:pt x="3361" y="0"/>
                  </a:moveTo>
                  <a:cubicBezTo>
                    <a:pt x="2676" y="0"/>
                    <a:pt x="2022" y="344"/>
                    <a:pt x="1500" y="801"/>
                  </a:cubicBezTo>
                  <a:cubicBezTo>
                    <a:pt x="595" y="1623"/>
                    <a:pt x="36" y="2825"/>
                    <a:pt x="12" y="4052"/>
                  </a:cubicBezTo>
                  <a:cubicBezTo>
                    <a:pt x="0" y="4421"/>
                    <a:pt x="48" y="4790"/>
                    <a:pt x="143" y="5147"/>
                  </a:cubicBezTo>
                  <a:cubicBezTo>
                    <a:pt x="534" y="6484"/>
                    <a:pt x="1907" y="7423"/>
                    <a:pt x="3303" y="7423"/>
                  </a:cubicBezTo>
                  <a:cubicBezTo>
                    <a:pt x="3436" y="7423"/>
                    <a:pt x="3570" y="7415"/>
                    <a:pt x="3703" y="7397"/>
                  </a:cubicBezTo>
                  <a:cubicBezTo>
                    <a:pt x="7501" y="6921"/>
                    <a:pt x="7477" y="2456"/>
                    <a:pt x="4834" y="551"/>
                  </a:cubicBezTo>
                  <a:cubicBezTo>
                    <a:pt x="4465" y="289"/>
                    <a:pt x="4048" y="75"/>
                    <a:pt x="3608" y="15"/>
                  </a:cubicBezTo>
                  <a:cubicBezTo>
                    <a:pt x="3525" y="5"/>
                    <a:pt x="3443" y="0"/>
                    <a:pt x="33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31"/>
            <p:cNvSpPr/>
            <p:nvPr/>
          </p:nvSpPr>
          <p:spPr>
            <a:xfrm>
              <a:off x="1096850" y="4385575"/>
              <a:ext cx="230400" cy="231800"/>
            </a:xfrm>
            <a:custGeom>
              <a:rect b="b" l="l" r="r" t="t"/>
              <a:pathLst>
                <a:path extrusionOk="0" h="9272" w="9216">
                  <a:moveTo>
                    <a:pt x="4318" y="0"/>
                  </a:moveTo>
                  <a:cubicBezTo>
                    <a:pt x="2684" y="0"/>
                    <a:pt x="1085" y="1237"/>
                    <a:pt x="584" y="2843"/>
                  </a:cubicBezTo>
                  <a:cubicBezTo>
                    <a:pt x="1" y="4712"/>
                    <a:pt x="727" y="6819"/>
                    <a:pt x="2108" y="8201"/>
                  </a:cubicBezTo>
                  <a:cubicBezTo>
                    <a:pt x="2441" y="8546"/>
                    <a:pt x="2822" y="8843"/>
                    <a:pt x="3263" y="9034"/>
                  </a:cubicBezTo>
                  <a:cubicBezTo>
                    <a:pt x="3630" y="9198"/>
                    <a:pt x="4027" y="9272"/>
                    <a:pt x="4435" y="9272"/>
                  </a:cubicBezTo>
                  <a:cubicBezTo>
                    <a:pt x="5826" y="9272"/>
                    <a:pt x="7337" y="8416"/>
                    <a:pt x="8156" y="7403"/>
                  </a:cubicBezTo>
                  <a:cubicBezTo>
                    <a:pt x="9216" y="6093"/>
                    <a:pt x="8478" y="3724"/>
                    <a:pt x="7716" y="2319"/>
                  </a:cubicBezTo>
                  <a:cubicBezTo>
                    <a:pt x="7156" y="1283"/>
                    <a:pt x="6251" y="402"/>
                    <a:pt x="5120" y="104"/>
                  </a:cubicBezTo>
                  <a:cubicBezTo>
                    <a:pt x="4855" y="34"/>
                    <a:pt x="4586" y="0"/>
                    <a:pt x="43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31"/>
            <p:cNvSpPr/>
            <p:nvPr/>
          </p:nvSpPr>
          <p:spPr>
            <a:xfrm>
              <a:off x="950700" y="4105200"/>
              <a:ext cx="156600" cy="194250"/>
            </a:xfrm>
            <a:custGeom>
              <a:rect b="b" l="l" r="r" t="t"/>
              <a:pathLst>
                <a:path extrusionOk="0" h="7770" w="6264">
                  <a:moveTo>
                    <a:pt x="3259" y="0"/>
                  </a:moveTo>
                  <a:cubicBezTo>
                    <a:pt x="2700" y="0"/>
                    <a:pt x="2140" y="153"/>
                    <a:pt x="1667" y="449"/>
                  </a:cubicBezTo>
                  <a:cubicBezTo>
                    <a:pt x="536" y="1163"/>
                    <a:pt x="1" y="2580"/>
                    <a:pt x="72" y="3914"/>
                  </a:cubicBezTo>
                  <a:cubicBezTo>
                    <a:pt x="143" y="5354"/>
                    <a:pt x="691" y="7354"/>
                    <a:pt x="2275" y="7700"/>
                  </a:cubicBezTo>
                  <a:cubicBezTo>
                    <a:pt x="2495" y="7747"/>
                    <a:pt x="2706" y="7770"/>
                    <a:pt x="2908" y="7770"/>
                  </a:cubicBezTo>
                  <a:cubicBezTo>
                    <a:pt x="4831" y="7770"/>
                    <a:pt x="5954" y="5741"/>
                    <a:pt x="6180" y="3985"/>
                  </a:cubicBezTo>
                  <a:cubicBezTo>
                    <a:pt x="6263" y="3342"/>
                    <a:pt x="6263" y="2675"/>
                    <a:pt x="6073" y="2068"/>
                  </a:cubicBezTo>
                  <a:cubicBezTo>
                    <a:pt x="5799" y="1211"/>
                    <a:pt x="5108" y="485"/>
                    <a:pt x="4263" y="175"/>
                  </a:cubicBezTo>
                  <a:cubicBezTo>
                    <a:pt x="3942" y="58"/>
                    <a:pt x="3601" y="0"/>
                    <a:pt x="32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31"/>
            <p:cNvSpPr/>
            <p:nvPr/>
          </p:nvSpPr>
          <p:spPr>
            <a:xfrm>
              <a:off x="884625" y="3732375"/>
              <a:ext cx="289650" cy="213725"/>
            </a:xfrm>
            <a:custGeom>
              <a:rect b="b" l="l" r="r" t="t"/>
              <a:pathLst>
                <a:path extrusionOk="0" h="8549" w="11586">
                  <a:moveTo>
                    <a:pt x="5798" y="1"/>
                  </a:moveTo>
                  <a:cubicBezTo>
                    <a:pt x="5759" y="1"/>
                    <a:pt x="5719" y="2"/>
                    <a:pt x="5680" y="3"/>
                  </a:cubicBezTo>
                  <a:cubicBezTo>
                    <a:pt x="2298" y="134"/>
                    <a:pt x="0" y="4456"/>
                    <a:pt x="2334" y="7135"/>
                  </a:cubicBezTo>
                  <a:cubicBezTo>
                    <a:pt x="3181" y="8110"/>
                    <a:pt x="4537" y="8549"/>
                    <a:pt x="5930" y="8549"/>
                  </a:cubicBezTo>
                  <a:cubicBezTo>
                    <a:pt x="7648" y="8549"/>
                    <a:pt x="9424" y="7881"/>
                    <a:pt x="10371" y="6730"/>
                  </a:cubicBezTo>
                  <a:cubicBezTo>
                    <a:pt x="11418" y="5456"/>
                    <a:pt x="11585" y="3420"/>
                    <a:pt x="10514" y="2170"/>
                  </a:cubicBezTo>
                  <a:cubicBezTo>
                    <a:pt x="10025" y="1598"/>
                    <a:pt x="9359" y="1229"/>
                    <a:pt x="8692" y="896"/>
                  </a:cubicBezTo>
                  <a:cubicBezTo>
                    <a:pt x="7786" y="437"/>
                    <a:pt x="6815" y="1"/>
                    <a:pt x="57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31"/>
            <p:cNvSpPr/>
            <p:nvPr/>
          </p:nvSpPr>
          <p:spPr>
            <a:xfrm>
              <a:off x="623875" y="3501825"/>
              <a:ext cx="208975" cy="213950"/>
            </a:xfrm>
            <a:custGeom>
              <a:rect b="b" l="l" r="r" t="t"/>
              <a:pathLst>
                <a:path extrusionOk="0" h="8558" w="8359">
                  <a:moveTo>
                    <a:pt x="4034" y="1"/>
                  </a:moveTo>
                  <a:cubicBezTo>
                    <a:pt x="2734" y="1"/>
                    <a:pt x="1488" y="1001"/>
                    <a:pt x="858" y="2200"/>
                  </a:cubicBezTo>
                  <a:cubicBezTo>
                    <a:pt x="84" y="3665"/>
                    <a:pt x="1" y="5474"/>
                    <a:pt x="620" y="7010"/>
                  </a:cubicBezTo>
                  <a:cubicBezTo>
                    <a:pt x="1066" y="8116"/>
                    <a:pt x="2125" y="8557"/>
                    <a:pt x="3289" y="8557"/>
                  </a:cubicBezTo>
                  <a:cubicBezTo>
                    <a:pt x="4732" y="8557"/>
                    <a:pt x="6335" y="7880"/>
                    <a:pt x="7132" y="6951"/>
                  </a:cubicBezTo>
                  <a:cubicBezTo>
                    <a:pt x="8204" y="5701"/>
                    <a:pt x="8359" y="3748"/>
                    <a:pt x="7513" y="2343"/>
                  </a:cubicBezTo>
                  <a:cubicBezTo>
                    <a:pt x="7109" y="1676"/>
                    <a:pt x="6525" y="1141"/>
                    <a:pt x="5894" y="700"/>
                  </a:cubicBezTo>
                  <a:cubicBezTo>
                    <a:pt x="5525" y="438"/>
                    <a:pt x="5132" y="212"/>
                    <a:pt x="4703" y="93"/>
                  </a:cubicBezTo>
                  <a:cubicBezTo>
                    <a:pt x="4481" y="30"/>
                    <a:pt x="4257" y="1"/>
                    <a:pt x="40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31"/>
            <p:cNvSpPr/>
            <p:nvPr/>
          </p:nvSpPr>
          <p:spPr>
            <a:xfrm>
              <a:off x="627150" y="3909350"/>
              <a:ext cx="184625" cy="180375"/>
            </a:xfrm>
            <a:custGeom>
              <a:rect b="b" l="l" r="r" t="t"/>
              <a:pathLst>
                <a:path extrusionOk="0" h="7215" w="7385">
                  <a:moveTo>
                    <a:pt x="3392" y="1"/>
                  </a:moveTo>
                  <a:cubicBezTo>
                    <a:pt x="2616" y="1"/>
                    <a:pt x="1873" y="224"/>
                    <a:pt x="1334" y="722"/>
                  </a:cubicBezTo>
                  <a:cubicBezTo>
                    <a:pt x="929" y="1092"/>
                    <a:pt x="691" y="1592"/>
                    <a:pt x="501" y="2104"/>
                  </a:cubicBezTo>
                  <a:cubicBezTo>
                    <a:pt x="179" y="2937"/>
                    <a:pt x="0" y="3854"/>
                    <a:pt x="143" y="4747"/>
                  </a:cubicBezTo>
                  <a:cubicBezTo>
                    <a:pt x="286" y="5640"/>
                    <a:pt x="786" y="6497"/>
                    <a:pt x="1584" y="6926"/>
                  </a:cubicBezTo>
                  <a:cubicBezTo>
                    <a:pt x="1951" y="7125"/>
                    <a:pt x="2351" y="7215"/>
                    <a:pt x="2764" y="7215"/>
                  </a:cubicBezTo>
                  <a:cubicBezTo>
                    <a:pt x="4762" y="7215"/>
                    <a:pt x="7048" y="5116"/>
                    <a:pt x="7216" y="3270"/>
                  </a:cubicBezTo>
                  <a:cubicBezTo>
                    <a:pt x="7385" y="1336"/>
                    <a:pt x="5288" y="1"/>
                    <a:pt x="33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31"/>
            <p:cNvSpPr/>
            <p:nvPr/>
          </p:nvSpPr>
          <p:spPr>
            <a:xfrm>
              <a:off x="728650" y="4299175"/>
              <a:ext cx="158225" cy="160525"/>
            </a:xfrm>
            <a:custGeom>
              <a:rect b="b" l="l" r="r" t="t"/>
              <a:pathLst>
                <a:path extrusionOk="0" h="6421" w="6329">
                  <a:moveTo>
                    <a:pt x="2699" y="0"/>
                  </a:moveTo>
                  <a:cubicBezTo>
                    <a:pt x="2528" y="0"/>
                    <a:pt x="2358" y="18"/>
                    <a:pt x="2191" y="60"/>
                  </a:cubicBezTo>
                  <a:cubicBezTo>
                    <a:pt x="1215" y="310"/>
                    <a:pt x="620" y="1298"/>
                    <a:pt x="346" y="2262"/>
                  </a:cubicBezTo>
                  <a:cubicBezTo>
                    <a:pt x="1" y="3441"/>
                    <a:pt x="48" y="4894"/>
                    <a:pt x="989" y="5680"/>
                  </a:cubicBezTo>
                  <a:cubicBezTo>
                    <a:pt x="1610" y="6194"/>
                    <a:pt x="2297" y="6420"/>
                    <a:pt x="2957" y="6420"/>
                  </a:cubicBezTo>
                  <a:cubicBezTo>
                    <a:pt x="4740" y="6420"/>
                    <a:pt x="6329" y="4771"/>
                    <a:pt x="5894" y="2703"/>
                  </a:cubicBezTo>
                  <a:cubicBezTo>
                    <a:pt x="5632" y="1393"/>
                    <a:pt x="4513" y="298"/>
                    <a:pt x="3215" y="48"/>
                  </a:cubicBezTo>
                  <a:cubicBezTo>
                    <a:pt x="3043" y="18"/>
                    <a:pt x="2870" y="0"/>
                    <a:pt x="26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7" name="Google Shape;847;p31"/>
          <p:cNvGrpSpPr/>
          <p:nvPr/>
        </p:nvGrpSpPr>
        <p:grpSpPr>
          <a:xfrm rot="-5400000">
            <a:off x="7682386" y="-97287"/>
            <a:ext cx="1373725" cy="1575500"/>
            <a:chOff x="3306050" y="1157725"/>
            <a:chExt cx="1373725" cy="1575500"/>
          </a:xfrm>
        </p:grpSpPr>
        <p:sp>
          <p:nvSpPr>
            <p:cNvPr id="848" name="Google Shape;848;p31"/>
            <p:cNvSpPr/>
            <p:nvPr/>
          </p:nvSpPr>
          <p:spPr>
            <a:xfrm>
              <a:off x="3306050" y="1157725"/>
              <a:ext cx="1373725" cy="1575500"/>
            </a:xfrm>
            <a:custGeom>
              <a:rect b="b" l="l" r="r" t="t"/>
              <a:pathLst>
                <a:path extrusionOk="0" fill="none" h="63020" w="54949">
                  <a:moveTo>
                    <a:pt x="37636" y="44970"/>
                  </a:moveTo>
                  <a:cubicBezTo>
                    <a:pt x="41030" y="45791"/>
                    <a:pt x="43780" y="48030"/>
                    <a:pt x="47530" y="47256"/>
                  </a:cubicBezTo>
                  <a:cubicBezTo>
                    <a:pt x="50555" y="46637"/>
                    <a:pt x="53031" y="44494"/>
                    <a:pt x="53996" y="41553"/>
                  </a:cubicBezTo>
                  <a:cubicBezTo>
                    <a:pt x="54639" y="39576"/>
                    <a:pt x="54948" y="35183"/>
                    <a:pt x="52579" y="34088"/>
                  </a:cubicBezTo>
                  <a:cubicBezTo>
                    <a:pt x="51424" y="33552"/>
                    <a:pt x="50186" y="34218"/>
                    <a:pt x="49257" y="34873"/>
                  </a:cubicBezTo>
                  <a:cubicBezTo>
                    <a:pt x="48388" y="35469"/>
                    <a:pt x="47578" y="36123"/>
                    <a:pt x="46661" y="36635"/>
                  </a:cubicBezTo>
                  <a:cubicBezTo>
                    <a:pt x="46078" y="36981"/>
                    <a:pt x="45447" y="37326"/>
                    <a:pt x="44804" y="37552"/>
                  </a:cubicBezTo>
                  <a:cubicBezTo>
                    <a:pt x="44637" y="37612"/>
                    <a:pt x="44482" y="37659"/>
                    <a:pt x="44328" y="37719"/>
                  </a:cubicBezTo>
                  <a:cubicBezTo>
                    <a:pt x="43768" y="37909"/>
                    <a:pt x="43113" y="38052"/>
                    <a:pt x="42601" y="37659"/>
                  </a:cubicBezTo>
                  <a:cubicBezTo>
                    <a:pt x="42268" y="37397"/>
                    <a:pt x="42089" y="37005"/>
                    <a:pt x="41982" y="36612"/>
                  </a:cubicBezTo>
                  <a:cubicBezTo>
                    <a:pt x="41887" y="36266"/>
                    <a:pt x="41780" y="35862"/>
                    <a:pt x="41935" y="35528"/>
                  </a:cubicBezTo>
                  <a:cubicBezTo>
                    <a:pt x="42077" y="35219"/>
                    <a:pt x="42411" y="35052"/>
                    <a:pt x="42708" y="34921"/>
                  </a:cubicBezTo>
                  <a:cubicBezTo>
                    <a:pt x="43244" y="34683"/>
                    <a:pt x="43840" y="34540"/>
                    <a:pt x="44423" y="34397"/>
                  </a:cubicBezTo>
                  <a:cubicBezTo>
                    <a:pt x="45078" y="34254"/>
                    <a:pt x="45733" y="34135"/>
                    <a:pt x="46387" y="33992"/>
                  </a:cubicBezTo>
                  <a:cubicBezTo>
                    <a:pt x="46888" y="33897"/>
                    <a:pt x="47400" y="33790"/>
                    <a:pt x="47888" y="33623"/>
                  </a:cubicBezTo>
                  <a:cubicBezTo>
                    <a:pt x="49555" y="33052"/>
                    <a:pt x="51079" y="32099"/>
                    <a:pt x="52007" y="30575"/>
                  </a:cubicBezTo>
                  <a:cubicBezTo>
                    <a:pt x="54079" y="27170"/>
                    <a:pt x="52924" y="22598"/>
                    <a:pt x="50590" y="19657"/>
                  </a:cubicBezTo>
                  <a:cubicBezTo>
                    <a:pt x="49376" y="18133"/>
                    <a:pt x="45030" y="14026"/>
                    <a:pt x="43220" y="16788"/>
                  </a:cubicBezTo>
                  <a:cubicBezTo>
                    <a:pt x="42185" y="18383"/>
                    <a:pt x="42518" y="20979"/>
                    <a:pt x="42173" y="22777"/>
                  </a:cubicBezTo>
                  <a:cubicBezTo>
                    <a:pt x="41899" y="24193"/>
                    <a:pt x="41506" y="25598"/>
                    <a:pt x="40839" y="26872"/>
                  </a:cubicBezTo>
                  <a:cubicBezTo>
                    <a:pt x="40506" y="27527"/>
                    <a:pt x="40089" y="28158"/>
                    <a:pt x="39601" y="28718"/>
                  </a:cubicBezTo>
                  <a:cubicBezTo>
                    <a:pt x="39006" y="29408"/>
                    <a:pt x="37339" y="30694"/>
                    <a:pt x="36410" y="30039"/>
                  </a:cubicBezTo>
                  <a:cubicBezTo>
                    <a:pt x="36374" y="30004"/>
                    <a:pt x="36339" y="29980"/>
                    <a:pt x="36291" y="29932"/>
                  </a:cubicBezTo>
                  <a:lnTo>
                    <a:pt x="36291" y="29932"/>
                  </a:lnTo>
                  <a:cubicBezTo>
                    <a:pt x="34850" y="27277"/>
                    <a:pt x="37839" y="24420"/>
                    <a:pt x="39077" y="22229"/>
                  </a:cubicBezTo>
                  <a:cubicBezTo>
                    <a:pt x="40113" y="20419"/>
                    <a:pt x="40923" y="18431"/>
                    <a:pt x="41006" y="16323"/>
                  </a:cubicBezTo>
                  <a:cubicBezTo>
                    <a:pt x="41149" y="12942"/>
                    <a:pt x="39220" y="10442"/>
                    <a:pt x="36398" y="8811"/>
                  </a:cubicBezTo>
                  <a:cubicBezTo>
                    <a:pt x="34922" y="7965"/>
                    <a:pt x="30195" y="4965"/>
                    <a:pt x="29362" y="8025"/>
                  </a:cubicBezTo>
                  <a:cubicBezTo>
                    <a:pt x="29147" y="8811"/>
                    <a:pt x="29338" y="9680"/>
                    <a:pt x="29457" y="10454"/>
                  </a:cubicBezTo>
                  <a:cubicBezTo>
                    <a:pt x="29647" y="11716"/>
                    <a:pt x="29743" y="12918"/>
                    <a:pt x="29600" y="14192"/>
                  </a:cubicBezTo>
                  <a:cubicBezTo>
                    <a:pt x="29481" y="15347"/>
                    <a:pt x="29207" y="16478"/>
                    <a:pt x="28790" y="17562"/>
                  </a:cubicBezTo>
                  <a:cubicBezTo>
                    <a:pt x="28635" y="17955"/>
                    <a:pt x="28469" y="18347"/>
                    <a:pt x="28278" y="18728"/>
                  </a:cubicBezTo>
                  <a:cubicBezTo>
                    <a:pt x="28052" y="19181"/>
                    <a:pt x="27885" y="19645"/>
                    <a:pt x="27457" y="19967"/>
                  </a:cubicBezTo>
                  <a:cubicBezTo>
                    <a:pt x="26992" y="20300"/>
                    <a:pt x="26409" y="20383"/>
                    <a:pt x="25861" y="20348"/>
                  </a:cubicBezTo>
                  <a:cubicBezTo>
                    <a:pt x="25373" y="20312"/>
                    <a:pt x="24885" y="20133"/>
                    <a:pt x="24670" y="19669"/>
                  </a:cubicBezTo>
                  <a:cubicBezTo>
                    <a:pt x="24611" y="19562"/>
                    <a:pt x="24575" y="19443"/>
                    <a:pt x="24551" y="19324"/>
                  </a:cubicBezTo>
                  <a:cubicBezTo>
                    <a:pt x="24349" y="16133"/>
                    <a:pt x="26956" y="13776"/>
                    <a:pt x="27480" y="10668"/>
                  </a:cubicBezTo>
                  <a:cubicBezTo>
                    <a:pt x="27849" y="8453"/>
                    <a:pt x="27123" y="6084"/>
                    <a:pt x="25623" y="4429"/>
                  </a:cubicBezTo>
                  <a:cubicBezTo>
                    <a:pt x="21634" y="0"/>
                    <a:pt x="14550" y="2643"/>
                    <a:pt x="9538" y="595"/>
                  </a:cubicBezTo>
                  <a:cubicBezTo>
                    <a:pt x="9514" y="583"/>
                    <a:pt x="9490" y="583"/>
                    <a:pt x="9466" y="583"/>
                  </a:cubicBezTo>
                  <a:cubicBezTo>
                    <a:pt x="9407" y="583"/>
                    <a:pt x="9323" y="631"/>
                    <a:pt x="9335" y="714"/>
                  </a:cubicBezTo>
                  <a:cubicBezTo>
                    <a:pt x="9359" y="798"/>
                    <a:pt x="9371" y="869"/>
                    <a:pt x="9383" y="964"/>
                  </a:cubicBezTo>
                  <a:cubicBezTo>
                    <a:pt x="10133" y="6382"/>
                    <a:pt x="2692" y="9656"/>
                    <a:pt x="4275" y="15192"/>
                  </a:cubicBezTo>
                  <a:cubicBezTo>
                    <a:pt x="4918" y="17431"/>
                    <a:pt x="7121" y="18574"/>
                    <a:pt x="9097" y="19443"/>
                  </a:cubicBezTo>
                  <a:cubicBezTo>
                    <a:pt x="10502" y="20050"/>
                    <a:pt x="11955" y="20550"/>
                    <a:pt x="13431" y="20955"/>
                  </a:cubicBezTo>
                  <a:cubicBezTo>
                    <a:pt x="15026" y="21384"/>
                    <a:pt x="16717" y="21634"/>
                    <a:pt x="17848" y="22860"/>
                  </a:cubicBezTo>
                  <a:cubicBezTo>
                    <a:pt x="18205" y="24015"/>
                    <a:pt x="17741" y="24658"/>
                    <a:pt x="16455" y="24777"/>
                  </a:cubicBezTo>
                  <a:cubicBezTo>
                    <a:pt x="16027" y="24801"/>
                    <a:pt x="15610" y="24765"/>
                    <a:pt x="15193" y="24682"/>
                  </a:cubicBezTo>
                  <a:cubicBezTo>
                    <a:pt x="14443" y="24551"/>
                    <a:pt x="13705" y="24301"/>
                    <a:pt x="13002" y="24027"/>
                  </a:cubicBezTo>
                  <a:cubicBezTo>
                    <a:pt x="11550" y="23443"/>
                    <a:pt x="10216" y="22622"/>
                    <a:pt x="8919" y="21753"/>
                  </a:cubicBezTo>
                  <a:cubicBezTo>
                    <a:pt x="7835" y="21026"/>
                    <a:pt x="6775" y="20252"/>
                    <a:pt x="5680" y="19526"/>
                  </a:cubicBezTo>
                  <a:cubicBezTo>
                    <a:pt x="5085" y="19133"/>
                    <a:pt x="4311" y="18431"/>
                    <a:pt x="3573" y="18347"/>
                  </a:cubicBezTo>
                  <a:cubicBezTo>
                    <a:pt x="1" y="17931"/>
                    <a:pt x="1394" y="27063"/>
                    <a:pt x="1680" y="28789"/>
                  </a:cubicBezTo>
                  <a:cubicBezTo>
                    <a:pt x="2346" y="32933"/>
                    <a:pt x="3966" y="36588"/>
                    <a:pt x="8073" y="38255"/>
                  </a:cubicBezTo>
                  <a:cubicBezTo>
                    <a:pt x="9788" y="38933"/>
                    <a:pt x="11657" y="39219"/>
                    <a:pt x="13502" y="39160"/>
                  </a:cubicBezTo>
                  <a:cubicBezTo>
                    <a:pt x="15229" y="39112"/>
                    <a:pt x="16872" y="38409"/>
                    <a:pt x="18598" y="38267"/>
                  </a:cubicBezTo>
                  <a:cubicBezTo>
                    <a:pt x="18920" y="38243"/>
                    <a:pt x="19253" y="38243"/>
                    <a:pt x="19575" y="38267"/>
                  </a:cubicBezTo>
                  <a:cubicBezTo>
                    <a:pt x="20098" y="38314"/>
                    <a:pt x="20515" y="38529"/>
                    <a:pt x="20694" y="39041"/>
                  </a:cubicBezTo>
                  <a:cubicBezTo>
                    <a:pt x="20932" y="39719"/>
                    <a:pt x="20658" y="40314"/>
                    <a:pt x="20063" y="40672"/>
                  </a:cubicBezTo>
                  <a:cubicBezTo>
                    <a:pt x="19241" y="41160"/>
                    <a:pt x="18193" y="41279"/>
                    <a:pt x="17253" y="41362"/>
                  </a:cubicBezTo>
                  <a:cubicBezTo>
                    <a:pt x="16455" y="41422"/>
                    <a:pt x="15657" y="41434"/>
                    <a:pt x="14848" y="41398"/>
                  </a:cubicBezTo>
                  <a:cubicBezTo>
                    <a:pt x="12633" y="41291"/>
                    <a:pt x="10431" y="40779"/>
                    <a:pt x="8407" y="39874"/>
                  </a:cubicBezTo>
                  <a:cubicBezTo>
                    <a:pt x="7275" y="39374"/>
                    <a:pt x="5930" y="38481"/>
                    <a:pt x="4668" y="39148"/>
                  </a:cubicBezTo>
                  <a:cubicBezTo>
                    <a:pt x="3513" y="39767"/>
                    <a:pt x="3775" y="41053"/>
                    <a:pt x="4013" y="42124"/>
                  </a:cubicBezTo>
                  <a:cubicBezTo>
                    <a:pt x="4358" y="43589"/>
                    <a:pt x="4835" y="45041"/>
                    <a:pt x="5418" y="46434"/>
                  </a:cubicBezTo>
                  <a:cubicBezTo>
                    <a:pt x="6073" y="47982"/>
                    <a:pt x="6847" y="49470"/>
                    <a:pt x="7799" y="50851"/>
                  </a:cubicBezTo>
                  <a:cubicBezTo>
                    <a:pt x="8716" y="52197"/>
                    <a:pt x="9800" y="53447"/>
                    <a:pt x="11097" y="54435"/>
                  </a:cubicBezTo>
                  <a:cubicBezTo>
                    <a:pt x="12324" y="55376"/>
                    <a:pt x="13741" y="56055"/>
                    <a:pt x="15276" y="56257"/>
                  </a:cubicBezTo>
                  <a:cubicBezTo>
                    <a:pt x="17086" y="56507"/>
                    <a:pt x="18991" y="55888"/>
                    <a:pt x="20408" y="54781"/>
                  </a:cubicBezTo>
                  <a:cubicBezTo>
                    <a:pt x="21241" y="54126"/>
                    <a:pt x="21944" y="53340"/>
                    <a:pt x="22646" y="52542"/>
                  </a:cubicBezTo>
                  <a:cubicBezTo>
                    <a:pt x="22765" y="52411"/>
                    <a:pt x="22885" y="52268"/>
                    <a:pt x="23004" y="52137"/>
                  </a:cubicBezTo>
                  <a:cubicBezTo>
                    <a:pt x="23301" y="51792"/>
                    <a:pt x="23587" y="51435"/>
                    <a:pt x="23873" y="51078"/>
                  </a:cubicBezTo>
                  <a:cubicBezTo>
                    <a:pt x="24289" y="50578"/>
                    <a:pt x="24718" y="50078"/>
                    <a:pt x="25147" y="49589"/>
                  </a:cubicBezTo>
                  <a:cubicBezTo>
                    <a:pt x="25635" y="49042"/>
                    <a:pt x="26123" y="48518"/>
                    <a:pt x="26659" y="48018"/>
                  </a:cubicBezTo>
                  <a:cubicBezTo>
                    <a:pt x="27183" y="47506"/>
                    <a:pt x="27683" y="47077"/>
                    <a:pt x="28254" y="46684"/>
                  </a:cubicBezTo>
                  <a:cubicBezTo>
                    <a:pt x="28731" y="46363"/>
                    <a:pt x="29242" y="46065"/>
                    <a:pt x="29814" y="45934"/>
                  </a:cubicBezTo>
                  <a:cubicBezTo>
                    <a:pt x="30266" y="45827"/>
                    <a:pt x="30755" y="45863"/>
                    <a:pt x="31159" y="46113"/>
                  </a:cubicBezTo>
                  <a:cubicBezTo>
                    <a:pt x="31481" y="46315"/>
                    <a:pt x="31779" y="46613"/>
                    <a:pt x="31850" y="46994"/>
                  </a:cubicBezTo>
                  <a:cubicBezTo>
                    <a:pt x="32005" y="47911"/>
                    <a:pt x="31624" y="48899"/>
                    <a:pt x="31207" y="49685"/>
                  </a:cubicBezTo>
                  <a:cubicBezTo>
                    <a:pt x="30743" y="50578"/>
                    <a:pt x="30112" y="51375"/>
                    <a:pt x="29445" y="52125"/>
                  </a:cubicBezTo>
                  <a:cubicBezTo>
                    <a:pt x="28838" y="52804"/>
                    <a:pt x="28183" y="53447"/>
                    <a:pt x="27504" y="54054"/>
                  </a:cubicBezTo>
                  <a:lnTo>
                    <a:pt x="27409" y="54138"/>
                  </a:lnTo>
                  <a:cubicBezTo>
                    <a:pt x="26552" y="54900"/>
                    <a:pt x="25659" y="55602"/>
                    <a:pt x="24754" y="56281"/>
                  </a:cubicBezTo>
                  <a:cubicBezTo>
                    <a:pt x="23742" y="57043"/>
                    <a:pt x="22396" y="57745"/>
                    <a:pt x="21539" y="58662"/>
                  </a:cubicBezTo>
                  <a:cubicBezTo>
                    <a:pt x="19217" y="61091"/>
                    <a:pt x="26647" y="62841"/>
                    <a:pt x="28135" y="62889"/>
                  </a:cubicBezTo>
                  <a:cubicBezTo>
                    <a:pt x="31909" y="63020"/>
                    <a:pt x="35708" y="61008"/>
                    <a:pt x="37624" y="57733"/>
                  </a:cubicBezTo>
                  <a:cubicBezTo>
                    <a:pt x="38529" y="56197"/>
                    <a:pt x="38684" y="54566"/>
                    <a:pt x="38291" y="52852"/>
                  </a:cubicBezTo>
                  <a:cubicBezTo>
                    <a:pt x="37863" y="50982"/>
                    <a:pt x="35970" y="47946"/>
                    <a:pt x="36481" y="45839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31"/>
            <p:cNvSpPr/>
            <p:nvPr/>
          </p:nvSpPr>
          <p:spPr>
            <a:xfrm>
              <a:off x="4340700" y="1802425"/>
              <a:ext cx="155700" cy="150950"/>
            </a:xfrm>
            <a:custGeom>
              <a:rect b="b" l="l" r="r" t="t"/>
              <a:pathLst>
                <a:path extrusionOk="0" fill="none" h="6038" w="6228">
                  <a:moveTo>
                    <a:pt x="2251" y="5942"/>
                  </a:moveTo>
                  <a:cubicBezTo>
                    <a:pt x="3025" y="5918"/>
                    <a:pt x="3775" y="5549"/>
                    <a:pt x="4347" y="5025"/>
                  </a:cubicBezTo>
                  <a:cubicBezTo>
                    <a:pt x="4930" y="4501"/>
                    <a:pt x="5347" y="3835"/>
                    <a:pt x="5680" y="3120"/>
                  </a:cubicBezTo>
                  <a:cubicBezTo>
                    <a:pt x="6014" y="2394"/>
                    <a:pt x="6228" y="1513"/>
                    <a:pt x="5799" y="846"/>
                  </a:cubicBezTo>
                  <a:cubicBezTo>
                    <a:pt x="5359" y="168"/>
                    <a:pt x="4382" y="1"/>
                    <a:pt x="3644" y="299"/>
                  </a:cubicBezTo>
                  <a:cubicBezTo>
                    <a:pt x="2894" y="596"/>
                    <a:pt x="2346" y="1251"/>
                    <a:pt x="1918" y="1942"/>
                  </a:cubicBezTo>
                  <a:cubicBezTo>
                    <a:pt x="1299" y="2954"/>
                    <a:pt x="1" y="6037"/>
                    <a:pt x="2251" y="5942"/>
                  </a:cubicBezTo>
                  <a:close/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31"/>
            <p:cNvSpPr/>
            <p:nvPr/>
          </p:nvSpPr>
          <p:spPr>
            <a:xfrm>
              <a:off x="3704925" y="2239100"/>
              <a:ext cx="253325" cy="143200"/>
            </a:xfrm>
            <a:custGeom>
              <a:rect b="b" l="l" r="r" t="t"/>
              <a:pathLst>
                <a:path extrusionOk="0" fill="none" h="5728" w="10133">
                  <a:moveTo>
                    <a:pt x="3405" y="1512"/>
                  </a:moveTo>
                  <a:cubicBezTo>
                    <a:pt x="4703" y="739"/>
                    <a:pt x="6644" y="0"/>
                    <a:pt x="8156" y="572"/>
                  </a:cubicBezTo>
                  <a:cubicBezTo>
                    <a:pt x="8168" y="608"/>
                    <a:pt x="8192" y="631"/>
                    <a:pt x="8239" y="643"/>
                  </a:cubicBezTo>
                  <a:cubicBezTo>
                    <a:pt x="10132" y="1774"/>
                    <a:pt x="6191" y="4394"/>
                    <a:pt x="5477" y="4751"/>
                  </a:cubicBezTo>
                  <a:cubicBezTo>
                    <a:pt x="4489" y="5227"/>
                    <a:pt x="2870" y="5727"/>
                    <a:pt x="1846" y="5120"/>
                  </a:cubicBezTo>
                  <a:cubicBezTo>
                    <a:pt x="0" y="4025"/>
                    <a:pt x="2500" y="2036"/>
                    <a:pt x="3405" y="1512"/>
                  </a:cubicBezTo>
                  <a:close/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31"/>
            <p:cNvSpPr/>
            <p:nvPr/>
          </p:nvSpPr>
          <p:spPr>
            <a:xfrm>
              <a:off x="4056450" y="1704500"/>
              <a:ext cx="92300" cy="141425"/>
            </a:xfrm>
            <a:custGeom>
              <a:rect b="b" l="l" r="r" t="t"/>
              <a:pathLst>
                <a:path extrusionOk="0" fill="none" h="5657" w="3692">
                  <a:moveTo>
                    <a:pt x="1084" y="1084"/>
                  </a:moveTo>
                  <a:cubicBezTo>
                    <a:pt x="1286" y="727"/>
                    <a:pt x="1524" y="370"/>
                    <a:pt x="1882" y="156"/>
                  </a:cubicBezTo>
                  <a:cubicBezTo>
                    <a:pt x="2048" y="60"/>
                    <a:pt x="2239" y="1"/>
                    <a:pt x="2429" y="25"/>
                  </a:cubicBezTo>
                  <a:cubicBezTo>
                    <a:pt x="2644" y="48"/>
                    <a:pt x="2822" y="167"/>
                    <a:pt x="2977" y="310"/>
                  </a:cubicBezTo>
                  <a:cubicBezTo>
                    <a:pt x="3501" y="775"/>
                    <a:pt x="3691" y="1537"/>
                    <a:pt x="3620" y="2227"/>
                  </a:cubicBezTo>
                  <a:cubicBezTo>
                    <a:pt x="3548" y="2930"/>
                    <a:pt x="3263" y="3585"/>
                    <a:pt x="2941" y="4204"/>
                  </a:cubicBezTo>
                  <a:cubicBezTo>
                    <a:pt x="2786" y="4489"/>
                    <a:pt x="2632" y="4775"/>
                    <a:pt x="2405" y="5001"/>
                  </a:cubicBezTo>
                  <a:cubicBezTo>
                    <a:pt x="1786" y="5585"/>
                    <a:pt x="393" y="5656"/>
                    <a:pt x="215" y="4668"/>
                  </a:cubicBezTo>
                  <a:cubicBezTo>
                    <a:pt x="0" y="3465"/>
                    <a:pt x="500" y="2108"/>
                    <a:pt x="1084" y="1084"/>
                  </a:cubicBezTo>
                  <a:close/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31"/>
            <p:cNvSpPr/>
            <p:nvPr/>
          </p:nvSpPr>
          <p:spPr>
            <a:xfrm>
              <a:off x="3780825" y="1298500"/>
              <a:ext cx="79800" cy="149450"/>
            </a:xfrm>
            <a:custGeom>
              <a:rect b="b" l="l" r="r" t="t"/>
              <a:pathLst>
                <a:path extrusionOk="0" fill="none" h="5978" w="3192">
                  <a:moveTo>
                    <a:pt x="0" y="1679"/>
                  </a:moveTo>
                  <a:cubicBezTo>
                    <a:pt x="0" y="1263"/>
                    <a:pt x="24" y="834"/>
                    <a:pt x="238" y="477"/>
                  </a:cubicBezTo>
                  <a:cubicBezTo>
                    <a:pt x="334" y="310"/>
                    <a:pt x="465" y="167"/>
                    <a:pt x="643" y="84"/>
                  </a:cubicBezTo>
                  <a:cubicBezTo>
                    <a:pt x="834" y="1"/>
                    <a:pt x="1048" y="13"/>
                    <a:pt x="1262" y="60"/>
                  </a:cubicBezTo>
                  <a:cubicBezTo>
                    <a:pt x="1941" y="215"/>
                    <a:pt x="2477" y="763"/>
                    <a:pt x="2774" y="1406"/>
                  </a:cubicBezTo>
                  <a:cubicBezTo>
                    <a:pt x="3060" y="2049"/>
                    <a:pt x="3132" y="2763"/>
                    <a:pt x="3167" y="3453"/>
                  </a:cubicBezTo>
                  <a:cubicBezTo>
                    <a:pt x="3179" y="3775"/>
                    <a:pt x="3191" y="4108"/>
                    <a:pt x="3096" y="4418"/>
                  </a:cubicBezTo>
                  <a:cubicBezTo>
                    <a:pt x="2858" y="5227"/>
                    <a:pt x="1679" y="5978"/>
                    <a:pt x="1036" y="5216"/>
                  </a:cubicBezTo>
                  <a:cubicBezTo>
                    <a:pt x="250" y="4275"/>
                    <a:pt x="12" y="2846"/>
                    <a:pt x="0" y="1679"/>
                  </a:cubicBezTo>
                  <a:close/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31"/>
            <p:cNvSpPr/>
            <p:nvPr/>
          </p:nvSpPr>
          <p:spPr>
            <a:xfrm>
              <a:off x="3513225" y="1429775"/>
              <a:ext cx="152725" cy="133075"/>
            </a:xfrm>
            <a:custGeom>
              <a:rect b="b" l="l" r="r" t="t"/>
              <a:pathLst>
                <a:path extrusionOk="0" fill="none" h="5323" w="6109">
                  <a:moveTo>
                    <a:pt x="2584" y="524"/>
                  </a:moveTo>
                  <a:cubicBezTo>
                    <a:pt x="2203" y="274"/>
                    <a:pt x="1775" y="36"/>
                    <a:pt x="1310" y="12"/>
                  </a:cubicBezTo>
                  <a:cubicBezTo>
                    <a:pt x="1096" y="0"/>
                    <a:pt x="870" y="36"/>
                    <a:pt x="691" y="155"/>
                  </a:cubicBezTo>
                  <a:cubicBezTo>
                    <a:pt x="489" y="286"/>
                    <a:pt x="358" y="500"/>
                    <a:pt x="274" y="715"/>
                  </a:cubicBezTo>
                  <a:cubicBezTo>
                    <a:pt x="0" y="1453"/>
                    <a:pt x="191" y="2310"/>
                    <a:pt x="620" y="2977"/>
                  </a:cubicBezTo>
                  <a:cubicBezTo>
                    <a:pt x="1132" y="3786"/>
                    <a:pt x="1882" y="4548"/>
                    <a:pt x="2763" y="4953"/>
                  </a:cubicBezTo>
                  <a:cubicBezTo>
                    <a:pt x="3465" y="5263"/>
                    <a:pt x="4572" y="5322"/>
                    <a:pt x="5073" y="4632"/>
                  </a:cubicBezTo>
                  <a:cubicBezTo>
                    <a:pt x="6108" y="3215"/>
                    <a:pt x="3608" y="1203"/>
                    <a:pt x="2584" y="524"/>
                  </a:cubicBezTo>
                  <a:close/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31"/>
            <p:cNvSpPr/>
            <p:nvPr/>
          </p:nvSpPr>
          <p:spPr>
            <a:xfrm>
              <a:off x="3611750" y="1843225"/>
              <a:ext cx="239050" cy="148850"/>
            </a:xfrm>
            <a:custGeom>
              <a:rect b="b" l="l" r="r" t="t"/>
              <a:pathLst>
                <a:path extrusionOk="0" fill="none" h="5954" w="9562">
                  <a:moveTo>
                    <a:pt x="3525" y="131"/>
                  </a:moveTo>
                  <a:cubicBezTo>
                    <a:pt x="2644" y="0"/>
                    <a:pt x="1679" y="12"/>
                    <a:pt x="965" y="524"/>
                  </a:cubicBezTo>
                  <a:cubicBezTo>
                    <a:pt x="453" y="905"/>
                    <a:pt x="143" y="1500"/>
                    <a:pt x="96" y="2131"/>
                  </a:cubicBezTo>
                  <a:cubicBezTo>
                    <a:pt x="0" y="3298"/>
                    <a:pt x="584" y="4310"/>
                    <a:pt x="1596" y="4870"/>
                  </a:cubicBezTo>
                  <a:cubicBezTo>
                    <a:pt x="3525" y="5953"/>
                    <a:pt x="6477" y="5917"/>
                    <a:pt x="8466" y="5036"/>
                  </a:cubicBezTo>
                  <a:cubicBezTo>
                    <a:pt x="8954" y="4834"/>
                    <a:pt x="9502" y="4370"/>
                    <a:pt x="9525" y="3798"/>
                  </a:cubicBezTo>
                  <a:cubicBezTo>
                    <a:pt x="9561" y="3167"/>
                    <a:pt x="8954" y="2715"/>
                    <a:pt x="8513" y="2357"/>
                  </a:cubicBezTo>
                  <a:cubicBezTo>
                    <a:pt x="7609" y="1607"/>
                    <a:pt x="6561" y="1012"/>
                    <a:pt x="5442" y="607"/>
                  </a:cubicBezTo>
                  <a:cubicBezTo>
                    <a:pt x="4822" y="393"/>
                    <a:pt x="4180" y="226"/>
                    <a:pt x="3525" y="131"/>
                  </a:cubicBezTo>
                  <a:close/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31"/>
            <p:cNvSpPr/>
            <p:nvPr/>
          </p:nvSpPr>
          <p:spPr>
            <a:xfrm>
              <a:off x="3556675" y="1195825"/>
              <a:ext cx="933775" cy="1361500"/>
            </a:xfrm>
            <a:custGeom>
              <a:rect b="b" l="l" r="r" t="t"/>
              <a:pathLst>
                <a:path extrusionOk="0" fill="none" h="54460" w="37351">
                  <a:moveTo>
                    <a:pt x="36874" y="53233"/>
                  </a:moveTo>
                  <a:cubicBezTo>
                    <a:pt x="33053" y="49435"/>
                    <a:pt x="29302" y="45672"/>
                    <a:pt x="25968" y="41422"/>
                  </a:cubicBezTo>
                  <a:cubicBezTo>
                    <a:pt x="22801" y="37362"/>
                    <a:pt x="19932" y="33075"/>
                    <a:pt x="17182" y="28718"/>
                  </a:cubicBezTo>
                  <a:cubicBezTo>
                    <a:pt x="14253" y="24051"/>
                    <a:pt x="11502" y="19276"/>
                    <a:pt x="8764" y="14490"/>
                  </a:cubicBezTo>
                  <a:cubicBezTo>
                    <a:pt x="6002" y="9668"/>
                    <a:pt x="3418" y="4465"/>
                    <a:pt x="60" y="12"/>
                  </a:cubicBezTo>
                  <a:cubicBezTo>
                    <a:pt x="48" y="0"/>
                    <a:pt x="1" y="12"/>
                    <a:pt x="13" y="36"/>
                  </a:cubicBezTo>
                  <a:cubicBezTo>
                    <a:pt x="1227" y="2476"/>
                    <a:pt x="2727" y="4762"/>
                    <a:pt x="4061" y="7144"/>
                  </a:cubicBezTo>
                  <a:cubicBezTo>
                    <a:pt x="5490" y="9692"/>
                    <a:pt x="6859" y="12287"/>
                    <a:pt x="8240" y="14871"/>
                  </a:cubicBezTo>
                  <a:cubicBezTo>
                    <a:pt x="10907" y="19824"/>
                    <a:pt x="13538" y="24789"/>
                    <a:pt x="16396" y="29635"/>
                  </a:cubicBezTo>
                  <a:cubicBezTo>
                    <a:pt x="19063" y="34159"/>
                    <a:pt x="21968" y="38540"/>
                    <a:pt x="25206" y="42684"/>
                  </a:cubicBezTo>
                  <a:cubicBezTo>
                    <a:pt x="28421" y="46791"/>
                    <a:pt x="32005" y="50923"/>
                    <a:pt x="36208" y="54054"/>
                  </a:cubicBezTo>
                  <a:cubicBezTo>
                    <a:pt x="36755" y="54459"/>
                    <a:pt x="37351" y="53709"/>
                    <a:pt x="36874" y="53233"/>
                  </a:cubicBezTo>
                  <a:close/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6" name="Google Shape;856;p31"/>
          <p:cNvSpPr/>
          <p:nvPr/>
        </p:nvSpPr>
        <p:spPr>
          <a:xfrm flipH="1" rot="10800000">
            <a:off x="168206" y="4515635"/>
            <a:ext cx="553203" cy="494981"/>
          </a:xfrm>
          <a:custGeom>
            <a:rect b="b" l="l" r="r" t="t"/>
            <a:pathLst>
              <a:path extrusionOk="0" h="31694" w="35422">
                <a:moveTo>
                  <a:pt x="19100" y="0"/>
                </a:moveTo>
                <a:cubicBezTo>
                  <a:pt x="14313" y="0"/>
                  <a:pt x="9640" y="1587"/>
                  <a:pt x="6978" y="4887"/>
                </a:cubicBezTo>
                <a:cubicBezTo>
                  <a:pt x="155" y="13353"/>
                  <a:pt x="1" y="27664"/>
                  <a:pt x="12121" y="31010"/>
                </a:cubicBezTo>
                <a:lnTo>
                  <a:pt x="12121" y="31022"/>
                </a:lnTo>
                <a:cubicBezTo>
                  <a:pt x="13786" y="31479"/>
                  <a:pt x="15506" y="31694"/>
                  <a:pt x="17231" y="31694"/>
                </a:cubicBezTo>
                <a:cubicBezTo>
                  <a:pt x="19994" y="31694"/>
                  <a:pt x="22768" y="31142"/>
                  <a:pt x="25349" y="30152"/>
                </a:cubicBezTo>
                <a:cubicBezTo>
                  <a:pt x="26980" y="29521"/>
                  <a:pt x="28564" y="28712"/>
                  <a:pt x="29802" y="27497"/>
                </a:cubicBezTo>
                <a:cubicBezTo>
                  <a:pt x="33302" y="24045"/>
                  <a:pt x="35422" y="16603"/>
                  <a:pt x="35195" y="11829"/>
                </a:cubicBezTo>
                <a:cubicBezTo>
                  <a:pt x="34828" y="4121"/>
                  <a:pt x="26816" y="0"/>
                  <a:pt x="191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7" name="Google Shape;857;p31"/>
          <p:cNvSpPr/>
          <p:nvPr/>
        </p:nvSpPr>
        <p:spPr>
          <a:xfrm flipH="1" rot="9039692">
            <a:off x="368885" y="4175927"/>
            <a:ext cx="309473" cy="227729"/>
          </a:xfrm>
          <a:custGeom>
            <a:rect b="b" l="l" r="r" t="t"/>
            <a:pathLst>
              <a:path extrusionOk="0" h="8549" w="11586">
                <a:moveTo>
                  <a:pt x="5798" y="1"/>
                </a:moveTo>
                <a:cubicBezTo>
                  <a:pt x="5759" y="1"/>
                  <a:pt x="5719" y="2"/>
                  <a:pt x="5680" y="3"/>
                </a:cubicBezTo>
                <a:cubicBezTo>
                  <a:pt x="2298" y="134"/>
                  <a:pt x="0" y="4456"/>
                  <a:pt x="2334" y="7135"/>
                </a:cubicBezTo>
                <a:cubicBezTo>
                  <a:pt x="3181" y="8110"/>
                  <a:pt x="4537" y="8549"/>
                  <a:pt x="5930" y="8549"/>
                </a:cubicBezTo>
                <a:cubicBezTo>
                  <a:pt x="7648" y="8549"/>
                  <a:pt x="9424" y="7881"/>
                  <a:pt x="10371" y="6730"/>
                </a:cubicBezTo>
                <a:cubicBezTo>
                  <a:pt x="11418" y="5456"/>
                  <a:pt x="11585" y="3420"/>
                  <a:pt x="10514" y="2170"/>
                </a:cubicBezTo>
                <a:cubicBezTo>
                  <a:pt x="10025" y="1598"/>
                  <a:pt x="9359" y="1229"/>
                  <a:pt x="8692" y="896"/>
                </a:cubicBezTo>
                <a:cubicBezTo>
                  <a:pt x="7786" y="437"/>
                  <a:pt x="6815" y="1"/>
                  <a:pt x="579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8" name="Google Shape;858;p31"/>
          <p:cNvSpPr/>
          <p:nvPr/>
        </p:nvSpPr>
        <p:spPr>
          <a:xfrm flipH="1" rot="-9620968">
            <a:off x="736771" y="4456431"/>
            <a:ext cx="237469" cy="174729"/>
          </a:xfrm>
          <a:custGeom>
            <a:rect b="b" l="l" r="r" t="t"/>
            <a:pathLst>
              <a:path extrusionOk="0" h="8549" w="11586">
                <a:moveTo>
                  <a:pt x="5798" y="1"/>
                </a:moveTo>
                <a:cubicBezTo>
                  <a:pt x="5759" y="1"/>
                  <a:pt x="5719" y="2"/>
                  <a:pt x="5680" y="3"/>
                </a:cubicBezTo>
                <a:cubicBezTo>
                  <a:pt x="2298" y="134"/>
                  <a:pt x="0" y="4456"/>
                  <a:pt x="2334" y="7135"/>
                </a:cubicBezTo>
                <a:cubicBezTo>
                  <a:pt x="3181" y="8110"/>
                  <a:pt x="4537" y="8549"/>
                  <a:pt x="5930" y="8549"/>
                </a:cubicBezTo>
                <a:cubicBezTo>
                  <a:pt x="7648" y="8549"/>
                  <a:pt x="9424" y="7881"/>
                  <a:pt x="10371" y="6730"/>
                </a:cubicBezTo>
                <a:cubicBezTo>
                  <a:pt x="11418" y="5456"/>
                  <a:pt x="11585" y="3420"/>
                  <a:pt x="10514" y="2170"/>
                </a:cubicBezTo>
                <a:cubicBezTo>
                  <a:pt x="10025" y="1598"/>
                  <a:pt x="9359" y="1229"/>
                  <a:pt x="8692" y="896"/>
                </a:cubicBezTo>
                <a:cubicBezTo>
                  <a:pt x="7786" y="437"/>
                  <a:pt x="6815" y="1"/>
                  <a:pt x="579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9" name="Google Shape;859;p31"/>
          <p:cNvSpPr txBox="1"/>
          <p:nvPr>
            <p:ph type="title"/>
          </p:nvPr>
        </p:nvSpPr>
        <p:spPr>
          <a:xfrm>
            <a:off x="714800" y="2848725"/>
            <a:ext cx="23364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60" name="Google Shape;860;p31"/>
          <p:cNvSpPr txBox="1"/>
          <p:nvPr>
            <p:ph idx="1" type="subTitle"/>
          </p:nvPr>
        </p:nvSpPr>
        <p:spPr>
          <a:xfrm>
            <a:off x="714800" y="3262669"/>
            <a:ext cx="2336400" cy="8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61" name="Google Shape;861;p31"/>
          <p:cNvSpPr txBox="1"/>
          <p:nvPr>
            <p:ph idx="2" type="title"/>
          </p:nvPr>
        </p:nvSpPr>
        <p:spPr>
          <a:xfrm>
            <a:off x="3403800" y="2848725"/>
            <a:ext cx="23364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62" name="Google Shape;862;p31"/>
          <p:cNvSpPr txBox="1"/>
          <p:nvPr>
            <p:ph idx="3" type="subTitle"/>
          </p:nvPr>
        </p:nvSpPr>
        <p:spPr>
          <a:xfrm>
            <a:off x="3403799" y="3262669"/>
            <a:ext cx="2336400" cy="8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63" name="Google Shape;863;p31"/>
          <p:cNvSpPr txBox="1"/>
          <p:nvPr>
            <p:ph idx="4" type="title"/>
          </p:nvPr>
        </p:nvSpPr>
        <p:spPr>
          <a:xfrm>
            <a:off x="6092803" y="2848725"/>
            <a:ext cx="23364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64" name="Google Shape;864;p31"/>
          <p:cNvSpPr txBox="1"/>
          <p:nvPr>
            <p:ph idx="5" type="subTitle"/>
          </p:nvPr>
        </p:nvSpPr>
        <p:spPr>
          <a:xfrm>
            <a:off x="6092801" y="3262669"/>
            <a:ext cx="2336400" cy="8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65" name="Google Shape;865;p31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66" name="Google Shape;866;p31"/>
          <p:cNvSpPr txBox="1"/>
          <p:nvPr>
            <p:ph hasCustomPrompt="1" idx="7" type="title"/>
          </p:nvPr>
        </p:nvSpPr>
        <p:spPr>
          <a:xfrm>
            <a:off x="714800" y="1890648"/>
            <a:ext cx="2336400" cy="485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9pPr>
          </a:lstStyle>
          <a:p>
            <a:r>
              <a:t>xx%</a:t>
            </a:r>
          </a:p>
        </p:txBody>
      </p:sp>
      <p:sp>
        <p:nvSpPr>
          <p:cNvPr id="867" name="Google Shape;867;p31"/>
          <p:cNvSpPr txBox="1"/>
          <p:nvPr>
            <p:ph hasCustomPrompt="1" idx="8" type="title"/>
          </p:nvPr>
        </p:nvSpPr>
        <p:spPr>
          <a:xfrm>
            <a:off x="3403800" y="1890648"/>
            <a:ext cx="2336400" cy="485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9pPr>
          </a:lstStyle>
          <a:p>
            <a:r>
              <a:t>xx%</a:t>
            </a:r>
          </a:p>
        </p:txBody>
      </p:sp>
      <p:sp>
        <p:nvSpPr>
          <p:cNvPr id="868" name="Google Shape;868;p31"/>
          <p:cNvSpPr txBox="1"/>
          <p:nvPr>
            <p:ph hasCustomPrompt="1" idx="9" type="title"/>
          </p:nvPr>
        </p:nvSpPr>
        <p:spPr>
          <a:xfrm>
            <a:off x="6092803" y="1890648"/>
            <a:ext cx="2336400" cy="485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9pPr>
          </a:lstStyle>
          <a:p>
            <a:r>
              <a:t>xx%</a:t>
            </a:r>
          </a:p>
        </p:txBody>
      </p:sp>
      <p:sp>
        <p:nvSpPr>
          <p:cNvPr id="869" name="Google Shape;869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2_1_1"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32"/>
          <p:cNvSpPr txBox="1"/>
          <p:nvPr>
            <p:ph type="title"/>
          </p:nvPr>
        </p:nvSpPr>
        <p:spPr>
          <a:xfrm>
            <a:off x="5893562" y="1466700"/>
            <a:ext cx="2540400" cy="460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72" name="Google Shape;872;p32"/>
          <p:cNvSpPr txBox="1"/>
          <p:nvPr>
            <p:ph idx="1" type="subTitle"/>
          </p:nvPr>
        </p:nvSpPr>
        <p:spPr>
          <a:xfrm>
            <a:off x="5893562" y="1913670"/>
            <a:ext cx="2540400" cy="635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3" name="Google Shape;873;p32"/>
          <p:cNvSpPr txBox="1"/>
          <p:nvPr>
            <p:ph idx="2" type="title"/>
          </p:nvPr>
        </p:nvSpPr>
        <p:spPr>
          <a:xfrm>
            <a:off x="1767336" y="3290300"/>
            <a:ext cx="2540400" cy="460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74" name="Google Shape;874;p32"/>
          <p:cNvSpPr txBox="1"/>
          <p:nvPr>
            <p:ph idx="3" type="subTitle"/>
          </p:nvPr>
        </p:nvSpPr>
        <p:spPr>
          <a:xfrm>
            <a:off x="1767336" y="3732249"/>
            <a:ext cx="2540400" cy="635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5" name="Google Shape;875;p32"/>
          <p:cNvSpPr txBox="1"/>
          <p:nvPr>
            <p:ph idx="4" type="title"/>
          </p:nvPr>
        </p:nvSpPr>
        <p:spPr>
          <a:xfrm>
            <a:off x="5898211" y="3290276"/>
            <a:ext cx="2540400" cy="460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76" name="Google Shape;876;p32"/>
          <p:cNvSpPr txBox="1"/>
          <p:nvPr>
            <p:ph idx="5" type="subTitle"/>
          </p:nvPr>
        </p:nvSpPr>
        <p:spPr>
          <a:xfrm>
            <a:off x="5898211" y="3732029"/>
            <a:ext cx="2540400" cy="635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7" name="Google Shape;877;p32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78" name="Google Shape;878;p32"/>
          <p:cNvSpPr txBox="1"/>
          <p:nvPr>
            <p:ph idx="7" type="title"/>
          </p:nvPr>
        </p:nvSpPr>
        <p:spPr>
          <a:xfrm>
            <a:off x="1767344" y="1475775"/>
            <a:ext cx="2540400" cy="460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79" name="Google Shape;879;p32"/>
          <p:cNvSpPr txBox="1"/>
          <p:nvPr>
            <p:ph idx="8" type="subTitle"/>
          </p:nvPr>
        </p:nvSpPr>
        <p:spPr>
          <a:xfrm>
            <a:off x="1767344" y="1922747"/>
            <a:ext cx="2540400" cy="635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0" name="Google Shape;880;p32"/>
          <p:cNvSpPr/>
          <p:nvPr/>
        </p:nvSpPr>
        <p:spPr>
          <a:xfrm flipH="1">
            <a:off x="7390034" y="-7292"/>
            <a:ext cx="1761275" cy="1515075"/>
          </a:xfrm>
          <a:custGeom>
            <a:rect b="b" l="l" r="r" t="t"/>
            <a:pathLst>
              <a:path extrusionOk="0" h="60603" w="70451">
                <a:moveTo>
                  <a:pt x="227" y="0"/>
                </a:moveTo>
                <a:lnTo>
                  <a:pt x="1" y="60222"/>
                </a:lnTo>
                <a:cubicBezTo>
                  <a:pt x="592" y="60484"/>
                  <a:pt x="1209" y="60603"/>
                  <a:pt x="1830" y="60603"/>
                </a:cubicBezTo>
                <a:cubicBezTo>
                  <a:pt x="3974" y="60603"/>
                  <a:pt x="6155" y="59182"/>
                  <a:pt x="7383" y="57317"/>
                </a:cubicBezTo>
                <a:cubicBezTo>
                  <a:pt x="8966" y="54912"/>
                  <a:pt x="9407" y="51959"/>
                  <a:pt x="10026" y="49149"/>
                </a:cubicBezTo>
                <a:cubicBezTo>
                  <a:pt x="10645" y="46339"/>
                  <a:pt x="11597" y="43398"/>
                  <a:pt x="13836" y="41588"/>
                </a:cubicBezTo>
                <a:cubicBezTo>
                  <a:pt x="18253" y="38040"/>
                  <a:pt x="25694" y="40350"/>
                  <a:pt x="29671" y="36314"/>
                </a:cubicBezTo>
                <a:cubicBezTo>
                  <a:pt x="32148" y="33802"/>
                  <a:pt x="32219" y="29837"/>
                  <a:pt x="33684" y="26634"/>
                </a:cubicBezTo>
                <a:cubicBezTo>
                  <a:pt x="35898" y="21753"/>
                  <a:pt x="41173" y="19026"/>
                  <a:pt x="46316" y="17526"/>
                </a:cubicBezTo>
                <a:cubicBezTo>
                  <a:pt x="51460" y="16026"/>
                  <a:pt x="56913" y="15347"/>
                  <a:pt x="61663" y="12883"/>
                </a:cubicBezTo>
                <a:cubicBezTo>
                  <a:pt x="66414" y="10406"/>
                  <a:pt x="70450" y="5394"/>
                  <a:pt x="69593" y="107"/>
                </a:cubicBezTo>
                <a:lnTo>
                  <a:pt x="22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1" name="Google Shape;881;p32"/>
          <p:cNvGrpSpPr/>
          <p:nvPr/>
        </p:nvGrpSpPr>
        <p:grpSpPr>
          <a:xfrm flipH="1" rot="-8838117">
            <a:off x="7956998" y="4029631"/>
            <a:ext cx="1004345" cy="991737"/>
            <a:chOff x="623875" y="3501825"/>
            <a:chExt cx="1129625" cy="1115550"/>
          </a:xfrm>
        </p:grpSpPr>
        <p:sp>
          <p:nvSpPr>
            <p:cNvPr id="882" name="Google Shape;882;p32"/>
            <p:cNvSpPr/>
            <p:nvPr/>
          </p:nvSpPr>
          <p:spPr>
            <a:xfrm>
              <a:off x="1216200" y="3930850"/>
              <a:ext cx="226250" cy="349950"/>
            </a:xfrm>
            <a:custGeom>
              <a:rect b="b" l="l" r="r" t="t"/>
              <a:pathLst>
                <a:path extrusionOk="0" h="13998" w="9050">
                  <a:moveTo>
                    <a:pt x="5916" y="0"/>
                  </a:moveTo>
                  <a:cubicBezTo>
                    <a:pt x="5287" y="0"/>
                    <a:pt x="4655" y="203"/>
                    <a:pt x="4156" y="601"/>
                  </a:cubicBezTo>
                  <a:cubicBezTo>
                    <a:pt x="3716" y="946"/>
                    <a:pt x="3394" y="1422"/>
                    <a:pt x="3073" y="1898"/>
                  </a:cubicBezTo>
                  <a:cubicBezTo>
                    <a:pt x="1227" y="4625"/>
                    <a:pt x="1" y="6661"/>
                    <a:pt x="1" y="10066"/>
                  </a:cubicBezTo>
                  <a:cubicBezTo>
                    <a:pt x="25" y="11483"/>
                    <a:pt x="287" y="13162"/>
                    <a:pt x="1561" y="13781"/>
                  </a:cubicBezTo>
                  <a:cubicBezTo>
                    <a:pt x="1860" y="13930"/>
                    <a:pt x="2187" y="13997"/>
                    <a:pt x="2518" y="13997"/>
                  </a:cubicBezTo>
                  <a:cubicBezTo>
                    <a:pt x="3082" y="13997"/>
                    <a:pt x="3659" y="13803"/>
                    <a:pt x="4132" y="13495"/>
                  </a:cubicBezTo>
                  <a:cubicBezTo>
                    <a:pt x="4894" y="12995"/>
                    <a:pt x="5442" y="12257"/>
                    <a:pt x="5942" y="11495"/>
                  </a:cubicBezTo>
                  <a:cubicBezTo>
                    <a:pt x="6907" y="9995"/>
                    <a:pt x="7716" y="8387"/>
                    <a:pt x="8323" y="6709"/>
                  </a:cubicBezTo>
                  <a:cubicBezTo>
                    <a:pt x="8728" y="5613"/>
                    <a:pt x="9050" y="4458"/>
                    <a:pt x="8954" y="3291"/>
                  </a:cubicBezTo>
                  <a:cubicBezTo>
                    <a:pt x="8871" y="2125"/>
                    <a:pt x="8312" y="946"/>
                    <a:pt x="7299" y="362"/>
                  </a:cubicBezTo>
                  <a:cubicBezTo>
                    <a:pt x="6881" y="120"/>
                    <a:pt x="6399" y="0"/>
                    <a:pt x="59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32"/>
            <p:cNvSpPr/>
            <p:nvPr/>
          </p:nvSpPr>
          <p:spPr>
            <a:xfrm>
              <a:off x="1504650" y="3753250"/>
              <a:ext cx="197075" cy="176850"/>
            </a:xfrm>
            <a:custGeom>
              <a:rect b="b" l="l" r="r" t="t"/>
              <a:pathLst>
                <a:path extrusionOk="0" h="7074" w="7883">
                  <a:moveTo>
                    <a:pt x="3581" y="1"/>
                  </a:moveTo>
                  <a:cubicBezTo>
                    <a:pt x="1731" y="1"/>
                    <a:pt x="8" y="1385"/>
                    <a:pt x="0" y="3549"/>
                  </a:cubicBezTo>
                  <a:cubicBezTo>
                    <a:pt x="0" y="4657"/>
                    <a:pt x="524" y="5764"/>
                    <a:pt x="1405" y="6431"/>
                  </a:cubicBezTo>
                  <a:cubicBezTo>
                    <a:pt x="1964" y="6848"/>
                    <a:pt x="2658" y="7074"/>
                    <a:pt x="3347" y="7074"/>
                  </a:cubicBezTo>
                  <a:cubicBezTo>
                    <a:pt x="3759" y="7074"/>
                    <a:pt x="4169" y="6993"/>
                    <a:pt x="4548" y="6824"/>
                  </a:cubicBezTo>
                  <a:cubicBezTo>
                    <a:pt x="6656" y="5907"/>
                    <a:pt x="7882" y="2323"/>
                    <a:pt x="5858" y="775"/>
                  </a:cubicBezTo>
                  <a:cubicBezTo>
                    <a:pt x="5155" y="244"/>
                    <a:pt x="4357" y="1"/>
                    <a:pt x="35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32"/>
            <p:cNvSpPr/>
            <p:nvPr/>
          </p:nvSpPr>
          <p:spPr>
            <a:xfrm>
              <a:off x="1249850" y="3513275"/>
              <a:ext cx="184575" cy="254125"/>
            </a:xfrm>
            <a:custGeom>
              <a:rect b="b" l="l" r="r" t="t"/>
              <a:pathLst>
                <a:path extrusionOk="0" h="10165" w="7383">
                  <a:moveTo>
                    <a:pt x="4212" y="0"/>
                  </a:moveTo>
                  <a:cubicBezTo>
                    <a:pt x="3444" y="0"/>
                    <a:pt x="2709" y="427"/>
                    <a:pt x="2215" y="1028"/>
                  </a:cubicBezTo>
                  <a:cubicBezTo>
                    <a:pt x="1667" y="1683"/>
                    <a:pt x="1370" y="2504"/>
                    <a:pt x="1131" y="3338"/>
                  </a:cubicBezTo>
                  <a:cubicBezTo>
                    <a:pt x="643" y="5100"/>
                    <a:pt x="0" y="7517"/>
                    <a:pt x="1239" y="9136"/>
                  </a:cubicBezTo>
                  <a:lnTo>
                    <a:pt x="1227" y="9136"/>
                  </a:lnTo>
                  <a:cubicBezTo>
                    <a:pt x="1752" y="9820"/>
                    <a:pt x="2612" y="10164"/>
                    <a:pt x="3481" y="10164"/>
                  </a:cubicBezTo>
                  <a:cubicBezTo>
                    <a:pt x="3911" y="10164"/>
                    <a:pt x="4344" y="10080"/>
                    <a:pt x="4739" y="9910"/>
                  </a:cubicBezTo>
                  <a:cubicBezTo>
                    <a:pt x="5918" y="9386"/>
                    <a:pt x="6727" y="8231"/>
                    <a:pt x="7049" y="6981"/>
                  </a:cubicBezTo>
                  <a:cubicBezTo>
                    <a:pt x="7382" y="5731"/>
                    <a:pt x="7263" y="4409"/>
                    <a:pt x="6977" y="3147"/>
                  </a:cubicBezTo>
                  <a:cubicBezTo>
                    <a:pt x="6811" y="2457"/>
                    <a:pt x="6596" y="1754"/>
                    <a:pt x="6192" y="1171"/>
                  </a:cubicBezTo>
                  <a:cubicBezTo>
                    <a:pt x="5787" y="575"/>
                    <a:pt x="5168" y="111"/>
                    <a:pt x="4465" y="16"/>
                  </a:cubicBezTo>
                  <a:cubicBezTo>
                    <a:pt x="4381" y="5"/>
                    <a:pt x="4296" y="0"/>
                    <a:pt x="42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32"/>
            <p:cNvSpPr/>
            <p:nvPr/>
          </p:nvSpPr>
          <p:spPr>
            <a:xfrm>
              <a:off x="1563025" y="4091375"/>
              <a:ext cx="190475" cy="139725"/>
            </a:xfrm>
            <a:custGeom>
              <a:rect b="b" l="l" r="r" t="t"/>
              <a:pathLst>
                <a:path extrusionOk="0" h="5589" w="7619">
                  <a:moveTo>
                    <a:pt x="3949" y="1"/>
                  </a:moveTo>
                  <a:cubicBezTo>
                    <a:pt x="3922" y="1"/>
                    <a:pt x="3895" y="1"/>
                    <a:pt x="3868" y="2"/>
                  </a:cubicBezTo>
                  <a:cubicBezTo>
                    <a:pt x="1" y="115"/>
                    <a:pt x="1333" y="5589"/>
                    <a:pt x="4652" y="5589"/>
                  </a:cubicBezTo>
                  <a:cubicBezTo>
                    <a:pt x="5165" y="5589"/>
                    <a:pt x="5725" y="5458"/>
                    <a:pt x="6321" y="5157"/>
                  </a:cubicBezTo>
                  <a:cubicBezTo>
                    <a:pt x="6654" y="4990"/>
                    <a:pt x="6952" y="4776"/>
                    <a:pt x="7166" y="4479"/>
                  </a:cubicBezTo>
                  <a:cubicBezTo>
                    <a:pt x="7619" y="3847"/>
                    <a:pt x="7595" y="2966"/>
                    <a:pt x="7297" y="2240"/>
                  </a:cubicBezTo>
                  <a:cubicBezTo>
                    <a:pt x="6760" y="920"/>
                    <a:pt x="5374" y="1"/>
                    <a:pt x="39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32"/>
            <p:cNvSpPr/>
            <p:nvPr/>
          </p:nvSpPr>
          <p:spPr>
            <a:xfrm>
              <a:off x="1425475" y="4305050"/>
              <a:ext cx="187525" cy="185600"/>
            </a:xfrm>
            <a:custGeom>
              <a:rect b="b" l="l" r="r" t="t"/>
              <a:pathLst>
                <a:path extrusionOk="0" h="7424" w="7501">
                  <a:moveTo>
                    <a:pt x="3361" y="0"/>
                  </a:moveTo>
                  <a:cubicBezTo>
                    <a:pt x="2676" y="0"/>
                    <a:pt x="2022" y="344"/>
                    <a:pt x="1500" y="801"/>
                  </a:cubicBezTo>
                  <a:cubicBezTo>
                    <a:pt x="595" y="1623"/>
                    <a:pt x="36" y="2825"/>
                    <a:pt x="12" y="4052"/>
                  </a:cubicBezTo>
                  <a:cubicBezTo>
                    <a:pt x="0" y="4421"/>
                    <a:pt x="48" y="4790"/>
                    <a:pt x="143" y="5147"/>
                  </a:cubicBezTo>
                  <a:cubicBezTo>
                    <a:pt x="534" y="6484"/>
                    <a:pt x="1907" y="7423"/>
                    <a:pt x="3303" y="7423"/>
                  </a:cubicBezTo>
                  <a:cubicBezTo>
                    <a:pt x="3436" y="7423"/>
                    <a:pt x="3570" y="7415"/>
                    <a:pt x="3703" y="7397"/>
                  </a:cubicBezTo>
                  <a:cubicBezTo>
                    <a:pt x="7501" y="6921"/>
                    <a:pt x="7477" y="2456"/>
                    <a:pt x="4834" y="551"/>
                  </a:cubicBezTo>
                  <a:cubicBezTo>
                    <a:pt x="4465" y="289"/>
                    <a:pt x="4048" y="75"/>
                    <a:pt x="3608" y="15"/>
                  </a:cubicBezTo>
                  <a:cubicBezTo>
                    <a:pt x="3525" y="5"/>
                    <a:pt x="3443" y="0"/>
                    <a:pt x="33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32"/>
            <p:cNvSpPr/>
            <p:nvPr/>
          </p:nvSpPr>
          <p:spPr>
            <a:xfrm>
              <a:off x="1096850" y="4385575"/>
              <a:ext cx="230400" cy="231800"/>
            </a:xfrm>
            <a:custGeom>
              <a:rect b="b" l="l" r="r" t="t"/>
              <a:pathLst>
                <a:path extrusionOk="0" h="9272" w="9216">
                  <a:moveTo>
                    <a:pt x="4318" y="0"/>
                  </a:moveTo>
                  <a:cubicBezTo>
                    <a:pt x="2684" y="0"/>
                    <a:pt x="1085" y="1237"/>
                    <a:pt x="584" y="2843"/>
                  </a:cubicBezTo>
                  <a:cubicBezTo>
                    <a:pt x="1" y="4712"/>
                    <a:pt x="727" y="6819"/>
                    <a:pt x="2108" y="8201"/>
                  </a:cubicBezTo>
                  <a:cubicBezTo>
                    <a:pt x="2441" y="8546"/>
                    <a:pt x="2822" y="8843"/>
                    <a:pt x="3263" y="9034"/>
                  </a:cubicBezTo>
                  <a:cubicBezTo>
                    <a:pt x="3630" y="9198"/>
                    <a:pt x="4027" y="9272"/>
                    <a:pt x="4435" y="9272"/>
                  </a:cubicBezTo>
                  <a:cubicBezTo>
                    <a:pt x="5826" y="9272"/>
                    <a:pt x="7337" y="8416"/>
                    <a:pt x="8156" y="7403"/>
                  </a:cubicBezTo>
                  <a:cubicBezTo>
                    <a:pt x="9216" y="6093"/>
                    <a:pt x="8478" y="3724"/>
                    <a:pt x="7716" y="2319"/>
                  </a:cubicBezTo>
                  <a:cubicBezTo>
                    <a:pt x="7156" y="1283"/>
                    <a:pt x="6251" y="402"/>
                    <a:pt x="5120" y="104"/>
                  </a:cubicBezTo>
                  <a:cubicBezTo>
                    <a:pt x="4855" y="34"/>
                    <a:pt x="4586" y="0"/>
                    <a:pt x="43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32"/>
            <p:cNvSpPr/>
            <p:nvPr/>
          </p:nvSpPr>
          <p:spPr>
            <a:xfrm>
              <a:off x="950700" y="4105200"/>
              <a:ext cx="156600" cy="194250"/>
            </a:xfrm>
            <a:custGeom>
              <a:rect b="b" l="l" r="r" t="t"/>
              <a:pathLst>
                <a:path extrusionOk="0" h="7770" w="6264">
                  <a:moveTo>
                    <a:pt x="3259" y="0"/>
                  </a:moveTo>
                  <a:cubicBezTo>
                    <a:pt x="2700" y="0"/>
                    <a:pt x="2140" y="153"/>
                    <a:pt x="1667" y="449"/>
                  </a:cubicBezTo>
                  <a:cubicBezTo>
                    <a:pt x="536" y="1163"/>
                    <a:pt x="1" y="2580"/>
                    <a:pt x="72" y="3914"/>
                  </a:cubicBezTo>
                  <a:cubicBezTo>
                    <a:pt x="143" y="5354"/>
                    <a:pt x="691" y="7354"/>
                    <a:pt x="2275" y="7700"/>
                  </a:cubicBezTo>
                  <a:cubicBezTo>
                    <a:pt x="2495" y="7747"/>
                    <a:pt x="2706" y="7770"/>
                    <a:pt x="2908" y="7770"/>
                  </a:cubicBezTo>
                  <a:cubicBezTo>
                    <a:pt x="4831" y="7770"/>
                    <a:pt x="5954" y="5741"/>
                    <a:pt x="6180" y="3985"/>
                  </a:cubicBezTo>
                  <a:cubicBezTo>
                    <a:pt x="6263" y="3342"/>
                    <a:pt x="6263" y="2675"/>
                    <a:pt x="6073" y="2068"/>
                  </a:cubicBezTo>
                  <a:cubicBezTo>
                    <a:pt x="5799" y="1211"/>
                    <a:pt x="5108" y="485"/>
                    <a:pt x="4263" y="175"/>
                  </a:cubicBezTo>
                  <a:cubicBezTo>
                    <a:pt x="3942" y="58"/>
                    <a:pt x="3601" y="0"/>
                    <a:pt x="32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32"/>
            <p:cNvSpPr/>
            <p:nvPr/>
          </p:nvSpPr>
          <p:spPr>
            <a:xfrm>
              <a:off x="884625" y="3732375"/>
              <a:ext cx="289650" cy="213725"/>
            </a:xfrm>
            <a:custGeom>
              <a:rect b="b" l="l" r="r" t="t"/>
              <a:pathLst>
                <a:path extrusionOk="0" h="8549" w="11586">
                  <a:moveTo>
                    <a:pt x="5798" y="1"/>
                  </a:moveTo>
                  <a:cubicBezTo>
                    <a:pt x="5759" y="1"/>
                    <a:pt x="5719" y="2"/>
                    <a:pt x="5680" y="3"/>
                  </a:cubicBezTo>
                  <a:cubicBezTo>
                    <a:pt x="2298" y="134"/>
                    <a:pt x="0" y="4456"/>
                    <a:pt x="2334" y="7135"/>
                  </a:cubicBezTo>
                  <a:cubicBezTo>
                    <a:pt x="3181" y="8110"/>
                    <a:pt x="4537" y="8549"/>
                    <a:pt x="5930" y="8549"/>
                  </a:cubicBezTo>
                  <a:cubicBezTo>
                    <a:pt x="7648" y="8549"/>
                    <a:pt x="9424" y="7881"/>
                    <a:pt x="10371" y="6730"/>
                  </a:cubicBezTo>
                  <a:cubicBezTo>
                    <a:pt x="11418" y="5456"/>
                    <a:pt x="11585" y="3420"/>
                    <a:pt x="10514" y="2170"/>
                  </a:cubicBezTo>
                  <a:cubicBezTo>
                    <a:pt x="10025" y="1598"/>
                    <a:pt x="9359" y="1229"/>
                    <a:pt x="8692" y="896"/>
                  </a:cubicBezTo>
                  <a:cubicBezTo>
                    <a:pt x="7786" y="437"/>
                    <a:pt x="6815" y="1"/>
                    <a:pt x="57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32"/>
            <p:cNvSpPr/>
            <p:nvPr/>
          </p:nvSpPr>
          <p:spPr>
            <a:xfrm>
              <a:off x="623875" y="3501825"/>
              <a:ext cx="208975" cy="213950"/>
            </a:xfrm>
            <a:custGeom>
              <a:rect b="b" l="l" r="r" t="t"/>
              <a:pathLst>
                <a:path extrusionOk="0" h="8558" w="8359">
                  <a:moveTo>
                    <a:pt x="4034" y="1"/>
                  </a:moveTo>
                  <a:cubicBezTo>
                    <a:pt x="2734" y="1"/>
                    <a:pt x="1488" y="1001"/>
                    <a:pt x="858" y="2200"/>
                  </a:cubicBezTo>
                  <a:cubicBezTo>
                    <a:pt x="84" y="3665"/>
                    <a:pt x="1" y="5474"/>
                    <a:pt x="620" y="7010"/>
                  </a:cubicBezTo>
                  <a:cubicBezTo>
                    <a:pt x="1066" y="8116"/>
                    <a:pt x="2125" y="8557"/>
                    <a:pt x="3289" y="8557"/>
                  </a:cubicBezTo>
                  <a:cubicBezTo>
                    <a:pt x="4732" y="8557"/>
                    <a:pt x="6335" y="7880"/>
                    <a:pt x="7132" y="6951"/>
                  </a:cubicBezTo>
                  <a:cubicBezTo>
                    <a:pt x="8204" y="5701"/>
                    <a:pt x="8359" y="3748"/>
                    <a:pt x="7513" y="2343"/>
                  </a:cubicBezTo>
                  <a:cubicBezTo>
                    <a:pt x="7109" y="1676"/>
                    <a:pt x="6525" y="1141"/>
                    <a:pt x="5894" y="700"/>
                  </a:cubicBezTo>
                  <a:cubicBezTo>
                    <a:pt x="5525" y="438"/>
                    <a:pt x="5132" y="212"/>
                    <a:pt x="4703" y="93"/>
                  </a:cubicBezTo>
                  <a:cubicBezTo>
                    <a:pt x="4481" y="30"/>
                    <a:pt x="4257" y="1"/>
                    <a:pt x="40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32"/>
            <p:cNvSpPr/>
            <p:nvPr/>
          </p:nvSpPr>
          <p:spPr>
            <a:xfrm>
              <a:off x="627150" y="3909350"/>
              <a:ext cx="184625" cy="180375"/>
            </a:xfrm>
            <a:custGeom>
              <a:rect b="b" l="l" r="r" t="t"/>
              <a:pathLst>
                <a:path extrusionOk="0" h="7215" w="7385">
                  <a:moveTo>
                    <a:pt x="3392" y="1"/>
                  </a:moveTo>
                  <a:cubicBezTo>
                    <a:pt x="2616" y="1"/>
                    <a:pt x="1873" y="224"/>
                    <a:pt x="1334" y="722"/>
                  </a:cubicBezTo>
                  <a:cubicBezTo>
                    <a:pt x="929" y="1092"/>
                    <a:pt x="691" y="1592"/>
                    <a:pt x="501" y="2104"/>
                  </a:cubicBezTo>
                  <a:cubicBezTo>
                    <a:pt x="179" y="2937"/>
                    <a:pt x="0" y="3854"/>
                    <a:pt x="143" y="4747"/>
                  </a:cubicBezTo>
                  <a:cubicBezTo>
                    <a:pt x="286" y="5640"/>
                    <a:pt x="786" y="6497"/>
                    <a:pt x="1584" y="6926"/>
                  </a:cubicBezTo>
                  <a:cubicBezTo>
                    <a:pt x="1951" y="7125"/>
                    <a:pt x="2351" y="7215"/>
                    <a:pt x="2764" y="7215"/>
                  </a:cubicBezTo>
                  <a:cubicBezTo>
                    <a:pt x="4762" y="7215"/>
                    <a:pt x="7048" y="5116"/>
                    <a:pt x="7216" y="3270"/>
                  </a:cubicBezTo>
                  <a:cubicBezTo>
                    <a:pt x="7385" y="1336"/>
                    <a:pt x="5288" y="1"/>
                    <a:pt x="33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32"/>
            <p:cNvSpPr/>
            <p:nvPr/>
          </p:nvSpPr>
          <p:spPr>
            <a:xfrm>
              <a:off x="728650" y="4299175"/>
              <a:ext cx="158225" cy="160525"/>
            </a:xfrm>
            <a:custGeom>
              <a:rect b="b" l="l" r="r" t="t"/>
              <a:pathLst>
                <a:path extrusionOk="0" h="6421" w="6329">
                  <a:moveTo>
                    <a:pt x="2699" y="0"/>
                  </a:moveTo>
                  <a:cubicBezTo>
                    <a:pt x="2528" y="0"/>
                    <a:pt x="2358" y="18"/>
                    <a:pt x="2191" y="60"/>
                  </a:cubicBezTo>
                  <a:cubicBezTo>
                    <a:pt x="1215" y="310"/>
                    <a:pt x="620" y="1298"/>
                    <a:pt x="346" y="2262"/>
                  </a:cubicBezTo>
                  <a:cubicBezTo>
                    <a:pt x="1" y="3441"/>
                    <a:pt x="48" y="4894"/>
                    <a:pt x="989" y="5680"/>
                  </a:cubicBezTo>
                  <a:cubicBezTo>
                    <a:pt x="1610" y="6194"/>
                    <a:pt x="2297" y="6420"/>
                    <a:pt x="2957" y="6420"/>
                  </a:cubicBezTo>
                  <a:cubicBezTo>
                    <a:pt x="4740" y="6420"/>
                    <a:pt x="6329" y="4771"/>
                    <a:pt x="5894" y="2703"/>
                  </a:cubicBezTo>
                  <a:cubicBezTo>
                    <a:pt x="5632" y="1393"/>
                    <a:pt x="4513" y="298"/>
                    <a:pt x="3215" y="48"/>
                  </a:cubicBezTo>
                  <a:cubicBezTo>
                    <a:pt x="3043" y="18"/>
                    <a:pt x="2870" y="0"/>
                    <a:pt x="26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3" name="Google Shape;893;p32"/>
          <p:cNvGrpSpPr/>
          <p:nvPr/>
        </p:nvGrpSpPr>
        <p:grpSpPr>
          <a:xfrm flipH="1" rot="5400000">
            <a:off x="107869" y="-61934"/>
            <a:ext cx="1204070" cy="1380926"/>
            <a:chOff x="3306050" y="1157725"/>
            <a:chExt cx="1373725" cy="1575500"/>
          </a:xfrm>
        </p:grpSpPr>
        <p:sp>
          <p:nvSpPr>
            <p:cNvPr id="894" name="Google Shape;894;p32"/>
            <p:cNvSpPr/>
            <p:nvPr/>
          </p:nvSpPr>
          <p:spPr>
            <a:xfrm>
              <a:off x="3306050" y="1157725"/>
              <a:ext cx="1373725" cy="1575500"/>
            </a:xfrm>
            <a:custGeom>
              <a:rect b="b" l="l" r="r" t="t"/>
              <a:pathLst>
                <a:path extrusionOk="0" fill="none" h="63020" w="54949">
                  <a:moveTo>
                    <a:pt x="37636" y="44970"/>
                  </a:moveTo>
                  <a:cubicBezTo>
                    <a:pt x="41030" y="45791"/>
                    <a:pt x="43780" y="48030"/>
                    <a:pt x="47530" y="47256"/>
                  </a:cubicBezTo>
                  <a:cubicBezTo>
                    <a:pt x="50555" y="46637"/>
                    <a:pt x="53031" y="44494"/>
                    <a:pt x="53996" y="41553"/>
                  </a:cubicBezTo>
                  <a:cubicBezTo>
                    <a:pt x="54639" y="39576"/>
                    <a:pt x="54948" y="35183"/>
                    <a:pt x="52579" y="34088"/>
                  </a:cubicBezTo>
                  <a:cubicBezTo>
                    <a:pt x="51424" y="33552"/>
                    <a:pt x="50186" y="34218"/>
                    <a:pt x="49257" y="34873"/>
                  </a:cubicBezTo>
                  <a:cubicBezTo>
                    <a:pt x="48388" y="35469"/>
                    <a:pt x="47578" y="36123"/>
                    <a:pt x="46661" y="36635"/>
                  </a:cubicBezTo>
                  <a:cubicBezTo>
                    <a:pt x="46078" y="36981"/>
                    <a:pt x="45447" y="37326"/>
                    <a:pt x="44804" y="37552"/>
                  </a:cubicBezTo>
                  <a:cubicBezTo>
                    <a:pt x="44637" y="37612"/>
                    <a:pt x="44482" y="37659"/>
                    <a:pt x="44328" y="37719"/>
                  </a:cubicBezTo>
                  <a:cubicBezTo>
                    <a:pt x="43768" y="37909"/>
                    <a:pt x="43113" y="38052"/>
                    <a:pt x="42601" y="37659"/>
                  </a:cubicBezTo>
                  <a:cubicBezTo>
                    <a:pt x="42268" y="37397"/>
                    <a:pt x="42089" y="37005"/>
                    <a:pt x="41982" y="36612"/>
                  </a:cubicBezTo>
                  <a:cubicBezTo>
                    <a:pt x="41887" y="36266"/>
                    <a:pt x="41780" y="35862"/>
                    <a:pt x="41935" y="35528"/>
                  </a:cubicBezTo>
                  <a:cubicBezTo>
                    <a:pt x="42077" y="35219"/>
                    <a:pt x="42411" y="35052"/>
                    <a:pt x="42708" y="34921"/>
                  </a:cubicBezTo>
                  <a:cubicBezTo>
                    <a:pt x="43244" y="34683"/>
                    <a:pt x="43840" y="34540"/>
                    <a:pt x="44423" y="34397"/>
                  </a:cubicBezTo>
                  <a:cubicBezTo>
                    <a:pt x="45078" y="34254"/>
                    <a:pt x="45733" y="34135"/>
                    <a:pt x="46387" y="33992"/>
                  </a:cubicBezTo>
                  <a:cubicBezTo>
                    <a:pt x="46888" y="33897"/>
                    <a:pt x="47400" y="33790"/>
                    <a:pt x="47888" y="33623"/>
                  </a:cubicBezTo>
                  <a:cubicBezTo>
                    <a:pt x="49555" y="33052"/>
                    <a:pt x="51079" y="32099"/>
                    <a:pt x="52007" y="30575"/>
                  </a:cubicBezTo>
                  <a:cubicBezTo>
                    <a:pt x="54079" y="27170"/>
                    <a:pt x="52924" y="22598"/>
                    <a:pt x="50590" y="19657"/>
                  </a:cubicBezTo>
                  <a:cubicBezTo>
                    <a:pt x="49376" y="18133"/>
                    <a:pt x="45030" y="14026"/>
                    <a:pt x="43220" y="16788"/>
                  </a:cubicBezTo>
                  <a:cubicBezTo>
                    <a:pt x="42185" y="18383"/>
                    <a:pt x="42518" y="20979"/>
                    <a:pt x="42173" y="22777"/>
                  </a:cubicBezTo>
                  <a:cubicBezTo>
                    <a:pt x="41899" y="24193"/>
                    <a:pt x="41506" y="25598"/>
                    <a:pt x="40839" y="26872"/>
                  </a:cubicBezTo>
                  <a:cubicBezTo>
                    <a:pt x="40506" y="27527"/>
                    <a:pt x="40089" y="28158"/>
                    <a:pt x="39601" y="28718"/>
                  </a:cubicBezTo>
                  <a:cubicBezTo>
                    <a:pt x="39006" y="29408"/>
                    <a:pt x="37339" y="30694"/>
                    <a:pt x="36410" y="30039"/>
                  </a:cubicBezTo>
                  <a:cubicBezTo>
                    <a:pt x="36374" y="30004"/>
                    <a:pt x="36339" y="29980"/>
                    <a:pt x="36291" y="29932"/>
                  </a:cubicBezTo>
                  <a:lnTo>
                    <a:pt x="36291" y="29932"/>
                  </a:lnTo>
                  <a:cubicBezTo>
                    <a:pt x="34850" y="27277"/>
                    <a:pt x="37839" y="24420"/>
                    <a:pt x="39077" y="22229"/>
                  </a:cubicBezTo>
                  <a:cubicBezTo>
                    <a:pt x="40113" y="20419"/>
                    <a:pt x="40923" y="18431"/>
                    <a:pt x="41006" y="16323"/>
                  </a:cubicBezTo>
                  <a:cubicBezTo>
                    <a:pt x="41149" y="12942"/>
                    <a:pt x="39220" y="10442"/>
                    <a:pt x="36398" y="8811"/>
                  </a:cubicBezTo>
                  <a:cubicBezTo>
                    <a:pt x="34922" y="7965"/>
                    <a:pt x="30195" y="4965"/>
                    <a:pt x="29362" y="8025"/>
                  </a:cubicBezTo>
                  <a:cubicBezTo>
                    <a:pt x="29147" y="8811"/>
                    <a:pt x="29338" y="9680"/>
                    <a:pt x="29457" y="10454"/>
                  </a:cubicBezTo>
                  <a:cubicBezTo>
                    <a:pt x="29647" y="11716"/>
                    <a:pt x="29743" y="12918"/>
                    <a:pt x="29600" y="14192"/>
                  </a:cubicBezTo>
                  <a:cubicBezTo>
                    <a:pt x="29481" y="15347"/>
                    <a:pt x="29207" y="16478"/>
                    <a:pt x="28790" y="17562"/>
                  </a:cubicBezTo>
                  <a:cubicBezTo>
                    <a:pt x="28635" y="17955"/>
                    <a:pt x="28469" y="18347"/>
                    <a:pt x="28278" y="18728"/>
                  </a:cubicBezTo>
                  <a:cubicBezTo>
                    <a:pt x="28052" y="19181"/>
                    <a:pt x="27885" y="19645"/>
                    <a:pt x="27457" y="19967"/>
                  </a:cubicBezTo>
                  <a:cubicBezTo>
                    <a:pt x="26992" y="20300"/>
                    <a:pt x="26409" y="20383"/>
                    <a:pt x="25861" y="20348"/>
                  </a:cubicBezTo>
                  <a:cubicBezTo>
                    <a:pt x="25373" y="20312"/>
                    <a:pt x="24885" y="20133"/>
                    <a:pt x="24670" y="19669"/>
                  </a:cubicBezTo>
                  <a:cubicBezTo>
                    <a:pt x="24611" y="19562"/>
                    <a:pt x="24575" y="19443"/>
                    <a:pt x="24551" y="19324"/>
                  </a:cubicBezTo>
                  <a:cubicBezTo>
                    <a:pt x="24349" y="16133"/>
                    <a:pt x="26956" y="13776"/>
                    <a:pt x="27480" y="10668"/>
                  </a:cubicBezTo>
                  <a:cubicBezTo>
                    <a:pt x="27849" y="8453"/>
                    <a:pt x="27123" y="6084"/>
                    <a:pt x="25623" y="4429"/>
                  </a:cubicBezTo>
                  <a:cubicBezTo>
                    <a:pt x="21634" y="0"/>
                    <a:pt x="14550" y="2643"/>
                    <a:pt x="9538" y="595"/>
                  </a:cubicBezTo>
                  <a:cubicBezTo>
                    <a:pt x="9514" y="583"/>
                    <a:pt x="9490" y="583"/>
                    <a:pt x="9466" y="583"/>
                  </a:cubicBezTo>
                  <a:cubicBezTo>
                    <a:pt x="9407" y="583"/>
                    <a:pt x="9323" y="631"/>
                    <a:pt x="9335" y="714"/>
                  </a:cubicBezTo>
                  <a:cubicBezTo>
                    <a:pt x="9359" y="798"/>
                    <a:pt x="9371" y="869"/>
                    <a:pt x="9383" y="964"/>
                  </a:cubicBezTo>
                  <a:cubicBezTo>
                    <a:pt x="10133" y="6382"/>
                    <a:pt x="2692" y="9656"/>
                    <a:pt x="4275" y="15192"/>
                  </a:cubicBezTo>
                  <a:cubicBezTo>
                    <a:pt x="4918" y="17431"/>
                    <a:pt x="7121" y="18574"/>
                    <a:pt x="9097" y="19443"/>
                  </a:cubicBezTo>
                  <a:cubicBezTo>
                    <a:pt x="10502" y="20050"/>
                    <a:pt x="11955" y="20550"/>
                    <a:pt x="13431" y="20955"/>
                  </a:cubicBezTo>
                  <a:cubicBezTo>
                    <a:pt x="15026" y="21384"/>
                    <a:pt x="16717" y="21634"/>
                    <a:pt x="17848" y="22860"/>
                  </a:cubicBezTo>
                  <a:cubicBezTo>
                    <a:pt x="18205" y="24015"/>
                    <a:pt x="17741" y="24658"/>
                    <a:pt x="16455" y="24777"/>
                  </a:cubicBezTo>
                  <a:cubicBezTo>
                    <a:pt x="16027" y="24801"/>
                    <a:pt x="15610" y="24765"/>
                    <a:pt x="15193" y="24682"/>
                  </a:cubicBezTo>
                  <a:cubicBezTo>
                    <a:pt x="14443" y="24551"/>
                    <a:pt x="13705" y="24301"/>
                    <a:pt x="13002" y="24027"/>
                  </a:cubicBezTo>
                  <a:cubicBezTo>
                    <a:pt x="11550" y="23443"/>
                    <a:pt x="10216" y="22622"/>
                    <a:pt x="8919" y="21753"/>
                  </a:cubicBezTo>
                  <a:cubicBezTo>
                    <a:pt x="7835" y="21026"/>
                    <a:pt x="6775" y="20252"/>
                    <a:pt x="5680" y="19526"/>
                  </a:cubicBezTo>
                  <a:cubicBezTo>
                    <a:pt x="5085" y="19133"/>
                    <a:pt x="4311" y="18431"/>
                    <a:pt x="3573" y="18347"/>
                  </a:cubicBezTo>
                  <a:cubicBezTo>
                    <a:pt x="1" y="17931"/>
                    <a:pt x="1394" y="27063"/>
                    <a:pt x="1680" y="28789"/>
                  </a:cubicBezTo>
                  <a:cubicBezTo>
                    <a:pt x="2346" y="32933"/>
                    <a:pt x="3966" y="36588"/>
                    <a:pt x="8073" y="38255"/>
                  </a:cubicBezTo>
                  <a:cubicBezTo>
                    <a:pt x="9788" y="38933"/>
                    <a:pt x="11657" y="39219"/>
                    <a:pt x="13502" y="39160"/>
                  </a:cubicBezTo>
                  <a:cubicBezTo>
                    <a:pt x="15229" y="39112"/>
                    <a:pt x="16872" y="38409"/>
                    <a:pt x="18598" y="38267"/>
                  </a:cubicBezTo>
                  <a:cubicBezTo>
                    <a:pt x="18920" y="38243"/>
                    <a:pt x="19253" y="38243"/>
                    <a:pt x="19575" y="38267"/>
                  </a:cubicBezTo>
                  <a:cubicBezTo>
                    <a:pt x="20098" y="38314"/>
                    <a:pt x="20515" y="38529"/>
                    <a:pt x="20694" y="39041"/>
                  </a:cubicBezTo>
                  <a:cubicBezTo>
                    <a:pt x="20932" y="39719"/>
                    <a:pt x="20658" y="40314"/>
                    <a:pt x="20063" y="40672"/>
                  </a:cubicBezTo>
                  <a:cubicBezTo>
                    <a:pt x="19241" y="41160"/>
                    <a:pt x="18193" y="41279"/>
                    <a:pt x="17253" y="41362"/>
                  </a:cubicBezTo>
                  <a:cubicBezTo>
                    <a:pt x="16455" y="41422"/>
                    <a:pt x="15657" y="41434"/>
                    <a:pt x="14848" y="41398"/>
                  </a:cubicBezTo>
                  <a:cubicBezTo>
                    <a:pt x="12633" y="41291"/>
                    <a:pt x="10431" y="40779"/>
                    <a:pt x="8407" y="39874"/>
                  </a:cubicBezTo>
                  <a:cubicBezTo>
                    <a:pt x="7275" y="39374"/>
                    <a:pt x="5930" y="38481"/>
                    <a:pt x="4668" y="39148"/>
                  </a:cubicBezTo>
                  <a:cubicBezTo>
                    <a:pt x="3513" y="39767"/>
                    <a:pt x="3775" y="41053"/>
                    <a:pt x="4013" y="42124"/>
                  </a:cubicBezTo>
                  <a:cubicBezTo>
                    <a:pt x="4358" y="43589"/>
                    <a:pt x="4835" y="45041"/>
                    <a:pt x="5418" y="46434"/>
                  </a:cubicBezTo>
                  <a:cubicBezTo>
                    <a:pt x="6073" y="47982"/>
                    <a:pt x="6847" y="49470"/>
                    <a:pt x="7799" y="50851"/>
                  </a:cubicBezTo>
                  <a:cubicBezTo>
                    <a:pt x="8716" y="52197"/>
                    <a:pt x="9800" y="53447"/>
                    <a:pt x="11097" y="54435"/>
                  </a:cubicBezTo>
                  <a:cubicBezTo>
                    <a:pt x="12324" y="55376"/>
                    <a:pt x="13741" y="56055"/>
                    <a:pt x="15276" y="56257"/>
                  </a:cubicBezTo>
                  <a:cubicBezTo>
                    <a:pt x="17086" y="56507"/>
                    <a:pt x="18991" y="55888"/>
                    <a:pt x="20408" y="54781"/>
                  </a:cubicBezTo>
                  <a:cubicBezTo>
                    <a:pt x="21241" y="54126"/>
                    <a:pt x="21944" y="53340"/>
                    <a:pt x="22646" y="52542"/>
                  </a:cubicBezTo>
                  <a:cubicBezTo>
                    <a:pt x="22765" y="52411"/>
                    <a:pt x="22885" y="52268"/>
                    <a:pt x="23004" y="52137"/>
                  </a:cubicBezTo>
                  <a:cubicBezTo>
                    <a:pt x="23301" y="51792"/>
                    <a:pt x="23587" y="51435"/>
                    <a:pt x="23873" y="51078"/>
                  </a:cubicBezTo>
                  <a:cubicBezTo>
                    <a:pt x="24289" y="50578"/>
                    <a:pt x="24718" y="50078"/>
                    <a:pt x="25147" y="49589"/>
                  </a:cubicBezTo>
                  <a:cubicBezTo>
                    <a:pt x="25635" y="49042"/>
                    <a:pt x="26123" y="48518"/>
                    <a:pt x="26659" y="48018"/>
                  </a:cubicBezTo>
                  <a:cubicBezTo>
                    <a:pt x="27183" y="47506"/>
                    <a:pt x="27683" y="47077"/>
                    <a:pt x="28254" y="46684"/>
                  </a:cubicBezTo>
                  <a:cubicBezTo>
                    <a:pt x="28731" y="46363"/>
                    <a:pt x="29242" y="46065"/>
                    <a:pt x="29814" y="45934"/>
                  </a:cubicBezTo>
                  <a:cubicBezTo>
                    <a:pt x="30266" y="45827"/>
                    <a:pt x="30755" y="45863"/>
                    <a:pt x="31159" y="46113"/>
                  </a:cubicBezTo>
                  <a:cubicBezTo>
                    <a:pt x="31481" y="46315"/>
                    <a:pt x="31779" y="46613"/>
                    <a:pt x="31850" y="46994"/>
                  </a:cubicBezTo>
                  <a:cubicBezTo>
                    <a:pt x="32005" y="47911"/>
                    <a:pt x="31624" y="48899"/>
                    <a:pt x="31207" y="49685"/>
                  </a:cubicBezTo>
                  <a:cubicBezTo>
                    <a:pt x="30743" y="50578"/>
                    <a:pt x="30112" y="51375"/>
                    <a:pt x="29445" y="52125"/>
                  </a:cubicBezTo>
                  <a:cubicBezTo>
                    <a:pt x="28838" y="52804"/>
                    <a:pt x="28183" y="53447"/>
                    <a:pt x="27504" y="54054"/>
                  </a:cubicBezTo>
                  <a:lnTo>
                    <a:pt x="27409" y="54138"/>
                  </a:lnTo>
                  <a:cubicBezTo>
                    <a:pt x="26552" y="54900"/>
                    <a:pt x="25659" y="55602"/>
                    <a:pt x="24754" y="56281"/>
                  </a:cubicBezTo>
                  <a:cubicBezTo>
                    <a:pt x="23742" y="57043"/>
                    <a:pt x="22396" y="57745"/>
                    <a:pt x="21539" y="58662"/>
                  </a:cubicBezTo>
                  <a:cubicBezTo>
                    <a:pt x="19217" y="61091"/>
                    <a:pt x="26647" y="62841"/>
                    <a:pt x="28135" y="62889"/>
                  </a:cubicBezTo>
                  <a:cubicBezTo>
                    <a:pt x="31909" y="63020"/>
                    <a:pt x="35708" y="61008"/>
                    <a:pt x="37624" y="57733"/>
                  </a:cubicBezTo>
                  <a:cubicBezTo>
                    <a:pt x="38529" y="56197"/>
                    <a:pt x="38684" y="54566"/>
                    <a:pt x="38291" y="52852"/>
                  </a:cubicBezTo>
                  <a:cubicBezTo>
                    <a:pt x="37863" y="50982"/>
                    <a:pt x="35970" y="47946"/>
                    <a:pt x="36481" y="45839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32"/>
            <p:cNvSpPr/>
            <p:nvPr/>
          </p:nvSpPr>
          <p:spPr>
            <a:xfrm>
              <a:off x="4340700" y="1802425"/>
              <a:ext cx="155700" cy="150950"/>
            </a:xfrm>
            <a:custGeom>
              <a:rect b="b" l="l" r="r" t="t"/>
              <a:pathLst>
                <a:path extrusionOk="0" fill="none" h="6038" w="6228">
                  <a:moveTo>
                    <a:pt x="2251" y="5942"/>
                  </a:moveTo>
                  <a:cubicBezTo>
                    <a:pt x="3025" y="5918"/>
                    <a:pt x="3775" y="5549"/>
                    <a:pt x="4347" y="5025"/>
                  </a:cubicBezTo>
                  <a:cubicBezTo>
                    <a:pt x="4930" y="4501"/>
                    <a:pt x="5347" y="3835"/>
                    <a:pt x="5680" y="3120"/>
                  </a:cubicBezTo>
                  <a:cubicBezTo>
                    <a:pt x="6014" y="2394"/>
                    <a:pt x="6228" y="1513"/>
                    <a:pt x="5799" y="846"/>
                  </a:cubicBezTo>
                  <a:cubicBezTo>
                    <a:pt x="5359" y="168"/>
                    <a:pt x="4382" y="1"/>
                    <a:pt x="3644" y="299"/>
                  </a:cubicBezTo>
                  <a:cubicBezTo>
                    <a:pt x="2894" y="596"/>
                    <a:pt x="2346" y="1251"/>
                    <a:pt x="1918" y="1942"/>
                  </a:cubicBezTo>
                  <a:cubicBezTo>
                    <a:pt x="1299" y="2954"/>
                    <a:pt x="1" y="6037"/>
                    <a:pt x="2251" y="5942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32"/>
            <p:cNvSpPr/>
            <p:nvPr/>
          </p:nvSpPr>
          <p:spPr>
            <a:xfrm>
              <a:off x="3704925" y="2239100"/>
              <a:ext cx="253325" cy="143200"/>
            </a:xfrm>
            <a:custGeom>
              <a:rect b="b" l="l" r="r" t="t"/>
              <a:pathLst>
                <a:path extrusionOk="0" fill="none" h="5728" w="10133">
                  <a:moveTo>
                    <a:pt x="3405" y="1512"/>
                  </a:moveTo>
                  <a:cubicBezTo>
                    <a:pt x="4703" y="739"/>
                    <a:pt x="6644" y="0"/>
                    <a:pt x="8156" y="572"/>
                  </a:cubicBezTo>
                  <a:cubicBezTo>
                    <a:pt x="8168" y="608"/>
                    <a:pt x="8192" y="631"/>
                    <a:pt x="8239" y="643"/>
                  </a:cubicBezTo>
                  <a:cubicBezTo>
                    <a:pt x="10132" y="1774"/>
                    <a:pt x="6191" y="4394"/>
                    <a:pt x="5477" y="4751"/>
                  </a:cubicBezTo>
                  <a:cubicBezTo>
                    <a:pt x="4489" y="5227"/>
                    <a:pt x="2870" y="5727"/>
                    <a:pt x="1846" y="5120"/>
                  </a:cubicBezTo>
                  <a:cubicBezTo>
                    <a:pt x="0" y="4025"/>
                    <a:pt x="2500" y="2036"/>
                    <a:pt x="3405" y="1512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32"/>
            <p:cNvSpPr/>
            <p:nvPr/>
          </p:nvSpPr>
          <p:spPr>
            <a:xfrm>
              <a:off x="4056450" y="1704500"/>
              <a:ext cx="92300" cy="141425"/>
            </a:xfrm>
            <a:custGeom>
              <a:rect b="b" l="l" r="r" t="t"/>
              <a:pathLst>
                <a:path extrusionOk="0" fill="none" h="5657" w="3692">
                  <a:moveTo>
                    <a:pt x="1084" y="1084"/>
                  </a:moveTo>
                  <a:cubicBezTo>
                    <a:pt x="1286" y="727"/>
                    <a:pt x="1524" y="370"/>
                    <a:pt x="1882" y="156"/>
                  </a:cubicBezTo>
                  <a:cubicBezTo>
                    <a:pt x="2048" y="60"/>
                    <a:pt x="2239" y="1"/>
                    <a:pt x="2429" y="25"/>
                  </a:cubicBezTo>
                  <a:cubicBezTo>
                    <a:pt x="2644" y="48"/>
                    <a:pt x="2822" y="167"/>
                    <a:pt x="2977" y="310"/>
                  </a:cubicBezTo>
                  <a:cubicBezTo>
                    <a:pt x="3501" y="775"/>
                    <a:pt x="3691" y="1537"/>
                    <a:pt x="3620" y="2227"/>
                  </a:cubicBezTo>
                  <a:cubicBezTo>
                    <a:pt x="3548" y="2930"/>
                    <a:pt x="3263" y="3585"/>
                    <a:pt x="2941" y="4204"/>
                  </a:cubicBezTo>
                  <a:cubicBezTo>
                    <a:pt x="2786" y="4489"/>
                    <a:pt x="2632" y="4775"/>
                    <a:pt x="2405" y="5001"/>
                  </a:cubicBezTo>
                  <a:cubicBezTo>
                    <a:pt x="1786" y="5585"/>
                    <a:pt x="393" y="5656"/>
                    <a:pt x="215" y="4668"/>
                  </a:cubicBezTo>
                  <a:cubicBezTo>
                    <a:pt x="0" y="3465"/>
                    <a:pt x="500" y="2108"/>
                    <a:pt x="1084" y="1084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32"/>
            <p:cNvSpPr/>
            <p:nvPr/>
          </p:nvSpPr>
          <p:spPr>
            <a:xfrm>
              <a:off x="3780825" y="1298500"/>
              <a:ext cx="79800" cy="149450"/>
            </a:xfrm>
            <a:custGeom>
              <a:rect b="b" l="l" r="r" t="t"/>
              <a:pathLst>
                <a:path extrusionOk="0" fill="none" h="5978" w="3192">
                  <a:moveTo>
                    <a:pt x="0" y="1679"/>
                  </a:moveTo>
                  <a:cubicBezTo>
                    <a:pt x="0" y="1263"/>
                    <a:pt x="24" y="834"/>
                    <a:pt x="238" y="477"/>
                  </a:cubicBezTo>
                  <a:cubicBezTo>
                    <a:pt x="334" y="310"/>
                    <a:pt x="465" y="167"/>
                    <a:pt x="643" y="84"/>
                  </a:cubicBezTo>
                  <a:cubicBezTo>
                    <a:pt x="834" y="1"/>
                    <a:pt x="1048" y="13"/>
                    <a:pt x="1262" y="60"/>
                  </a:cubicBezTo>
                  <a:cubicBezTo>
                    <a:pt x="1941" y="215"/>
                    <a:pt x="2477" y="763"/>
                    <a:pt x="2774" y="1406"/>
                  </a:cubicBezTo>
                  <a:cubicBezTo>
                    <a:pt x="3060" y="2049"/>
                    <a:pt x="3132" y="2763"/>
                    <a:pt x="3167" y="3453"/>
                  </a:cubicBezTo>
                  <a:cubicBezTo>
                    <a:pt x="3179" y="3775"/>
                    <a:pt x="3191" y="4108"/>
                    <a:pt x="3096" y="4418"/>
                  </a:cubicBezTo>
                  <a:cubicBezTo>
                    <a:pt x="2858" y="5227"/>
                    <a:pt x="1679" y="5978"/>
                    <a:pt x="1036" y="5216"/>
                  </a:cubicBezTo>
                  <a:cubicBezTo>
                    <a:pt x="250" y="4275"/>
                    <a:pt x="12" y="2846"/>
                    <a:pt x="0" y="1679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32"/>
            <p:cNvSpPr/>
            <p:nvPr/>
          </p:nvSpPr>
          <p:spPr>
            <a:xfrm>
              <a:off x="3513225" y="1429775"/>
              <a:ext cx="152725" cy="133075"/>
            </a:xfrm>
            <a:custGeom>
              <a:rect b="b" l="l" r="r" t="t"/>
              <a:pathLst>
                <a:path extrusionOk="0" fill="none" h="5323" w="6109">
                  <a:moveTo>
                    <a:pt x="2584" y="524"/>
                  </a:moveTo>
                  <a:cubicBezTo>
                    <a:pt x="2203" y="274"/>
                    <a:pt x="1775" y="36"/>
                    <a:pt x="1310" y="12"/>
                  </a:cubicBezTo>
                  <a:cubicBezTo>
                    <a:pt x="1096" y="0"/>
                    <a:pt x="870" y="36"/>
                    <a:pt x="691" y="155"/>
                  </a:cubicBezTo>
                  <a:cubicBezTo>
                    <a:pt x="489" y="286"/>
                    <a:pt x="358" y="500"/>
                    <a:pt x="274" y="715"/>
                  </a:cubicBezTo>
                  <a:cubicBezTo>
                    <a:pt x="0" y="1453"/>
                    <a:pt x="191" y="2310"/>
                    <a:pt x="620" y="2977"/>
                  </a:cubicBezTo>
                  <a:cubicBezTo>
                    <a:pt x="1132" y="3786"/>
                    <a:pt x="1882" y="4548"/>
                    <a:pt x="2763" y="4953"/>
                  </a:cubicBezTo>
                  <a:cubicBezTo>
                    <a:pt x="3465" y="5263"/>
                    <a:pt x="4572" y="5322"/>
                    <a:pt x="5073" y="4632"/>
                  </a:cubicBezTo>
                  <a:cubicBezTo>
                    <a:pt x="6108" y="3215"/>
                    <a:pt x="3608" y="1203"/>
                    <a:pt x="2584" y="524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32"/>
            <p:cNvSpPr/>
            <p:nvPr/>
          </p:nvSpPr>
          <p:spPr>
            <a:xfrm>
              <a:off x="3611750" y="1843225"/>
              <a:ext cx="239050" cy="148850"/>
            </a:xfrm>
            <a:custGeom>
              <a:rect b="b" l="l" r="r" t="t"/>
              <a:pathLst>
                <a:path extrusionOk="0" fill="none" h="5954" w="9562">
                  <a:moveTo>
                    <a:pt x="3525" y="131"/>
                  </a:moveTo>
                  <a:cubicBezTo>
                    <a:pt x="2644" y="0"/>
                    <a:pt x="1679" y="12"/>
                    <a:pt x="965" y="524"/>
                  </a:cubicBezTo>
                  <a:cubicBezTo>
                    <a:pt x="453" y="905"/>
                    <a:pt x="143" y="1500"/>
                    <a:pt x="96" y="2131"/>
                  </a:cubicBezTo>
                  <a:cubicBezTo>
                    <a:pt x="0" y="3298"/>
                    <a:pt x="584" y="4310"/>
                    <a:pt x="1596" y="4870"/>
                  </a:cubicBezTo>
                  <a:cubicBezTo>
                    <a:pt x="3525" y="5953"/>
                    <a:pt x="6477" y="5917"/>
                    <a:pt x="8466" y="5036"/>
                  </a:cubicBezTo>
                  <a:cubicBezTo>
                    <a:pt x="8954" y="4834"/>
                    <a:pt x="9502" y="4370"/>
                    <a:pt x="9525" y="3798"/>
                  </a:cubicBezTo>
                  <a:cubicBezTo>
                    <a:pt x="9561" y="3167"/>
                    <a:pt x="8954" y="2715"/>
                    <a:pt x="8513" y="2357"/>
                  </a:cubicBezTo>
                  <a:cubicBezTo>
                    <a:pt x="7609" y="1607"/>
                    <a:pt x="6561" y="1012"/>
                    <a:pt x="5442" y="607"/>
                  </a:cubicBezTo>
                  <a:cubicBezTo>
                    <a:pt x="4822" y="393"/>
                    <a:pt x="4180" y="226"/>
                    <a:pt x="3525" y="13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32"/>
            <p:cNvSpPr/>
            <p:nvPr/>
          </p:nvSpPr>
          <p:spPr>
            <a:xfrm>
              <a:off x="3556675" y="1195825"/>
              <a:ext cx="933775" cy="1361500"/>
            </a:xfrm>
            <a:custGeom>
              <a:rect b="b" l="l" r="r" t="t"/>
              <a:pathLst>
                <a:path extrusionOk="0" fill="none" h="54460" w="37351">
                  <a:moveTo>
                    <a:pt x="36874" y="53233"/>
                  </a:moveTo>
                  <a:cubicBezTo>
                    <a:pt x="33053" y="49435"/>
                    <a:pt x="29302" y="45672"/>
                    <a:pt x="25968" y="41422"/>
                  </a:cubicBezTo>
                  <a:cubicBezTo>
                    <a:pt x="22801" y="37362"/>
                    <a:pt x="19932" y="33075"/>
                    <a:pt x="17182" y="28718"/>
                  </a:cubicBezTo>
                  <a:cubicBezTo>
                    <a:pt x="14253" y="24051"/>
                    <a:pt x="11502" y="19276"/>
                    <a:pt x="8764" y="14490"/>
                  </a:cubicBezTo>
                  <a:cubicBezTo>
                    <a:pt x="6002" y="9668"/>
                    <a:pt x="3418" y="4465"/>
                    <a:pt x="60" y="12"/>
                  </a:cubicBezTo>
                  <a:cubicBezTo>
                    <a:pt x="48" y="0"/>
                    <a:pt x="1" y="12"/>
                    <a:pt x="13" y="36"/>
                  </a:cubicBezTo>
                  <a:cubicBezTo>
                    <a:pt x="1227" y="2476"/>
                    <a:pt x="2727" y="4762"/>
                    <a:pt x="4061" y="7144"/>
                  </a:cubicBezTo>
                  <a:cubicBezTo>
                    <a:pt x="5490" y="9692"/>
                    <a:pt x="6859" y="12287"/>
                    <a:pt x="8240" y="14871"/>
                  </a:cubicBezTo>
                  <a:cubicBezTo>
                    <a:pt x="10907" y="19824"/>
                    <a:pt x="13538" y="24789"/>
                    <a:pt x="16396" y="29635"/>
                  </a:cubicBezTo>
                  <a:cubicBezTo>
                    <a:pt x="19063" y="34159"/>
                    <a:pt x="21968" y="38540"/>
                    <a:pt x="25206" y="42684"/>
                  </a:cubicBezTo>
                  <a:cubicBezTo>
                    <a:pt x="28421" y="46791"/>
                    <a:pt x="32005" y="50923"/>
                    <a:pt x="36208" y="54054"/>
                  </a:cubicBezTo>
                  <a:cubicBezTo>
                    <a:pt x="36755" y="54459"/>
                    <a:pt x="37351" y="53709"/>
                    <a:pt x="36874" y="53233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2" name="Google Shape;902;p32"/>
          <p:cNvSpPr/>
          <p:nvPr/>
        </p:nvSpPr>
        <p:spPr>
          <a:xfrm flipH="1">
            <a:off x="8018566" y="404250"/>
            <a:ext cx="436310" cy="390232"/>
          </a:xfrm>
          <a:custGeom>
            <a:rect b="b" l="l" r="r" t="t"/>
            <a:pathLst>
              <a:path extrusionOk="0" h="31694" w="35422">
                <a:moveTo>
                  <a:pt x="19100" y="0"/>
                </a:moveTo>
                <a:cubicBezTo>
                  <a:pt x="14313" y="0"/>
                  <a:pt x="9640" y="1587"/>
                  <a:pt x="6978" y="4887"/>
                </a:cubicBezTo>
                <a:cubicBezTo>
                  <a:pt x="155" y="13353"/>
                  <a:pt x="1" y="27664"/>
                  <a:pt x="12121" y="31010"/>
                </a:cubicBezTo>
                <a:lnTo>
                  <a:pt x="12121" y="31022"/>
                </a:lnTo>
                <a:cubicBezTo>
                  <a:pt x="13786" y="31479"/>
                  <a:pt x="15506" y="31694"/>
                  <a:pt x="17231" y="31694"/>
                </a:cubicBezTo>
                <a:cubicBezTo>
                  <a:pt x="19994" y="31694"/>
                  <a:pt x="22768" y="31142"/>
                  <a:pt x="25349" y="30152"/>
                </a:cubicBezTo>
                <a:cubicBezTo>
                  <a:pt x="26980" y="29521"/>
                  <a:pt x="28564" y="28712"/>
                  <a:pt x="29802" y="27497"/>
                </a:cubicBezTo>
                <a:cubicBezTo>
                  <a:pt x="33302" y="24045"/>
                  <a:pt x="35422" y="16603"/>
                  <a:pt x="35195" y="11829"/>
                </a:cubicBezTo>
                <a:cubicBezTo>
                  <a:pt x="34828" y="4121"/>
                  <a:pt x="26816" y="0"/>
                  <a:pt x="191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3" name="Google Shape;903;p32"/>
          <p:cNvSpPr/>
          <p:nvPr/>
        </p:nvSpPr>
        <p:spPr>
          <a:xfrm flipH="1">
            <a:off x="8422121" y="822251"/>
            <a:ext cx="163497" cy="173422"/>
          </a:xfrm>
          <a:custGeom>
            <a:rect b="b" l="l" r="r" t="t"/>
            <a:pathLst>
              <a:path extrusionOk="0" h="36587" w="34493">
                <a:moveTo>
                  <a:pt x="17731" y="0"/>
                </a:moveTo>
                <a:cubicBezTo>
                  <a:pt x="14425" y="0"/>
                  <a:pt x="11132" y="1023"/>
                  <a:pt x="8549" y="3095"/>
                </a:cubicBezTo>
                <a:cubicBezTo>
                  <a:pt x="5418" y="5595"/>
                  <a:pt x="3501" y="9369"/>
                  <a:pt x="2501" y="13251"/>
                </a:cubicBezTo>
                <a:cubicBezTo>
                  <a:pt x="881" y="19585"/>
                  <a:pt x="0" y="28181"/>
                  <a:pt x="5668" y="32872"/>
                </a:cubicBezTo>
                <a:cubicBezTo>
                  <a:pt x="8204" y="34980"/>
                  <a:pt x="11502" y="35968"/>
                  <a:pt x="14776" y="36385"/>
                </a:cubicBezTo>
                <a:cubicBezTo>
                  <a:pt x="15765" y="36510"/>
                  <a:pt x="16769" y="36587"/>
                  <a:pt x="17770" y="36587"/>
                </a:cubicBezTo>
                <a:cubicBezTo>
                  <a:pt x="19626" y="36587"/>
                  <a:pt x="21468" y="36322"/>
                  <a:pt x="23170" y="35611"/>
                </a:cubicBezTo>
                <a:cubicBezTo>
                  <a:pt x="25063" y="34813"/>
                  <a:pt x="26694" y="33503"/>
                  <a:pt x="28111" y="32015"/>
                </a:cubicBezTo>
                <a:cubicBezTo>
                  <a:pt x="32135" y="27776"/>
                  <a:pt x="34493" y="21883"/>
                  <a:pt x="34052" y="16049"/>
                </a:cubicBezTo>
                <a:cubicBezTo>
                  <a:pt x="33612" y="10215"/>
                  <a:pt x="30230" y="4583"/>
                  <a:pt x="25075" y="1809"/>
                </a:cubicBezTo>
                <a:cubicBezTo>
                  <a:pt x="22832" y="607"/>
                  <a:pt x="20278" y="0"/>
                  <a:pt x="1773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4" name="Google Shape;904;p32"/>
          <p:cNvSpPr/>
          <p:nvPr/>
        </p:nvSpPr>
        <p:spPr>
          <a:xfrm rot="10800000">
            <a:off x="-2424" y="3485464"/>
            <a:ext cx="1545750" cy="1658550"/>
          </a:xfrm>
          <a:custGeom>
            <a:rect b="b" l="l" r="r" t="t"/>
            <a:pathLst>
              <a:path extrusionOk="0" h="66342" w="61830">
                <a:moveTo>
                  <a:pt x="1" y="0"/>
                </a:moveTo>
                <a:lnTo>
                  <a:pt x="1" y="2417"/>
                </a:lnTo>
                <a:cubicBezTo>
                  <a:pt x="382" y="7227"/>
                  <a:pt x="822" y="12204"/>
                  <a:pt x="3073" y="16478"/>
                </a:cubicBezTo>
                <a:cubicBezTo>
                  <a:pt x="5152" y="20428"/>
                  <a:pt x="9213" y="23665"/>
                  <a:pt x="13603" y="23665"/>
                </a:cubicBezTo>
                <a:cubicBezTo>
                  <a:pt x="13965" y="23665"/>
                  <a:pt x="14328" y="23643"/>
                  <a:pt x="14693" y="23598"/>
                </a:cubicBezTo>
                <a:cubicBezTo>
                  <a:pt x="19122" y="23050"/>
                  <a:pt x="22420" y="19419"/>
                  <a:pt x="25849" y="16573"/>
                </a:cubicBezTo>
                <a:cubicBezTo>
                  <a:pt x="28261" y="14579"/>
                  <a:pt x="31449" y="12878"/>
                  <a:pt x="34428" y="12878"/>
                </a:cubicBezTo>
                <a:cubicBezTo>
                  <a:pt x="35701" y="12878"/>
                  <a:pt x="36934" y="13188"/>
                  <a:pt x="38053" y="13918"/>
                </a:cubicBezTo>
                <a:cubicBezTo>
                  <a:pt x="41625" y="16252"/>
                  <a:pt x="41792" y="21360"/>
                  <a:pt x="41280" y="25586"/>
                </a:cubicBezTo>
                <a:cubicBezTo>
                  <a:pt x="40768" y="29825"/>
                  <a:pt x="40161" y="34671"/>
                  <a:pt x="42994" y="37850"/>
                </a:cubicBezTo>
                <a:cubicBezTo>
                  <a:pt x="45340" y="40469"/>
                  <a:pt x="49448" y="41148"/>
                  <a:pt x="51412" y="44053"/>
                </a:cubicBezTo>
                <a:cubicBezTo>
                  <a:pt x="53305" y="46851"/>
                  <a:pt x="52507" y="50590"/>
                  <a:pt x="52793" y="53959"/>
                </a:cubicBezTo>
                <a:cubicBezTo>
                  <a:pt x="53234" y="59317"/>
                  <a:pt x="56865" y="64282"/>
                  <a:pt x="61830" y="66341"/>
                </a:cubicBezTo>
                <a:lnTo>
                  <a:pt x="618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5" name="Google Shape;905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BLANK_1_1_1_2_1_1_2"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33"/>
          <p:cNvSpPr/>
          <p:nvPr/>
        </p:nvSpPr>
        <p:spPr>
          <a:xfrm>
            <a:off x="6251817" y="-7292"/>
            <a:ext cx="2899475" cy="1140750"/>
          </a:xfrm>
          <a:custGeom>
            <a:rect b="b" l="l" r="r" t="t"/>
            <a:pathLst>
              <a:path extrusionOk="0" h="45630" w="115979">
                <a:moveTo>
                  <a:pt x="0" y="0"/>
                </a:moveTo>
                <a:lnTo>
                  <a:pt x="0" y="1786"/>
                </a:lnTo>
                <a:cubicBezTo>
                  <a:pt x="48" y="7799"/>
                  <a:pt x="1000" y="14097"/>
                  <a:pt x="4596" y="18919"/>
                </a:cubicBezTo>
                <a:cubicBezTo>
                  <a:pt x="7245" y="22471"/>
                  <a:pt x="11664" y="24919"/>
                  <a:pt x="15974" y="24919"/>
                </a:cubicBezTo>
                <a:cubicBezTo>
                  <a:pt x="17514" y="24919"/>
                  <a:pt x="19041" y="24606"/>
                  <a:pt x="20467" y="23920"/>
                </a:cubicBezTo>
                <a:cubicBezTo>
                  <a:pt x="25349" y="21586"/>
                  <a:pt x="27551" y="16002"/>
                  <a:pt x="30861" y="11740"/>
                </a:cubicBezTo>
                <a:cubicBezTo>
                  <a:pt x="33071" y="8886"/>
                  <a:pt x="36878" y="6606"/>
                  <a:pt x="40234" y="6606"/>
                </a:cubicBezTo>
                <a:cubicBezTo>
                  <a:pt x="41905" y="6606"/>
                  <a:pt x="43465" y="7171"/>
                  <a:pt x="44661" y="8513"/>
                </a:cubicBezTo>
                <a:cubicBezTo>
                  <a:pt x="46447" y="10513"/>
                  <a:pt x="46601" y="13454"/>
                  <a:pt x="47780" y="15859"/>
                </a:cubicBezTo>
                <a:cubicBezTo>
                  <a:pt x="49312" y="18952"/>
                  <a:pt x="52753" y="20910"/>
                  <a:pt x="56174" y="20910"/>
                </a:cubicBezTo>
                <a:cubicBezTo>
                  <a:pt x="57060" y="20910"/>
                  <a:pt x="57944" y="20779"/>
                  <a:pt x="58793" y="20503"/>
                </a:cubicBezTo>
                <a:cubicBezTo>
                  <a:pt x="62437" y="19324"/>
                  <a:pt x="64913" y="16073"/>
                  <a:pt x="67687" y="13442"/>
                </a:cubicBezTo>
                <a:cubicBezTo>
                  <a:pt x="69833" y="11407"/>
                  <a:pt x="72712" y="9622"/>
                  <a:pt x="75531" y="9622"/>
                </a:cubicBezTo>
                <a:cubicBezTo>
                  <a:pt x="76357" y="9622"/>
                  <a:pt x="77178" y="9775"/>
                  <a:pt x="77974" y="10120"/>
                </a:cubicBezTo>
                <a:cubicBezTo>
                  <a:pt x="83677" y="12609"/>
                  <a:pt x="82463" y="22038"/>
                  <a:pt x="87618" y="25539"/>
                </a:cubicBezTo>
                <a:cubicBezTo>
                  <a:pt x="91369" y="28087"/>
                  <a:pt x="96834" y="26301"/>
                  <a:pt x="100679" y="28694"/>
                </a:cubicBezTo>
                <a:cubicBezTo>
                  <a:pt x="104228" y="30920"/>
                  <a:pt x="104942" y="35659"/>
                  <a:pt x="106478" y="39552"/>
                </a:cubicBezTo>
                <a:cubicBezTo>
                  <a:pt x="107687" y="42617"/>
                  <a:pt x="110733" y="45630"/>
                  <a:pt x="113664" y="45630"/>
                </a:cubicBezTo>
                <a:cubicBezTo>
                  <a:pt x="114457" y="45630"/>
                  <a:pt x="115241" y="45410"/>
                  <a:pt x="115979" y="44910"/>
                </a:cubicBezTo>
                <a:lnTo>
                  <a:pt x="11597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8" name="Google Shape;908;p33"/>
          <p:cNvSpPr/>
          <p:nvPr/>
        </p:nvSpPr>
        <p:spPr>
          <a:xfrm>
            <a:off x="0" y="4674100"/>
            <a:ext cx="3757050" cy="500825"/>
          </a:xfrm>
          <a:custGeom>
            <a:rect b="b" l="l" r="r" t="t"/>
            <a:pathLst>
              <a:path extrusionOk="0" h="20033" w="150282">
                <a:moveTo>
                  <a:pt x="87729" y="1"/>
                </a:moveTo>
                <a:cubicBezTo>
                  <a:pt x="85035" y="1"/>
                  <a:pt x="82303" y="470"/>
                  <a:pt x="79701" y="1173"/>
                </a:cubicBezTo>
                <a:cubicBezTo>
                  <a:pt x="74724" y="2518"/>
                  <a:pt x="69974" y="4650"/>
                  <a:pt x="64973" y="5876"/>
                </a:cubicBezTo>
                <a:cubicBezTo>
                  <a:pt x="61716" y="6664"/>
                  <a:pt x="58366" y="7070"/>
                  <a:pt x="55013" y="7070"/>
                </a:cubicBezTo>
                <a:cubicBezTo>
                  <a:pt x="53855" y="7070"/>
                  <a:pt x="52697" y="7021"/>
                  <a:pt x="51543" y="6924"/>
                </a:cubicBezTo>
                <a:cubicBezTo>
                  <a:pt x="45030" y="6388"/>
                  <a:pt x="38732" y="4340"/>
                  <a:pt x="32278" y="3257"/>
                </a:cubicBezTo>
                <a:cubicBezTo>
                  <a:pt x="29894" y="2856"/>
                  <a:pt x="27438" y="2601"/>
                  <a:pt x="25000" y="2601"/>
                </a:cubicBezTo>
                <a:cubicBezTo>
                  <a:pt x="20839" y="2601"/>
                  <a:pt x="16734" y="3346"/>
                  <a:pt x="13145" y="5388"/>
                </a:cubicBezTo>
                <a:cubicBezTo>
                  <a:pt x="8442" y="8067"/>
                  <a:pt x="5168" y="12651"/>
                  <a:pt x="2060" y="17092"/>
                </a:cubicBezTo>
                <a:cubicBezTo>
                  <a:pt x="1370" y="18068"/>
                  <a:pt x="691" y="19044"/>
                  <a:pt x="1" y="20032"/>
                </a:cubicBezTo>
                <a:lnTo>
                  <a:pt x="150281" y="19580"/>
                </a:lnTo>
                <a:cubicBezTo>
                  <a:pt x="147090" y="14925"/>
                  <a:pt x="141875" y="11341"/>
                  <a:pt x="136399" y="9936"/>
                </a:cubicBezTo>
                <a:cubicBezTo>
                  <a:pt x="133248" y="9135"/>
                  <a:pt x="130003" y="8826"/>
                  <a:pt x="126746" y="8826"/>
                </a:cubicBezTo>
                <a:cubicBezTo>
                  <a:pt x="124340" y="8826"/>
                  <a:pt x="121927" y="8994"/>
                  <a:pt x="119539" y="9257"/>
                </a:cubicBezTo>
                <a:cubicBezTo>
                  <a:pt x="117297" y="9504"/>
                  <a:pt x="115014" y="9830"/>
                  <a:pt x="112765" y="9830"/>
                </a:cubicBezTo>
                <a:cubicBezTo>
                  <a:pt x="111216" y="9830"/>
                  <a:pt x="109683" y="9675"/>
                  <a:pt x="108193" y="9234"/>
                </a:cubicBezTo>
                <a:cubicBezTo>
                  <a:pt x="103228" y="7757"/>
                  <a:pt x="99644" y="3388"/>
                  <a:pt x="94881" y="1352"/>
                </a:cubicBezTo>
                <a:cubicBezTo>
                  <a:pt x="92614" y="391"/>
                  <a:pt x="90187" y="1"/>
                  <a:pt x="8772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9" name="Google Shape;909;p33"/>
          <p:cNvSpPr/>
          <p:nvPr/>
        </p:nvSpPr>
        <p:spPr>
          <a:xfrm flipH="1" rot="10800000">
            <a:off x="7632501" y="111245"/>
            <a:ext cx="1026264" cy="918254"/>
          </a:xfrm>
          <a:custGeom>
            <a:rect b="b" l="l" r="r" t="t"/>
            <a:pathLst>
              <a:path extrusionOk="0" h="31694" w="35422">
                <a:moveTo>
                  <a:pt x="19100" y="0"/>
                </a:moveTo>
                <a:cubicBezTo>
                  <a:pt x="14313" y="0"/>
                  <a:pt x="9640" y="1587"/>
                  <a:pt x="6978" y="4887"/>
                </a:cubicBezTo>
                <a:cubicBezTo>
                  <a:pt x="155" y="13353"/>
                  <a:pt x="1" y="27664"/>
                  <a:pt x="12121" y="31010"/>
                </a:cubicBezTo>
                <a:lnTo>
                  <a:pt x="12121" y="31022"/>
                </a:lnTo>
                <a:cubicBezTo>
                  <a:pt x="13786" y="31479"/>
                  <a:pt x="15506" y="31694"/>
                  <a:pt x="17231" y="31694"/>
                </a:cubicBezTo>
                <a:cubicBezTo>
                  <a:pt x="19994" y="31694"/>
                  <a:pt x="22768" y="31142"/>
                  <a:pt x="25349" y="30152"/>
                </a:cubicBezTo>
                <a:cubicBezTo>
                  <a:pt x="26980" y="29521"/>
                  <a:pt x="28564" y="28712"/>
                  <a:pt x="29802" y="27497"/>
                </a:cubicBezTo>
                <a:cubicBezTo>
                  <a:pt x="33302" y="24045"/>
                  <a:pt x="35422" y="16603"/>
                  <a:pt x="35195" y="11829"/>
                </a:cubicBezTo>
                <a:cubicBezTo>
                  <a:pt x="34828" y="4121"/>
                  <a:pt x="26816" y="0"/>
                  <a:pt x="191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10" name="Google Shape;910;p33"/>
          <p:cNvGrpSpPr/>
          <p:nvPr/>
        </p:nvGrpSpPr>
        <p:grpSpPr>
          <a:xfrm flipH="1" rot="5400000">
            <a:off x="100875" y="-95037"/>
            <a:ext cx="1373725" cy="1575500"/>
            <a:chOff x="3306050" y="1157725"/>
            <a:chExt cx="1373725" cy="1575500"/>
          </a:xfrm>
        </p:grpSpPr>
        <p:sp>
          <p:nvSpPr>
            <p:cNvPr id="911" name="Google Shape;911;p33"/>
            <p:cNvSpPr/>
            <p:nvPr/>
          </p:nvSpPr>
          <p:spPr>
            <a:xfrm>
              <a:off x="3306050" y="1157725"/>
              <a:ext cx="1373725" cy="1575500"/>
            </a:xfrm>
            <a:custGeom>
              <a:rect b="b" l="l" r="r" t="t"/>
              <a:pathLst>
                <a:path extrusionOk="0" fill="none" h="63020" w="54949">
                  <a:moveTo>
                    <a:pt x="37636" y="44970"/>
                  </a:moveTo>
                  <a:cubicBezTo>
                    <a:pt x="41030" y="45791"/>
                    <a:pt x="43780" y="48030"/>
                    <a:pt x="47530" y="47256"/>
                  </a:cubicBezTo>
                  <a:cubicBezTo>
                    <a:pt x="50555" y="46637"/>
                    <a:pt x="53031" y="44494"/>
                    <a:pt x="53996" y="41553"/>
                  </a:cubicBezTo>
                  <a:cubicBezTo>
                    <a:pt x="54639" y="39576"/>
                    <a:pt x="54948" y="35183"/>
                    <a:pt x="52579" y="34088"/>
                  </a:cubicBezTo>
                  <a:cubicBezTo>
                    <a:pt x="51424" y="33552"/>
                    <a:pt x="50186" y="34218"/>
                    <a:pt x="49257" y="34873"/>
                  </a:cubicBezTo>
                  <a:cubicBezTo>
                    <a:pt x="48388" y="35469"/>
                    <a:pt x="47578" y="36123"/>
                    <a:pt x="46661" y="36635"/>
                  </a:cubicBezTo>
                  <a:cubicBezTo>
                    <a:pt x="46078" y="36981"/>
                    <a:pt x="45447" y="37326"/>
                    <a:pt x="44804" y="37552"/>
                  </a:cubicBezTo>
                  <a:cubicBezTo>
                    <a:pt x="44637" y="37612"/>
                    <a:pt x="44482" y="37659"/>
                    <a:pt x="44328" y="37719"/>
                  </a:cubicBezTo>
                  <a:cubicBezTo>
                    <a:pt x="43768" y="37909"/>
                    <a:pt x="43113" y="38052"/>
                    <a:pt x="42601" y="37659"/>
                  </a:cubicBezTo>
                  <a:cubicBezTo>
                    <a:pt x="42268" y="37397"/>
                    <a:pt x="42089" y="37005"/>
                    <a:pt x="41982" y="36612"/>
                  </a:cubicBezTo>
                  <a:cubicBezTo>
                    <a:pt x="41887" y="36266"/>
                    <a:pt x="41780" y="35862"/>
                    <a:pt x="41935" y="35528"/>
                  </a:cubicBezTo>
                  <a:cubicBezTo>
                    <a:pt x="42077" y="35219"/>
                    <a:pt x="42411" y="35052"/>
                    <a:pt x="42708" y="34921"/>
                  </a:cubicBezTo>
                  <a:cubicBezTo>
                    <a:pt x="43244" y="34683"/>
                    <a:pt x="43840" y="34540"/>
                    <a:pt x="44423" y="34397"/>
                  </a:cubicBezTo>
                  <a:cubicBezTo>
                    <a:pt x="45078" y="34254"/>
                    <a:pt x="45733" y="34135"/>
                    <a:pt x="46387" y="33992"/>
                  </a:cubicBezTo>
                  <a:cubicBezTo>
                    <a:pt x="46888" y="33897"/>
                    <a:pt x="47400" y="33790"/>
                    <a:pt x="47888" y="33623"/>
                  </a:cubicBezTo>
                  <a:cubicBezTo>
                    <a:pt x="49555" y="33052"/>
                    <a:pt x="51079" y="32099"/>
                    <a:pt x="52007" y="30575"/>
                  </a:cubicBezTo>
                  <a:cubicBezTo>
                    <a:pt x="54079" y="27170"/>
                    <a:pt x="52924" y="22598"/>
                    <a:pt x="50590" y="19657"/>
                  </a:cubicBezTo>
                  <a:cubicBezTo>
                    <a:pt x="49376" y="18133"/>
                    <a:pt x="45030" y="14026"/>
                    <a:pt x="43220" y="16788"/>
                  </a:cubicBezTo>
                  <a:cubicBezTo>
                    <a:pt x="42185" y="18383"/>
                    <a:pt x="42518" y="20979"/>
                    <a:pt x="42173" y="22777"/>
                  </a:cubicBezTo>
                  <a:cubicBezTo>
                    <a:pt x="41899" y="24193"/>
                    <a:pt x="41506" y="25598"/>
                    <a:pt x="40839" y="26872"/>
                  </a:cubicBezTo>
                  <a:cubicBezTo>
                    <a:pt x="40506" y="27527"/>
                    <a:pt x="40089" y="28158"/>
                    <a:pt x="39601" y="28718"/>
                  </a:cubicBezTo>
                  <a:cubicBezTo>
                    <a:pt x="39006" y="29408"/>
                    <a:pt x="37339" y="30694"/>
                    <a:pt x="36410" y="30039"/>
                  </a:cubicBezTo>
                  <a:cubicBezTo>
                    <a:pt x="36374" y="30004"/>
                    <a:pt x="36339" y="29980"/>
                    <a:pt x="36291" y="29932"/>
                  </a:cubicBezTo>
                  <a:lnTo>
                    <a:pt x="36291" y="29932"/>
                  </a:lnTo>
                  <a:cubicBezTo>
                    <a:pt x="34850" y="27277"/>
                    <a:pt x="37839" y="24420"/>
                    <a:pt x="39077" y="22229"/>
                  </a:cubicBezTo>
                  <a:cubicBezTo>
                    <a:pt x="40113" y="20419"/>
                    <a:pt x="40923" y="18431"/>
                    <a:pt x="41006" y="16323"/>
                  </a:cubicBezTo>
                  <a:cubicBezTo>
                    <a:pt x="41149" y="12942"/>
                    <a:pt x="39220" y="10442"/>
                    <a:pt x="36398" y="8811"/>
                  </a:cubicBezTo>
                  <a:cubicBezTo>
                    <a:pt x="34922" y="7965"/>
                    <a:pt x="30195" y="4965"/>
                    <a:pt x="29362" y="8025"/>
                  </a:cubicBezTo>
                  <a:cubicBezTo>
                    <a:pt x="29147" y="8811"/>
                    <a:pt x="29338" y="9680"/>
                    <a:pt x="29457" y="10454"/>
                  </a:cubicBezTo>
                  <a:cubicBezTo>
                    <a:pt x="29647" y="11716"/>
                    <a:pt x="29743" y="12918"/>
                    <a:pt x="29600" y="14192"/>
                  </a:cubicBezTo>
                  <a:cubicBezTo>
                    <a:pt x="29481" y="15347"/>
                    <a:pt x="29207" y="16478"/>
                    <a:pt x="28790" y="17562"/>
                  </a:cubicBezTo>
                  <a:cubicBezTo>
                    <a:pt x="28635" y="17955"/>
                    <a:pt x="28469" y="18347"/>
                    <a:pt x="28278" y="18728"/>
                  </a:cubicBezTo>
                  <a:cubicBezTo>
                    <a:pt x="28052" y="19181"/>
                    <a:pt x="27885" y="19645"/>
                    <a:pt x="27457" y="19967"/>
                  </a:cubicBezTo>
                  <a:cubicBezTo>
                    <a:pt x="26992" y="20300"/>
                    <a:pt x="26409" y="20383"/>
                    <a:pt x="25861" y="20348"/>
                  </a:cubicBezTo>
                  <a:cubicBezTo>
                    <a:pt x="25373" y="20312"/>
                    <a:pt x="24885" y="20133"/>
                    <a:pt x="24670" y="19669"/>
                  </a:cubicBezTo>
                  <a:cubicBezTo>
                    <a:pt x="24611" y="19562"/>
                    <a:pt x="24575" y="19443"/>
                    <a:pt x="24551" y="19324"/>
                  </a:cubicBezTo>
                  <a:cubicBezTo>
                    <a:pt x="24349" y="16133"/>
                    <a:pt x="26956" y="13776"/>
                    <a:pt x="27480" y="10668"/>
                  </a:cubicBezTo>
                  <a:cubicBezTo>
                    <a:pt x="27849" y="8453"/>
                    <a:pt x="27123" y="6084"/>
                    <a:pt x="25623" y="4429"/>
                  </a:cubicBezTo>
                  <a:cubicBezTo>
                    <a:pt x="21634" y="0"/>
                    <a:pt x="14550" y="2643"/>
                    <a:pt x="9538" y="595"/>
                  </a:cubicBezTo>
                  <a:cubicBezTo>
                    <a:pt x="9514" y="583"/>
                    <a:pt x="9490" y="583"/>
                    <a:pt x="9466" y="583"/>
                  </a:cubicBezTo>
                  <a:cubicBezTo>
                    <a:pt x="9407" y="583"/>
                    <a:pt x="9323" y="631"/>
                    <a:pt x="9335" y="714"/>
                  </a:cubicBezTo>
                  <a:cubicBezTo>
                    <a:pt x="9359" y="798"/>
                    <a:pt x="9371" y="869"/>
                    <a:pt x="9383" y="964"/>
                  </a:cubicBezTo>
                  <a:cubicBezTo>
                    <a:pt x="10133" y="6382"/>
                    <a:pt x="2692" y="9656"/>
                    <a:pt x="4275" y="15192"/>
                  </a:cubicBezTo>
                  <a:cubicBezTo>
                    <a:pt x="4918" y="17431"/>
                    <a:pt x="7121" y="18574"/>
                    <a:pt x="9097" y="19443"/>
                  </a:cubicBezTo>
                  <a:cubicBezTo>
                    <a:pt x="10502" y="20050"/>
                    <a:pt x="11955" y="20550"/>
                    <a:pt x="13431" y="20955"/>
                  </a:cubicBezTo>
                  <a:cubicBezTo>
                    <a:pt x="15026" y="21384"/>
                    <a:pt x="16717" y="21634"/>
                    <a:pt x="17848" y="22860"/>
                  </a:cubicBezTo>
                  <a:cubicBezTo>
                    <a:pt x="18205" y="24015"/>
                    <a:pt x="17741" y="24658"/>
                    <a:pt x="16455" y="24777"/>
                  </a:cubicBezTo>
                  <a:cubicBezTo>
                    <a:pt x="16027" y="24801"/>
                    <a:pt x="15610" y="24765"/>
                    <a:pt x="15193" y="24682"/>
                  </a:cubicBezTo>
                  <a:cubicBezTo>
                    <a:pt x="14443" y="24551"/>
                    <a:pt x="13705" y="24301"/>
                    <a:pt x="13002" y="24027"/>
                  </a:cubicBezTo>
                  <a:cubicBezTo>
                    <a:pt x="11550" y="23443"/>
                    <a:pt x="10216" y="22622"/>
                    <a:pt x="8919" y="21753"/>
                  </a:cubicBezTo>
                  <a:cubicBezTo>
                    <a:pt x="7835" y="21026"/>
                    <a:pt x="6775" y="20252"/>
                    <a:pt x="5680" y="19526"/>
                  </a:cubicBezTo>
                  <a:cubicBezTo>
                    <a:pt x="5085" y="19133"/>
                    <a:pt x="4311" y="18431"/>
                    <a:pt x="3573" y="18347"/>
                  </a:cubicBezTo>
                  <a:cubicBezTo>
                    <a:pt x="1" y="17931"/>
                    <a:pt x="1394" y="27063"/>
                    <a:pt x="1680" y="28789"/>
                  </a:cubicBezTo>
                  <a:cubicBezTo>
                    <a:pt x="2346" y="32933"/>
                    <a:pt x="3966" y="36588"/>
                    <a:pt x="8073" y="38255"/>
                  </a:cubicBezTo>
                  <a:cubicBezTo>
                    <a:pt x="9788" y="38933"/>
                    <a:pt x="11657" y="39219"/>
                    <a:pt x="13502" y="39160"/>
                  </a:cubicBezTo>
                  <a:cubicBezTo>
                    <a:pt x="15229" y="39112"/>
                    <a:pt x="16872" y="38409"/>
                    <a:pt x="18598" y="38267"/>
                  </a:cubicBezTo>
                  <a:cubicBezTo>
                    <a:pt x="18920" y="38243"/>
                    <a:pt x="19253" y="38243"/>
                    <a:pt x="19575" y="38267"/>
                  </a:cubicBezTo>
                  <a:cubicBezTo>
                    <a:pt x="20098" y="38314"/>
                    <a:pt x="20515" y="38529"/>
                    <a:pt x="20694" y="39041"/>
                  </a:cubicBezTo>
                  <a:cubicBezTo>
                    <a:pt x="20932" y="39719"/>
                    <a:pt x="20658" y="40314"/>
                    <a:pt x="20063" y="40672"/>
                  </a:cubicBezTo>
                  <a:cubicBezTo>
                    <a:pt x="19241" y="41160"/>
                    <a:pt x="18193" y="41279"/>
                    <a:pt x="17253" y="41362"/>
                  </a:cubicBezTo>
                  <a:cubicBezTo>
                    <a:pt x="16455" y="41422"/>
                    <a:pt x="15657" y="41434"/>
                    <a:pt x="14848" y="41398"/>
                  </a:cubicBezTo>
                  <a:cubicBezTo>
                    <a:pt x="12633" y="41291"/>
                    <a:pt x="10431" y="40779"/>
                    <a:pt x="8407" y="39874"/>
                  </a:cubicBezTo>
                  <a:cubicBezTo>
                    <a:pt x="7275" y="39374"/>
                    <a:pt x="5930" y="38481"/>
                    <a:pt x="4668" y="39148"/>
                  </a:cubicBezTo>
                  <a:cubicBezTo>
                    <a:pt x="3513" y="39767"/>
                    <a:pt x="3775" y="41053"/>
                    <a:pt x="4013" y="42124"/>
                  </a:cubicBezTo>
                  <a:cubicBezTo>
                    <a:pt x="4358" y="43589"/>
                    <a:pt x="4835" y="45041"/>
                    <a:pt x="5418" y="46434"/>
                  </a:cubicBezTo>
                  <a:cubicBezTo>
                    <a:pt x="6073" y="47982"/>
                    <a:pt x="6847" y="49470"/>
                    <a:pt x="7799" y="50851"/>
                  </a:cubicBezTo>
                  <a:cubicBezTo>
                    <a:pt x="8716" y="52197"/>
                    <a:pt x="9800" y="53447"/>
                    <a:pt x="11097" y="54435"/>
                  </a:cubicBezTo>
                  <a:cubicBezTo>
                    <a:pt x="12324" y="55376"/>
                    <a:pt x="13741" y="56055"/>
                    <a:pt x="15276" y="56257"/>
                  </a:cubicBezTo>
                  <a:cubicBezTo>
                    <a:pt x="17086" y="56507"/>
                    <a:pt x="18991" y="55888"/>
                    <a:pt x="20408" y="54781"/>
                  </a:cubicBezTo>
                  <a:cubicBezTo>
                    <a:pt x="21241" y="54126"/>
                    <a:pt x="21944" y="53340"/>
                    <a:pt x="22646" y="52542"/>
                  </a:cubicBezTo>
                  <a:cubicBezTo>
                    <a:pt x="22765" y="52411"/>
                    <a:pt x="22885" y="52268"/>
                    <a:pt x="23004" y="52137"/>
                  </a:cubicBezTo>
                  <a:cubicBezTo>
                    <a:pt x="23301" y="51792"/>
                    <a:pt x="23587" y="51435"/>
                    <a:pt x="23873" y="51078"/>
                  </a:cubicBezTo>
                  <a:cubicBezTo>
                    <a:pt x="24289" y="50578"/>
                    <a:pt x="24718" y="50078"/>
                    <a:pt x="25147" y="49589"/>
                  </a:cubicBezTo>
                  <a:cubicBezTo>
                    <a:pt x="25635" y="49042"/>
                    <a:pt x="26123" y="48518"/>
                    <a:pt x="26659" y="48018"/>
                  </a:cubicBezTo>
                  <a:cubicBezTo>
                    <a:pt x="27183" y="47506"/>
                    <a:pt x="27683" y="47077"/>
                    <a:pt x="28254" y="46684"/>
                  </a:cubicBezTo>
                  <a:cubicBezTo>
                    <a:pt x="28731" y="46363"/>
                    <a:pt x="29242" y="46065"/>
                    <a:pt x="29814" y="45934"/>
                  </a:cubicBezTo>
                  <a:cubicBezTo>
                    <a:pt x="30266" y="45827"/>
                    <a:pt x="30755" y="45863"/>
                    <a:pt x="31159" y="46113"/>
                  </a:cubicBezTo>
                  <a:cubicBezTo>
                    <a:pt x="31481" y="46315"/>
                    <a:pt x="31779" y="46613"/>
                    <a:pt x="31850" y="46994"/>
                  </a:cubicBezTo>
                  <a:cubicBezTo>
                    <a:pt x="32005" y="47911"/>
                    <a:pt x="31624" y="48899"/>
                    <a:pt x="31207" y="49685"/>
                  </a:cubicBezTo>
                  <a:cubicBezTo>
                    <a:pt x="30743" y="50578"/>
                    <a:pt x="30112" y="51375"/>
                    <a:pt x="29445" y="52125"/>
                  </a:cubicBezTo>
                  <a:cubicBezTo>
                    <a:pt x="28838" y="52804"/>
                    <a:pt x="28183" y="53447"/>
                    <a:pt x="27504" y="54054"/>
                  </a:cubicBezTo>
                  <a:lnTo>
                    <a:pt x="27409" y="54138"/>
                  </a:lnTo>
                  <a:cubicBezTo>
                    <a:pt x="26552" y="54900"/>
                    <a:pt x="25659" y="55602"/>
                    <a:pt x="24754" y="56281"/>
                  </a:cubicBezTo>
                  <a:cubicBezTo>
                    <a:pt x="23742" y="57043"/>
                    <a:pt x="22396" y="57745"/>
                    <a:pt x="21539" y="58662"/>
                  </a:cubicBezTo>
                  <a:cubicBezTo>
                    <a:pt x="19217" y="61091"/>
                    <a:pt x="26647" y="62841"/>
                    <a:pt x="28135" y="62889"/>
                  </a:cubicBezTo>
                  <a:cubicBezTo>
                    <a:pt x="31909" y="63020"/>
                    <a:pt x="35708" y="61008"/>
                    <a:pt x="37624" y="57733"/>
                  </a:cubicBezTo>
                  <a:cubicBezTo>
                    <a:pt x="38529" y="56197"/>
                    <a:pt x="38684" y="54566"/>
                    <a:pt x="38291" y="52852"/>
                  </a:cubicBezTo>
                  <a:cubicBezTo>
                    <a:pt x="37863" y="50982"/>
                    <a:pt x="35970" y="47946"/>
                    <a:pt x="36481" y="45839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33"/>
            <p:cNvSpPr/>
            <p:nvPr/>
          </p:nvSpPr>
          <p:spPr>
            <a:xfrm>
              <a:off x="4340700" y="1802425"/>
              <a:ext cx="155700" cy="150950"/>
            </a:xfrm>
            <a:custGeom>
              <a:rect b="b" l="l" r="r" t="t"/>
              <a:pathLst>
                <a:path extrusionOk="0" fill="none" h="6038" w="6228">
                  <a:moveTo>
                    <a:pt x="2251" y="5942"/>
                  </a:moveTo>
                  <a:cubicBezTo>
                    <a:pt x="3025" y="5918"/>
                    <a:pt x="3775" y="5549"/>
                    <a:pt x="4347" y="5025"/>
                  </a:cubicBezTo>
                  <a:cubicBezTo>
                    <a:pt x="4930" y="4501"/>
                    <a:pt x="5347" y="3835"/>
                    <a:pt x="5680" y="3120"/>
                  </a:cubicBezTo>
                  <a:cubicBezTo>
                    <a:pt x="6014" y="2394"/>
                    <a:pt x="6228" y="1513"/>
                    <a:pt x="5799" y="846"/>
                  </a:cubicBezTo>
                  <a:cubicBezTo>
                    <a:pt x="5359" y="168"/>
                    <a:pt x="4382" y="1"/>
                    <a:pt x="3644" y="299"/>
                  </a:cubicBezTo>
                  <a:cubicBezTo>
                    <a:pt x="2894" y="596"/>
                    <a:pt x="2346" y="1251"/>
                    <a:pt x="1918" y="1942"/>
                  </a:cubicBezTo>
                  <a:cubicBezTo>
                    <a:pt x="1299" y="2954"/>
                    <a:pt x="1" y="6037"/>
                    <a:pt x="2251" y="5942"/>
                  </a:cubicBezTo>
                  <a:close/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33"/>
            <p:cNvSpPr/>
            <p:nvPr/>
          </p:nvSpPr>
          <p:spPr>
            <a:xfrm>
              <a:off x="3704925" y="2239100"/>
              <a:ext cx="253325" cy="143200"/>
            </a:xfrm>
            <a:custGeom>
              <a:rect b="b" l="l" r="r" t="t"/>
              <a:pathLst>
                <a:path extrusionOk="0" fill="none" h="5728" w="10133">
                  <a:moveTo>
                    <a:pt x="3405" y="1512"/>
                  </a:moveTo>
                  <a:cubicBezTo>
                    <a:pt x="4703" y="739"/>
                    <a:pt x="6644" y="0"/>
                    <a:pt x="8156" y="572"/>
                  </a:cubicBezTo>
                  <a:cubicBezTo>
                    <a:pt x="8168" y="608"/>
                    <a:pt x="8192" y="631"/>
                    <a:pt x="8239" y="643"/>
                  </a:cubicBezTo>
                  <a:cubicBezTo>
                    <a:pt x="10132" y="1774"/>
                    <a:pt x="6191" y="4394"/>
                    <a:pt x="5477" y="4751"/>
                  </a:cubicBezTo>
                  <a:cubicBezTo>
                    <a:pt x="4489" y="5227"/>
                    <a:pt x="2870" y="5727"/>
                    <a:pt x="1846" y="5120"/>
                  </a:cubicBezTo>
                  <a:cubicBezTo>
                    <a:pt x="0" y="4025"/>
                    <a:pt x="2500" y="2036"/>
                    <a:pt x="3405" y="1512"/>
                  </a:cubicBezTo>
                  <a:close/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33"/>
            <p:cNvSpPr/>
            <p:nvPr/>
          </p:nvSpPr>
          <p:spPr>
            <a:xfrm>
              <a:off x="4056450" y="1704500"/>
              <a:ext cx="92300" cy="141425"/>
            </a:xfrm>
            <a:custGeom>
              <a:rect b="b" l="l" r="r" t="t"/>
              <a:pathLst>
                <a:path extrusionOk="0" fill="none" h="5657" w="3692">
                  <a:moveTo>
                    <a:pt x="1084" y="1084"/>
                  </a:moveTo>
                  <a:cubicBezTo>
                    <a:pt x="1286" y="727"/>
                    <a:pt x="1524" y="370"/>
                    <a:pt x="1882" y="156"/>
                  </a:cubicBezTo>
                  <a:cubicBezTo>
                    <a:pt x="2048" y="60"/>
                    <a:pt x="2239" y="1"/>
                    <a:pt x="2429" y="25"/>
                  </a:cubicBezTo>
                  <a:cubicBezTo>
                    <a:pt x="2644" y="48"/>
                    <a:pt x="2822" y="167"/>
                    <a:pt x="2977" y="310"/>
                  </a:cubicBezTo>
                  <a:cubicBezTo>
                    <a:pt x="3501" y="775"/>
                    <a:pt x="3691" y="1537"/>
                    <a:pt x="3620" y="2227"/>
                  </a:cubicBezTo>
                  <a:cubicBezTo>
                    <a:pt x="3548" y="2930"/>
                    <a:pt x="3263" y="3585"/>
                    <a:pt x="2941" y="4204"/>
                  </a:cubicBezTo>
                  <a:cubicBezTo>
                    <a:pt x="2786" y="4489"/>
                    <a:pt x="2632" y="4775"/>
                    <a:pt x="2405" y="5001"/>
                  </a:cubicBezTo>
                  <a:cubicBezTo>
                    <a:pt x="1786" y="5585"/>
                    <a:pt x="393" y="5656"/>
                    <a:pt x="215" y="4668"/>
                  </a:cubicBezTo>
                  <a:cubicBezTo>
                    <a:pt x="0" y="3465"/>
                    <a:pt x="500" y="2108"/>
                    <a:pt x="1084" y="1084"/>
                  </a:cubicBezTo>
                  <a:close/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33"/>
            <p:cNvSpPr/>
            <p:nvPr/>
          </p:nvSpPr>
          <p:spPr>
            <a:xfrm>
              <a:off x="3780825" y="1298500"/>
              <a:ext cx="79800" cy="149450"/>
            </a:xfrm>
            <a:custGeom>
              <a:rect b="b" l="l" r="r" t="t"/>
              <a:pathLst>
                <a:path extrusionOk="0" fill="none" h="5978" w="3192">
                  <a:moveTo>
                    <a:pt x="0" y="1679"/>
                  </a:moveTo>
                  <a:cubicBezTo>
                    <a:pt x="0" y="1263"/>
                    <a:pt x="24" y="834"/>
                    <a:pt x="238" y="477"/>
                  </a:cubicBezTo>
                  <a:cubicBezTo>
                    <a:pt x="334" y="310"/>
                    <a:pt x="465" y="167"/>
                    <a:pt x="643" y="84"/>
                  </a:cubicBezTo>
                  <a:cubicBezTo>
                    <a:pt x="834" y="1"/>
                    <a:pt x="1048" y="13"/>
                    <a:pt x="1262" y="60"/>
                  </a:cubicBezTo>
                  <a:cubicBezTo>
                    <a:pt x="1941" y="215"/>
                    <a:pt x="2477" y="763"/>
                    <a:pt x="2774" y="1406"/>
                  </a:cubicBezTo>
                  <a:cubicBezTo>
                    <a:pt x="3060" y="2049"/>
                    <a:pt x="3132" y="2763"/>
                    <a:pt x="3167" y="3453"/>
                  </a:cubicBezTo>
                  <a:cubicBezTo>
                    <a:pt x="3179" y="3775"/>
                    <a:pt x="3191" y="4108"/>
                    <a:pt x="3096" y="4418"/>
                  </a:cubicBezTo>
                  <a:cubicBezTo>
                    <a:pt x="2858" y="5227"/>
                    <a:pt x="1679" y="5978"/>
                    <a:pt x="1036" y="5216"/>
                  </a:cubicBezTo>
                  <a:cubicBezTo>
                    <a:pt x="250" y="4275"/>
                    <a:pt x="12" y="2846"/>
                    <a:pt x="0" y="1679"/>
                  </a:cubicBezTo>
                  <a:close/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33"/>
            <p:cNvSpPr/>
            <p:nvPr/>
          </p:nvSpPr>
          <p:spPr>
            <a:xfrm>
              <a:off x="3513225" y="1429775"/>
              <a:ext cx="152725" cy="133075"/>
            </a:xfrm>
            <a:custGeom>
              <a:rect b="b" l="l" r="r" t="t"/>
              <a:pathLst>
                <a:path extrusionOk="0" fill="none" h="5323" w="6109">
                  <a:moveTo>
                    <a:pt x="2584" y="524"/>
                  </a:moveTo>
                  <a:cubicBezTo>
                    <a:pt x="2203" y="274"/>
                    <a:pt x="1775" y="36"/>
                    <a:pt x="1310" y="12"/>
                  </a:cubicBezTo>
                  <a:cubicBezTo>
                    <a:pt x="1096" y="0"/>
                    <a:pt x="870" y="36"/>
                    <a:pt x="691" y="155"/>
                  </a:cubicBezTo>
                  <a:cubicBezTo>
                    <a:pt x="489" y="286"/>
                    <a:pt x="358" y="500"/>
                    <a:pt x="274" y="715"/>
                  </a:cubicBezTo>
                  <a:cubicBezTo>
                    <a:pt x="0" y="1453"/>
                    <a:pt x="191" y="2310"/>
                    <a:pt x="620" y="2977"/>
                  </a:cubicBezTo>
                  <a:cubicBezTo>
                    <a:pt x="1132" y="3786"/>
                    <a:pt x="1882" y="4548"/>
                    <a:pt x="2763" y="4953"/>
                  </a:cubicBezTo>
                  <a:cubicBezTo>
                    <a:pt x="3465" y="5263"/>
                    <a:pt x="4572" y="5322"/>
                    <a:pt x="5073" y="4632"/>
                  </a:cubicBezTo>
                  <a:cubicBezTo>
                    <a:pt x="6108" y="3215"/>
                    <a:pt x="3608" y="1203"/>
                    <a:pt x="2584" y="524"/>
                  </a:cubicBezTo>
                  <a:close/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33"/>
            <p:cNvSpPr/>
            <p:nvPr/>
          </p:nvSpPr>
          <p:spPr>
            <a:xfrm>
              <a:off x="3611750" y="1843225"/>
              <a:ext cx="239050" cy="148850"/>
            </a:xfrm>
            <a:custGeom>
              <a:rect b="b" l="l" r="r" t="t"/>
              <a:pathLst>
                <a:path extrusionOk="0" fill="none" h="5954" w="9562">
                  <a:moveTo>
                    <a:pt x="3525" y="131"/>
                  </a:moveTo>
                  <a:cubicBezTo>
                    <a:pt x="2644" y="0"/>
                    <a:pt x="1679" y="12"/>
                    <a:pt x="965" y="524"/>
                  </a:cubicBezTo>
                  <a:cubicBezTo>
                    <a:pt x="453" y="905"/>
                    <a:pt x="143" y="1500"/>
                    <a:pt x="96" y="2131"/>
                  </a:cubicBezTo>
                  <a:cubicBezTo>
                    <a:pt x="0" y="3298"/>
                    <a:pt x="584" y="4310"/>
                    <a:pt x="1596" y="4870"/>
                  </a:cubicBezTo>
                  <a:cubicBezTo>
                    <a:pt x="3525" y="5953"/>
                    <a:pt x="6477" y="5917"/>
                    <a:pt x="8466" y="5036"/>
                  </a:cubicBezTo>
                  <a:cubicBezTo>
                    <a:pt x="8954" y="4834"/>
                    <a:pt x="9502" y="4370"/>
                    <a:pt x="9525" y="3798"/>
                  </a:cubicBezTo>
                  <a:cubicBezTo>
                    <a:pt x="9561" y="3167"/>
                    <a:pt x="8954" y="2715"/>
                    <a:pt x="8513" y="2357"/>
                  </a:cubicBezTo>
                  <a:cubicBezTo>
                    <a:pt x="7609" y="1607"/>
                    <a:pt x="6561" y="1012"/>
                    <a:pt x="5442" y="607"/>
                  </a:cubicBezTo>
                  <a:cubicBezTo>
                    <a:pt x="4822" y="393"/>
                    <a:pt x="4180" y="226"/>
                    <a:pt x="3525" y="131"/>
                  </a:cubicBezTo>
                  <a:close/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33"/>
            <p:cNvSpPr/>
            <p:nvPr/>
          </p:nvSpPr>
          <p:spPr>
            <a:xfrm>
              <a:off x="3556675" y="1195825"/>
              <a:ext cx="933775" cy="1361500"/>
            </a:xfrm>
            <a:custGeom>
              <a:rect b="b" l="l" r="r" t="t"/>
              <a:pathLst>
                <a:path extrusionOk="0" fill="none" h="54460" w="37351">
                  <a:moveTo>
                    <a:pt x="36874" y="53233"/>
                  </a:moveTo>
                  <a:cubicBezTo>
                    <a:pt x="33053" y="49435"/>
                    <a:pt x="29302" y="45672"/>
                    <a:pt x="25968" y="41422"/>
                  </a:cubicBezTo>
                  <a:cubicBezTo>
                    <a:pt x="22801" y="37362"/>
                    <a:pt x="19932" y="33075"/>
                    <a:pt x="17182" y="28718"/>
                  </a:cubicBezTo>
                  <a:cubicBezTo>
                    <a:pt x="14253" y="24051"/>
                    <a:pt x="11502" y="19276"/>
                    <a:pt x="8764" y="14490"/>
                  </a:cubicBezTo>
                  <a:cubicBezTo>
                    <a:pt x="6002" y="9668"/>
                    <a:pt x="3418" y="4465"/>
                    <a:pt x="60" y="12"/>
                  </a:cubicBezTo>
                  <a:cubicBezTo>
                    <a:pt x="48" y="0"/>
                    <a:pt x="1" y="12"/>
                    <a:pt x="13" y="36"/>
                  </a:cubicBezTo>
                  <a:cubicBezTo>
                    <a:pt x="1227" y="2476"/>
                    <a:pt x="2727" y="4762"/>
                    <a:pt x="4061" y="7144"/>
                  </a:cubicBezTo>
                  <a:cubicBezTo>
                    <a:pt x="5490" y="9692"/>
                    <a:pt x="6859" y="12287"/>
                    <a:pt x="8240" y="14871"/>
                  </a:cubicBezTo>
                  <a:cubicBezTo>
                    <a:pt x="10907" y="19824"/>
                    <a:pt x="13538" y="24789"/>
                    <a:pt x="16396" y="29635"/>
                  </a:cubicBezTo>
                  <a:cubicBezTo>
                    <a:pt x="19063" y="34159"/>
                    <a:pt x="21968" y="38540"/>
                    <a:pt x="25206" y="42684"/>
                  </a:cubicBezTo>
                  <a:cubicBezTo>
                    <a:pt x="28421" y="46791"/>
                    <a:pt x="32005" y="50923"/>
                    <a:pt x="36208" y="54054"/>
                  </a:cubicBezTo>
                  <a:cubicBezTo>
                    <a:pt x="36755" y="54459"/>
                    <a:pt x="37351" y="53709"/>
                    <a:pt x="36874" y="53233"/>
                  </a:cubicBezTo>
                  <a:close/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9" name="Google Shape;919;p33"/>
          <p:cNvGrpSpPr/>
          <p:nvPr/>
        </p:nvGrpSpPr>
        <p:grpSpPr>
          <a:xfrm>
            <a:off x="8026075" y="4168050"/>
            <a:ext cx="1110575" cy="975450"/>
            <a:chOff x="3575725" y="3248450"/>
            <a:chExt cx="1110575" cy="975450"/>
          </a:xfrm>
        </p:grpSpPr>
        <p:sp>
          <p:nvSpPr>
            <p:cNvPr id="920" name="Google Shape;920;p33"/>
            <p:cNvSpPr/>
            <p:nvPr/>
          </p:nvSpPr>
          <p:spPr>
            <a:xfrm>
              <a:off x="3575725" y="3248450"/>
              <a:ext cx="999550" cy="975450"/>
            </a:xfrm>
            <a:custGeom>
              <a:rect b="b" l="l" r="r" t="t"/>
              <a:pathLst>
                <a:path extrusionOk="0" fill="none" h="39018" w="39982">
                  <a:moveTo>
                    <a:pt x="39791" y="35409"/>
                  </a:moveTo>
                  <a:cubicBezTo>
                    <a:pt x="39934" y="33564"/>
                    <a:pt x="39982" y="31671"/>
                    <a:pt x="39399" y="29909"/>
                  </a:cubicBezTo>
                  <a:cubicBezTo>
                    <a:pt x="38708" y="27873"/>
                    <a:pt x="36684" y="26706"/>
                    <a:pt x="36172" y="24622"/>
                  </a:cubicBezTo>
                  <a:cubicBezTo>
                    <a:pt x="35743" y="22896"/>
                    <a:pt x="35922" y="20908"/>
                    <a:pt x="34767" y="19431"/>
                  </a:cubicBezTo>
                  <a:cubicBezTo>
                    <a:pt x="33767" y="18169"/>
                    <a:pt x="32136" y="17800"/>
                    <a:pt x="30671" y="17407"/>
                  </a:cubicBezTo>
                  <a:cubicBezTo>
                    <a:pt x="29624" y="17133"/>
                    <a:pt x="28552" y="16860"/>
                    <a:pt x="27671" y="16205"/>
                  </a:cubicBezTo>
                  <a:cubicBezTo>
                    <a:pt x="26492" y="15336"/>
                    <a:pt x="26016" y="13954"/>
                    <a:pt x="25694" y="12561"/>
                  </a:cubicBezTo>
                  <a:cubicBezTo>
                    <a:pt x="25194" y="10442"/>
                    <a:pt x="24885" y="8275"/>
                    <a:pt x="23778" y="6358"/>
                  </a:cubicBezTo>
                  <a:cubicBezTo>
                    <a:pt x="22932" y="4870"/>
                    <a:pt x="21658" y="3584"/>
                    <a:pt x="20051" y="2941"/>
                  </a:cubicBezTo>
                  <a:cubicBezTo>
                    <a:pt x="17932" y="2108"/>
                    <a:pt x="16050" y="2965"/>
                    <a:pt x="13943" y="3370"/>
                  </a:cubicBezTo>
                  <a:cubicBezTo>
                    <a:pt x="10895" y="3965"/>
                    <a:pt x="9645" y="2001"/>
                    <a:pt x="7228" y="750"/>
                  </a:cubicBezTo>
                  <a:cubicBezTo>
                    <a:pt x="5906" y="48"/>
                    <a:pt x="4454" y="0"/>
                    <a:pt x="3132" y="739"/>
                  </a:cubicBezTo>
                  <a:cubicBezTo>
                    <a:pt x="25" y="2489"/>
                    <a:pt x="1" y="6442"/>
                    <a:pt x="2072" y="8990"/>
                  </a:cubicBezTo>
                  <a:cubicBezTo>
                    <a:pt x="3513" y="10764"/>
                    <a:pt x="6192" y="11180"/>
                    <a:pt x="7359" y="13097"/>
                  </a:cubicBezTo>
                  <a:cubicBezTo>
                    <a:pt x="8454" y="14907"/>
                    <a:pt x="8383" y="17181"/>
                    <a:pt x="9597" y="18955"/>
                  </a:cubicBezTo>
                  <a:cubicBezTo>
                    <a:pt x="10716" y="20586"/>
                    <a:pt x="11907" y="20396"/>
                    <a:pt x="13669" y="20646"/>
                  </a:cubicBezTo>
                  <a:cubicBezTo>
                    <a:pt x="17039" y="21110"/>
                    <a:pt x="16789" y="25325"/>
                    <a:pt x="17551" y="27789"/>
                  </a:cubicBezTo>
                  <a:cubicBezTo>
                    <a:pt x="18063" y="29480"/>
                    <a:pt x="19194" y="31076"/>
                    <a:pt x="21075" y="31278"/>
                  </a:cubicBezTo>
                  <a:cubicBezTo>
                    <a:pt x="22420" y="31409"/>
                    <a:pt x="23789" y="30814"/>
                    <a:pt x="25087" y="31445"/>
                  </a:cubicBezTo>
                  <a:cubicBezTo>
                    <a:pt x="26206" y="31992"/>
                    <a:pt x="26385" y="33743"/>
                    <a:pt x="26933" y="34755"/>
                  </a:cubicBezTo>
                  <a:cubicBezTo>
                    <a:pt x="29207" y="39017"/>
                    <a:pt x="34934" y="35552"/>
                    <a:pt x="38684" y="36326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33"/>
            <p:cNvSpPr/>
            <p:nvPr/>
          </p:nvSpPr>
          <p:spPr>
            <a:xfrm>
              <a:off x="3726650" y="3401150"/>
              <a:ext cx="959650" cy="814400"/>
            </a:xfrm>
            <a:custGeom>
              <a:rect b="b" l="l" r="r" t="t"/>
              <a:pathLst>
                <a:path extrusionOk="0" fill="none" h="32576" w="38386">
                  <a:moveTo>
                    <a:pt x="0" y="0"/>
                  </a:moveTo>
                  <a:cubicBezTo>
                    <a:pt x="15776" y="6703"/>
                    <a:pt x="20741" y="26551"/>
                    <a:pt x="37148" y="32278"/>
                  </a:cubicBezTo>
                  <a:cubicBezTo>
                    <a:pt x="38005" y="32576"/>
                    <a:pt x="38386" y="31206"/>
                    <a:pt x="37529" y="30909"/>
                  </a:cubicBezTo>
                  <a:cubicBezTo>
                    <a:pt x="21420" y="25480"/>
                    <a:pt x="15764" y="600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2" name="Google Shape;922;p33"/>
          <p:cNvSpPr txBox="1"/>
          <p:nvPr>
            <p:ph type="title"/>
          </p:nvPr>
        </p:nvSpPr>
        <p:spPr>
          <a:xfrm>
            <a:off x="4718833" y="2851325"/>
            <a:ext cx="1704900" cy="460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23" name="Google Shape;923;p33"/>
          <p:cNvSpPr txBox="1"/>
          <p:nvPr>
            <p:ph idx="1" type="subTitle"/>
          </p:nvPr>
        </p:nvSpPr>
        <p:spPr>
          <a:xfrm>
            <a:off x="4718838" y="3274979"/>
            <a:ext cx="1704900" cy="849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4" name="Google Shape;924;p33"/>
          <p:cNvSpPr txBox="1"/>
          <p:nvPr>
            <p:ph idx="2" type="title"/>
          </p:nvPr>
        </p:nvSpPr>
        <p:spPr>
          <a:xfrm>
            <a:off x="721900" y="2851325"/>
            <a:ext cx="1704900" cy="460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25" name="Google Shape;925;p33"/>
          <p:cNvSpPr txBox="1"/>
          <p:nvPr>
            <p:ph idx="3" type="subTitle"/>
          </p:nvPr>
        </p:nvSpPr>
        <p:spPr>
          <a:xfrm>
            <a:off x="721900" y="3275242"/>
            <a:ext cx="1704900" cy="849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6" name="Google Shape;926;p33"/>
          <p:cNvSpPr txBox="1"/>
          <p:nvPr>
            <p:ph idx="4" type="title"/>
          </p:nvPr>
        </p:nvSpPr>
        <p:spPr>
          <a:xfrm>
            <a:off x="6717299" y="2851325"/>
            <a:ext cx="1704900" cy="460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27" name="Google Shape;927;p33"/>
          <p:cNvSpPr txBox="1"/>
          <p:nvPr>
            <p:ph idx="5" type="subTitle"/>
          </p:nvPr>
        </p:nvSpPr>
        <p:spPr>
          <a:xfrm>
            <a:off x="6717300" y="3274976"/>
            <a:ext cx="1704900" cy="849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8" name="Google Shape;928;p33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29" name="Google Shape;929;p33"/>
          <p:cNvSpPr txBox="1"/>
          <p:nvPr>
            <p:ph idx="7" type="title"/>
          </p:nvPr>
        </p:nvSpPr>
        <p:spPr>
          <a:xfrm>
            <a:off x="2720366" y="2851325"/>
            <a:ext cx="1704900" cy="460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30" name="Google Shape;930;p33"/>
          <p:cNvSpPr txBox="1"/>
          <p:nvPr>
            <p:ph idx="8" type="subTitle"/>
          </p:nvPr>
        </p:nvSpPr>
        <p:spPr>
          <a:xfrm>
            <a:off x="2720350" y="3275011"/>
            <a:ext cx="1704900" cy="849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1" name="Google Shape;931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1"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p34"/>
          <p:cNvSpPr txBox="1"/>
          <p:nvPr>
            <p:ph type="title"/>
          </p:nvPr>
        </p:nvSpPr>
        <p:spPr>
          <a:xfrm>
            <a:off x="3295950" y="2423403"/>
            <a:ext cx="2552100" cy="462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34" name="Google Shape;934;p34"/>
          <p:cNvSpPr txBox="1"/>
          <p:nvPr>
            <p:ph idx="1" type="subTitle"/>
          </p:nvPr>
        </p:nvSpPr>
        <p:spPr>
          <a:xfrm>
            <a:off x="3295950" y="2821689"/>
            <a:ext cx="2552100" cy="1043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5" name="Google Shape;935;p34"/>
          <p:cNvSpPr txBox="1"/>
          <p:nvPr>
            <p:ph idx="2" type="title"/>
          </p:nvPr>
        </p:nvSpPr>
        <p:spPr>
          <a:xfrm>
            <a:off x="715050" y="2423403"/>
            <a:ext cx="2552100" cy="462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36" name="Google Shape;936;p34"/>
          <p:cNvSpPr txBox="1"/>
          <p:nvPr>
            <p:ph idx="3" type="subTitle"/>
          </p:nvPr>
        </p:nvSpPr>
        <p:spPr>
          <a:xfrm>
            <a:off x="715050" y="2821689"/>
            <a:ext cx="2552100" cy="1043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7" name="Google Shape;937;p34"/>
          <p:cNvSpPr txBox="1"/>
          <p:nvPr>
            <p:ph idx="4" type="title"/>
          </p:nvPr>
        </p:nvSpPr>
        <p:spPr>
          <a:xfrm>
            <a:off x="5876850" y="2423403"/>
            <a:ext cx="2552100" cy="462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38" name="Google Shape;938;p34"/>
          <p:cNvSpPr txBox="1"/>
          <p:nvPr>
            <p:ph idx="5" type="subTitle"/>
          </p:nvPr>
        </p:nvSpPr>
        <p:spPr>
          <a:xfrm>
            <a:off x="5876850" y="2821689"/>
            <a:ext cx="2552100" cy="1043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9" name="Google Shape;939;p34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40" name="Google Shape;940;p34"/>
          <p:cNvSpPr/>
          <p:nvPr/>
        </p:nvSpPr>
        <p:spPr>
          <a:xfrm rot="-5400000">
            <a:off x="7834375" y="-54000"/>
            <a:ext cx="1276500" cy="1384500"/>
          </a:xfrm>
          <a:prstGeom prst="round2SameRect">
            <a:avLst>
              <a:gd fmla="val 48557" name="adj1"/>
              <a:gd fmla="val 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1" name="Google Shape;941;p34"/>
          <p:cNvSpPr/>
          <p:nvPr/>
        </p:nvSpPr>
        <p:spPr>
          <a:xfrm rot="10800000">
            <a:off x="6158160" y="-21874"/>
            <a:ext cx="2119728" cy="560874"/>
          </a:xfrm>
          <a:custGeom>
            <a:rect b="b" l="l" r="r" t="t"/>
            <a:pathLst>
              <a:path extrusionOk="0" h="20033" w="150282">
                <a:moveTo>
                  <a:pt x="87729" y="1"/>
                </a:moveTo>
                <a:cubicBezTo>
                  <a:pt x="85035" y="1"/>
                  <a:pt x="82303" y="470"/>
                  <a:pt x="79701" y="1173"/>
                </a:cubicBezTo>
                <a:cubicBezTo>
                  <a:pt x="74724" y="2518"/>
                  <a:pt x="69974" y="4650"/>
                  <a:pt x="64973" y="5876"/>
                </a:cubicBezTo>
                <a:cubicBezTo>
                  <a:pt x="61716" y="6664"/>
                  <a:pt x="58366" y="7070"/>
                  <a:pt x="55013" y="7070"/>
                </a:cubicBezTo>
                <a:cubicBezTo>
                  <a:pt x="53855" y="7070"/>
                  <a:pt x="52697" y="7021"/>
                  <a:pt x="51543" y="6924"/>
                </a:cubicBezTo>
                <a:cubicBezTo>
                  <a:pt x="45030" y="6388"/>
                  <a:pt x="38732" y="4340"/>
                  <a:pt x="32278" y="3257"/>
                </a:cubicBezTo>
                <a:cubicBezTo>
                  <a:pt x="29894" y="2856"/>
                  <a:pt x="27438" y="2601"/>
                  <a:pt x="25000" y="2601"/>
                </a:cubicBezTo>
                <a:cubicBezTo>
                  <a:pt x="20839" y="2601"/>
                  <a:pt x="16734" y="3346"/>
                  <a:pt x="13145" y="5388"/>
                </a:cubicBezTo>
                <a:cubicBezTo>
                  <a:pt x="8442" y="8067"/>
                  <a:pt x="5168" y="12651"/>
                  <a:pt x="2060" y="17092"/>
                </a:cubicBezTo>
                <a:cubicBezTo>
                  <a:pt x="1370" y="18068"/>
                  <a:pt x="691" y="19044"/>
                  <a:pt x="1" y="20032"/>
                </a:cubicBezTo>
                <a:lnTo>
                  <a:pt x="150281" y="19580"/>
                </a:lnTo>
                <a:cubicBezTo>
                  <a:pt x="147090" y="14925"/>
                  <a:pt x="141875" y="11341"/>
                  <a:pt x="136399" y="9936"/>
                </a:cubicBezTo>
                <a:cubicBezTo>
                  <a:pt x="133248" y="9135"/>
                  <a:pt x="130003" y="8826"/>
                  <a:pt x="126746" y="8826"/>
                </a:cubicBezTo>
                <a:cubicBezTo>
                  <a:pt x="124340" y="8826"/>
                  <a:pt x="121927" y="8994"/>
                  <a:pt x="119539" y="9257"/>
                </a:cubicBezTo>
                <a:cubicBezTo>
                  <a:pt x="117297" y="9504"/>
                  <a:pt x="115014" y="9830"/>
                  <a:pt x="112765" y="9830"/>
                </a:cubicBezTo>
                <a:cubicBezTo>
                  <a:pt x="111216" y="9830"/>
                  <a:pt x="109683" y="9675"/>
                  <a:pt x="108193" y="9234"/>
                </a:cubicBezTo>
                <a:cubicBezTo>
                  <a:pt x="103228" y="7757"/>
                  <a:pt x="99644" y="3388"/>
                  <a:pt x="94881" y="1352"/>
                </a:cubicBezTo>
                <a:cubicBezTo>
                  <a:pt x="92614" y="391"/>
                  <a:pt x="90187" y="1"/>
                  <a:pt x="8772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2" name="Google Shape;942;p34"/>
          <p:cNvSpPr/>
          <p:nvPr/>
        </p:nvSpPr>
        <p:spPr>
          <a:xfrm>
            <a:off x="-7292" y="-7292"/>
            <a:ext cx="1761275" cy="1515075"/>
          </a:xfrm>
          <a:custGeom>
            <a:rect b="b" l="l" r="r" t="t"/>
            <a:pathLst>
              <a:path extrusionOk="0" h="60603" w="70451">
                <a:moveTo>
                  <a:pt x="227" y="0"/>
                </a:moveTo>
                <a:lnTo>
                  <a:pt x="1" y="60222"/>
                </a:lnTo>
                <a:cubicBezTo>
                  <a:pt x="592" y="60484"/>
                  <a:pt x="1209" y="60603"/>
                  <a:pt x="1830" y="60603"/>
                </a:cubicBezTo>
                <a:cubicBezTo>
                  <a:pt x="3974" y="60603"/>
                  <a:pt x="6155" y="59182"/>
                  <a:pt x="7383" y="57317"/>
                </a:cubicBezTo>
                <a:cubicBezTo>
                  <a:pt x="8966" y="54912"/>
                  <a:pt x="9407" y="51959"/>
                  <a:pt x="10026" y="49149"/>
                </a:cubicBezTo>
                <a:cubicBezTo>
                  <a:pt x="10645" y="46339"/>
                  <a:pt x="11597" y="43398"/>
                  <a:pt x="13836" y="41588"/>
                </a:cubicBezTo>
                <a:cubicBezTo>
                  <a:pt x="18253" y="38040"/>
                  <a:pt x="25694" y="40350"/>
                  <a:pt x="29671" y="36314"/>
                </a:cubicBezTo>
                <a:cubicBezTo>
                  <a:pt x="32148" y="33802"/>
                  <a:pt x="32219" y="29837"/>
                  <a:pt x="33684" y="26634"/>
                </a:cubicBezTo>
                <a:cubicBezTo>
                  <a:pt x="35898" y="21753"/>
                  <a:pt x="41173" y="19026"/>
                  <a:pt x="46316" y="17526"/>
                </a:cubicBezTo>
                <a:cubicBezTo>
                  <a:pt x="51460" y="16026"/>
                  <a:pt x="56913" y="15347"/>
                  <a:pt x="61663" y="12883"/>
                </a:cubicBezTo>
                <a:cubicBezTo>
                  <a:pt x="66414" y="10406"/>
                  <a:pt x="70450" y="5394"/>
                  <a:pt x="69593" y="107"/>
                </a:cubicBezTo>
                <a:lnTo>
                  <a:pt x="22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3" name="Google Shape;943;p34"/>
          <p:cNvSpPr/>
          <p:nvPr/>
        </p:nvSpPr>
        <p:spPr>
          <a:xfrm>
            <a:off x="2693475" y="4642675"/>
            <a:ext cx="3757050" cy="500825"/>
          </a:xfrm>
          <a:custGeom>
            <a:rect b="b" l="l" r="r" t="t"/>
            <a:pathLst>
              <a:path extrusionOk="0" h="20033" w="150282">
                <a:moveTo>
                  <a:pt x="87729" y="1"/>
                </a:moveTo>
                <a:cubicBezTo>
                  <a:pt x="85035" y="1"/>
                  <a:pt x="82303" y="470"/>
                  <a:pt x="79701" y="1173"/>
                </a:cubicBezTo>
                <a:cubicBezTo>
                  <a:pt x="74724" y="2518"/>
                  <a:pt x="69974" y="4650"/>
                  <a:pt x="64973" y="5876"/>
                </a:cubicBezTo>
                <a:cubicBezTo>
                  <a:pt x="61716" y="6664"/>
                  <a:pt x="58366" y="7070"/>
                  <a:pt x="55013" y="7070"/>
                </a:cubicBezTo>
                <a:cubicBezTo>
                  <a:pt x="53855" y="7070"/>
                  <a:pt x="52697" y="7021"/>
                  <a:pt x="51543" y="6924"/>
                </a:cubicBezTo>
                <a:cubicBezTo>
                  <a:pt x="45030" y="6388"/>
                  <a:pt x="38732" y="4340"/>
                  <a:pt x="32278" y="3257"/>
                </a:cubicBezTo>
                <a:cubicBezTo>
                  <a:pt x="29894" y="2856"/>
                  <a:pt x="27438" y="2601"/>
                  <a:pt x="25000" y="2601"/>
                </a:cubicBezTo>
                <a:cubicBezTo>
                  <a:pt x="20839" y="2601"/>
                  <a:pt x="16734" y="3346"/>
                  <a:pt x="13145" y="5388"/>
                </a:cubicBezTo>
                <a:cubicBezTo>
                  <a:pt x="8442" y="8067"/>
                  <a:pt x="5168" y="12651"/>
                  <a:pt x="2060" y="17092"/>
                </a:cubicBezTo>
                <a:cubicBezTo>
                  <a:pt x="1370" y="18068"/>
                  <a:pt x="691" y="19044"/>
                  <a:pt x="1" y="20032"/>
                </a:cubicBezTo>
                <a:lnTo>
                  <a:pt x="150281" y="19580"/>
                </a:lnTo>
                <a:cubicBezTo>
                  <a:pt x="147090" y="14925"/>
                  <a:pt x="141875" y="11341"/>
                  <a:pt x="136399" y="9936"/>
                </a:cubicBezTo>
                <a:cubicBezTo>
                  <a:pt x="133248" y="9135"/>
                  <a:pt x="130003" y="8826"/>
                  <a:pt x="126746" y="8826"/>
                </a:cubicBezTo>
                <a:cubicBezTo>
                  <a:pt x="124340" y="8826"/>
                  <a:pt x="121927" y="8994"/>
                  <a:pt x="119539" y="9257"/>
                </a:cubicBezTo>
                <a:cubicBezTo>
                  <a:pt x="117297" y="9504"/>
                  <a:pt x="115014" y="9830"/>
                  <a:pt x="112765" y="9830"/>
                </a:cubicBezTo>
                <a:cubicBezTo>
                  <a:pt x="111216" y="9830"/>
                  <a:pt x="109683" y="9675"/>
                  <a:pt x="108193" y="9234"/>
                </a:cubicBezTo>
                <a:cubicBezTo>
                  <a:pt x="103228" y="7757"/>
                  <a:pt x="99644" y="3388"/>
                  <a:pt x="94881" y="1352"/>
                </a:cubicBezTo>
                <a:cubicBezTo>
                  <a:pt x="92614" y="391"/>
                  <a:pt x="90187" y="1"/>
                  <a:pt x="8772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44" name="Google Shape;944;p34"/>
          <p:cNvGrpSpPr/>
          <p:nvPr/>
        </p:nvGrpSpPr>
        <p:grpSpPr>
          <a:xfrm rot="10800000">
            <a:off x="0" y="-12"/>
            <a:ext cx="1110575" cy="975450"/>
            <a:chOff x="3575725" y="3248450"/>
            <a:chExt cx="1110575" cy="975450"/>
          </a:xfrm>
        </p:grpSpPr>
        <p:sp>
          <p:nvSpPr>
            <p:cNvPr id="945" name="Google Shape;945;p34"/>
            <p:cNvSpPr/>
            <p:nvPr/>
          </p:nvSpPr>
          <p:spPr>
            <a:xfrm>
              <a:off x="3575725" y="3248450"/>
              <a:ext cx="999550" cy="975450"/>
            </a:xfrm>
            <a:custGeom>
              <a:rect b="b" l="l" r="r" t="t"/>
              <a:pathLst>
                <a:path extrusionOk="0" fill="none" h="39018" w="39982">
                  <a:moveTo>
                    <a:pt x="39791" y="35409"/>
                  </a:moveTo>
                  <a:cubicBezTo>
                    <a:pt x="39934" y="33564"/>
                    <a:pt x="39982" y="31671"/>
                    <a:pt x="39399" y="29909"/>
                  </a:cubicBezTo>
                  <a:cubicBezTo>
                    <a:pt x="38708" y="27873"/>
                    <a:pt x="36684" y="26706"/>
                    <a:pt x="36172" y="24622"/>
                  </a:cubicBezTo>
                  <a:cubicBezTo>
                    <a:pt x="35743" y="22896"/>
                    <a:pt x="35922" y="20908"/>
                    <a:pt x="34767" y="19431"/>
                  </a:cubicBezTo>
                  <a:cubicBezTo>
                    <a:pt x="33767" y="18169"/>
                    <a:pt x="32136" y="17800"/>
                    <a:pt x="30671" y="17407"/>
                  </a:cubicBezTo>
                  <a:cubicBezTo>
                    <a:pt x="29624" y="17133"/>
                    <a:pt x="28552" y="16860"/>
                    <a:pt x="27671" y="16205"/>
                  </a:cubicBezTo>
                  <a:cubicBezTo>
                    <a:pt x="26492" y="15336"/>
                    <a:pt x="26016" y="13954"/>
                    <a:pt x="25694" y="12561"/>
                  </a:cubicBezTo>
                  <a:cubicBezTo>
                    <a:pt x="25194" y="10442"/>
                    <a:pt x="24885" y="8275"/>
                    <a:pt x="23778" y="6358"/>
                  </a:cubicBezTo>
                  <a:cubicBezTo>
                    <a:pt x="22932" y="4870"/>
                    <a:pt x="21658" y="3584"/>
                    <a:pt x="20051" y="2941"/>
                  </a:cubicBezTo>
                  <a:cubicBezTo>
                    <a:pt x="17932" y="2108"/>
                    <a:pt x="16050" y="2965"/>
                    <a:pt x="13943" y="3370"/>
                  </a:cubicBezTo>
                  <a:cubicBezTo>
                    <a:pt x="10895" y="3965"/>
                    <a:pt x="9645" y="2001"/>
                    <a:pt x="7228" y="750"/>
                  </a:cubicBezTo>
                  <a:cubicBezTo>
                    <a:pt x="5906" y="48"/>
                    <a:pt x="4454" y="0"/>
                    <a:pt x="3132" y="739"/>
                  </a:cubicBezTo>
                  <a:cubicBezTo>
                    <a:pt x="25" y="2489"/>
                    <a:pt x="1" y="6442"/>
                    <a:pt x="2072" y="8990"/>
                  </a:cubicBezTo>
                  <a:cubicBezTo>
                    <a:pt x="3513" y="10764"/>
                    <a:pt x="6192" y="11180"/>
                    <a:pt x="7359" y="13097"/>
                  </a:cubicBezTo>
                  <a:cubicBezTo>
                    <a:pt x="8454" y="14907"/>
                    <a:pt x="8383" y="17181"/>
                    <a:pt x="9597" y="18955"/>
                  </a:cubicBezTo>
                  <a:cubicBezTo>
                    <a:pt x="10716" y="20586"/>
                    <a:pt x="11907" y="20396"/>
                    <a:pt x="13669" y="20646"/>
                  </a:cubicBezTo>
                  <a:cubicBezTo>
                    <a:pt x="17039" y="21110"/>
                    <a:pt x="16789" y="25325"/>
                    <a:pt x="17551" y="27789"/>
                  </a:cubicBezTo>
                  <a:cubicBezTo>
                    <a:pt x="18063" y="29480"/>
                    <a:pt x="19194" y="31076"/>
                    <a:pt x="21075" y="31278"/>
                  </a:cubicBezTo>
                  <a:cubicBezTo>
                    <a:pt x="22420" y="31409"/>
                    <a:pt x="23789" y="30814"/>
                    <a:pt x="25087" y="31445"/>
                  </a:cubicBezTo>
                  <a:cubicBezTo>
                    <a:pt x="26206" y="31992"/>
                    <a:pt x="26385" y="33743"/>
                    <a:pt x="26933" y="34755"/>
                  </a:cubicBezTo>
                  <a:cubicBezTo>
                    <a:pt x="29207" y="39017"/>
                    <a:pt x="34934" y="35552"/>
                    <a:pt x="38684" y="36326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34"/>
            <p:cNvSpPr/>
            <p:nvPr/>
          </p:nvSpPr>
          <p:spPr>
            <a:xfrm>
              <a:off x="3726650" y="3401150"/>
              <a:ext cx="959650" cy="814400"/>
            </a:xfrm>
            <a:custGeom>
              <a:rect b="b" l="l" r="r" t="t"/>
              <a:pathLst>
                <a:path extrusionOk="0" fill="none" h="32576" w="38386">
                  <a:moveTo>
                    <a:pt x="0" y="0"/>
                  </a:moveTo>
                  <a:cubicBezTo>
                    <a:pt x="15776" y="6703"/>
                    <a:pt x="20741" y="26551"/>
                    <a:pt x="37148" y="32278"/>
                  </a:cubicBezTo>
                  <a:cubicBezTo>
                    <a:pt x="38005" y="32576"/>
                    <a:pt x="38386" y="31206"/>
                    <a:pt x="37529" y="30909"/>
                  </a:cubicBezTo>
                  <a:cubicBezTo>
                    <a:pt x="21420" y="25480"/>
                    <a:pt x="15764" y="600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7" name="Google Shape;947;p34"/>
          <p:cNvGrpSpPr/>
          <p:nvPr/>
        </p:nvGrpSpPr>
        <p:grpSpPr>
          <a:xfrm rot="10800000">
            <a:off x="7488103" y="4236302"/>
            <a:ext cx="1655900" cy="875425"/>
            <a:chOff x="1680550" y="2806125"/>
            <a:chExt cx="1655900" cy="875425"/>
          </a:xfrm>
        </p:grpSpPr>
        <p:sp>
          <p:nvSpPr>
            <p:cNvPr id="948" name="Google Shape;948;p34"/>
            <p:cNvSpPr/>
            <p:nvPr/>
          </p:nvSpPr>
          <p:spPr>
            <a:xfrm>
              <a:off x="1906775" y="2806125"/>
              <a:ext cx="1429675" cy="875425"/>
            </a:xfrm>
            <a:custGeom>
              <a:rect b="b" l="l" r="r" t="t"/>
              <a:pathLst>
                <a:path extrusionOk="0" fill="none" h="35017" w="57187">
                  <a:moveTo>
                    <a:pt x="0" y="7621"/>
                  </a:moveTo>
                  <a:cubicBezTo>
                    <a:pt x="4049" y="10704"/>
                    <a:pt x="6573" y="15122"/>
                    <a:pt x="9466" y="19241"/>
                  </a:cubicBezTo>
                  <a:cubicBezTo>
                    <a:pt x="12585" y="23682"/>
                    <a:pt x="16276" y="26837"/>
                    <a:pt x="21086" y="29373"/>
                  </a:cubicBezTo>
                  <a:cubicBezTo>
                    <a:pt x="26409" y="32195"/>
                    <a:pt x="31826" y="34660"/>
                    <a:pt x="37934" y="34826"/>
                  </a:cubicBezTo>
                  <a:cubicBezTo>
                    <a:pt x="44399" y="35017"/>
                    <a:pt x="50721" y="33231"/>
                    <a:pt x="56877" y="31481"/>
                  </a:cubicBezTo>
                  <a:cubicBezTo>
                    <a:pt x="57127" y="31409"/>
                    <a:pt x="57186" y="31100"/>
                    <a:pt x="56972" y="30945"/>
                  </a:cubicBezTo>
                  <a:cubicBezTo>
                    <a:pt x="49209" y="25301"/>
                    <a:pt x="47709" y="14991"/>
                    <a:pt x="42089" y="7680"/>
                  </a:cubicBezTo>
                  <a:cubicBezTo>
                    <a:pt x="39410" y="4192"/>
                    <a:pt x="35922" y="1763"/>
                    <a:pt x="31564" y="941"/>
                  </a:cubicBezTo>
                  <a:cubicBezTo>
                    <a:pt x="26611" y="1"/>
                    <a:pt x="21396" y="382"/>
                    <a:pt x="16538" y="1656"/>
                  </a:cubicBezTo>
                  <a:cubicBezTo>
                    <a:pt x="11276" y="3025"/>
                    <a:pt x="6239" y="5251"/>
                    <a:pt x="858" y="6156"/>
                  </a:cubicBezTo>
                </a:path>
              </a:pathLst>
            </a:custGeom>
            <a:noFill/>
            <a:ln cap="rnd" cmpd="sng" w="74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34"/>
            <p:cNvSpPr/>
            <p:nvPr/>
          </p:nvSpPr>
          <p:spPr>
            <a:xfrm>
              <a:off x="1680550" y="2953775"/>
              <a:ext cx="1583850" cy="623300"/>
            </a:xfrm>
            <a:custGeom>
              <a:rect b="b" l="l" r="r" t="t"/>
              <a:pathLst>
                <a:path extrusionOk="0" fill="none" h="24932" w="63354">
                  <a:moveTo>
                    <a:pt x="18932" y="3786"/>
                  </a:moveTo>
                  <a:cubicBezTo>
                    <a:pt x="24480" y="5525"/>
                    <a:pt x="30171" y="7311"/>
                    <a:pt x="35267" y="10156"/>
                  </a:cubicBezTo>
                  <a:cubicBezTo>
                    <a:pt x="44221" y="15157"/>
                    <a:pt x="52460" y="24086"/>
                    <a:pt x="63211" y="24920"/>
                  </a:cubicBezTo>
                  <a:cubicBezTo>
                    <a:pt x="63318" y="24932"/>
                    <a:pt x="63354" y="24765"/>
                    <a:pt x="63247" y="24741"/>
                  </a:cubicBezTo>
                  <a:cubicBezTo>
                    <a:pt x="57163" y="23420"/>
                    <a:pt x="52079" y="20634"/>
                    <a:pt x="47018" y="17074"/>
                  </a:cubicBezTo>
                  <a:cubicBezTo>
                    <a:pt x="42077" y="13609"/>
                    <a:pt x="37422" y="9739"/>
                    <a:pt x="31921" y="7156"/>
                  </a:cubicBezTo>
                  <a:cubicBezTo>
                    <a:pt x="26397" y="4548"/>
                    <a:pt x="20277" y="2346"/>
                    <a:pt x="14312" y="988"/>
                  </a:cubicBezTo>
                  <a:cubicBezTo>
                    <a:pt x="11550" y="369"/>
                    <a:pt x="8728" y="0"/>
                    <a:pt x="5894" y="214"/>
                  </a:cubicBezTo>
                  <a:cubicBezTo>
                    <a:pt x="4108" y="357"/>
                    <a:pt x="1013" y="417"/>
                    <a:pt x="263" y="2417"/>
                  </a:cubicBezTo>
                  <a:cubicBezTo>
                    <a:pt x="1" y="3132"/>
                    <a:pt x="1120" y="3691"/>
                    <a:pt x="1477" y="3001"/>
                  </a:cubicBezTo>
                  <a:cubicBezTo>
                    <a:pt x="2096" y="1798"/>
                    <a:pt x="4727" y="1750"/>
                    <a:pt x="5930" y="1667"/>
                  </a:cubicBezTo>
                  <a:cubicBezTo>
                    <a:pt x="7323" y="1560"/>
                    <a:pt x="8740" y="1608"/>
                    <a:pt x="10133" y="1762"/>
                  </a:cubicBezTo>
                  <a:cubicBezTo>
                    <a:pt x="13145" y="2072"/>
                    <a:pt x="16062" y="2881"/>
                    <a:pt x="18932" y="3774"/>
                  </a:cubicBezTo>
                  <a:close/>
                </a:path>
              </a:pathLst>
            </a:custGeom>
            <a:noFill/>
            <a:ln cap="rnd" cmpd="sng" w="74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0" name="Google Shape;950;p34"/>
          <p:cNvGrpSpPr/>
          <p:nvPr/>
        </p:nvGrpSpPr>
        <p:grpSpPr>
          <a:xfrm>
            <a:off x="180688" y="4112575"/>
            <a:ext cx="1001288" cy="927300"/>
            <a:chOff x="180688" y="4112575"/>
            <a:chExt cx="1001288" cy="927300"/>
          </a:xfrm>
        </p:grpSpPr>
        <p:sp>
          <p:nvSpPr>
            <p:cNvPr id="951" name="Google Shape;951;p34"/>
            <p:cNvSpPr/>
            <p:nvPr/>
          </p:nvSpPr>
          <p:spPr>
            <a:xfrm rot="1097291">
              <a:off x="627597" y="4443523"/>
              <a:ext cx="226252" cy="349954"/>
            </a:xfrm>
            <a:custGeom>
              <a:rect b="b" l="l" r="r" t="t"/>
              <a:pathLst>
                <a:path extrusionOk="0" h="13998" w="9050">
                  <a:moveTo>
                    <a:pt x="5916" y="0"/>
                  </a:moveTo>
                  <a:cubicBezTo>
                    <a:pt x="5287" y="0"/>
                    <a:pt x="4655" y="203"/>
                    <a:pt x="4156" y="601"/>
                  </a:cubicBezTo>
                  <a:cubicBezTo>
                    <a:pt x="3716" y="946"/>
                    <a:pt x="3394" y="1422"/>
                    <a:pt x="3073" y="1898"/>
                  </a:cubicBezTo>
                  <a:cubicBezTo>
                    <a:pt x="1227" y="4625"/>
                    <a:pt x="1" y="6661"/>
                    <a:pt x="1" y="10066"/>
                  </a:cubicBezTo>
                  <a:cubicBezTo>
                    <a:pt x="25" y="11483"/>
                    <a:pt x="287" y="13162"/>
                    <a:pt x="1561" y="13781"/>
                  </a:cubicBezTo>
                  <a:cubicBezTo>
                    <a:pt x="1860" y="13930"/>
                    <a:pt x="2187" y="13997"/>
                    <a:pt x="2518" y="13997"/>
                  </a:cubicBezTo>
                  <a:cubicBezTo>
                    <a:pt x="3082" y="13997"/>
                    <a:pt x="3659" y="13803"/>
                    <a:pt x="4132" y="13495"/>
                  </a:cubicBezTo>
                  <a:cubicBezTo>
                    <a:pt x="4894" y="12995"/>
                    <a:pt x="5442" y="12257"/>
                    <a:pt x="5942" y="11495"/>
                  </a:cubicBezTo>
                  <a:cubicBezTo>
                    <a:pt x="6907" y="9995"/>
                    <a:pt x="7716" y="8387"/>
                    <a:pt x="8323" y="6709"/>
                  </a:cubicBezTo>
                  <a:cubicBezTo>
                    <a:pt x="8728" y="5613"/>
                    <a:pt x="9050" y="4458"/>
                    <a:pt x="8954" y="3291"/>
                  </a:cubicBezTo>
                  <a:cubicBezTo>
                    <a:pt x="8871" y="2125"/>
                    <a:pt x="8312" y="946"/>
                    <a:pt x="7299" y="362"/>
                  </a:cubicBezTo>
                  <a:cubicBezTo>
                    <a:pt x="6881" y="120"/>
                    <a:pt x="6399" y="0"/>
                    <a:pt x="59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34"/>
            <p:cNvSpPr/>
            <p:nvPr/>
          </p:nvSpPr>
          <p:spPr>
            <a:xfrm>
              <a:off x="984900" y="4416850"/>
              <a:ext cx="197075" cy="176850"/>
            </a:xfrm>
            <a:custGeom>
              <a:rect b="b" l="l" r="r" t="t"/>
              <a:pathLst>
                <a:path extrusionOk="0" h="7074" w="7883">
                  <a:moveTo>
                    <a:pt x="3581" y="1"/>
                  </a:moveTo>
                  <a:cubicBezTo>
                    <a:pt x="1731" y="1"/>
                    <a:pt x="8" y="1385"/>
                    <a:pt x="0" y="3549"/>
                  </a:cubicBezTo>
                  <a:cubicBezTo>
                    <a:pt x="0" y="4657"/>
                    <a:pt x="524" y="5764"/>
                    <a:pt x="1405" y="6431"/>
                  </a:cubicBezTo>
                  <a:cubicBezTo>
                    <a:pt x="1964" y="6848"/>
                    <a:pt x="2658" y="7074"/>
                    <a:pt x="3347" y="7074"/>
                  </a:cubicBezTo>
                  <a:cubicBezTo>
                    <a:pt x="3759" y="7074"/>
                    <a:pt x="4169" y="6993"/>
                    <a:pt x="4548" y="6824"/>
                  </a:cubicBezTo>
                  <a:cubicBezTo>
                    <a:pt x="6656" y="5907"/>
                    <a:pt x="7882" y="2323"/>
                    <a:pt x="5858" y="775"/>
                  </a:cubicBezTo>
                  <a:cubicBezTo>
                    <a:pt x="5155" y="244"/>
                    <a:pt x="4357" y="1"/>
                    <a:pt x="35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34"/>
            <p:cNvSpPr/>
            <p:nvPr/>
          </p:nvSpPr>
          <p:spPr>
            <a:xfrm>
              <a:off x="671388" y="4112575"/>
              <a:ext cx="184575" cy="254125"/>
            </a:xfrm>
            <a:custGeom>
              <a:rect b="b" l="l" r="r" t="t"/>
              <a:pathLst>
                <a:path extrusionOk="0" h="10165" w="7383">
                  <a:moveTo>
                    <a:pt x="4212" y="0"/>
                  </a:moveTo>
                  <a:cubicBezTo>
                    <a:pt x="3444" y="0"/>
                    <a:pt x="2709" y="427"/>
                    <a:pt x="2215" y="1028"/>
                  </a:cubicBezTo>
                  <a:cubicBezTo>
                    <a:pt x="1667" y="1683"/>
                    <a:pt x="1370" y="2504"/>
                    <a:pt x="1131" y="3338"/>
                  </a:cubicBezTo>
                  <a:cubicBezTo>
                    <a:pt x="643" y="5100"/>
                    <a:pt x="0" y="7517"/>
                    <a:pt x="1239" y="9136"/>
                  </a:cubicBezTo>
                  <a:lnTo>
                    <a:pt x="1227" y="9136"/>
                  </a:lnTo>
                  <a:cubicBezTo>
                    <a:pt x="1752" y="9820"/>
                    <a:pt x="2612" y="10164"/>
                    <a:pt x="3481" y="10164"/>
                  </a:cubicBezTo>
                  <a:cubicBezTo>
                    <a:pt x="3911" y="10164"/>
                    <a:pt x="4344" y="10080"/>
                    <a:pt x="4739" y="9910"/>
                  </a:cubicBezTo>
                  <a:cubicBezTo>
                    <a:pt x="5918" y="9386"/>
                    <a:pt x="6727" y="8231"/>
                    <a:pt x="7049" y="6981"/>
                  </a:cubicBezTo>
                  <a:cubicBezTo>
                    <a:pt x="7382" y="5731"/>
                    <a:pt x="7263" y="4409"/>
                    <a:pt x="6977" y="3147"/>
                  </a:cubicBezTo>
                  <a:cubicBezTo>
                    <a:pt x="6811" y="2457"/>
                    <a:pt x="6596" y="1754"/>
                    <a:pt x="6192" y="1171"/>
                  </a:cubicBezTo>
                  <a:cubicBezTo>
                    <a:pt x="5787" y="575"/>
                    <a:pt x="5168" y="111"/>
                    <a:pt x="4465" y="16"/>
                  </a:cubicBezTo>
                  <a:cubicBezTo>
                    <a:pt x="4381" y="5"/>
                    <a:pt x="4296" y="0"/>
                    <a:pt x="42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34"/>
            <p:cNvSpPr/>
            <p:nvPr/>
          </p:nvSpPr>
          <p:spPr>
            <a:xfrm>
              <a:off x="903050" y="4753025"/>
              <a:ext cx="187525" cy="185600"/>
            </a:xfrm>
            <a:custGeom>
              <a:rect b="b" l="l" r="r" t="t"/>
              <a:pathLst>
                <a:path extrusionOk="0" h="7424" w="7501">
                  <a:moveTo>
                    <a:pt x="3361" y="0"/>
                  </a:moveTo>
                  <a:cubicBezTo>
                    <a:pt x="2676" y="0"/>
                    <a:pt x="2022" y="344"/>
                    <a:pt x="1500" y="801"/>
                  </a:cubicBezTo>
                  <a:cubicBezTo>
                    <a:pt x="595" y="1623"/>
                    <a:pt x="36" y="2825"/>
                    <a:pt x="12" y="4052"/>
                  </a:cubicBezTo>
                  <a:cubicBezTo>
                    <a:pt x="0" y="4421"/>
                    <a:pt x="48" y="4790"/>
                    <a:pt x="143" y="5147"/>
                  </a:cubicBezTo>
                  <a:cubicBezTo>
                    <a:pt x="534" y="6484"/>
                    <a:pt x="1907" y="7423"/>
                    <a:pt x="3303" y="7423"/>
                  </a:cubicBezTo>
                  <a:cubicBezTo>
                    <a:pt x="3436" y="7423"/>
                    <a:pt x="3570" y="7415"/>
                    <a:pt x="3703" y="7397"/>
                  </a:cubicBezTo>
                  <a:cubicBezTo>
                    <a:pt x="7501" y="6921"/>
                    <a:pt x="7477" y="2456"/>
                    <a:pt x="4834" y="551"/>
                  </a:cubicBezTo>
                  <a:cubicBezTo>
                    <a:pt x="4465" y="289"/>
                    <a:pt x="4048" y="75"/>
                    <a:pt x="3608" y="15"/>
                  </a:cubicBezTo>
                  <a:cubicBezTo>
                    <a:pt x="3525" y="5"/>
                    <a:pt x="3443" y="0"/>
                    <a:pt x="33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34"/>
            <p:cNvSpPr/>
            <p:nvPr/>
          </p:nvSpPr>
          <p:spPr>
            <a:xfrm>
              <a:off x="397200" y="4808075"/>
              <a:ext cx="230400" cy="231800"/>
            </a:xfrm>
            <a:custGeom>
              <a:rect b="b" l="l" r="r" t="t"/>
              <a:pathLst>
                <a:path extrusionOk="0" h="9272" w="9216">
                  <a:moveTo>
                    <a:pt x="4318" y="0"/>
                  </a:moveTo>
                  <a:cubicBezTo>
                    <a:pt x="2684" y="0"/>
                    <a:pt x="1085" y="1237"/>
                    <a:pt x="584" y="2843"/>
                  </a:cubicBezTo>
                  <a:cubicBezTo>
                    <a:pt x="1" y="4712"/>
                    <a:pt x="727" y="6819"/>
                    <a:pt x="2108" y="8201"/>
                  </a:cubicBezTo>
                  <a:cubicBezTo>
                    <a:pt x="2441" y="8546"/>
                    <a:pt x="2822" y="8843"/>
                    <a:pt x="3263" y="9034"/>
                  </a:cubicBezTo>
                  <a:cubicBezTo>
                    <a:pt x="3630" y="9198"/>
                    <a:pt x="4027" y="9272"/>
                    <a:pt x="4435" y="9272"/>
                  </a:cubicBezTo>
                  <a:cubicBezTo>
                    <a:pt x="5826" y="9272"/>
                    <a:pt x="7337" y="8416"/>
                    <a:pt x="8156" y="7403"/>
                  </a:cubicBezTo>
                  <a:cubicBezTo>
                    <a:pt x="9216" y="6093"/>
                    <a:pt x="8478" y="3724"/>
                    <a:pt x="7716" y="2319"/>
                  </a:cubicBezTo>
                  <a:cubicBezTo>
                    <a:pt x="7156" y="1283"/>
                    <a:pt x="6251" y="402"/>
                    <a:pt x="5120" y="104"/>
                  </a:cubicBezTo>
                  <a:cubicBezTo>
                    <a:pt x="4855" y="34"/>
                    <a:pt x="4586" y="0"/>
                    <a:pt x="43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34"/>
            <p:cNvSpPr/>
            <p:nvPr/>
          </p:nvSpPr>
          <p:spPr>
            <a:xfrm>
              <a:off x="180688" y="4636913"/>
              <a:ext cx="156600" cy="194250"/>
            </a:xfrm>
            <a:custGeom>
              <a:rect b="b" l="l" r="r" t="t"/>
              <a:pathLst>
                <a:path extrusionOk="0" h="7770" w="6264">
                  <a:moveTo>
                    <a:pt x="3259" y="0"/>
                  </a:moveTo>
                  <a:cubicBezTo>
                    <a:pt x="2700" y="0"/>
                    <a:pt x="2140" y="153"/>
                    <a:pt x="1667" y="449"/>
                  </a:cubicBezTo>
                  <a:cubicBezTo>
                    <a:pt x="536" y="1163"/>
                    <a:pt x="1" y="2580"/>
                    <a:pt x="72" y="3914"/>
                  </a:cubicBezTo>
                  <a:cubicBezTo>
                    <a:pt x="143" y="5354"/>
                    <a:pt x="691" y="7354"/>
                    <a:pt x="2275" y="7700"/>
                  </a:cubicBezTo>
                  <a:cubicBezTo>
                    <a:pt x="2495" y="7747"/>
                    <a:pt x="2706" y="7770"/>
                    <a:pt x="2908" y="7770"/>
                  </a:cubicBezTo>
                  <a:cubicBezTo>
                    <a:pt x="4831" y="7770"/>
                    <a:pt x="5954" y="5741"/>
                    <a:pt x="6180" y="3985"/>
                  </a:cubicBezTo>
                  <a:cubicBezTo>
                    <a:pt x="6263" y="3342"/>
                    <a:pt x="6263" y="2675"/>
                    <a:pt x="6073" y="2068"/>
                  </a:cubicBezTo>
                  <a:cubicBezTo>
                    <a:pt x="5799" y="1211"/>
                    <a:pt x="5108" y="485"/>
                    <a:pt x="4263" y="175"/>
                  </a:cubicBezTo>
                  <a:cubicBezTo>
                    <a:pt x="3942" y="58"/>
                    <a:pt x="3601" y="0"/>
                    <a:pt x="32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34"/>
            <p:cNvSpPr/>
            <p:nvPr/>
          </p:nvSpPr>
          <p:spPr>
            <a:xfrm>
              <a:off x="267800" y="4260938"/>
              <a:ext cx="289650" cy="213725"/>
            </a:xfrm>
            <a:custGeom>
              <a:rect b="b" l="l" r="r" t="t"/>
              <a:pathLst>
                <a:path extrusionOk="0" h="8549" w="11586">
                  <a:moveTo>
                    <a:pt x="5798" y="1"/>
                  </a:moveTo>
                  <a:cubicBezTo>
                    <a:pt x="5759" y="1"/>
                    <a:pt x="5719" y="2"/>
                    <a:pt x="5680" y="3"/>
                  </a:cubicBezTo>
                  <a:cubicBezTo>
                    <a:pt x="2298" y="134"/>
                    <a:pt x="0" y="4456"/>
                    <a:pt x="2334" y="7135"/>
                  </a:cubicBezTo>
                  <a:cubicBezTo>
                    <a:pt x="3181" y="8110"/>
                    <a:pt x="4537" y="8549"/>
                    <a:pt x="5930" y="8549"/>
                  </a:cubicBezTo>
                  <a:cubicBezTo>
                    <a:pt x="7648" y="8549"/>
                    <a:pt x="9424" y="7881"/>
                    <a:pt x="10371" y="6730"/>
                  </a:cubicBezTo>
                  <a:cubicBezTo>
                    <a:pt x="11418" y="5456"/>
                    <a:pt x="11585" y="3420"/>
                    <a:pt x="10514" y="2170"/>
                  </a:cubicBezTo>
                  <a:cubicBezTo>
                    <a:pt x="10025" y="1598"/>
                    <a:pt x="9359" y="1229"/>
                    <a:pt x="8692" y="896"/>
                  </a:cubicBezTo>
                  <a:cubicBezTo>
                    <a:pt x="7786" y="437"/>
                    <a:pt x="6815" y="1"/>
                    <a:pt x="57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8" name="Google Shape;958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1_2">
    <p:spTree>
      <p:nvGrpSpPr>
        <p:cNvPr id="959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p35"/>
          <p:cNvSpPr txBox="1"/>
          <p:nvPr>
            <p:ph type="title"/>
          </p:nvPr>
        </p:nvSpPr>
        <p:spPr>
          <a:xfrm>
            <a:off x="3144388" y="2424151"/>
            <a:ext cx="4133100" cy="436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61" name="Google Shape;961;p35"/>
          <p:cNvSpPr txBox="1"/>
          <p:nvPr>
            <p:ph idx="1" type="subTitle"/>
          </p:nvPr>
        </p:nvSpPr>
        <p:spPr>
          <a:xfrm>
            <a:off x="3144388" y="2830294"/>
            <a:ext cx="4133100" cy="626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2" name="Google Shape;962;p35"/>
          <p:cNvSpPr txBox="1"/>
          <p:nvPr>
            <p:ph idx="2" type="title"/>
          </p:nvPr>
        </p:nvSpPr>
        <p:spPr>
          <a:xfrm>
            <a:off x="3144388" y="1260400"/>
            <a:ext cx="4133100" cy="436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63" name="Google Shape;963;p35"/>
          <p:cNvSpPr txBox="1"/>
          <p:nvPr>
            <p:ph idx="3" type="subTitle"/>
          </p:nvPr>
        </p:nvSpPr>
        <p:spPr>
          <a:xfrm>
            <a:off x="3144388" y="1666548"/>
            <a:ext cx="4133100" cy="626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4" name="Google Shape;964;p35"/>
          <p:cNvSpPr txBox="1"/>
          <p:nvPr>
            <p:ph idx="4" type="title"/>
          </p:nvPr>
        </p:nvSpPr>
        <p:spPr>
          <a:xfrm>
            <a:off x="3144388" y="3587890"/>
            <a:ext cx="4133100" cy="436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65" name="Google Shape;965;p35"/>
          <p:cNvSpPr txBox="1"/>
          <p:nvPr>
            <p:ph idx="5" type="subTitle"/>
          </p:nvPr>
        </p:nvSpPr>
        <p:spPr>
          <a:xfrm>
            <a:off x="3144388" y="3994040"/>
            <a:ext cx="4133100" cy="626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6" name="Google Shape;966;p35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67" name="Google Shape;967;p35"/>
          <p:cNvSpPr/>
          <p:nvPr/>
        </p:nvSpPr>
        <p:spPr>
          <a:xfrm rot="5400000">
            <a:off x="7746306" y="85050"/>
            <a:ext cx="1502720" cy="1292662"/>
          </a:xfrm>
          <a:custGeom>
            <a:rect b="b" l="l" r="r" t="t"/>
            <a:pathLst>
              <a:path extrusionOk="0" h="60603" w="70451">
                <a:moveTo>
                  <a:pt x="227" y="0"/>
                </a:moveTo>
                <a:lnTo>
                  <a:pt x="1" y="60222"/>
                </a:lnTo>
                <a:cubicBezTo>
                  <a:pt x="592" y="60484"/>
                  <a:pt x="1209" y="60603"/>
                  <a:pt x="1830" y="60603"/>
                </a:cubicBezTo>
                <a:cubicBezTo>
                  <a:pt x="3974" y="60603"/>
                  <a:pt x="6155" y="59182"/>
                  <a:pt x="7383" y="57317"/>
                </a:cubicBezTo>
                <a:cubicBezTo>
                  <a:pt x="8966" y="54912"/>
                  <a:pt x="9407" y="51959"/>
                  <a:pt x="10026" y="49149"/>
                </a:cubicBezTo>
                <a:cubicBezTo>
                  <a:pt x="10645" y="46339"/>
                  <a:pt x="11597" y="43398"/>
                  <a:pt x="13836" y="41588"/>
                </a:cubicBezTo>
                <a:cubicBezTo>
                  <a:pt x="18253" y="38040"/>
                  <a:pt x="25694" y="40350"/>
                  <a:pt x="29671" y="36314"/>
                </a:cubicBezTo>
                <a:cubicBezTo>
                  <a:pt x="32148" y="33802"/>
                  <a:pt x="32219" y="29837"/>
                  <a:pt x="33684" y="26634"/>
                </a:cubicBezTo>
                <a:cubicBezTo>
                  <a:pt x="35898" y="21753"/>
                  <a:pt x="41173" y="19026"/>
                  <a:pt x="46316" y="17526"/>
                </a:cubicBezTo>
                <a:cubicBezTo>
                  <a:pt x="51460" y="16026"/>
                  <a:pt x="56913" y="15347"/>
                  <a:pt x="61663" y="12883"/>
                </a:cubicBezTo>
                <a:cubicBezTo>
                  <a:pt x="66414" y="10406"/>
                  <a:pt x="70450" y="5394"/>
                  <a:pt x="69593" y="107"/>
                </a:cubicBezTo>
                <a:lnTo>
                  <a:pt x="22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8" name="Google Shape;968;p35"/>
          <p:cNvSpPr/>
          <p:nvPr/>
        </p:nvSpPr>
        <p:spPr>
          <a:xfrm rot="5400000">
            <a:off x="-186307" y="-15446"/>
            <a:ext cx="1224361" cy="1095503"/>
          </a:xfrm>
          <a:custGeom>
            <a:rect b="b" l="l" r="r" t="t"/>
            <a:pathLst>
              <a:path extrusionOk="0" h="31694" w="35422">
                <a:moveTo>
                  <a:pt x="19100" y="0"/>
                </a:moveTo>
                <a:cubicBezTo>
                  <a:pt x="14313" y="0"/>
                  <a:pt x="9640" y="1587"/>
                  <a:pt x="6978" y="4887"/>
                </a:cubicBezTo>
                <a:cubicBezTo>
                  <a:pt x="155" y="13353"/>
                  <a:pt x="1" y="27664"/>
                  <a:pt x="12121" y="31010"/>
                </a:cubicBezTo>
                <a:lnTo>
                  <a:pt x="12121" y="31022"/>
                </a:lnTo>
                <a:cubicBezTo>
                  <a:pt x="13786" y="31479"/>
                  <a:pt x="15506" y="31694"/>
                  <a:pt x="17231" y="31694"/>
                </a:cubicBezTo>
                <a:cubicBezTo>
                  <a:pt x="19994" y="31694"/>
                  <a:pt x="22768" y="31142"/>
                  <a:pt x="25349" y="30152"/>
                </a:cubicBezTo>
                <a:cubicBezTo>
                  <a:pt x="26980" y="29521"/>
                  <a:pt x="28564" y="28712"/>
                  <a:pt x="29802" y="27497"/>
                </a:cubicBezTo>
                <a:cubicBezTo>
                  <a:pt x="33302" y="24045"/>
                  <a:pt x="35422" y="16603"/>
                  <a:pt x="35195" y="11829"/>
                </a:cubicBezTo>
                <a:cubicBezTo>
                  <a:pt x="34828" y="4121"/>
                  <a:pt x="26816" y="0"/>
                  <a:pt x="191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9" name="Google Shape;969;p35"/>
          <p:cNvSpPr/>
          <p:nvPr/>
        </p:nvSpPr>
        <p:spPr>
          <a:xfrm flipH="1" rot="-5400000">
            <a:off x="-750536" y="3419336"/>
            <a:ext cx="2474702" cy="973630"/>
          </a:xfrm>
          <a:custGeom>
            <a:rect b="b" l="l" r="r" t="t"/>
            <a:pathLst>
              <a:path extrusionOk="0" h="45630" w="115979">
                <a:moveTo>
                  <a:pt x="0" y="0"/>
                </a:moveTo>
                <a:lnTo>
                  <a:pt x="0" y="1786"/>
                </a:lnTo>
                <a:cubicBezTo>
                  <a:pt x="48" y="7799"/>
                  <a:pt x="1000" y="14097"/>
                  <a:pt x="4596" y="18919"/>
                </a:cubicBezTo>
                <a:cubicBezTo>
                  <a:pt x="7245" y="22471"/>
                  <a:pt x="11664" y="24919"/>
                  <a:pt x="15974" y="24919"/>
                </a:cubicBezTo>
                <a:cubicBezTo>
                  <a:pt x="17514" y="24919"/>
                  <a:pt x="19041" y="24606"/>
                  <a:pt x="20467" y="23920"/>
                </a:cubicBezTo>
                <a:cubicBezTo>
                  <a:pt x="25349" y="21586"/>
                  <a:pt x="27551" y="16002"/>
                  <a:pt x="30861" y="11740"/>
                </a:cubicBezTo>
                <a:cubicBezTo>
                  <a:pt x="33071" y="8886"/>
                  <a:pt x="36878" y="6606"/>
                  <a:pt x="40234" y="6606"/>
                </a:cubicBezTo>
                <a:cubicBezTo>
                  <a:pt x="41905" y="6606"/>
                  <a:pt x="43465" y="7171"/>
                  <a:pt x="44661" y="8513"/>
                </a:cubicBezTo>
                <a:cubicBezTo>
                  <a:pt x="46447" y="10513"/>
                  <a:pt x="46601" y="13454"/>
                  <a:pt x="47780" y="15859"/>
                </a:cubicBezTo>
                <a:cubicBezTo>
                  <a:pt x="49312" y="18952"/>
                  <a:pt x="52753" y="20910"/>
                  <a:pt x="56174" y="20910"/>
                </a:cubicBezTo>
                <a:cubicBezTo>
                  <a:pt x="57060" y="20910"/>
                  <a:pt x="57944" y="20779"/>
                  <a:pt x="58793" y="20503"/>
                </a:cubicBezTo>
                <a:cubicBezTo>
                  <a:pt x="62437" y="19324"/>
                  <a:pt x="64913" y="16073"/>
                  <a:pt x="67687" y="13442"/>
                </a:cubicBezTo>
                <a:cubicBezTo>
                  <a:pt x="69833" y="11407"/>
                  <a:pt x="72712" y="9622"/>
                  <a:pt x="75531" y="9622"/>
                </a:cubicBezTo>
                <a:cubicBezTo>
                  <a:pt x="76357" y="9622"/>
                  <a:pt x="77178" y="9775"/>
                  <a:pt x="77974" y="10120"/>
                </a:cubicBezTo>
                <a:cubicBezTo>
                  <a:pt x="83677" y="12609"/>
                  <a:pt x="82463" y="22038"/>
                  <a:pt x="87618" y="25539"/>
                </a:cubicBezTo>
                <a:cubicBezTo>
                  <a:pt x="91369" y="28087"/>
                  <a:pt x="96834" y="26301"/>
                  <a:pt x="100679" y="28694"/>
                </a:cubicBezTo>
                <a:cubicBezTo>
                  <a:pt x="104228" y="30920"/>
                  <a:pt x="104942" y="35659"/>
                  <a:pt x="106478" y="39552"/>
                </a:cubicBezTo>
                <a:cubicBezTo>
                  <a:pt x="107687" y="42617"/>
                  <a:pt x="110733" y="45630"/>
                  <a:pt x="113664" y="45630"/>
                </a:cubicBezTo>
                <a:cubicBezTo>
                  <a:pt x="114457" y="45630"/>
                  <a:pt x="115241" y="45410"/>
                  <a:pt x="115979" y="44910"/>
                </a:cubicBezTo>
                <a:lnTo>
                  <a:pt x="11597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70" name="Google Shape;970;p35"/>
          <p:cNvGrpSpPr/>
          <p:nvPr/>
        </p:nvGrpSpPr>
        <p:grpSpPr>
          <a:xfrm rot="10800000">
            <a:off x="11" y="134529"/>
            <a:ext cx="1292638" cy="606116"/>
            <a:chOff x="503325" y="3713675"/>
            <a:chExt cx="1736250" cy="814125"/>
          </a:xfrm>
        </p:grpSpPr>
        <p:sp>
          <p:nvSpPr>
            <p:cNvPr id="971" name="Google Shape;971;p35"/>
            <p:cNvSpPr/>
            <p:nvPr/>
          </p:nvSpPr>
          <p:spPr>
            <a:xfrm>
              <a:off x="503325" y="3713675"/>
              <a:ext cx="1711850" cy="814125"/>
            </a:xfrm>
            <a:custGeom>
              <a:rect b="b" l="l" r="r" t="t"/>
              <a:pathLst>
                <a:path extrusionOk="0" fill="none" h="32565" w="68474">
                  <a:moveTo>
                    <a:pt x="67949" y="14800"/>
                  </a:moveTo>
                  <a:cubicBezTo>
                    <a:pt x="67759" y="14622"/>
                    <a:pt x="67533" y="14443"/>
                    <a:pt x="67247" y="14253"/>
                  </a:cubicBezTo>
                  <a:cubicBezTo>
                    <a:pt x="62830" y="11324"/>
                    <a:pt x="57960" y="9038"/>
                    <a:pt x="52971" y="7287"/>
                  </a:cubicBezTo>
                  <a:cubicBezTo>
                    <a:pt x="52793" y="7228"/>
                    <a:pt x="52602" y="7371"/>
                    <a:pt x="52626" y="7561"/>
                  </a:cubicBezTo>
                  <a:cubicBezTo>
                    <a:pt x="52912" y="9442"/>
                    <a:pt x="53043" y="11324"/>
                    <a:pt x="52995" y="13217"/>
                  </a:cubicBezTo>
                  <a:cubicBezTo>
                    <a:pt x="52745" y="11943"/>
                    <a:pt x="52495" y="10681"/>
                    <a:pt x="52233" y="9419"/>
                  </a:cubicBezTo>
                  <a:cubicBezTo>
                    <a:pt x="51995" y="8276"/>
                    <a:pt x="51757" y="7264"/>
                    <a:pt x="50769" y="6549"/>
                  </a:cubicBezTo>
                  <a:cubicBezTo>
                    <a:pt x="49578" y="5692"/>
                    <a:pt x="47911" y="5263"/>
                    <a:pt x="46554" y="4775"/>
                  </a:cubicBezTo>
                  <a:cubicBezTo>
                    <a:pt x="44613" y="4073"/>
                    <a:pt x="42661" y="3465"/>
                    <a:pt x="40684" y="2906"/>
                  </a:cubicBezTo>
                  <a:cubicBezTo>
                    <a:pt x="40565" y="2882"/>
                    <a:pt x="40434" y="2918"/>
                    <a:pt x="40386" y="3037"/>
                  </a:cubicBezTo>
                  <a:cubicBezTo>
                    <a:pt x="39946" y="4382"/>
                    <a:pt x="39565" y="5751"/>
                    <a:pt x="39232" y="7121"/>
                  </a:cubicBezTo>
                  <a:cubicBezTo>
                    <a:pt x="38958" y="5740"/>
                    <a:pt x="38755" y="4347"/>
                    <a:pt x="38624" y="2942"/>
                  </a:cubicBezTo>
                  <a:cubicBezTo>
                    <a:pt x="38612" y="2858"/>
                    <a:pt x="38553" y="2787"/>
                    <a:pt x="38481" y="2763"/>
                  </a:cubicBezTo>
                  <a:cubicBezTo>
                    <a:pt x="34029" y="1215"/>
                    <a:pt x="29016" y="1"/>
                    <a:pt x="24277" y="179"/>
                  </a:cubicBezTo>
                  <a:cubicBezTo>
                    <a:pt x="22551" y="251"/>
                    <a:pt x="21694" y="882"/>
                    <a:pt x="21229" y="2513"/>
                  </a:cubicBezTo>
                  <a:cubicBezTo>
                    <a:pt x="20574" y="4751"/>
                    <a:pt x="20039" y="7049"/>
                    <a:pt x="19491" y="9323"/>
                  </a:cubicBezTo>
                  <a:cubicBezTo>
                    <a:pt x="19431" y="7002"/>
                    <a:pt x="19181" y="4680"/>
                    <a:pt x="18622" y="2418"/>
                  </a:cubicBezTo>
                  <a:cubicBezTo>
                    <a:pt x="18491" y="1906"/>
                    <a:pt x="18408" y="1215"/>
                    <a:pt x="17931" y="894"/>
                  </a:cubicBezTo>
                  <a:cubicBezTo>
                    <a:pt x="17157" y="382"/>
                    <a:pt x="15764" y="656"/>
                    <a:pt x="14883" y="691"/>
                  </a:cubicBezTo>
                  <a:cubicBezTo>
                    <a:pt x="12323" y="798"/>
                    <a:pt x="9787" y="1275"/>
                    <a:pt x="7359" y="2096"/>
                  </a:cubicBezTo>
                  <a:cubicBezTo>
                    <a:pt x="6739" y="2311"/>
                    <a:pt x="5799" y="2477"/>
                    <a:pt x="5501" y="3144"/>
                  </a:cubicBezTo>
                  <a:cubicBezTo>
                    <a:pt x="5239" y="3739"/>
                    <a:pt x="5382" y="4656"/>
                    <a:pt x="5561" y="5478"/>
                  </a:cubicBezTo>
                  <a:lnTo>
                    <a:pt x="4787" y="4287"/>
                  </a:lnTo>
                  <a:cubicBezTo>
                    <a:pt x="4727" y="4180"/>
                    <a:pt x="4561" y="4180"/>
                    <a:pt x="4477" y="4251"/>
                  </a:cubicBezTo>
                  <a:cubicBezTo>
                    <a:pt x="3025" y="5370"/>
                    <a:pt x="1572" y="6490"/>
                    <a:pt x="108" y="7597"/>
                  </a:cubicBezTo>
                  <a:cubicBezTo>
                    <a:pt x="24" y="7668"/>
                    <a:pt x="0" y="7728"/>
                    <a:pt x="60" y="7823"/>
                  </a:cubicBezTo>
                  <a:cubicBezTo>
                    <a:pt x="143" y="7918"/>
                    <a:pt x="215" y="8002"/>
                    <a:pt x="286" y="8109"/>
                  </a:cubicBezTo>
                  <a:cubicBezTo>
                    <a:pt x="572" y="8561"/>
                    <a:pt x="846" y="9014"/>
                    <a:pt x="1132" y="9466"/>
                  </a:cubicBezTo>
                  <a:cubicBezTo>
                    <a:pt x="1429" y="9919"/>
                    <a:pt x="1727" y="10359"/>
                    <a:pt x="2036" y="10800"/>
                  </a:cubicBezTo>
                  <a:cubicBezTo>
                    <a:pt x="2346" y="11240"/>
                    <a:pt x="2656" y="11681"/>
                    <a:pt x="2965" y="12109"/>
                  </a:cubicBezTo>
                  <a:cubicBezTo>
                    <a:pt x="3287" y="12538"/>
                    <a:pt x="3608" y="12967"/>
                    <a:pt x="3941" y="13383"/>
                  </a:cubicBezTo>
                  <a:cubicBezTo>
                    <a:pt x="4275" y="13812"/>
                    <a:pt x="4608" y="14229"/>
                    <a:pt x="4942" y="14634"/>
                  </a:cubicBezTo>
                  <a:cubicBezTo>
                    <a:pt x="5287" y="15050"/>
                    <a:pt x="5632" y="15455"/>
                    <a:pt x="5989" y="15860"/>
                  </a:cubicBezTo>
                  <a:cubicBezTo>
                    <a:pt x="6335" y="16265"/>
                    <a:pt x="6692" y="16669"/>
                    <a:pt x="7049" y="17074"/>
                  </a:cubicBezTo>
                  <a:cubicBezTo>
                    <a:pt x="7347" y="17396"/>
                    <a:pt x="7644" y="17717"/>
                    <a:pt x="7942" y="18039"/>
                  </a:cubicBezTo>
                  <a:cubicBezTo>
                    <a:pt x="8061" y="18170"/>
                    <a:pt x="8299" y="18134"/>
                    <a:pt x="8323" y="17932"/>
                  </a:cubicBezTo>
                  <a:cubicBezTo>
                    <a:pt x="8394" y="17003"/>
                    <a:pt x="8561" y="16122"/>
                    <a:pt x="8799" y="15241"/>
                  </a:cubicBezTo>
                  <a:cubicBezTo>
                    <a:pt x="8847" y="16669"/>
                    <a:pt x="9049" y="18122"/>
                    <a:pt x="9895" y="19301"/>
                  </a:cubicBezTo>
                  <a:cubicBezTo>
                    <a:pt x="11026" y="20896"/>
                    <a:pt x="13335" y="21765"/>
                    <a:pt x="15038" y="22599"/>
                  </a:cubicBezTo>
                  <a:cubicBezTo>
                    <a:pt x="19360" y="24706"/>
                    <a:pt x="23896" y="26278"/>
                    <a:pt x="28575" y="27361"/>
                  </a:cubicBezTo>
                  <a:cubicBezTo>
                    <a:pt x="28683" y="27385"/>
                    <a:pt x="28790" y="27278"/>
                    <a:pt x="28802" y="27183"/>
                  </a:cubicBezTo>
                  <a:cubicBezTo>
                    <a:pt x="29040" y="24861"/>
                    <a:pt x="29266" y="22539"/>
                    <a:pt x="29504" y="20218"/>
                  </a:cubicBezTo>
                  <a:cubicBezTo>
                    <a:pt x="29576" y="19587"/>
                    <a:pt x="29635" y="18955"/>
                    <a:pt x="29707" y="18324"/>
                  </a:cubicBezTo>
                  <a:cubicBezTo>
                    <a:pt x="29730" y="18027"/>
                    <a:pt x="29790" y="15717"/>
                    <a:pt x="30516" y="17777"/>
                  </a:cubicBezTo>
                  <a:cubicBezTo>
                    <a:pt x="30802" y="18563"/>
                    <a:pt x="30361" y="20039"/>
                    <a:pt x="30314" y="20884"/>
                  </a:cubicBezTo>
                  <a:cubicBezTo>
                    <a:pt x="30195" y="22801"/>
                    <a:pt x="30135" y="24813"/>
                    <a:pt x="30373" y="26730"/>
                  </a:cubicBezTo>
                  <a:cubicBezTo>
                    <a:pt x="30588" y="28516"/>
                    <a:pt x="31504" y="28921"/>
                    <a:pt x="33112" y="29504"/>
                  </a:cubicBezTo>
                  <a:cubicBezTo>
                    <a:pt x="35136" y="30219"/>
                    <a:pt x="37184" y="30838"/>
                    <a:pt x="39255" y="31350"/>
                  </a:cubicBezTo>
                  <a:cubicBezTo>
                    <a:pt x="40125" y="31564"/>
                    <a:pt x="40994" y="31767"/>
                    <a:pt x="41875" y="31945"/>
                  </a:cubicBezTo>
                  <a:cubicBezTo>
                    <a:pt x="42637" y="32100"/>
                    <a:pt x="43792" y="32564"/>
                    <a:pt x="44577" y="32410"/>
                  </a:cubicBezTo>
                  <a:cubicBezTo>
                    <a:pt x="45566" y="32195"/>
                    <a:pt x="45280" y="31136"/>
                    <a:pt x="45220" y="30362"/>
                  </a:cubicBezTo>
                  <a:cubicBezTo>
                    <a:pt x="45078" y="28409"/>
                    <a:pt x="44887" y="26468"/>
                    <a:pt x="44661" y="24528"/>
                  </a:cubicBezTo>
                  <a:cubicBezTo>
                    <a:pt x="45054" y="25409"/>
                    <a:pt x="45435" y="26290"/>
                    <a:pt x="45816" y="27171"/>
                  </a:cubicBezTo>
                  <a:cubicBezTo>
                    <a:pt x="46352" y="28409"/>
                    <a:pt x="46768" y="29981"/>
                    <a:pt x="47530" y="31088"/>
                  </a:cubicBezTo>
                  <a:cubicBezTo>
                    <a:pt x="48495" y="32505"/>
                    <a:pt x="49864" y="31874"/>
                    <a:pt x="51281" y="31433"/>
                  </a:cubicBezTo>
                  <a:cubicBezTo>
                    <a:pt x="55936" y="30004"/>
                    <a:pt x="60175" y="27302"/>
                    <a:pt x="63520" y="23754"/>
                  </a:cubicBezTo>
                  <a:cubicBezTo>
                    <a:pt x="65175" y="21992"/>
                    <a:pt x="66616" y="20003"/>
                    <a:pt x="67759" y="17872"/>
                  </a:cubicBezTo>
                  <a:cubicBezTo>
                    <a:pt x="68140" y="17158"/>
                    <a:pt x="68414" y="16610"/>
                    <a:pt x="68473" y="16122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35"/>
            <p:cNvSpPr/>
            <p:nvPr/>
          </p:nvSpPr>
          <p:spPr>
            <a:xfrm>
              <a:off x="522975" y="3914900"/>
              <a:ext cx="1716600" cy="267625"/>
            </a:xfrm>
            <a:custGeom>
              <a:rect b="b" l="l" r="r" t="t"/>
              <a:pathLst>
                <a:path extrusionOk="0" fill="none" h="10705" w="68664">
                  <a:moveTo>
                    <a:pt x="24" y="60"/>
                  </a:moveTo>
                  <a:cubicBezTo>
                    <a:pt x="4584" y="3060"/>
                    <a:pt x="10418" y="4703"/>
                    <a:pt x="15645" y="6084"/>
                  </a:cubicBezTo>
                  <a:cubicBezTo>
                    <a:pt x="21229" y="7573"/>
                    <a:pt x="27004" y="8359"/>
                    <a:pt x="32778" y="8811"/>
                  </a:cubicBezTo>
                  <a:cubicBezTo>
                    <a:pt x="44244" y="9716"/>
                    <a:pt x="56495" y="10704"/>
                    <a:pt x="67794" y="8049"/>
                  </a:cubicBezTo>
                  <a:cubicBezTo>
                    <a:pt x="68664" y="7847"/>
                    <a:pt x="68485" y="6477"/>
                    <a:pt x="67592" y="6668"/>
                  </a:cubicBezTo>
                  <a:cubicBezTo>
                    <a:pt x="56293" y="9025"/>
                    <a:pt x="44649" y="8418"/>
                    <a:pt x="33195" y="7739"/>
                  </a:cubicBezTo>
                  <a:cubicBezTo>
                    <a:pt x="27528" y="7406"/>
                    <a:pt x="21896" y="6858"/>
                    <a:pt x="16348" y="5644"/>
                  </a:cubicBezTo>
                  <a:cubicBezTo>
                    <a:pt x="13538" y="5025"/>
                    <a:pt x="10787" y="4203"/>
                    <a:pt x="8085" y="3251"/>
                  </a:cubicBezTo>
                  <a:cubicBezTo>
                    <a:pt x="5358" y="2286"/>
                    <a:pt x="2774" y="965"/>
                    <a:pt x="60" y="12"/>
                  </a:cubicBezTo>
                  <a:cubicBezTo>
                    <a:pt x="24" y="0"/>
                    <a:pt x="0" y="48"/>
                    <a:pt x="24" y="6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3" name="Google Shape;973;p35"/>
          <p:cNvSpPr/>
          <p:nvPr/>
        </p:nvSpPr>
        <p:spPr>
          <a:xfrm rot="5400000">
            <a:off x="8317943" y="4300204"/>
            <a:ext cx="1224361" cy="1095503"/>
          </a:xfrm>
          <a:custGeom>
            <a:rect b="b" l="l" r="r" t="t"/>
            <a:pathLst>
              <a:path extrusionOk="0" h="31694" w="35422">
                <a:moveTo>
                  <a:pt x="19100" y="0"/>
                </a:moveTo>
                <a:cubicBezTo>
                  <a:pt x="14313" y="0"/>
                  <a:pt x="9640" y="1587"/>
                  <a:pt x="6978" y="4887"/>
                </a:cubicBezTo>
                <a:cubicBezTo>
                  <a:pt x="155" y="13353"/>
                  <a:pt x="1" y="27664"/>
                  <a:pt x="12121" y="31010"/>
                </a:cubicBezTo>
                <a:lnTo>
                  <a:pt x="12121" y="31022"/>
                </a:lnTo>
                <a:cubicBezTo>
                  <a:pt x="13786" y="31479"/>
                  <a:pt x="15506" y="31694"/>
                  <a:pt x="17231" y="31694"/>
                </a:cubicBezTo>
                <a:cubicBezTo>
                  <a:pt x="19994" y="31694"/>
                  <a:pt x="22768" y="31142"/>
                  <a:pt x="25349" y="30152"/>
                </a:cubicBezTo>
                <a:cubicBezTo>
                  <a:pt x="26980" y="29521"/>
                  <a:pt x="28564" y="28712"/>
                  <a:pt x="29802" y="27497"/>
                </a:cubicBezTo>
                <a:cubicBezTo>
                  <a:pt x="33302" y="24045"/>
                  <a:pt x="35422" y="16603"/>
                  <a:pt x="35195" y="11829"/>
                </a:cubicBezTo>
                <a:cubicBezTo>
                  <a:pt x="34828" y="4121"/>
                  <a:pt x="26816" y="0"/>
                  <a:pt x="191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4" name="Google Shape;974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975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p36"/>
          <p:cNvSpPr/>
          <p:nvPr/>
        </p:nvSpPr>
        <p:spPr>
          <a:xfrm>
            <a:off x="-7292" y="-7292"/>
            <a:ext cx="1761275" cy="1515075"/>
          </a:xfrm>
          <a:custGeom>
            <a:rect b="b" l="l" r="r" t="t"/>
            <a:pathLst>
              <a:path extrusionOk="0" h="60603" w="70451">
                <a:moveTo>
                  <a:pt x="227" y="0"/>
                </a:moveTo>
                <a:lnTo>
                  <a:pt x="1" y="60222"/>
                </a:lnTo>
                <a:cubicBezTo>
                  <a:pt x="592" y="60484"/>
                  <a:pt x="1209" y="60603"/>
                  <a:pt x="1830" y="60603"/>
                </a:cubicBezTo>
                <a:cubicBezTo>
                  <a:pt x="3974" y="60603"/>
                  <a:pt x="6155" y="59182"/>
                  <a:pt x="7383" y="57317"/>
                </a:cubicBezTo>
                <a:cubicBezTo>
                  <a:pt x="8966" y="54912"/>
                  <a:pt x="9407" y="51959"/>
                  <a:pt x="10026" y="49149"/>
                </a:cubicBezTo>
                <a:cubicBezTo>
                  <a:pt x="10645" y="46339"/>
                  <a:pt x="11597" y="43398"/>
                  <a:pt x="13836" y="41588"/>
                </a:cubicBezTo>
                <a:cubicBezTo>
                  <a:pt x="18253" y="38040"/>
                  <a:pt x="25694" y="40350"/>
                  <a:pt x="29671" y="36314"/>
                </a:cubicBezTo>
                <a:cubicBezTo>
                  <a:pt x="32148" y="33802"/>
                  <a:pt x="32219" y="29837"/>
                  <a:pt x="33684" y="26634"/>
                </a:cubicBezTo>
                <a:cubicBezTo>
                  <a:pt x="35898" y="21753"/>
                  <a:pt x="41173" y="19026"/>
                  <a:pt x="46316" y="17526"/>
                </a:cubicBezTo>
                <a:cubicBezTo>
                  <a:pt x="51460" y="16026"/>
                  <a:pt x="56913" y="15347"/>
                  <a:pt x="61663" y="12883"/>
                </a:cubicBezTo>
                <a:cubicBezTo>
                  <a:pt x="66414" y="10406"/>
                  <a:pt x="70450" y="5394"/>
                  <a:pt x="69593" y="107"/>
                </a:cubicBezTo>
                <a:lnTo>
                  <a:pt x="22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7" name="Google Shape;977;p36"/>
          <p:cNvSpPr/>
          <p:nvPr/>
        </p:nvSpPr>
        <p:spPr>
          <a:xfrm>
            <a:off x="8473804" y="2561325"/>
            <a:ext cx="677475" cy="2589050"/>
          </a:xfrm>
          <a:custGeom>
            <a:rect b="b" l="l" r="r" t="t"/>
            <a:pathLst>
              <a:path extrusionOk="0" h="103562" w="27099">
                <a:moveTo>
                  <a:pt x="27099" y="1"/>
                </a:moveTo>
                <a:cubicBezTo>
                  <a:pt x="21753" y="1775"/>
                  <a:pt x="18860" y="7811"/>
                  <a:pt x="18669" y="13443"/>
                </a:cubicBezTo>
                <a:cubicBezTo>
                  <a:pt x="18479" y="19074"/>
                  <a:pt x="20336" y="24539"/>
                  <a:pt x="21551" y="30040"/>
                </a:cubicBezTo>
                <a:cubicBezTo>
                  <a:pt x="22765" y="35541"/>
                  <a:pt x="23277" y="41601"/>
                  <a:pt x="20586" y="46542"/>
                </a:cubicBezTo>
                <a:cubicBezTo>
                  <a:pt x="19003" y="49471"/>
                  <a:pt x="16431" y="51757"/>
                  <a:pt x="14740" y="54626"/>
                </a:cubicBezTo>
                <a:cubicBezTo>
                  <a:pt x="12526" y="58377"/>
                  <a:pt x="11978" y="63068"/>
                  <a:pt x="13276" y="67223"/>
                </a:cubicBezTo>
                <a:cubicBezTo>
                  <a:pt x="14312" y="70581"/>
                  <a:pt x="16514" y="73843"/>
                  <a:pt x="15860" y="77296"/>
                </a:cubicBezTo>
                <a:cubicBezTo>
                  <a:pt x="15062" y="81558"/>
                  <a:pt x="10490" y="83749"/>
                  <a:pt x="7227" y="86595"/>
                </a:cubicBezTo>
                <a:cubicBezTo>
                  <a:pt x="2465" y="90714"/>
                  <a:pt x="0" y="97334"/>
                  <a:pt x="893" y="103561"/>
                </a:cubicBezTo>
                <a:lnTo>
                  <a:pt x="27099" y="103561"/>
                </a:lnTo>
                <a:lnTo>
                  <a:pt x="2709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8" name="Google Shape;978;p36"/>
          <p:cNvSpPr/>
          <p:nvPr/>
        </p:nvSpPr>
        <p:spPr>
          <a:xfrm>
            <a:off x="312725" y="361363"/>
            <a:ext cx="885550" cy="792350"/>
          </a:xfrm>
          <a:custGeom>
            <a:rect b="b" l="l" r="r" t="t"/>
            <a:pathLst>
              <a:path extrusionOk="0" h="31694" w="35422">
                <a:moveTo>
                  <a:pt x="19100" y="0"/>
                </a:moveTo>
                <a:cubicBezTo>
                  <a:pt x="14313" y="0"/>
                  <a:pt x="9640" y="1587"/>
                  <a:pt x="6978" y="4887"/>
                </a:cubicBezTo>
                <a:cubicBezTo>
                  <a:pt x="155" y="13353"/>
                  <a:pt x="1" y="27664"/>
                  <a:pt x="12121" y="31010"/>
                </a:cubicBezTo>
                <a:lnTo>
                  <a:pt x="12121" y="31022"/>
                </a:lnTo>
                <a:cubicBezTo>
                  <a:pt x="13786" y="31479"/>
                  <a:pt x="15506" y="31694"/>
                  <a:pt x="17231" y="31694"/>
                </a:cubicBezTo>
                <a:cubicBezTo>
                  <a:pt x="19994" y="31694"/>
                  <a:pt x="22768" y="31142"/>
                  <a:pt x="25349" y="30152"/>
                </a:cubicBezTo>
                <a:cubicBezTo>
                  <a:pt x="26980" y="29521"/>
                  <a:pt x="28564" y="28712"/>
                  <a:pt x="29802" y="27497"/>
                </a:cubicBezTo>
                <a:cubicBezTo>
                  <a:pt x="33302" y="24045"/>
                  <a:pt x="35422" y="16603"/>
                  <a:pt x="35195" y="11829"/>
                </a:cubicBezTo>
                <a:cubicBezTo>
                  <a:pt x="34828" y="4121"/>
                  <a:pt x="26816" y="0"/>
                  <a:pt x="191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9" name="Google Shape;979;p36"/>
          <p:cNvSpPr/>
          <p:nvPr/>
        </p:nvSpPr>
        <p:spPr>
          <a:xfrm>
            <a:off x="7699350" y="76013"/>
            <a:ext cx="885550" cy="792350"/>
          </a:xfrm>
          <a:custGeom>
            <a:rect b="b" l="l" r="r" t="t"/>
            <a:pathLst>
              <a:path extrusionOk="0" h="31694" w="35422">
                <a:moveTo>
                  <a:pt x="19100" y="0"/>
                </a:moveTo>
                <a:cubicBezTo>
                  <a:pt x="14313" y="0"/>
                  <a:pt x="9640" y="1587"/>
                  <a:pt x="6978" y="4887"/>
                </a:cubicBezTo>
                <a:cubicBezTo>
                  <a:pt x="155" y="13353"/>
                  <a:pt x="1" y="27664"/>
                  <a:pt x="12121" y="31010"/>
                </a:cubicBezTo>
                <a:lnTo>
                  <a:pt x="12121" y="31022"/>
                </a:lnTo>
                <a:cubicBezTo>
                  <a:pt x="13786" y="31479"/>
                  <a:pt x="15506" y="31694"/>
                  <a:pt x="17231" y="31694"/>
                </a:cubicBezTo>
                <a:cubicBezTo>
                  <a:pt x="19994" y="31694"/>
                  <a:pt x="22768" y="31142"/>
                  <a:pt x="25349" y="30152"/>
                </a:cubicBezTo>
                <a:cubicBezTo>
                  <a:pt x="26980" y="29521"/>
                  <a:pt x="28564" y="28712"/>
                  <a:pt x="29802" y="27497"/>
                </a:cubicBezTo>
                <a:cubicBezTo>
                  <a:pt x="33302" y="24045"/>
                  <a:pt x="35422" y="16603"/>
                  <a:pt x="35195" y="11829"/>
                </a:cubicBezTo>
                <a:cubicBezTo>
                  <a:pt x="34828" y="4121"/>
                  <a:pt x="26816" y="0"/>
                  <a:pt x="191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80" name="Google Shape;980;p36"/>
          <p:cNvGrpSpPr/>
          <p:nvPr/>
        </p:nvGrpSpPr>
        <p:grpSpPr>
          <a:xfrm rot="5400000">
            <a:off x="7866850" y="-8925"/>
            <a:ext cx="1227250" cy="1314775"/>
            <a:chOff x="5368525" y="1294325"/>
            <a:chExt cx="1227250" cy="1314775"/>
          </a:xfrm>
        </p:grpSpPr>
        <p:sp>
          <p:nvSpPr>
            <p:cNvPr id="981" name="Google Shape;981;p36"/>
            <p:cNvSpPr/>
            <p:nvPr/>
          </p:nvSpPr>
          <p:spPr>
            <a:xfrm>
              <a:off x="5368525" y="1294325"/>
              <a:ext cx="1227250" cy="1314775"/>
            </a:xfrm>
            <a:custGeom>
              <a:rect b="b" l="l" r="r" t="t"/>
              <a:pathLst>
                <a:path extrusionOk="0" fill="none" h="52591" w="49090">
                  <a:moveTo>
                    <a:pt x="14383" y="12217"/>
                  </a:moveTo>
                  <a:cubicBezTo>
                    <a:pt x="10109" y="12645"/>
                    <a:pt x="5525" y="13717"/>
                    <a:pt x="2655" y="17194"/>
                  </a:cubicBezTo>
                  <a:cubicBezTo>
                    <a:pt x="0" y="20432"/>
                    <a:pt x="214" y="24694"/>
                    <a:pt x="1488" y="28481"/>
                  </a:cubicBezTo>
                  <a:cubicBezTo>
                    <a:pt x="2489" y="31433"/>
                    <a:pt x="5060" y="35648"/>
                    <a:pt x="8835" y="34100"/>
                  </a:cubicBezTo>
                  <a:cubicBezTo>
                    <a:pt x="10621" y="33374"/>
                    <a:pt x="11644" y="31445"/>
                    <a:pt x="12704" y="29957"/>
                  </a:cubicBezTo>
                  <a:cubicBezTo>
                    <a:pt x="13395" y="28993"/>
                    <a:pt x="14085" y="28016"/>
                    <a:pt x="14847" y="27111"/>
                  </a:cubicBezTo>
                  <a:cubicBezTo>
                    <a:pt x="15323" y="26552"/>
                    <a:pt x="15907" y="25873"/>
                    <a:pt x="16705" y="25814"/>
                  </a:cubicBezTo>
                  <a:cubicBezTo>
                    <a:pt x="17157" y="25766"/>
                    <a:pt x="17609" y="25873"/>
                    <a:pt x="17979" y="26147"/>
                  </a:cubicBezTo>
                  <a:cubicBezTo>
                    <a:pt x="18312" y="26409"/>
                    <a:pt x="18550" y="26778"/>
                    <a:pt x="18681" y="27171"/>
                  </a:cubicBezTo>
                  <a:cubicBezTo>
                    <a:pt x="18836" y="27600"/>
                    <a:pt x="18729" y="28016"/>
                    <a:pt x="18622" y="28445"/>
                  </a:cubicBezTo>
                  <a:cubicBezTo>
                    <a:pt x="18562" y="28695"/>
                    <a:pt x="18491" y="28933"/>
                    <a:pt x="18407" y="29171"/>
                  </a:cubicBezTo>
                  <a:cubicBezTo>
                    <a:pt x="18252" y="29624"/>
                    <a:pt x="18050" y="30052"/>
                    <a:pt x="17812" y="30457"/>
                  </a:cubicBezTo>
                  <a:cubicBezTo>
                    <a:pt x="17574" y="30874"/>
                    <a:pt x="17312" y="31231"/>
                    <a:pt x="17014" y="31588"/>
                  </a:cubicBezTo>
                  <a:cubicBezTo>
                    <a:pt x="16717" y="31933"/>
                    <a:pt x="16383" y="32279"/>
                    <a:pt x="16038" y="32588"/>
                  </a:cubicBezTo>
                  <a:cubicBezTo>
                    <a:pt x="15693" y="32910"/>
                    <a:pt x="15288" y="33231"/>
                    <a:pt x="14895" y="33529"/>
                  </a:cubicBezTo>
                  <a:cubicBezTo>
                    <a:pt x="14645" y="33719"/>
                    <a:pt x="14395" y="33898"/>
                    <a:pt x="14145" y="34088"/>
                  </a:cubicBezTo>
                  <a:cubicBezTo>
                    <a:pt x="12823" y="35029"/>
                    <a:pt x="11406" y="35934"/>
                    <a:pt x="10490" y="37303"/>
                  </a:cubicBezTo>
                  <a:cubicBezTo>
                    <a:pt x="8108" y="40887"/>
                    <a:pt x="10787" y="44816"/>
                    <a:pt x="13597" y="47150"/>
                  </a:cubicBezTo>
                  <a:cubicBezTo>
                    <a:pt x="15395" y="48638"/>
                    <a:pt x="20836" y="52591"/>
                    <a:pt x="22824" y="49317"/>
                  </a:cubicBezTo>
                  <a:cubicBezTo>
                    <a:pt x="23682" y="47900"/>
                    <a:pt x="22562" y="45876"/>
                    <a:pt x="22205" y="44483"/>
                  </a:cubicBezTo>
                  <a:cubicBezTo>
                    <a:pt x="21800" y="42935"/>
                    <a:pt x="21503" y="41327"/>
                    <a:pt x="21360" y="39732"/>
                  </a:cubicBezTo>
                  <a:cubicBezTo>
                    <a:pt x="21312" y="39137"/>
                    <a:pt x="21265" y="38530"/>
                    <a:pt x="21372" y="37934"/>
                  </a:cubicBezTo>
                  <a:cubicBezTo>
                    <a:pt x="21550" y="36982"/>
                    <a:pt x="22408" y="36017"/>
                    <a:pt x="23324" y="36065"/>
                  </a:cubicBezTo>
                  <a:cubicBezTo>
                    <a:pt x="23455" y="36077"/>
                    <a:pt x="23491" y="36101"/>
                    <a:pt x="23598" y="36148"/>
                  </a:cubicBezTo>
                  <a:cubicBezTo>
                    <a:pt x="27004" y="37744"/>
                    <a:pt x="25229" y="42875"/>
                    <a:pt x="25634" y="45840"/>
                  </a:cubicBezTo>
                  <a:cubicBezTo>
                    <a:pt x="25920" y="47947"/>
                    <a:pt x="26837" y="50114"/>
                    <a:pt x="28730" y="51245"/>
                  </a:cubicBezTo>
                  <a:cubicBezTo>
                    <a:pt x="30730" y="52448"/>
                    <a:pt x="33016" y="51864"/>
                    <a:pt x="35124" y="51317"/>
                  </a:cubicBezTo>
                  <a:cubicBezTo>
                    <a:pt x="38564" y="50424"/>
                    <a:pt x="41982" y="49995"/>
                    <a:pt x="45530" y="49757"/>
                  </a:cubicBezTo>
                  <a:cubicBezTo>
                    <a:pt x="45732" y="49745"/>
                    <a:pt x="45696" y="49471"/>
                    <a:pt x="45506" y="49448"/>
                  </a:cubicBezTo>
                  <a:cubicBezTo>
                    <a:pt x="45506" y="49436"/>
                    <a:pt x="45506" y="49436"/>
                    <a:pt x="45494" y="49424"/>
                  </a:cubicBezTo>
                  <a:cubicBezTo>
                    <a:pt x="45470" y="49388"/>
                    <a:pt x="45446" y="49340"/>
                    <a:pt x="45434" y="49305"/>
                  </a:cubicBezTo>
                  <a:cubicBezTo>
                    <a:pt x="44149" y="47031"/>
                    <a:pt x="45351" y="44685"/>
                    <a:pt x="46446" y="42601"/>
                  </a:cubicBezTo>
                  <a:cubicBezTo>
                    <a:pt x="46577" y="42375"/>
                    <a:pt x="46708" y="42137"/>
                    <a:pt x="46839" y="41911"/>
                  </a:cubicBezTo>
                  <a:cubicBezTo>
                    <a:pt x="46970" y="41661"/>
                    <a:pt x="47113" y="41423"/>
                    <a:pt x="47256" y="41173"/>
                  </a:cubicBezTo>
                  <a:cubicBezTo>
                    <a:pt x="47399" y="40935"/>
                    <a:pt x="47554" y="40673"/>
                    <a:pt x="47685" y="40423"/>
                  </a:cubicBezTo>
                  <a:cubicBezTo>
                    <a:pt x="47828" y="40161"/>
                    <a:pt x="47959" y="39911"/>
                    <a:pt x="48089" y="39649"/>
                  </a:cubicBezTo>
                  <a:cubicBezTo>
                    <a:pt x="48220" y="39399"/>
                    <a:pt x="48328" y="39161"/>
                    <a:pt x="48423" y="38899"/>
                  </a:cubicBezTo>
                  <a:cubicBezTo>
                    <a:pt x="48518" y="38660"/>
                    <a:pt x="48601" y="38422"/>
                    <a:pt x="48661" y="38172"/>
                  </a:cubicBezTo>
                  <a:cubicBezTo>
                    <a:pt x="48697" y="38065"/>
                    <a:pt x="48721" y="37946"/>
                    <a:pt x="48744" y="37827"/>
                  </a:cubicBezTo>
                  <a:cubicBezTo>
                    <a:pt x="48780" y="37708"/>
                    <a:pt x="48804" y="37577"/>
                    <a:pt x="48804" y="37446"/>
                  </a:cubicBezTo>
                  <a:cubicBezTo>
                    <a:pt x="48792" y="37303"/>
                    <a:pt x="48721" y="37184"/>
                    <a:pt x="48637" y="37065"/>
                  </a:cubicBezTo>
                  <a:cubicBezTo>
                    <a:pt x="48578" y="36982"/>
                    <a:pt x="48518" y="36886"/>
                    <a:pt x="48447" y="36803"/>
                  </a:cubicBezTo>
                  <a:cubicBezTo>
                    <a:pt x="45244" y="32553"/>
                    <a:pt x="40208" y="31612"/>
                    <a:pt x="35505" y="29647"/>
                  </a:cubicBezTo>
                  <a:cubicBezTo>
                    <a:pt x="34659" y="29302"/>
                    <a:pt x="33397" y="28743"/>
                    <a:pt x="33373" y="27612"/>
                  </a:cubicBezTo>
                  <a:cubicBezTo>
                    <a:pt x="33350" y="26076"/>
                    <a:pt x="35397" y="25766"/>
                    <a:pt x="36421" y="25695"/>
                  </a:cubicBezTo>
                  <a:cubicBezTo>
                    <a:pt x="38064" y="25587"/>
                    <a:pt x="39707" y="26064"/>
                    <a:pt x="41184" y="26730"/>
                  </a:cubicBezTo>
                  <a:cubicBezTo>
                    <a:pt x="43779" y="27897"/>
                    <a:pt x="45839" y="29707"/>
                    <a:pt x="47780" y="31755"/>
                  </a:cubicBezTo>
                  <a:cubicBezTo>
                    <a:pt x="47875" y="31862"/>
                    <a:pt x="48006" y="31826"/>
                    <a:pt x="48089" y="31743"/>
                  </a:cubicBezTo>
                  <a:cubicBezTo>
                    <a:pt x="48173" y="31814"/>
                    <a:pt x="48304" y="31791"/>
                    <a:pt x="48328" y="31660"/>
                  </a:cubicBezTo>
                  <a:cubicBezTo>
                    <a:pt x="49090" y="27242"/>
                    <a:pt x="48399" y="22266"/>
                    <a:pt x="46304" y="18289"/>
                  </a:cubicBezTo>
                  <a:cubicBezTo>
                    <a:pt x="44803" y="15455"/>
                    <a:pt x="42220" y="12883"/>
                    <a:pt x="38791" y="13110"/>
                  </a:cubicBezTo>
                  <a:cubicBezTo>
                    <a:pt x="36969" y="13229"/>
                    <a:pt x="35290" y="14098"/>
                    <a:pt x="33719" y="14955"/>
                  </a:cubicBezTo>
                  <a:cubicBezTo>
                    <a:pt x="31742" y="16027"/>
                    <a:pt x="27825" y="18622"/>
                    <a:pt x="25777" y="16432"/>
                  </a:cubicBezTo>
                  <a:cubicBezTo>
                    <a:pt x="24075" y="14598"/>
                    <a:pt x="28408" y="13193"/>
                    <a:pt x="29254" y="12907"/>
                  </a:cubicBezTo>
                  <a:cubicBezTo>
                    <a:pt x="30575" y="12479"/>
                    <a:pt x="31945" y="12217"/>
                    <a:pt x="33326" y="12074"/>
                  </a:cubicBezTo>
                  <a:cubicBezTo>
                    <a:pt x="35981" y="11788"/>
                    <a:pt x="38648" y="11895"/>
                    <a:pt x="41303" y="12002"/>
                  </a:cubicBezTo>
                  <a:cubicBezTo>
                    <a:pt x="41374" y="12002"/>
                    <a:pt x="41446" y="11979"/>
                    <a:pt x="41517" y="11955"/>
                  </a:cubicBezTo>
                  <a:cubicBezTo>
                    <a:pt x="41589" y="11919"/>
                    <a:pt x="41648" y="11883"/>
                    <a:pt x="41696" y="11836"/>
                  </a:cubicBezTo>
                  <a:cubicBezTo>
                    <a:pt x="41755" y="11752"/>
                    <a:pt x="41779" y="11645"/>
                    <a:pt x="41755" y="11550"/>
                  </a:cubicBezTo>
                  <a:cubicBezTo>
                    <a:pt x="41743" y="11502"/>
                    <a:pt x="41732" y="11467"/>
                    <a:pt x="41708" y="11419"/>
                  </a:cubicBezTo>
                  <a:cubicBezTo>
                    <a:pt x="41672" y="11312"/>
                    <a:pt x="41636" y="11205"/>
                    <a:pt x="41601" y="11109"/>
                  </a:cubicBezTo>
                  <a:cubicBezTo>
                    <a:pt x="41529" y="10895"/>
                    <a:pt x="41446" y="10681"/>
                    <a:pt x="41351" y="10478"/>
                  </a:cubicBezTo>
                  <a:cubicBezTo>
                    <a:pt x="41267" y="10276"/>
                    <a:pt x="41172" y="10074"/>
                    <a:pt x="41077" y="9871"/>
                  </a:cubicBezTo>
                  <a:cubicBezTo>
                    <a:pt x="40970" y="9669"/>
                    <a:pt x="40862" y="9466"/>
                    <a:pt x="40755" y="9264"/>
                  </a:cubicBezTo>
                  <a:cubicBezTo>
                    <a:pt x="40648" y="9074"/>
                    <a:pt x="40529" y="8871"/>
                    <a:pt x="40410" y="8681"/>
                  </a:cubicBezTo>
                  <a:cubicBezTo>
                    <a:pt x="40291" y="8490"/>
                    <a:pt x="40160" y="8300"/>
                    <a:pt x="40029" y="8109"/>
                  </a:cubicBezTo>
                  <a:cubicBezTo>
                    <a:pt x="39898" y="7931"/>
                    <a:pt x="39755" y="7740"/>
                    <a:pt x="39624" y="7561"/>
                  </a:cubicBezTo>
                  <a:cubicBezTo>
                    <a:pt x="39481" y="7383"/>
                    <a:pt x="39338" y="7204"/>
                    <a:pt x="39184" y="7026"/>
                  </a:cubicBezTo>
                  <a:cubicBezTo>
                    <a:pt x="39041" y="6847"/>
                    <a:pt x="38886" y="6668"/>
                    <a:pt x="38719" y="6502"/>
                  </a:cubicBezTo>
                  <a:cubicBezTo>
                    <a:pt x="38564" y="6335"/>
                    <a:pt x="38398" y="6168"/>
                    <a:pt x="38243" y="6002"/>
                  </a:cubicBezTo>
                  <a:cubicBezTo>
                    <a:pt x="38076" y="5835"/>
                    <a:pt x="37898" y="5668"/>
                    <a:pt x="37731" y="5514"/>
                  </a:cubicBezTo>
                  <a:cubicBezTo>
                    <a:pt x="37552" y="5359"/>
                    <a:pt x="37386" y="5204"/>
                    <a:pt x="37195" y="5049"/>
                  </a:cubicBezTo>
                  <a:cubicBezTo>
                    <a:pt x="37017" y="4894"/>
                    <a:pt x="36838" y="4752"/>
                    <a:pt x="36648" y="4597"/>
                  </a:cubicBezTo>
                  <a:cubicBezTo>
                    <a:pt x="36469" y="4454"/>
                    <a:pt x="36278" y="4311"/>
                    <a:pt x="36088" y="4180"/>
                  </a:cubicBezTo>
                  <a:cubicBezTo>
                    <a:pt x="35897" y="4037"/>
                    <a:pt x="35695" y="3906"/>
                    <a:pt x="35505" y="3763"/>
                  </a:cubicBezTo>
                  <a:cubicBezTo>
                    <a:pt x="35302" y="3632"/>
                    <a:pt x="35100" y="3513"/>
                    <a:pt x="34897" y="3382"/>
                  </a:cubicBezTo>
                  <a:cubicBezTo>
                    <a:pt x="34695" y="3263"/>
                    <a:pt x="34493" y="3132"/>
                    <a:pt x="34290" y="3025"/>
                  </a:cubicBezTo>
                  <a:cubicBezTo>
                    <a:pt x="34076" y="2906"/>
                    <a:pt x="33873" y="2787"/>
                    <a:pt x="33659" y="2680"/>
                  </a:cubicBezTo>
                  <a:cubicBezTo>
                    <a:pt x="33445" y="2573"/>
                    <a:pt x="33242" y="2466"/>
                    <a:pt x="33028" y="2358"/>
                  </a:cubicBezTo>
                  <a:cubicBezTo>
                    <a:pt x="32814" y="2263"/>
                    <a:pt x="32599" y="2168"/>
                    <a:pt x="32373" y="2073"/>
                  </a:cubicBezTo>
                  <a:cubicBezTo>
                    <a:pt x="32159" y="1977"/>
                    <a:pt x="31945" y="1882"/>
                    <a:pt x="31718" y="1799"/>
                  </a:cubicBezTo>
                  <a:cubicBezTo>
                    <a:pt x="31504" y="1715"/>
                    <a:pt x="31290" y="1632"/>
                    <a:pt x="31064" y="1561"/>
                  </a:cubicBezTo>
                  <a:cubicBezTo>
                    <a:pt x="30849" y="1477"/>
                    <a:pt x="30623" y="1406"/>
                    <a:pt x="30397" y="1334"/>
                  </a:cubicBezTo>
                  <a:cubicBezTo>
                    <a:pt x="30171" y="1275"/>
                    <a:pt x="29956" y="1203"/>
                    <a:pt x="29730" y="1144"/>
                  </a:cubicBezTo>
                  <a:cubicBezTo>
                    <a:pt x="29504" y="1084"/>
                    <a:pt x="29290" y="1037"/>
                    <a:pt x="29063" y="977"/>
                  </a:cubicBezTo>
                  <a:cubicBezTo>
                    <a:pt x="28837" y="930"/>
                    <a:pt x="28611" y="882"/>
                    <a:pt x="28397" y="846"/>
                  </a:cubicBezTo>
                  <a:cubicBezTo>
                    <a:pt x="28170" y="799"/>
                    <a:pt x="27944" y="763"/>
                    <a:pt x="27718" y="739"/>
                  </a:cubicBezTo>
                  <a:cubicBezTo>
                    <a:pt x="27539" y="715"/>
                    <a:pt x="27361" y="692"/>
                    <a:pt x="27182" y="668"/>
                  </a:cubicBezTo>
                  <a:cubicBezTo>
                    <a:pt x="20872" y="1"/>
                    <a:pt x="16395" y="4906"/>
                    <a:pt x="14692" y="10467"/>
                  </a:cubicBezTo>
                  <a:moveTo>
                    <a:pt x="9787" y="23932"/>
                  </a:moveTo>
                  <a:cubicBezTo>
                    <a:pt x="10192" y="24135"/>
                    <a:pt x="10692" y="24087"/>
                    <a:pt x="11085" y="23873"/>
                  </a:cubicBezTo>
                  <a:cubicBezTo>
                    <a:pt x="11490" y="23671"/>
                    <a:pt x="11799" y="23325"/>
                    <a:pt x="12037" y="22944"/>
                  </a:cubicBezTo>
                  <a:cubicBezTo>
                    <a:pt x="12395" y="22373"/>
                    <a:pt x="12609" y="21718"/>
                    <a:pt x="12656" y="21051"/>
                  </a:cubicBezTo>
                  <a:cubicBezTo>
                    <a:pt x="12692" y="20527"/>
                    <a:pt x="12597" y="19956"/>
                    <a:pt x="12216" y="19611"/>
                  </a:cubicBezTo>
                  <a:cubicBezTo>
                    <a:pt x="11764" y="19206"/>
                    <a:pt x="11037" y="19265"/>
                    <a:pt x="10537" y="19599"/>
                  </a:cubicBezTo>
                  <a:cubicBezTo>
                    <a:pt x="10037" y="19932"/>
                    <a:pt x="9739" y="20492"/>
                    <a:pt x="9525" y="21063"/>
                  </a:cubicBezTo>
                  <a:cubicBezTo>
                    <a:pt x="9239" y="21885"/>
                    <a:pt x="8739" y="23409"/>
                    <a:pt x="9787" y="23932"/>
                  </a:cubicBezTo>
                  <a:close/>
                  <a:moveTo>
                    <a:pt x="18610" y="33541"/>
                  </a:moveTo>
                  <a:cubicBezTo>
                    <a:pt x="18133" y="33862"/>
                    <a:pt x="17836" y="34398"/>
                    <a:pt x="17705" y="34946"/>
                  </a:cubicBezTo>
                  <a:cubicBezTo>
                    <a:pt x="17633" y="35291"/>
                    <a:pt x="17633" y="35684"/>
                    <a:pt x="17883" y="35922"/>
                  </a:cubicBezTo>
                  <a:cubicBezTo>
                    <a:pt x="18026" y="36053"/>
                    <a:pt x="18217" y="36113"/>
                    <a:pt x="18407" y="36148"/>
                  </a:cubicBezTo>
                  <a:cubicBezTo>
                    <a:pt x="18562" y="36184"/>
                    <a:pt x="18717" y="36208"/>
                    <a:pt x="18883" y="36184"/>
                  </a:cubicBezTo>
                  <a:cubicBezTo>
                    <a:pt x="19193" y="36160"/>
                    <a:pt x="19491" y="35982"/>
                    <a:pt x="19705" y="35755"/>
                  </a:cubicBezTo>
                  <a:cubicBezTo>
                    <a:pt x="19919" y="35517"/>
                    <a:pt x="20074" y="35231"/>
                    <a:pt x="20217" y="34958"/>
                  </a:cubicBezTo>
                  <a:cubicBezTo>
                    <a:pt x="20336" y="34708"/>
                    <a:pt x="20443" y="34458"/>
                    <a:pt x="20467" y="34184"/>
                  </a:cubicBezTo>
                  <a:cubicBezTo>
                    <a:pt x="20562" y="33136"/>
                    <a:pt x="19253" y="33112"/>
                    <a:pt x="18610" y="33541"/>
                  </a:cubicBezTo>
                  <a:close/>
                  <a:moveTo>
                    <a:pt x="37707" y="22694"/>
                  </a:moveTo>
                  <a:cubicBezTo>
                    <a:pt x="38303" y="22563"/>
                    <a:pt x="38874" y="22373"/>
                    <a:pt x="39374" y="22075"/>
                  </a:cubicBezTo>
                  <a:cubicBezTo>
                    <a:pt x="39874" y="21766"/>
                    <a:pt x="40291" y="21325"/>
                    <a:pt x="40469" y="20813"/>
                  </a:cubicBezTo>
                  <a:cubicBezTo>
                    <a:pt x="40708" y="20134"/>
                    <a:pt x="40505" y="19372"/>
                    <a:pt x="40005" y="18825"/>
                  </a:cubicBezTo>
                  <a:cubicBezTo>
                    <a:pt x="39505" y="18277"/>
                    <a:pt x="38743" y="17956"/>
                    <a:pt x="37957" y="17884"/>
                  </a:cubicBezTo>
                  <a:cubicBezTo>
                    <a:pt x="37183" y="17813"/>
                    <a:pt x="36386" y="17991"/>
                    <a:pt x="35695" y="18325"/>
                  </a:cubicBezTo>
                  <a:cubicBezTo>
                    <a:pt x="34885" y="18718"/>
                    <a:pt x="34207" y="19325"/>
                    <a:pt x="33766" y="20039"/>
                  </a:cubicBezTo>
                  <a:cubicBezTo>
                    <a:pt x="33623" y="20265"/>
                    <a:pt x="33504" y="20503"/>
                    <a:pt x="33445" y="20754"/>
                  </a:cubicBezTo>
                  <a:cubicBezTo>
                    <a:pt x="32921" y="22992"/>
                    <a:pt x="36100" y="23051"/>
                    <a:pt x="37707" y="22694"/>
                  </a:cubicBezTo>
                  <a:close/>
                  <a:moveTo>
                    <a:pt x="26372" y="5264"/>
                  </a:moveTo>
                  <a:cubicBezTo>
                    <a:pt x="25384" y="4918"/>
                    <a:pt x="24217" y="5168"/>
                    <a:pt x="23479" y="5918"/>
                  </a:cubicBezTo>
                  <a:cubicBezTo>
                    <a:pt x="22753" y="6668"/>
                    <a:pt x="22539" y="7883"/>
                    <a:pt x="23003" y="8812"/>
                  </a:cubicBezTo>
                  <a:cubicBezTo>
                    <a:pt x="23277" y="9371"/>
                    <a:pt x="23801" y="9824"/>
                    <a:pt x="24420" y="9907"/>
                  </a:cubicBezTo>
                  <a:cubicBezTo>
                    <a:pt x="25610" y="10062"/>
                    <a:pt x="26670" y="9288"/>
                    <a:pt x="27170" y="8240"/>
                  </a:cubicBezTo>
                  <a:cubicBezTo>
                    <a:pt x="27658" y="7192"/>
                    <a:pt x="27658" y="5692"/>
                    <a:pt x="26372" y="5264"/>
                  </a:cubicBezTo>
                  <a:close/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36"/>
            <p:cNvSpPr/>
            <p:nvPr/>
          </p:nvSpPr>
          <p:spPr>
            <a:xfrm>
              <a:off x="5388750" y="1307125"/>
              <a:ext cx="1096300" cy="1229650"/>
            </a:xfrm>
            <a:custGeom>
              <a:rect b="b" l="l" r="r" t="t"/>
              <a:pathLst>
                <a:path extrusionOk="0" fill="none" h="49186" w="43852">
                  <a:moveTo>
                    <a:pt x="43756" y="48983"/>
                  </a:moveTo>
                  <a:cubicBezTo>
                    <a:pt x="33910" y="43197"/>
                    <a:pt x="28290" y="32731"/>
                    <a:pt x="22599" y="23230"/>
                  </a:cubicBezTo>
                  <a:cubicBezTo>
                    <a:pt x="19598" y="18217"/>
                    <a:pt x="16693" y="13098"/>
                    <a:pt x="12812" y="8692"/>
                  </a:cubicBezTo>
                  <a:cubicBezTo>
                    <a:pt x="11121" y="6787"/>
                    <a:pt x="9276" y="5013"/>
                    <a:pt x="7228" y="3501"/>
                  </a:cubicBezTo>
                  <a:cubicBezTo>
                    <a:pt x="5370" y="2132"/>
                    <a:pt x="3168" y="620"/>
                    <a:pt x="882" y="144"/>
                  </a:cubicBezTo>
                  <a:cubicBezTo>
                    <a:pt x="191" y="1"/>
                    <a:pt x="1" y="930"/>
                    <a:pt x="537" y="1239"/>
                  </a:cubicBezTo>
                  <a:cubicBezTo>
                    <a:pt x="2942" y="2692"/>
                    <a:pt x="5394" y="3751"/>
                    <a:pt x="7609" y="5549"/>
                  </a:cubicBezTo>
                  <a:cubicBezTo>
                    <a:pt x="9645" y="7216"/>
                    <a:pt x="11478" y="9133"/>
                    <a:pt x="13133" y="11181"/>
                  </a:cubicBezTo>
                  <a:cubicBezTo>
                    <a:pt x="16943" y="15884"/>
                    <a:pt x="19932" y="21206"/>
                    <a:pt x="23170" y="26290"/>
                  </a:cubicBezTo>
                  <a:cubicBezTo>
                    <a:pt x="28481" y="34636"/>
                    <a:pt x="34410" y="44733"/>
                    <a:pt x="43697" y="49138"/>
                  </a:cubicBezTo>
                  <a:cubicBezTo>
                    <a:pt x="43792" y="49186"/>
                    <a:pt x="43851" y="49031"/>
                    <a:pt x="43768" y="48983"/>
                  </a:cubicBezTo>
                  <a:close/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36"/>
            <p:cNvSpPr/>
            <p:nvPr/>
          </p:nvSpPr>
          <p:spPr>
            <a:xfrm>
              <a:off x="6489325" y="2184725"/>
              <a:ext cx="38725" cy="31925"/>
            </a:xfrm>
            <a:custGeom>
              <a:rect b="b" l="l" r="r" t="t"/>
              <a:pathLst>
                <a:path extrusionOk="0" h="1277" w="1549">
                  <a:moveTo>
                    <a:pt x="37" y="1"/>
                  </a:moveTo>
                  <a:cubicBezTo>
                    <a:pt x="17" y="1"/>
                    <a:pt x="1" y="26"/>
                    <a:pt x="19" y="44"/>
                  </a:cubicBezTo>
                  <a:lnTo>
                    <a:pt x="1483" y="1270"/>
                  </a:lnTo>
                  <a:cubicBezTo>
                    <a:pt x="1490" y="1275"/>
                    <a:pt x="1497" y="1277"/>
                    <a:pt x="1503" y="1277"/>
                  </a:cubicBezTo>
                  <a:cubicBezTo>
                    <a:pt x="1530" y="1277"/>
                    <a:pt x="1548" y="1242"/>
                    <a:pt x="1519" y="1223"/>
                  </a:cubicBezTo>
                  <a:cubicBezTo>
                    <a:pt x="1031" y="818"/>
                    <a:pt x="543" y="413"/>
                    <a:pt x="55" y="8"/>
                  </a:cubicBezTo>
                  <a:cubicBezTo>
                    <a:pt x="49" y="3"/>
                    <a:pt x="43" y="1"/>
                    <a:pt x="37" y="1"/>
                  </a:cubicBezTo>
                  <a:close/>
                </a:path>
              </a:pathLst>
            </a:custGeom>
            <a:solidFill>
              <a:srgbClr val="FDF5E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4" name="Google Shape;984;p36"/>
          <p:cNvGrpSpPr/>
          <p:nvPr/>
        </p:nvGrpSpPr>
        <p:grpSpPr>
          <a:xfrm>
            <a:off x="35839" y="4202049"/>
            <a:ext cx="985850" cy="885000"/>
            <a:chOff x="35839" y="4202049"/>
            <a:chExt cx="985850" cy="885000"/>
          </a:xfrm>
        </p:grpSpPr>
        <p:sp>
          <p:nvSpPr>
            <p:cNvPr id="985" name="Google Shape;985;p36"/>
            <p:cNvSpPr/>
            <p:nvPr/>
          </p:nvSpPr>
          <p:spPr>
            <a:xfrm>
              <a:off x="624889" y="4400524"/>
              <a:ext cx="226250" cy="349950"/>
            </a:xfrm>
            <a:custGeom>
              <a:rect b="b" l="l" r="r" t="t"/>
              <a:pathLst>
                <a:path extrusionOk="0" h="13998" w="9050">
                  <a:moveTo>
                    <a:pt x="5916" y="0"/>
                  </a:moveTo>
                  <a:cubicBezTo>
                    <a:pt x="5287" y="0"/>
                    <a:pt x="4655" y="203"/>
                    <a:pt x="4156" y="601"/>
                  </a:cubicBezTo>
                  <a:cubicBezTo>
                    <a:pt x="3716" y="946"/>
                    <a:pt x="3394" y="1422"/>
                    <a:pt x="3073" y="1898"/>
                  </a:cubicBezTo>
                  <a:cubicBezTo>
                    <a:pt x="1227" y="4625"/>
                    <a:pt x="1" y="6661"/>
                    <a:pt x="1" y="10066"/>
                  </a:cubicBezTo>
                  <a:cubicBezTo>
                    <a:pt x="25" y="11483"/>
                    <a:pt x="287" y="13162"/>
                    <a:pt x="1561" y="13781"/>
                  </a:cubicBezTo>
                  <a:cubicBezTo>
                    <a:pt x="1860" y="13930"/>
                    <a:pt x="2187" y="13997"/>
                    <a:pt x="2518" y="13997"/>
                  </a:cubicBezTo>
                  <a:cubicBezTo>
                    <a:pt x="3082" y="13997"/>
                    <a:pt x="3659" y="13803"/>
                    <a:pt x="4132" y="13495"/>
                  </a:cubicBezTo>
                  <a:cubicBezTo>
                    <a:pt x="4894" y="12995"/>
                    <a:pt x="5442" y="12257"/>
                    <a:pt x="5942" y="11495"/>
                  </a:cubicBezTo>
                  <a:cubicBezTo>
                    <a:pt x="6907" y="9995"/>
                    <a:pt x="7716" y="8387"/>
                    <a:pt x="8323" y="6709"/>
                  </a:cubicBezTo>
                  <a:cubicBezTo>
                    <a:pt x="8728" y="5613"/>
                    <a:pt x="9050" y="4458"/>
                    <a:pt x="8954" y="3291"/>
                  </a:cubicBezTo>
                  <a:cubicBezTo>
                    <a:pt x="8871" y="2125"/>
                    <a:pt x="8312" y="946"/>
                    <a:pt x="7299" y="362"/>
                  </a:cubicBezTo>
                  <a:cubicBezTo>
                    <a:pt x="6881" y="120"/>
                    <a:pt x="6399" y="0"/>
                    <a:pt x="59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36"/>
            <p:cNvSpPr/>
            <p:nvPr/>
          </p:nvSpPr>
          <p:spPr>
            <a:xfrm>
              <a:off x="834164" y="4774724"/>
              <a:ext cx="187525" cy="185600"/>
            </a:xfrm>
            <a:custGeom>
              <a:rect b="b" l="l" r="r" t="t"/>
              <a:pathLst>
                <a:path extrusionOk="0" h="7424" w="7501">
                  <a:moveTo>
                    <a:pt x="3361" y="0"/>
                  </a:moveTo>
                  <a:cubicBezTo>
                    <a:pt x="2676" y="0"/>
                    <a:pt x="2022" y="344"/>
                    <a:pt x="1500" y="801"/>
                  </a:cubicBezTo>
                  <a:cubicBezTo>
                    <a:pt x="595" y="1623"/>
                    <a:pt x="36" y="2825"/>
                    <a:pt x="12" y="4052"/>
                  </a:cubicBezTo>
                  <a:cubicBezTo>
                    <a:pt x="0" y="4421"/>
                    <a:pt x="48" y="4790"/>
                    <a:pt x="143" y="5147"/>
                  </a:cubicBezTo>
                  <a:cubicBezTo>
                    <a:pt x="534" y="6484"/>
                    <a:pt x="1907" y="7423"/>
                    <a:pt x="3303" y="7423"/>
                  </a:cubicBezTo>
                  <a:cubicBezTo>
                    <a:pt x="3436" y="7423"/>
                    <a:pt x="3570" y="7415"/>
                    <a:pt x="3703" y="7397"/>
                  </a:cubicBezTo>
                  <a:cubicBezTo>
                    <a:pt x="7501" y="6921"/>
                    <a:pt x="7477" y="2456"/>
                    <a:pt x="4834" y="551"/>
                  </a:cubicBezTo>
                  <a:cubicBezTo>
                    <a:pt x="4465" y="289"/>
                    <a:pt x="4048" y="75"/>
                    <a:pt x="3608" y="15"/>
                  </a:cubicBezTo>
                  <a:cubicBezTo>
                    <a:pt x="3525" y="5"/>
                    <a:pt x="3443" y="0"/>
                    <a:pt x="33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36"/>
            <p:cNvSpPr/>
            <p:nvPr/>
          </p:nvSpPr>
          <p:spPr>
            <a:xfrm>
              <a:off x="505539" y="4855249"/>
              <a:ext cx="230400" cy="231800"/>
            </a:xfrm>
            <a:custGeom>
              <a:rect b="b" l="l" r="r" t="t"/>
              <a:pathLst>
                <a:path extrusionOk="0" h="9272" w="9216">
                  <a:moveTo>
                    <a:pt x="4318" y="0"/>
                  </a:moveTo>
                  <a:cubicBezTo>
                    <a:pt x="2684" y="0"/>
                    <a:pt x="1085" y="1237"/>
                    <a:pt x="584" y="2843"/>
                  </a:cubicBezTo>
                  <a:cubicBezTo>
                    <a:pt x="1" y="4712"/>
                    <a:pt x="727" y="6819"/>
                    <a:pt x="2108" y="8201"/>
                  </a:cubicBezTo>
                  <a:cubicBezTo>
                    <a:pt x="2441" y="8546"/>
                    <a:pt x="2822" y="8843"/>
                    <a:pt x="3263" y="9034"/>
                  </a:cubicBezTo>
                  <a:cubicBezTo>
                    <a:pt x="3630" y="9198"/>
                    <a:pt x="4027" y="9272"/>
                    <a:pt x="4435" y="9272"/>
                  </a:cubicBezTo>
                  <a:cubicBezTo>
                    <a:pt x="5826" y="9272"/>
                    <a:pt x="7337" y="8416"/>
                    <a:pt x="8156" y="7403"/>
                  </a:cubicBezTo>
                  <a:cubicBezTo>
                    <a:pt x="9216" y="6093"/>
                    <a:pt x="8478" y="3724"/>
                    <a:pt x="7716" y="2319"/>
                  </a:cubicBezTo>
                  <a:cubicBezTo>
                    <a:pt x="7156" y="1283"/>
                    <a:pt x="6251" y="402"/>
                    <a:pt x="5120" y="104"/>
                  </a:cubicBezTo>
                  <a:cubicBezTo>
                    <a:pt x="4855" y="34"/>
                    <a:pt x="4586" y="0"/>
                    <a:pt x="43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36"/>
            <p:cNvSpPr/>
            <p:nvPr/>
          </p:nvSpPr>
          <p:spPr>
            <a:xfrm>
              <a:off x="359389" y="4574874"/>
              <a:ext cx="156600" cy="194250"/>
            </a:xfrm>
            <a:custGeom>
              <a:rect b="b" l="l" r="r" t="t"/>
              <a:pathLst>
                <a:path extrusionOk="0" h="7770" w="6264">
                  <a:moveTo>
                    <a:pt x="3259" y="0"/>
                  </a:moveTo>
                  <a:cubicBezTo>
                    <a:pt x="2700" y="0"/>
                    <a:pt x="2140" y="153"/>
                    <a:pt x="1667" y="449"/>
                  </a:cubicBezTo>
                  <a:cubicBezTo>
                    <a:pt x="536" y="1163"/>
                    <a:pt x="1" y="2580"/>
                    <a:pt x="72" y="3914"/>
                  </a:cubicBezTo>
                  <a:cubicBezTo>
                    <a:pt x="143" y="5354"/>
                    <a:pt x="691" y="7354"/>
                    <a:pt x="2275" y="7700"/>
                  </a:cubicBezTo>
                  <a:cubicBezTo>
                    <a:pt x="2495" y="7747"/>
                    <a:pt x="2706" y="7770"/>
                    <a:pt x="2908" y="7770"/>
                  </a:cubicBezTo>
                  <a:cubicBezTo>
                    <a:pt x="4831" y="7770"/>
                    <a:pt x="5954" y="5741"/>
                    <a:pt x="6180" y="3985"/>
                  </a:cubicBezTo>
                  <a:cubicBezTo>
                    <a:pt x="6263" y="3342"/>
                    <a:pt x="6263" y="2675"/>
                    <a:pt x="6073" y="2068"/>
                  </a:cubicBezTo>
                  <a:cubicBezTo>
                    <a:pt x="5799" y="1211"/>
                    <a:pt x="5108" y="485"/>
                    <a:pt x="4263" y="175"/>
                  </a:cubicBezTo>
                  <a:cubicBezTo>
                    <a:pt x="3942" y="58"/>
                    <a:pt x="3601" y="0"/>
                    <a:pt x="32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36"/>
            <p:cNvSpPr/>
            <p:nvPr/>
          </p:nvSpPr>
          <p:spPr>
            <a:xfrm>
              <a:off x="293314" y="4202049"/>
              <a:ext cx="289650" cy="213725"/>
            </a:xfrm>
            <a:custGeom>
              <a:rect b="b" l="l" r="r" t="t"/>
              <a:pathLst>
                <a:path extrusionOk="0" h="8549" w="11586">
                  <a:moveTo>
                    <a:pt x="5798" y="1"/>
                  </a:moveTo>
                  <a:cubicBezTo>
                    <a:pt x="5759" y="1"/>
                    <a:pt x="5719" y="2"/>
                    <a:pt x="5680" y="3"/>
                  </a:cubicBezTo>
                  <a:cubicBezTo>
                    <a:pt x="2298" y="134"/>
                    <a:pt x="0" y="4456"/>
                    <a:pt x="2334" y="7135"/>
                  </a:cubicBezTo>
                  <a:cubicBezTo>
                    <a:pt x="3181" y="8110"/>
                    <a:pt x="4537" y="8549"/>
                    <a:pt x="5930" y="8549"/>
                  </a:cubicBezTo>
                  <a:cubicBezTo>
                    <a:pt x="7648" y="8549"/>
                    <a:pt x="9424" y="7881"/>
                    <a:pt x="10371" y="6730"/>
                  </a:cubicBezTo>
                  <a:cubicBezTo>
                    <a:pt x="11418" y="5456"/>
                    <a:pt x="11585" y="3420"/>
                    <a:pt x="10514" y="2170"/>
                  </a:cubicBezTo>
                  <a:cubicBezTo>
                    <a:pt x="10025" y="1598"/>
                    <a:pt x="9359" y="1229"/>
                    <a:pt x="8692" y="896"/>
                  </a:cubicBezTo>
                  <a:cubicBezTo>
                    <a:pt x="7786" y="437"/>
                    <a:pt x="6815" y="1"/>
                    <a:pt x="57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36"/>
            <p:cNvSpPr/>
            <p:nvPr/>
          </p:nvSpPr>
          <p:spPr>
            <a:xfrm>
              <a:off x="35839" y="4379024"/>
              <a:ext cx="184625" cy="180375"/>
            </a:xfrm>
            <a:custGeom>
              <a:rect b="b" l="l" r="r" t="t"/>
              <a:pathLst>
                <a:path extrusionOk="0" h="7215" w="7385">
                  <a:moveTo>
                    <a:pt x="3392" y="1"/>
                  </a:moveTo>
                  <a:cubicBezTo>
                    <a:pt x="2616" y="1"/>
                    <a:pt x="1873" y="224"/>
                    <a:pt x="1334" y="722"/>
                  </a:cubicBezTo>
                  <a:cubicBezTo>
                    <a:pt x="929" y="1092"/>
                    <a:pt x="691" y="1592"/>
                    <a:pt x="501" y="2104"/>
                  </a:cubicBezTo>
                  <a:cubicBezTo>
                    <a:pt x="179" y="2937"/>
                    <a:pt x="0" y="3854"/>
                    <a:pt x="143" y="4747"/>
                  </a:cubicBezTo>
                  <a:cubicBezTo>
                    <a:pt x="286" y="5640"/>
                    <a:pt x="786" y="6497"/>
                    <a:pt x="1584" y="6926"/>
                  </a:cubicBezTo>
                  <a:cubicBezTo>
                    <a:pt x="1951" y="7125"/>
                    <a:pt x="2351" y="7215"/>
                    <a:pt x="2764" y="7215"/>
                  </a:cubicBezTo>
                  <a:cubicBezTo>
                    <a:pt x="4762" y="7215"/>
                    <a:pt x="7048" y="5116"/>
                    <a:pt x="7216" y="3270"/>
                  </a:cubicBezTo>
                  <a:cubicBezTo>
                    <a:pt x="7385" y="1336"/>
                    <a:pt x="5288" y="1"/>
                    <a:pt x="33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36"/>
            <p:cNvSpPr/>
            <p:nvPr/>
          </p:nvSpPr>
          <p:spPr>
            <a:xfrm>
              <a:off x="137339" y="4768849"/>
              <a:ext cx="158225" cy="160525"/>
            </a:xfrm>
            <a:custGeom>
              <a:rect b="b" l="l" r="r" t="t"/>
              <a:pathLst>
                <a:path extrusionOk="0" h="6421" w="6329">
                  <a:moveTo>
                    <a:pt x="2699" y="0"/>
                  </a:moveTo>
                  <a:cubicBezTo>
                    <a:pt x="2528" y="0"/>
                    <a:pt x="2358" y="18"/>
                    <a:pt x="2191" y="60"/>
                  </a:cubicBezTo>
                  <a:cubicBezTo>
                    <a:pt x="1215" y="310"/>
                    <a:pt x="620" y="1298"/>
                    <a:pt x="346" y="2262"/>
                  </a:cubicBezTo>
                  <a:cubicBezTo>
                    <a:pt x="1" y="3441"/>
                    <a:pt x="48" y="4894"/>
                    <a:pt x="989" y="5680"/>
                  </a:cubicBezTo>
                  <a:cubicBezTo>
                    <a:pt x="1610" y="6194"/>
                    <a:pt x="2297" y="6420"/>
                    <a:pt x="2957" y="6420"/>
                  </a:cubicBezTo>
                  <a:cubicBezTo>
                    <a:pt x="4740" y="6420"/>
                    <a:pt x="6329" y="4771"/>
                    <a:pt x="5894" y="2703"/>
                  </a:cubicBezTo>
                  <a:cubicBezTo>
                    <a:pt x="5632" y="1393"/>
                    <a:pt x="4513" y="298"/>
                    <a:pt x="3215" y="48"/>
                  </a:cubicBezTo>
                  <a:cubicBezTo>
                    <a:pt x="3043" y="18"/>
                    <a:pt x="2870" y="0"/>
                    <a:pt x="26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2" name="Google Shape;992;p36"/>
          <p:cNvSpPr txBox="1"/>
          <p:nvPr>
            <p:ph type="title"/>
          </p:nvPr>
        </p:nvSpPr>
        <p:spPr>
          <a:xfrm>
            <a:off x="1376667" y="1476513"/>
            <a:ext cx="1776000" cy="419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93" name="Google Shape;993;p36"/>
          <p:cNvSpPr txBox="1"/>
          <p:nvPr>
            <p:ph idx="1" type="subTitle"/>
          </p:nvPr>
        </p:nvSpPr>
        <p:spPr>
          <a:xfrm>
            <a:off x="1376674" y="1862290"/>
            <a:ext cx="1776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4" name="Google Shape;994;p36"/>
          <p:cNvSpPr txBox="1"/>
          <p:nvPr>
            <p:ph idx="2" type="title"/>
          </p:nvPr>
        </p:nvSpPr>
        <p:spPr>
          <a:xfrm>
            <a:off x="1393615" y="3251150"/>
            <a:ext cx="1776000" cy="419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95" name="Google Shape;995;p36"/>
          <p:cNvSpPr txBox="1"/>
          <p:nvPr>
            <p:ph idx="3" type="subTitle"/>
          </p:nvPr>
        </p:nvSpPr>
        <p:spPr>
          <a:xfrm>
            <a:off x="1393622" y="3632408"/>
            <a:ext cx="1776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6" name="Google Shape;996;p36"/>
          <p:cNvSpPr txBox="1"/>
          <p:nvPr>
            <p:ph idx="4" type="title"/>
          </p:nvPr>
        </p:nvSpPr>
        <p:spPr>
          <a:xfrm>
            <a:off x="4008684" y="1476500"/>
            <a:ext cx="1776000" cy="419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97" name="Google Shape;997;p36"/>
          <p:cNvSpPr txBox="1"/>
          <p:nvPr>
            <p:ph idx="5" type="subTitle"/>
          </p:nvPr>
        </p:nvSpPr>
        <p:spPr>
          <a:xfrm>
            <a:off x="4008686" y="1862278"/>
            <a:ext cx="1776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8" name="Google Shape;998;p36"/>
          <p:cNvSpPr txBox="1"/>
          <p:nvPr>
            <p:ph idx="6" type="title"/>
          </p:nvPr>
        </p:nvSpPr>
        <p:spPr>
          <a:xfrm>
            <a:off x="6640721" y="1476513"/>
            <a:ext cx="1776000" cy="419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99" name="Google Shape;999;p36"/>
          <p:cNvSpPr txBox="1"/>
          <p:nvPr>
            <p:ph idx="7" type="subTitle"/>
          </p:nvPr>
        </p:nvSpPr>
        <p:spPr>
          <a:xfrm>
            <a:off x="6640721" y="1862166"/>
            <a:ext cx="1776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0" name="Google Shape;1000;p36"/>
          <p:cNvSpPr txBox="1"/>
          <p:nvPr>
            <p:ph idx="8" type="title"/>
          </p:nvPr>
        </p:nvSpPr>
        <p:spPr>
          <a:xfrm>
            <a:off x="4008692" y="3251150"/>
            <a:ext cx="1776000" cy="419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01" name="Google Shape;1001;p36"/>
          <p:cNvSpPr txBox="1"/>
          <p:nvPr>
            <p:ph idx="9" type="subTitle"/>
          </p:nvPr>
        </p:nvSpPr>
        <p:spPr>
          <a:xfrm>
            <a:off x="4008694" y="3632408"/>
            <a:ext cx="1776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2" name="Google Shape;1002;p36"/>
          <p:cNvSpPr txBox="1"/>
          <p:nvPr>
            <p:ph idx="13" type="title"/>
          </p:nvPr>
        </p:nvSpPr>
        <p:spPr>
          <a:xfrm>
            <a:off x="6623771" y="3245010"/>
            <a:ext cx="1792800" cy="419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03" name="Google Shape;1003;p36"/>
          <p:cNvSpPr txBox="1"/>
          <p:nvPr>
            <p:ph idx="14" type="subTitle"/>
          </p:nvPr>
        </p:nvSpPr>
        <p:spPr>
          <a:xfrm>
            <a:off x="6623768" y="3626267"/>
            <a:ext cx="17928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4" name="Google Shape;1004;p36"/>
          <p:cNvSpPr txBox="1"/>
          <p:nvPr>
            <p:ph idx="1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05" name="Google Shape;1005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1006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p37"/>
          <p:cNvSpPr/>
          <p:nvPr/>
        </p:nvSpPr>
        <p:spPr>
          <a:xfrm flipH="1" rot="-5400000">
            <a:off x="7408142" y="3405497"/>
            <a:ext cx="1535700" cy="1950600"/>
          </a:xfrm>
          <a:prstGeom prst="round2SameRect">
            <a:avLst>
              <a:gd fmla="val 48557" name="adj1"/>
              <a:gd fmla="val 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8" name="Google Shape;1008;p37"/>
          <p:cNvSpPr/>
          <p:nvPr/>
        </p:nvSpPr>
        <p:spPr>
          <a:xfrm rot="10800000">
            <a:off x="7388616" y="3479046"/>
            <a:ext cx="1762684" cy="1668704"/>
          </a:xfrm>
          <a:custGeom>
            <a:rect b="b" l="l" r="r" t="t"/>
            <a:pathLst>
              <a:path extrusionOk="0" h="60603" w="70451">
                <a:moveTo>
                  <a:pt x="227" y="0"/>
                </a:moveTo>
                <a:lnTo>
                  <a:pt x="1" y="60222"/>
                </a:lnTo>
                <a:cubicBezTo>
                  <a:pt x="592" y="60484"/>
                  <a:pt x="1209" y="60603"/>
                  <a:pt x="1830" y="60603"/>
                </a:cubicBezTo>
                <a:cubicBezTo>
                  <a:pt x="3974" y="60603"/>
                  <a:pt x="6155" y="59182"/>
                  <a:pt x="7383" y="57317"/>
                </a:cubicBezTo>
                <a:cubicBezTo>
                  <a:pt x="8966" y="54912"/>
                  <a:pt x="9407" y="51959"/>
                  <a:pt x="10026" y="49149"/>
                </a:cubicBezTo>
                <a:cubicBezTo>
                  <a:pt x="10645" y="46339"/>
                  <a:pt x="11597" y="43398"/>
                  <a:pt x="13836" y="41588"/>
                </a:cubicBezTo>
                <a:cubicBezTo>
                  <a:pt x="18253" y="38040"/>
                  <a:pt x="25694" y="40350"/>
                  <a:pt x="29671" y="36314"/>
                </a:cubicBezTo>
                <a:cubicBezTo>
                  <a:pt x="32148" y="33802"/>
                  <a:pt x="32219" y="29837"/>
                  <a:pt x="33684" y="26634"/>
                </a:cubicBezTo>
                <a:cubicBezTo>
                  <a:pt x="35898" y="21753"/>
                  <a:pt x="41173" y="19026"/>
                  <a:pt x="46316" y="17526"/>
                </a:cubicBezTo>
                <a:cubicBezTo>
                  <a:pt x="51460" y="16026"/>
                  <a:pt x="56913" y="15347"/>
                  <a:pt x="61663" y="12883"/>
                </a:cubicBezTo>
                <a:cubicBezTo>
                  <a:pt x="66414" y="10406"/>
                  <a:pt x="70450" y="5394"/>
                  <a:pt x="69593" y="107"/>
                </a:cubicBezTo>
                <a:lnTo>
                  <a:pt x="22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9" name="Google Shape;1009;p37"/>
          <p:cNvSpPr/>
          <p:nvPr/>
        </p:nvSpPr>
        <p:spPr>
          <a:xfrm flipH="1" rot="10800000">
            <a:off x="-13951" y="0"/>
            <a:ext cx="1445700" cy="1802400"/>
          </a:xfrm>
          <a:prstGeom prst="round2SameRect">
            <a:avLst>
              <a:gd fmla="val 48557" name="adj1"/>
              <a:gd fmla="val 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0" name="Google Shape;1010;p37"/>
          <p:cNvSpPr/>
          <p:nvPr/>
        </p:nvSpPr>
        <p:spPr>
          <a:xfrm flipH="1">
            <a:off x="-13950" y="-14584"/>
            <a:ext cx="1545750" cy="1658550"/>
          </a:xfrm>
          <a:custGeom>
            <a:rect b="b" l="l" r="r" t="t"/>
            <a:pathLst>
              <a:path extrusionOk="0" h="66342" w="61830">
                <a:moveTo>
                  <a:pt x="1" y="0"/>
                </a:moveTo>
                <a:lnTo>
                  <a:pt x="1" y="2417"/>
                </a:lnTo>
                <a:cubicBezTo>
                  <a:pt x="382" y="7227"/>
                  <a:pt x="822" y="12204"/>
                  <a:pt x="3073" y="16478"/>
                </a:cubicBezTo>
                <a:cubicBezTo>
                  <a:pt x="5152" y="20428"/>
                  <a:pt x="9213" y="23665"/>
                  <a:pt x="13603" y="23665"/>
                </a:cubicBezTo>
                <a:cubicBezTo>
                  <a:pt x="13965" y="23665"/>
                  <a:pt x="14328" y="23643"/>
                  <a:pt x="14693" y="23598"/>
                </a:cubicBezTo>
                <a:cubicBezTo>
                  <a:pt x="19122" y="23050"/>
                  <a:pt x="22420" y="19419"/>
                  <a:pt x="25849" y="16573"/>
                </a:cubicBezTo>
                <a:cubicBezTo>
                  <a:pt x="28261" y="14579"/>
                  <a:pt x="31449" y="12878"/>
                  <a:pt x="34428" y="12878"/>
                </a:cubicBezTo>
                <a:cubicBezTo>
                  <a:pt x="35701" y="12878"/>
                  <a:pt x="36934" y="13188"/>
                  <a:pt x="38053" y="13918"/>
                </a:cubicBezTo>
                <a:cubicBezTo>
                  <a:pt x="41625" y="16252"/>
                  <a:pt x="41792" y="21360"/>
                  <a:pt x="41280" y="25586"/>
                </a:cubicBezTo>
                <a:cubicBezTo>
                  <a:pt x="40768" y="29825"/>
                  <a:pt x="40161" y="34671"/>
                  <a:pt x="42994" y="37850"/>
                </a:cubicBezTo>
                <a:cubicBezTo>
                  <a:pt x="45340" y="40469"/>
                  <a:pt x="49448" y="41148"/>
                  <a:pt x="51412" y="44053"/>
                </a:cubicBezTo>
                <a:cubicBezTo>
                  <a:pt x="53305" y="46851"/>
                  <a:pt x="52507" y="50590"/>
                  <a:pt x="52793" y="53959"/>
                </a:cubicBezTo>
                <a:cubicBezTo>
                  <a:pt x="53234" y="59317"/>
                  <a:pt x="56865" y="64282"/>
                  <a:pt x="61830" y="66341"/>
                </a:cubicBezTo>
                <a:lnTo>
                  <a:pt x="6183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11" name="Google Shape;1011;p37"/>
          <p:cNvGrpSpPr/>
          <p:nvPr/>
        </p:nvGrpSpPr>
        <p:grpSpPr>
          <a:xfrm flipH="1">
            <a:off x="302117" y="271500"/>
            <a:ext cx="1129625" cy="1115550"/>
            <a:chOff x="623875" y="3501825"/>
            <a:chExt cx="1129625" cy="1115550"/>
          </a:xfrm>
        </p:grpSpPr>
        <p:sp>
          <p:nvSpPr>
            <p:cNvPr id="1012" name="Google Shape;1012;p37"/>
            <p:cNvSpPr/>
            <p:nvPr/>
          </p:nvSpPr>
          <p:spPr>
            <a:xfrm>
              <a:off x="1216200" y="3930850"/>
              <a:ext cx="226250" cy="349950"/>
            </a:xfrm>
            <a:custGeom>
              <a:rect b="b" l="l" r="r" t="t"/>
              <a:pathLst>
                <a:path extrusionOk="0" h="13998" w="9050">
                  <a:moveTo>
                    <a:pt x="5916" y="0"/>
                  </a:moveTo>
                  <a:cubicBezTo>
                    <a:pt x="5287" y="0"/>
                    <a:pt x="4655" y="203"/>
                    <a:pt x="4156" y="601"/>
                  </a:cubicBezTo>
                  <a:cubicBezTo>
                    <a:pt x="3716" y="946"/>
                    <a:pt x="3394" y="1422"/>
                    <a:pt x="3073" y="1898"/>
                  </a:cubicBezTo>
                  <a:cubicBezTo>
                    <a:pt x="1227" y="4625"/>
                    <a:pt x="1" y="6661"/>
                    <a:pt x="1" y="10066"/>
                  </a:cubicBezTo>
                  <a:cubicBezTo>
                    <a:pt x="25" y="11483"/>
                    <a:pt x="287" y="13162"/>
                    <a:pt x="1561" y="13781"/>
                  </a:cubicBezTo>
                  <a:cubicBezTo>
                    <a:pt x="1860" y="13930"/>
                    <a:pt x="2187" y="13997"/>
                    <a:pt x="2518" y="13997"/>
                  </a:cubicBezTo>
                  <a:cubicBezTo>
                    <a:pt x="3082" y="13997"/>
                    <a:pt x="3659" y="13803"/>
                    <a:pt x="4132" y="13495"/>
                  </a:cubicBezTo>
                  <a:cubicBezTo>
                    <a:pt x="4894" y="12995"/>
                    <a:pt x="5442" y="12257"/>
                    <a:pt x="5942" y="11495"/>
                  </a:cubicBezTo>
                  <a:cubicBezTo>
                    <a:pt x="6907" y="9995"/>
                    <a:pt x="7716" y="8387"/>
                    <a:pt x="8323" y="6709"/>
                  </a:cubicBezTo>
                  <a:cubicBezTo>
                    <a:pt x="8728" y="5613"/>
                    <a:pt x="9050" y="4458"/>
                    <a:pt x="8954" y="3291"/>
                  </a:cubicBezTo>
                  <a:cubicBezTo>
                    <a:pt x="8871" y="2125"/>
                    <a:pt x="8312" y="946"/>
                    <a:pt x="7299" y="362"/>
                  </a:cubicBezTo>
                  <a:cubicBezTo>
                    <a:pt x="6881" y="120"/>
                    <a:pt x="6399" y="0"/>
                    <a:pt x="59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37"/>
            <p:cNvSpPr/>
            <p:nvPr/>
          </p:nvSpPr>
          <p:spPr>
            <a:xfrm>
              <a:off x="1504650" y="3753250"/>
              <a:ext cx="197075" cy="176850"/>
            </a:xfrm>
            <a:custGeom>
              <a:rect b="b" l="l" r="r" t="t"/>
              <a:pathLst>
                <a:path extrusionOk="0" h="7074" w="7883">
                  <a:moveTo>
                    <a:pt x="3581" y="1"/>
                  </a:moveTo>
                  <a:cubicBezTo>
                    <a:pt x="1731" y="1"/>
                    <a:pt x="8" y="1385"/>
                    <a:pt x="0" y="3549"/>
                  </a:cubicBezTo>
                  <a:cubicBezTo>
                    <a:pt x="0" y="4657"/>
                    <a:pt x="524" y="5764"/>
                    <a:pt x="1405" y="6431"/>
                  </a:cubicBezTo>
                  <a:cubicBezTo>
                    <a:pt x="1964" y="6848"/>
                    <a:pt x="2658" y="7074"/>
                    <a:pt x="3347" y="7074"/>
                  </a:cubicBezTo>
                  <a:cubicBezTo>
                    <a:pt x="3759" y="7074"/>
                    <a:pt x="4169" y="6993"/>
                    <a:pt x="4548" y="6824"/>
                  </a:cubicBezTo>
                  <a:cubicBezTo>
                    <a:pt x="6656" y="5907"/>
                    <a:pt x="7882" y="2323"/>
                    <a:pt x="5858" y="775"/>
                  </a:cubicBezTo>
                  <a:cubicBezTo>
                    <a:pt x="5155" y="244"/>
                    <a:pt x="4357" y="1"/>
                    <a:pt x="35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37"/>
            <p:cNvSpPr/>
            <p:nvPr/>
          </p:nvSpPr>
          <p:spPr>
            <a:xfrm>
              <a:off x="1249850" y="3513275"/>
              <a:ext cx="184575" cy="254125"/>
            </a:xfrm>
            <a:custGeom>
              <a:rect b="b" l="l" r="r" t="t"/>
              <a:pathLst>
                <a:path extrusionOk="0" h="10165" w="7383">
                  <a:moveTo>
                    <a:pt x="4212" y="0"/>
                  </a:moveTo>
                  <a:cubicBezTo>
                    <a:pt x="3444" y="0"/>
                    <a:pt x="2709" y="427"/>
                    <a:pt x="2215" y="1028"/>
                  </a:cubicBezTo>
                  <a:cubicBezTo>
                    <a:pt x="1667" y="1683"/>
                    <a:pt x="1370" y="2504"/>
                    <a:pt x="1131" y="3338"/>
                  </a:cubicBezTo>
                  <a:cubicBezTo>
                    <a:pt x="643" y="5100"/>
                    <a:pt x="0" y="7517"/>
                    <a:pt x="1239" y="9136"/>
                  </a:cubicBezTo>
                  <a:lnTo>
                    <a:pt x="1227" y="9136"/>
                  </a:lnTo>
                  <a:cubicBezTo>
                    <a:pt x="1752" y="9820"/>
                    <a:pt x="2612" y="10164"/>
                    <a:pt x="3481" y="10164"/>
                  </a:cubicBezTo>
                  <a:cubicBezTo>
                    <a:pt x="3911" y="10164"/>
                    <a:pt x="4344" y="10080"/>
                    <a:pt x="4739" y="9910"/>
                  </a:cubicBezTo>
                  <a:cubicBezTo>
                    <a:pt x="5918" y="9386"/>
                    <a:pt x="6727" y="8231"/>
                    <a:pt x="7049" y="6981"/>
                  </a:cubicBezTo>
                  <a:cubicBezTo>
                    <a:pt x="7382" y="5731"/>
                    <a:pt x="7263" y="4409"/>
                    <a:pt x="6977" y="3147"/>
                  </a:cubicBezTo>
                  <a:cubicBezTo>
                    <a:pt x="6811" y="2457"/>
                    <a:pt x="6596" y="1754"/>
                    <a:pt x="6192" y="1171"/>
                  </a:cubicBezTo>
                  <a:cubicBezTo>
                    <a:pt x="5787" y="575"/>
                    <a:pt x="5168" y="111"/>
                    <a:pt x="4465" y="16"/>
                  </a:cubicBezTo>
                  <a:cubicBezTo>
                    <a:pt x="4381" y="5"/>
                    <a:pt x="4296" y="0"/>
                    <a:pt x="42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37"/>
            <p:cNvSpPr/>
            <p:nvPr/>
          </p:nvSpPr>
          <p:spPr>
            <a:xfrm>
              <a:off x="1563025" y="4091375"/>
              <a:ext cx="190475" cy="139725"/>
            </a:xfrm>
            <a:custGeom>
              <a:rect b="b" l="l" r="r" t="t"/>
              <a:pathLst>
                <a:path extrusionOk="0" h="5589" w="7619">
                  <a:moveTo>
                    <a:pt x="3949" y="1"/>
                  </a:moveTo>
                  <a:cubicBezTo>
                    <a:pt x="3922" y="1"/>
                    <a:pt x="3895" y="1"/>
                    <a:pt x="3868" y="2"/>
                  </a:cubicBezTo>
                  <a:cubicBezTo>
                    <a:pt x="1" y="115"/>
                    <a:pt x="1333" y="5589"/>
                    <a:pt x="4652" y="5589"/>
                  </a:cubicBezTo>
                  <a:cubicBezTo>
                    <a:pt x="5165" y="5589"/>
                    <a:pt x="5725" y="5458"/>
                    <a:pt x="6321" y="5157"/>
                  </a:cubicBezTo>
                  <a:cubicBezTo>
                    <a:pt x="6654" y="4990"/>
                    <a:pt x="6952" y="4776"/>
                    <a:pt x="7166" y="4479"/>
                  </a:cubicBezTo>
                  <a:cubicBezTo>
                    <a:pt x="7619" y="3847"/>
                    <a:pt x="7595" y="2966"/>
                    <a:pt x="7297" y="2240"/>
                  </a:cubicBezTo>
                  <a:cubicBezTo>
                    <a:pt x="6760" y="920"/>
                    <a:pt x="5374" y="1"/>
                    <a:pt x="39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37"/>
            <p:cNvSpPr/>
            <p:nvPr/>
          </p:nvSpPr>
          <p:spPr>
            <a:xfrm>
              <a:off x="1425475" y="4305050"/>
              <a:ext cx="187525" cy="185600"/>
            </a:xfrm>
            <a:custGeom>
              <a:rect b="b" l="l" r="r" t="t"/>
              <a:pathLst>
                <a:path extrusionOk="0" h="7424" w="7501">
                  <a:moveTo>
                    <a:pt x="3361" y="0"/>
                  </a:moveTo>
                  <a:cubicBezTo>
                    <a:pt x="2676" y="0"/>
                    <a:pt x="2022" y="344"/>
                    <a:pt x="1500" y="801"/>
                  </a:cubicBezTo>
                  <a:cubicBezTo>
                    <a:pt x="595" y="1623"/>
                    <a:pt x="36" y="2825"/>
                    <a:pt x="12" y="4052"/>
                  </a:cubicBezTo>
                  <a:cubicBezTo>
                    <a:pt x="0" y="4421"/>
                    <a:pt x="48" y="4790"/>
                    <a:pt x="143" y="5147"/>
                  </a:cubicBezTo>
                  <a:cubicBezTo>
                    <a:pt x="534" y="6484"/>
                    <a:pt x="1907" y="7423"/>
                    <a:pt x="3303" y="7423"/>
                  </a:cubicBezTo>
                  <a:cubicBezTo>
                    <a:pt x="3436" y="7423"/>
                    <a:pt x="3570" y="7415"/>
                    <a:pt x="3703" y="7397"/>
                  </a:cubicBezTo>
                  <a:cubicBezTo>
                    <a:pt x="7501" y="6921"/>
                    <a:pt x="7477" y="2456"/>
                    <a:pt x="4834" y="551"/>
                  </a:cubicBezTo>
                  <a:cubicBezTo>
                    <a:pt x="4465" y="289"/>
                    <a:pt x="4048" y="75"/>
                    <a:pt x="3608" y="15"/>
                  </a:cubicBezTo>
                  <a:cubicBezTo>
                    <a:pt x="3525" y="5"/>
                    <a:pt x="3443" y="0"/>
                    <a:pt x="33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37"/>
            <p:cNvSpPr/>
            <p:nvPr/>
          </p:nvSpPr>
          <p:spPr>
            <a:xfrm>
              <a:off x="1096850" y="4385575"/>
              <a:ext cx="230400" cy="231800"/>
            </a:xfrm>
            <a:custGeom>
              <a:rect b="b" l="l" r="r" t="t"/>
              <a:pathLst>
                <a:path extrusionOk="0" h="9272" w="9216">
                  <a:moveTo>
                    <a:pt x="4318" y="0"/>
                  </a:moveTo>
                  <a:cubicBezTo>
                    <a:pt x="2684" y="0"/>
                    <a:pt x="1085" y="1237"/>
                    <a:pt x="584" y="2843"/>
                  </a:cubicBezTo>
                  <a:cubicBezTo>
                    <a:pt x="1" y="4712"/>
                    <a:pt x="727" y="6819"/>
                    <a:pt x="2108" y="8201"/>
                  </a:cubicBezTo>
                  <a:cubicBezTo>
                    <a:pt x="2441" y="8546"/>
                    <a:pt x="2822" y="8843"/>
                    <a:pt x="3263" y="9034"/>
                  </a:cubicBezTo>
                  <a:cubicBezTo>
                    <a:pt x="3630" y="9198"/>
                    <a:pt x="4027" y="9272"/>
                    <a:pt x="4435" y="9272"/>
                  </a:cubicBezTo>
                  <a:cubicBezTo>
                    <a:pt x="5826" y="9272"/>
                    <a:pt x="7337" y="8416"/>
                    <a:pt x="8156" y="7403"/>
                  </a:cubicBezTo>
                  <a:cubicBezTo>
                    <a:pt x="9216" y="6093"/>
                    <a:pt x="8478" y="3724"/>
                    <a:pt x="7716" y="2319"/>
                  </a:cubicBezTo>
                  <a:cubicBezTo>
                    <a:pt x="7156" y="1283"/>
                    <a:pt x="6251" y="402"/>
                    <a:pt x="5120" y="104"/>
                  </a:cubicBezTo>
                  <a:cubicBezTo>
                    <a:pt x="4855" y="34"/>
                    <a:pt x="4586" y="0"/>
                    <a:pt x="43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37"/>
            <p:cNvSpPr/>
            <p:nvPr/>
          </p:nvSpPr>
          <p:spPr>
            <a:xfrm>
              <a:off x="950700" y="4105200"/>
              <a:ext cx="156600" cy="194250"/>
            </a:xfrm>
            <a:custGeom>
              <a:rect b="b" l="l" r="r" t="t"/>
              <a:pathLst>
                <a:path extrusionOk="0" h="7770" w="6264">
                  <a:moveTo>
                    <a:pt x="3259" y="0"/>
                  </a:moveTo>
                  <a:cubicBezTo>
                    <a:pt x="2700" y="0"/>
                    <a:pt x="2140" y="153"/>
                    <a:pt x="1667" y="449"/>
                  </a:cubicBezTo>
                  <a:cubicBezTo>
                    <a:pt x="536" y="1163"/>
                    <a:pt x="1" y="2580"/>
                    <a:pt x="72" y="3914"/>
                  </a:cubicBezTo>
                  <a:cubicBezTo>
                    <a:pt x="143" y="5354"/>
                    <a:pt x="691" y="7354"/>
                    <a:pt x="2275" y="7700"/>
                  </a:cubicBezTo>
                  <a:cubicBezTo>
                    <a:pt x="2495" y="7747"/>
                    <a:pt x="2706" y="7770"/>
                    <a:pt x="2908" y="7770"/>
                  </a:cubicBezTo>
                  <a:cubicBezTo>
                    <a:pt x="4831" y="7770"/>
                    <a:pt x="5954" y="5741"/>
                    <a:pt x="6180" y="3985"/>
                  </a:cubicBezTo>
                  <a:cubicBezTo>
                    <a:pt x="6263" y="3342"/>
                    <a:pt x="6263" y="2675"/>
                    <a:pt x="6073" y="2068"/>
                  </a:cubicBezTo>
                  <a:cubicBezTo>
                    <a:pt x="5799" y="1211"/>
                    <a:pt x="5108" y="485"/>
                    <a:pt x="4263" y="175"/>
                  </a:cubicBezTo>
                  <a:cubicBezTo>
                    <a:pt x="3942" y="58"/>
                    <a:pt x="3601" y="0"/>
                    <a:pt x="32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37"/>
            <p:cNvSpPr/>
            <p:nvPr/>
          </p:nvSpPr>
          <p:spPr>
            <a:xfrm>
              <a:off x="884625" y="3732375"/>
              <a:ext cx="289650" cy="213725"/>
            </a:xfrm>
            <a:custGeom>
              <a:rect b="b" l="l" r="r" t="t"/>
              <a:pathLst>
                <a:path extrusionOk="0" h="8549" w="11586">
                  <a:moveTo>
                    <a:pt x="5798" y="1"/>
                  </a:moveTo>
                  <a:cubicBezTo>
                    <a:pt x="5759" y="1"/>
                    <a:pt x="5719" y="2"/>
                    <a:pt x="5680" y="3"/>
                  </a:cubicBezTo>
                  <a:cubicBezTo>
                    <a:pt x="2298" y="134"/>
                    <a:pt x="0" y="4456"/>
                    <a:pt x="2334" y="7135"/>
                  </a:cubicBezTo>
                  <a:cubicBezTo>
                    <a:pt x="3181" y="8110"/>
                    <a:pt x="4537" y="8549"/>
                    <a:pt x="5930" y="8549"/>
                  </a:cubicBezTo>
                  <a:cubicBezTo>
                    <a:pt x="7648" y="8549"/>
                    <a:pt x="9424" y="7881"/>
                    <a:pt x="10371" y="6730"/>
                  </a:cubicBezTo>
                  <a:cubicBezTo>
                    <a:pt x="11418" y="5456"/>
                    <a:pt x="11585" y="3420"/>
                    <a:pt x="10514" y="2170"/>
                  </a:cubicBezTo>
                  <a:cubicBezTo>
                    <a:pt x="10025" y="1598"/>
                    <a:pt x="9359" y="1229"/>
                    <a:pt x="8692" y="896"/>
                  </a:cubicBezTo>
                  <a:cubicBezTo>
                    <a:pt x="7786" y="437"/>
                    <a:pt x="6815" y="1"/>
                    <a:pt x="57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37"/>
            <p:cNvSpPr/>
            <p:nvPr/>
          </p:nvSpPr>
          <p:spPr>
            <a:xfrm>
              <a:off x="623875" y="3501825"/>
              <a:ext cx="208975" cy="213950"/>
            </a:xfrm>
            <a:custGeom>
              <a:rect b="b" l="l" r="r" t="t"/>
              <a:pathLst>
                <a:path extrusionOk="0" h="8558" w="8359">
                  <a:moveTo>
                    <a:pt x="4034" y="1"/>
                  </a:moveTo>
                  <a:cubicBezTo>
                    <a:pt x="2734" y="1"/>
                    <a:pt x="1488" y="1001"/>
                    <a:pt x="858" y="2200"/>
                  </a:cubicBezTo>
                  <a:cubicBezTo>
                    <a:pt x="84" y="3665"/>
                    <a:pt x="1" y="5474"/>
                    <a:pt x="620" y="7010"/>
                  </a:cubicBezTo>
                  <a:cubicBezTo>
                    <a:pt x="1066" y="8116"/>
                    <a:pt x="2125" y="8557"/>
                    <a:pt x="3289" y="8557"/>
                  </a:cubicBezTo>
                  <a:cubicBezTo>
                    <a:pt x="4732" y="8557"/>
                    <a:pt x="6335" y="7880"/>
                    <a:pt x="7132" y="6951"/>
                  </a:cubicBezTo>
                  <a:cubicBezTo>
                    <a:pt x="8204" y="5701"/>
                    <a:pt x="8359" y="3748"/>
                    <a:pt x="7513" y="2343"/>
                  </a:cubicBezTo>
                  <a:cubicBezTo>
                    <a:pt x="7109" y="1676"/>
                    <a:pt x="6525" y="1141"/>
                    <a:pt x="5894" y="700"/>
                  </a:cubicBezTo>
                  <a:cubicBezTo>
                    <a:pt x="5525" y="438"/>
                    <a:pt x="5132" y="212"/>
                    <a:pt x="4703" y="93"/>
                  </a:cubicBezTo>
                  <a:cubicBezTo>
                    <a:pt x="4481" y="30"/>
                    <a:pt x="4257" y="1"/>
                    <a:pt x="40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37"/>
            <p:cNvSpPr/>
            <p:nvPr/>
          </p:nvSpPr>
          <p:spPr>
            <a:xfrm>
              <a:off x="627150" y="3909350"/>
              <a:ext cx="184625" cy="180375"/>
            </a:xfrm>
            <a:custGeom>
              <a:rect b="b" l="l" r="r" t="t"/>
              <a:pathLst>
                <a:path extrusionOk="0" h="7215" w="7385">
                  <a:moveTo>
                    <a:pt x="3392" y="1"/>
                  </a:moveTo>
                  <a:cubicBezTo>
                    <a:pt x="2616" y="1"/>
                    <a:pt x="1873" y="224"/>
                    <a:pt x="1334" y="722"/>
                  </a:cubicBezTo>
                  <a:cubicBezTo>
                    <a:pt x="929" y="1092"/>
                    <a:pt x="691" y="1592"/>
                    <a:pt x="501" y="2104"/>
                  </a:cubicBezTo>
                  <a:cubicBezTo>
                    <a:pt x="179" y="2937"/>
                    <a:pt x="0" y="3854"/>
                    <a:pt x="143" y="4747"/>
                  </a:cubicBezTo>
                  <a:cubicBezTo>
                    <a:pt x="286" y="5640"/>
                    <a:pt x="786" y="6497"/>
                    <a:pt x="1584" y="6926"/>
                  </a:cubicBezTo>
                  <a:cubicBezTo>
                    <a:pt x="1951" y="7125"/>
                    <a:pt x="2351" y="7215"/>
                    <a:pt x="2764" y="7215"/>
                  </a:cubicBezTo>
                  <a:cubicBezTo>
                    <a:pt x="4762" y="7215"/>
                    <a:pt x="7048" y="5116"/>
                    <a:pt x="7216" y="3270"/>
                  </a:cubicBezTo>
                  <a:cubicBezTo>
                    <a:pt x="7385" y="1336"/>
                    <a:pt x="5288" y="1"/>
                    <a:pt x="33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37"/>
            <p:cNvSpPr/>
            <p:nvPr/>
          </p:nvSpPr>
          <p:spPr>
            <a:xfrm>
              <a:off x="728650" y="4299175"/>
              <a:ext cx="158225" cy="160525"/>
            </a:xfrm>
            <a:custGeom>
              <a:rect b="b" l="l" r="r" t="t"/>
              <a:pathLst>
                <a:path extrusionOk="0" h="6421" w="6329">
                  <a:moveTo>
                    <a:pt x="2699" y="0"/>
                  </a:moveTo>
                  <a:cubicBezTo>
                    <a:pt x="2528" y="0"/>
                    <a:pt x="2358" y="18"/>
                    <a:pt x="2191" y="60"/>
                  </a:cubicBezTo>
                  <a:cubicBezTo>
                    <a:pt x="1215" y="310"/>
                    <a:pt x="620" y="1298"/>
                    <a:pt x="346" y="2262"/>
                  </a:cubicBezTo>
                  <a:cubicBezTo>
                    <a:pt x="1" y="3441"/>
                    <a:pt x="48" y="4894"/>
                    <a:pt x="989" y="5680"/>
                  </a:cubicBezTo>
                  <a:cubicBezTo>
                    <a:pt x="1610" y="6194"/>
                    <a:pt x="2297" y="6420"/>
                    <a:pt x="2957" y="6420"/>
                  </a:cubicBezTo>
                  <a:cubicBezTo>
                    <a:pt x="4740" y="6420"/>
                    <a:pt x="6329" y="4771"/>
                    <a:pt x="5894" y="2703"/>
                  </a:cubicBezTo>
                  <a:cubicBezTo>
                    <a:pt x="5632" y="1393"/>
                    <a:pt x="4513" y="298"/>
                    <a:pt x="3215" y="48"/>
                  </a:cubicBezTo>
                  <a:cubicBezTo>
                    <a:pt x="3043" y="18"/>
                    <a:pt x="2870" y="0"/>
                    <a:pt x="26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3" name="Google Shape;1023;p37"/>
          <p:cNvGrpSpPr/>
          <p:nvPr/>
        </p:nvGrpSpPr>
        <p:grpSpPr>
          <a:xfrm rot="5400000">
            <a:off x="7880275" y="-15300"/>
            <a:ext cx="1227250" cy="1314775"/>
            <a:chOff x="5368525" y="1294325"/>
            <a:chExt cx="1227250" cy="1314775"/>
          </a:xfrm>
        </p:grpSpPr>
        <p:sp>
          <p:nvSpPr>
            <p:cNvPr id="1024" name="Google Shape;1024;p37"/>
            <p:cNvSpPr/>
            <p:nvPr/>
          </p:nvSpPr>
          <p:spPr>
            <a:xfrm>
              <a:off x="5368525" y="1294325"/>
              <a:ext cx="1227250" cy="1314775"/>
            </a:xfrm>
            <a:custGeom>
              <a:rect b="b" l="l" r="r" t="t"/>
              <a:pathLst>
                <a:path extrusionOk="0" fill="none" h="52591" w="49090">
                  <a:moveTo>
                    <a:pt x="14383" y="12217"/>
                  </a:moveTo>
                  <a:cubicBezTo>
                    <a:pt x="10109" y="12645"/>
                    <a:pt x="5525" y="13717"/>
                    <a:pt x="2655" y="17194"/>
                  </a:cubicBezTo>
                  <a:cubicBezTo>
                    <a:pt x="0" y="20432"/>
                    <a:pt x="214" y="24694"/>
                    <a:pt x="1488" y="28481"/>
                  </a:cubicBezTo>
                  <a:cubicBezTo>
                    <a:pt x="2489" y="31433"/>
                    <a:pt x="5060" y="35648"/>
                    <a:pt x="8835" y="34100"/>
                  </a:cubicBezTo>
                  <a:cubicBezTo>
                    <a:pt x="10621" y="33374"/>
                    <a:pt x="11644" y="31445"/>
                    <a:pt x="12704" y="29957"/>
                  </a:cubicBezTo>
                  <a:cubicBezTo>
                    <a:pt x="13395" y="28993"/>
                    <a:pt x="14085" y="28016"/>
                    <a:pt x="14847" y="27111"/>
                  </a:cubicBezTo>
                  <a:cubicBezTo>
                    <a:pt x="15323" y="26552"/>
                    <a:pt x="15907" y="25873"/>
                    <a:pt x="16705" y="25814"/>
                  </a:cubicBezTo>
                  <a:cubicBezTo>
                    <a:pt x="17157" y="25766"/>
                    <a:pt x="17609" y="25873"/>
                    <a:pt x="17979" y="26147"/>
                  </a:cubicBezTo>
                  <a:cubicBezTo>
                    <a:pt x="18312" y="26409"/>
                    <a:pt x="18550" y="26778"/>
                    <a:pt x="18681" y="27171"/>
                  </a:cubicBezTo>
                  <a:cubicBezTo>
                    <a:pt x="18836" y="27600"/>
                    <a:pt x="18729" y="28016"/>
                    <a:pt x="18622" y="28445"/>
                  </a:cubicBezTo>
                  <a:cubicBezTo>
                    <a:pt x="18562" y="28695"/>
                    <a:pt x="18491" y="28933"/>
                    <a:pt x="18407" y="29171"/>
                  </a:cubicBezTo>
                  <a:cubicBezTo>
                    <a:pt x="18252" y="29624"/>
                    <a:pt x="18050" y="30052"/>
                    <a:pt x="17812" y="30457"/>
                  </a:cubicBezTo>
                  <a:cubicBezTo>
                    <a:pt x="17574" y="30874"/>
                    <a:pt x="17312" y="31231"/>
                    <a:pt x="17014" y="31588"/>
                  </a:cubicBezTo>
                  <a:cubicBezTo>
                    <a:pt x="16717" y="31933"/>
                    <a:pt x="16383" y="32279"/>
                    <a:pt x="16038" y="32588"/>
                  </a:cubicBezTo>
                  <a:cubicBezTo>
                    <a:pt x="15693" y="32910"/>
                    <a:pt x="15288" y="33231"/>
                    <a:pt x="14895" y="33529"/>
                  </a:cubicBezTo>
                  <a:cubicBezTo>
                    <a:pt x="14645" y="33719"/>
                    <a:pt x="14395" y="33898"/>
                    <a:pt x="14145" y="34088"/>
                  </a:cubicBezTo>
                  <a:cubicBezTo>
                    <a:pt x="12823" y="35029"/>
                    <a:pt x="11406" y="35934"/>
                    <a:pt x="10490" y="37303"/>
                  </a:cubicBezTo>
                  <a:cubicBezTo>
                    <a:pt x="8108" y="40887"/>
                    <a:pt x="10787" y="44816"/>
                    <a:pt x="13597" y="47150"/>
                  </a:cubicBezTo>
                  <a:cubicBezTo>
                    <a:pt x="15395" y="48638"/>
                    <a:pt x="20836" y="52591"/>
                    <a:pt x="22824" y="49317"/>
                  </a:cubicBezTo>
                  <a:cubicBezTo>
                    <a:pt x="23682" y="47900"/>
                    <a:pt x="22562" y="45876"/>
                    <a:pt x="22205" y="44483"/>
                  </a:cubicBezTo>
                  <a:cubicBezTo>
                    <a:pt x="21800" y="42935"/>
                    <a:pt x="21503" y="41327"/>
                    <a:pt x="21360" y="39732"/>
                  </a:cubicBezTo>
                  <a:cubicBezTo>
                    <a:pt x="21312" y="39137"/>
                    <a:pt x="21265" y="38530"/>
                    <a:pt x="21372" y="37934"/>
                  </a:cubicBezTo>
                  <a:cubicBezTo>
                    <a:pt x="21550" y="36982"/>
                    <a:pt x="22408" y="36017"/>
                    <a:pt x="23324" y="36065"/>
                  </a:cubicBezTo>
                  <a:cubicBezTo>
                    <a:pt x="23455" y="36077"/>
                    <a:pt x="23491" y="36101"/>
                    <a:pt x="23598" y="36148"/>
                  </a:cubicBezTo>
                  <a:cubicBezTo>
                    <a:pt x="27004" y="37744"/>
                    <a:pt x="25229" y="42875"/>
                    <a:pt x="25634" y="45840"/>
                  </a:cubicBezTo>
                  <a:cubicBezTo>
                    <a:pt x="25920" y="47947"/>
                    <a:pt x="26837" y="50114"/>
                    <a:pt x="28730" y="51245"/>
                  </a:cubicBezTo>
                  <a:cubicBezTo>
                    <a:pt x="30730" y="52448"/>
                    <a:pt x="33016" y="51864"/>
                    <a:pt x="35124" y="51317"/>
                  </a:cubicBezTo>
                  <a:cubicBezTo>
                    <a:pt x="38564" y="50424"/>
                    <a:pt x="41982" y="49995"/>
                    <a:pt x="45530" y="49757"/>
                  </a:cubicBezTo>
                  <a:cubicBezTo>
                    <a:pt x="45732" y="49745"/>
                    <a:pt x="45696" y="49471"/>
                    <a:pt x="45506" y="49448"/>
                  </a:cubicBezTo>
                  <a:cubicBezTo>
                    <a:pt x="45506" y="49436"/>
                    <a:pt x="45506" y="49436"/>
                    <a:pt x="45494" y="49424"/>
                  </a:cubicBezTo>
                  <a:cubicBezTo>
                    <a:pt x="45470" y="49388"/>
                    <a:pt x="45446" y="49340"/>
                    <a:pt x="45434" y="49305"/>
                  </a:cubicBezTo>
                  <a:cubicBezTo>
                    <a:pt x="44149" y="47031"/>
                    <a:pt x="45351" y="44685"/>
                    <a:pt x="46446" y="42601"/>
                  </a:cubicBezTo>
                  <a:cubicBezTo>
                    <a:pt x="46577" y="42375"/>
                    <a:pt x="46708" y="42137"/>
                    <a:pt x="46839" y="41911"/>
                  </a:cubicBezTo>
                  <a:cubicBezTo>
                    <a:pt x="46970" y="41661"/>
                    <a:pt x="47113" y="41423"/>
                    <a:pt x="47256" y="41173"/>
                  </a:cubicBezTo>
                  <a:cubicBezTo>
                    <a:pt x="47399" y="40935"/>
                    <a:pt x="47554" y="40673"/>
                    <a:pt x="47685" y="40423"/>
                  </a:cubicBezTo>
                  <a:cubicBezTo>
                    <a:pt x="47828" y="40161"/>
                    <a:pt x="47959" y="39911"/>
                    <a:pt x="48089" y="39649"/>
                  </a:cubicBezTo>
                  <a:cubicBezTo>
                    <a:pt x="48220" y="39399"/>
                    <a:pt x="48328" y="39161"/>
                    <a:pt x="48423" y="38899"/>
                  </a:cubicBezTo>
                  <a:cubicBezTo>
                    <a:pt x="48518" y="38660"/>
                    <a:pt x="48601" y="38422"/>
                    <a:pt x="48661" y="38172"/>
                  </a:cubicBezTo>
                  <a:cubicBezTo>
                    <a:pt x="48697" y="38065"/>
                    <a:pt x="48721" y="37946"/>
                    <a:pt x="48744" y="37827"/>
                  </a:cubicBezTo>
                  <a:cubicBezTo>
                    <a:pt x="48780" y="37708"/>
                    <a:pt x="48804" y="37577"/>
                    <a:pt x="48804" y="37446"/>
                  </a:cubicBezTo>
                  <a:cubicBezTo>
                    <a:pt x="48792" y="37303"/>
                    <a:pt x="48721" y="37184"/>
                    <a:pt x="48637" y="37065"/>
                  </a:cubicBezTo>
                  <a:cubicBezTo>
                    <a:pt x="48578" y="36982"/>
                    <a:pt x="48518" y="36886"/>
                    <a:pt x="48447" y="36803"/>
                  </a:cubicBezTo>
                  <a:cubicBezTo>
                    <a:pt x="45244" y="32553"/>
                    <a:pt x="40208" y="31612"/>
                    <a:pt x="35505" y="29647"/>
                  </a:cubicBezTo>
                  <a:cubicBezTo>
                    <a:pt x="34659" y="29302"/>
                    <a:pt x="33397" y="28743"/>
                    <a:pt x="33373" y="27612"/>
                  </a:cubicBezTo>
                  <a:cubicBezTo>
                    <a:pt x="33350" y="26076"/>
                    <a:pt x="35397" y="25766"/>
                    <a:pt x="36421" y="25695"/>
                  </a:cubicBezTo>
                  <a:cubicBezTo>
                    <a:pt x="38064" y="25587"/>
                    <a:pt x="39707" y="26064"/>
                    <a:pt x="41184" y="26730"/>
                  </a:cubicBezTo>
                  <a:cubicBezTo>
                    <a:pt x="43779" y="27897"/>
                    <a:pt x="45839" y="29707"/>
                    <a:pt x="47780" y="31755"/>
                  </a:cubicBezTo>
                  <a:cubicBezTo>
                    <a:pt x="47875" y="31862"/>
                    <a:pt x="48006" y="31826"/>
                    <a:pt x="48089" y="31743"/>
                  </a:cubicBezTo>
                  <a:cubicBezTo>
                    <a:pt x="48173" y="31814"/>
                    <a:pt x="48304" y="31791"/>
                    <a:pt x="48328" y="31660"/>
                  </a:cubicBezTo>
                  <a:cubicBezTo>
                    <a:pt x="49090" y="27242"/>
                    <a:pt x="48399" y="22266"/>
                    <a:pt x="46304" y="18289"/>
                  </a:cubicBezTo>
                  <a:cubicBezTo>
                    <a:pt x="44803" y="15455"/>
                    <a:pt x="42220" y="12883"/>
                    <a:pt x="38791" y="13110"/>
                  </a:cubicBezTo>
                  <a:cubicBezTo>
                    <a:pt x="36969" y="13229"/>
                    <a:pt x="35290" y="14098"/>
                    <a:pt x="33719" y="14955"/>
                  </a:cubicBezTo>
                  <a:cubicBezTo>
                    <a:pt x="31742" y="16027"/>
                    <a:pt x="27825" y="18622"/>
                    <a:pt x="25777" y="16432"/>
                  </a:cubicBezTo>
                  <a:cubicBezTo>
                    <a:pt x="24075" y="14598"/>
                    <a:pt x="28408" y="13193"/>
                    <a:pt x="29254" y="12907"/>
                  </a:cubicBezTo>
                  <a:cubicBezTo>
                    <a:pt x="30575" y="12479"/>
                    <a:pt x="31945" y="12217"/>
                    <a:pt x="33326" y="12074"/>
                  </a:cubicBezTo>
                  <a:cubicBezTo>
                    <a:pt x="35981" y="11788"/>
                    <a:pt x="38648" y="11895"/>
                    <a:pt x="41303" y="12002"/>
                  </a:cubicBezTo>
                  <a:cubicBezTo>
                    <a:pt x="41374" y="12002"/>
                    <a:pt x="41446" y="11979"/>
                    <a:pt x="41517" y="11955"/>
                  </a:cubicBezTo>
                  <a:cubicBezTo>
                    <a:pt x="41589" y="11919"/>
                    <a:pt x="41648" y="11883"/>
                    <a:pt x="41696" y="11836"/>
                  </a:cubicBezTo>
                  <a:cubicBezTo>
                    <a:pt x="41755" y="11752"/>
                    <a:pt x="41779" y="11645"/>
                    <a:pt x="41755" y="11550"/>
                  </a:cubicBezTo>
                  <a:cubicBezTo>
                    <a:pt x="41743" y="11502"/>
                    <a:pt x="41732" y="11467"/>
                    <a:pt x="41708" y="11419"/>
                  </a:cubicBezTo>
                  <a:cubicBezTo>
                    <a:pt x="41672" y="11312"/>
                    <a:pt x="41636" y="11205"/>
                    <a:pt x="41601" y="11109"/>
                  </a:cubicBezTo>
                  <a:cubicBezTo>
                    <a:pt x="41529" y="10895"/>
                    <a:pt x="41446" y="10681"/>
                    <a:pt x="41351" y="10478"/>
                  </a:cubicBezTo>
                  <a:cubicBezTo>
                    <a:pt x="41267" y="10276"/>
                    <a:pt x="41172" y="10074"/>
                    <a:pt x="41077" y="9871"/>
                  </a:cubicBezTo>
                  <a:cubicBezTo>
                    <a:pt x="40970" y="9669"/>
                    <a:pt x="40862" y="9466"/>
                    <a:pt x="40755" y="9264"/>
                  </a:cubicBezTo>
                  <a:cubicBezTo>
                    <a:pt x="40648" y="9074"/>
                    <a:pt x="40529" y="8871"/>
                    <a:pt x="40410" y="8681"/>
                  </a:cubicBezTo>
                  <a:cubicBezTo>
                    <a:pt x="40291" y="8490"/>
                    <a:pt x="40160" y="8300"/>
                    <a:pt x="40029" y="8109"/>
                  </a:cubicBezTo>
                  <a:cubicBezTo>
                    <a:pt x="39898" y="7931"/>
                    <a:pt x="39755" y="7740"/>
                    <a:pt x="39624" y="7561"/>
                  </a:cubicBezTo>
                  <a:cubicBezTo>
                    <a:pt x="39481" y="7383"/>
                    <a:pt x="39338" y="7204"/>
                    <a:pt x="39184" y="7026"/>
                  </a:cubicBezTo>
                  <a:cubicBezTo>
                    <a:pt x="39041" y="6847"/>
                    <a:pt x="38886" y="6668"/>
                    <a:pt x="38719" y="6502"/>
                  </a:cubicBezTo>
                  <a:cubicBezTo>
                    <a:pt x="38564" y="6335"/>
                    <a:pt x="38398" y="6168"/>
                    <a:pt x="38243" y="6002"/>
                  </a:cubicBezTo>
                  <a:cubicBezTo>
                    <a:pt x="38076" y="5835"/>
                    <a:pt x="37898" y="5668"/>
                    <a:pt x="37731" y="5514"/>
                  </a:cubicBezTo>
                  <a:cubicBezTo>
                    <a:pt x="37552" y="5359"/>
                    <a:pt x="37386" y="5204"/>
                    <a:pt x="37195" y="5049"/>
                  </a:cubicBezTo>
                  <a:cubicBezTo>
                    <a:pt x="37017" y="4894"/>
                    <a:pt x="36838" y="4752"/>
                    <a:pt x="36648" y="4597"/>
                  </a:cubicBezTo>
                  <a:cubicBezTo>
                    <a:pt x="36469" y="4454"/>
                    <a:pt x="36278" y="4311"/>
                    <a:pt x="36088" y="4180"/>
                  </a:cubicBezTo>
                  <a:cubicBezTo>
                    <a:pt x="35897" y="4037"/>
                    <a:pt x="35695" y="3906"/>
                    <a:pt x="35505" y="3763"/>
                  </a:cubicBezTo>
                  <a:cubicBezTo>
                    <a:pt x="35302" y="3632"/>
                    <a:pt x="35100" y="3513"/>
                    <a:pt x="34897" y="3382"/>
                  </a:cubicBezTo>
                  <a:cubicBezTo>
                    <a:pt x="34695" y="3263"/>
                    <a:pt x="34493" y="3132"/>
                    <a:pt x="34290" y="3025"/>
                  </a:cubicBezTo>
                  <a:cubicBezTo>
                    <a:pt x="34076" y="2906"/>
                    <a:pt x="33873" y="2787"/>
                    <a:pt x="33659" y="2680"/>
                  </a:cubicBezTo>
                  <a:cubicBezTo>
                    <a:pt x="33445" y="2573"/>
                    <a:pt x="33242" y="2466"/>
                    <a:pt x="33028" y="2358"/>
                  </a:cubicBezTo>
                  <a:cubicBezTo>
                    <a:pt x="32814" y="2263"/>
                    <a:pt x="32599" y="2168"/>
                    <a:pt x="32373" y="2073"/>
                  </a:cubicBezTo>
                  <a:cubicBezTo>
                    <a:pt x="32159" y="1977"/>
                    <a:pt x="31945" y="1882"/>
                    <a:pt x="31718" y="1799"/>
                  </a:cubicBezTo>
                  <a:cubicBezTo>
                    <a:pt x="31504" y="1715"/>
                    <a:pt x="31290" y="1632"/>
                    <a:pt x="31064" y="1561"/>
                  </a:cubicBezTo>
                  <a:cubicBezTo>
                    <a:pt x="30849" y="1477"/>
                    <a:pt x="30623" y="1406"/>
                    <a:pt x="30397" y="1334"/>
                  </a:cubicBezTo>
                  <a:cubicBezTo>
                    <a:pt x="30171" y="1275"/>
                    <a:pt x="29956" y="1203"/>
                    <a:pt x="29730" y="1144"/>
                  </a:cubicBezTo>
                  <a:cubicBezTo>
                    <a:pt x="29504" y="1084"/>
                    <a:pt x="29290" y="1037"/>
                    <a:pt x="29063" y="977"/>
                  </a:cubicBezTo>
                  <a:cubicBezTo>
                    <a:pt x="28837" y="930"/>
                    <a:pt x="28611" y="882"/>
                    <a:pt x="28397" y="846"/>
                  </a:cubicBezTo>
                  <a:cubicBezTo>
                    <a:pt x="28170" y="799"/>
                    <a:pt x="27944" y="763"/>
                    <a:pt x="27718" y="739"/>
                  </a:cubicBezTo>
                  <a:cubicBezTo>
                    <a:pt x="27539" y="715"/>
                    <a:pt x="27361" y="692"/>
                    <a:pt x="27182" y="668"/>
                  </a:cubicBezTo>
                  <a:cubicBezTo>
                    <a:pt x="20872" y="1"/>
                    <a:pt x="16395" y="4906"/>
                    <a:pt x="14692" y="10467"/>
                  </a:cubicBezTo>
                  <a:moveTo>
                    <a:pt x="9787" y="23932"/>
                  </a:moveTo>
                  <a:cubicBezTo>
                    <a:pt x="10192" y="24135"/>
                    <a:pt x="10692" y="24087"/>
                    <a:pt x="11085" y="23873"/>
                  </a:cubicBezTo>
                  <a:cubicBezTo>
                    <a:pt x="11490" y="23671"/>
                    <a:pt x="11799" y="23325"/>
                    <a:pt x="12037" y="22944"/>
                  </a:cubicBezTo>
                  <a:cubicBezTo>
                    <a:pt x="12395" y="22373"/>
                    <a:pt x="12609" y="21718"/>
                    <a:pt x="12656" y="21051"/>
                  </a:cubicBezTo>
                  <a:cubicBezTo>
                    <a:pt x="12692" y="20527"/>
                    <a:pt x="12597" y="19956"/>
                    <a:pt x="12216" y="19611"/>
                  </a:cubicBezTo>
                  <a:cubicBezTo>
                    <a:pt x="11764" y="19206"/>
                    <a:pt x="11037" y="19265"/>
                    <a:pt x="10537" y="19599"/>
                  </a:cubicBezTo>
                  <a:cubicBezTo>
                    <a:pt x="10037" y="19932"/>
                    <a:pt x="9739" y="20492"/>
                    <a:pt x="9525" y="21063"/>
                  </a:cubicBezTo>
                  <a:cubicBezTo>
                    <a:pt x="9239" y="21885"/>
                    <a:pt x="8739" y="23409"/>
                    <a:pt x="9787" y="23932"/>
                  </a:cubicBezTo>
                  <a:close/>
                  <a:moveTo>
                    <a:pt x="18610" y="33541"/>
                  </a:moveTo>
                  <a:cubicBezTo>
                    <a:pt x="18133" y="33862"/>
                    <a:pt x="17836" y="34398"/>
                    <a:pt x="17705" y="34946"/>
                  </a:cubicBezTo>
                  <a:cubicBezTo>
                    <a:pt x="17633" y="35291"/>
                    <a:pt x="17633" y="35684"/>
                    <a:pt x="17883" y="35922"/>
                  </a:cubicBezTo>
                  <a:cubicBezTo>
                    <a:pt x="18026" y="36053"/>
                    <a:pt x="18217" y="36113"/>
                    <a:pt x="18407" y="36148"/>
                  </a:cubicBezTo>
                  <a:cubicBezTo>
                    <a:pt x="18562" y="36184"/>
                    <a:pt x="18717" y="36208"/>
                    <a:pt x="18883" y="36184"/>
                  </a:cubicBezTo>
                  <a:cubicBezTo>
                    <a:pt x="19193" y="36160"/>
                    <a:pt x="19491" y="35982"/>
                    <a:pt x="19705" y="35755"/>
                  </a:cubicBezTo>
                  <a:cubicBezTo>
                    <a:pt x="19919" y="35517"/>
                    <a:pt x="20074" y="35231"/>
                    <a:pt x="20217" y="34958"/>
                  </a:cubicBezTo>
                  <a:cubicBezTo>
                    <a:pt x="20336" y="34708"/>
                    <a:pt x="20443" y="34458"/>
                    <a:pt x="20467" y="34184"/>
                  </a:cubicBezTo>
                  <a:cubicBezTo>
                    <a:pt x="20562" y="33136"/>
                    <a:pt x="19253" y="33112"/>
                    <a:pt x="18610" y="33541"/>
                  </a:cubicBezTo>
                  <a:close/>
                  <a:moveTo>
                    <a:pt x="37707" y="22694"/>
                  </a:moveTo>
                  <a:cubicBezTo>
                    <a:pt x="38303" y="22563"/>
                    <a:pt x="38874" y="22373"/>
                    <a:pt x="39374" y="22075"/>
                  </a:cubicBezTo>
                  <a:cubicBezTo>
                    <a:pt x="39874" y="21766"/>
                    <a:pt x="40291" y="21325"/>
                    <a:pt x="40469" y="20813"/>
                  </a:cubicBezTo>
                  <a:cubicBezTo>
                    <a:pt x="40708" y="20134"/>
                    <a:pt x="40505" y="19372"/>
                    <a:pt x="40005" y="18825"/>
                  </a:cubicBezTo>
                  <a:cubicBezTo>
                    <a:pt x="39505" y="18277"/>
                    <a:pt x="38743" y="17956"/>
                    <a:pt x="37957" y="17884"/>
                  </a:cubicBezTo>
                  <a:cubicBezTo>
                    <a:pt x="37183" y="17813"/>
                    <a:pt x="36386" y="17991"/>
                    <a:pt x="35695" y="18325"/>
                  </a:cubicBezTo>
                  <a:cubicBezTo>
                    <a:pt x="34885" y="18718"/>
                    <a:pt x="34207" y="19325"/>
                    <a:pt x="33766" y="20039"/>
                  </a:cubicBezTo>
                  <a:cubicBezTo>
                    <a:pt x="33623" y="20265"/>
                    <a:pt x="33504" y="20503"/>
                    <a:pt x="33445" y="20754"/>
                  </a:cubicBezTo>
                  <a:cubicBezTo>
                    <a:pt x="32921" y="22992"/>
                    <a:pt x="36100" y="23051"/>
                    <a:pt x="37707" y="22694"/>
                  </a:cubicBezTo>
                  <a:close/>
                  <a:moveTo>
                    <a:pt x="26372" y="5264"/>
                  </a:moveTo>
                  <a:cubicBezTo>
                    <a:pt x="25384" y="4918"/>
                    <a:pt x="24217" y="5168"/>
                    <a:pt x="23479" y="5918"/>
                  </a:cubicBezTo>
                  <a:cubicBezTo>
                    <a:pt x="22753" y="6668"/>
                    <a:pt x="22539" y="7883"/>
                    <a:pt x="23003" y="8812"/>
                  </a:cubicBezTo>
                  <a:cubicBezTo>
                    <a:pt x="23277" y="9371"/>
                    <a:pt x="23801" y="9824"/>
                    <a:pt x="24420" y="9907"/>
                  </a:cubicBezTo>
                  <a:cubicBezTo>
                    <a:pt x="25610" y="10062"/>
                    <a:pt x="26670" y="9288"/>
                    <a:pt x="27170" y="8240"/>
                  </a:cubicBezTo>
                  <a:cubicBezTo>
                    <a:pt x="27658" y="7192"/>
                    <a:pt x="27658" y="5692"/>
                    <a:pt x="26372" y="5264"/>
                  </a:cubicBezTo>
                  <a:close/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37"/>
            <p:cNvSpPr/>
            <p:nvPr/>
          </p:nvSpPr>
          <p:spPr>
            <a:xfrm>
              <a:off x="5388750" y="1307125"/>
              <a:ext cx="1096300" cy="1229650"/>
            </a:xfrm>
            <a:custGeom>
              <a:rect b="b" l="l" r="r" t="t"/>
              <a:pathLst>
                <a:path extrusionOk="0" fill="none" h="49186" w="43852">
                  <a:moveTo>
                    <a:pt x="43756" y="48983"/>
                  </a:moveTo>
                  <a:cubicBezTo>
                    <a:pt x="33910" y="43197"/>
                    <a:pt x="28290" y="32731"/>
                    <a:pt x="22599" y="23230"/>
                  </a:cubicBezTo>
                  <a:cubicBezTo>
                    <a:pt x="19598" y="18217"/>
                    <a:pt x="16693" y="13098"/>
                    <a:pt x="12812" y="8692"/>
                  </a:cubicBezTo>
                  <a:cubicBezTo>
                    <a:pt x="11121" y="6787"/>
                    <a:pt x="9276" y="5013"/>
                    <a:pt x="7228" y="3501"/>
                  </a:cubicBezTo>
                  <a:cubicBezTo>
                    <a:pt x="5370" y="2132"/>
                    <a:pt x="3168" y="620"/>
                    <a:pt x="882" y="144"/>
                  </a:cubicBezTo>
                  <a:cubicBezTo>
                    <a:pt x="191" y="1"/>
                    <a:pt x="1" y="930"/>
                    <a:pt x="537" y="1239"/>
                  </a:cubicBezTo>
                  <a:cubicBezTo>
                    <a:pt x="2942" y="2692"/>
                    <a:pt x="5394" y="3751"/>
                    <a:pt x="7609" y="5549"/>
                  </a:cubicBezTo>
                  <a:cubicBezTo>
                    <a:pt x="9645" y="7216"/>
                    <a:pt x="11478" y="9133"/>
                    <a:pt x="13133" y="11181"/>
                  </a:cubicBezTo>
                  <a:cubicBezTo>
                    <a:pt x="16943" y="15884"/>
                    <a:pt x="19932" y="21206"/>
                    <a:pt x="23170" y="26290"/>
                  </a:cubicBezTo>
                  <a:cubicBezTo>
                    <a:pt x="28481" y="34636"/>
                    <a:pt x="34410" y="44733"/>
                    <a:pt x="43697" y="49138"/>
                  </a:cubicBezTo>
                  <a:cubicBezTo>
                    <a:pt x="43792" y="49186"/>
                    <a:pt x="43851" y="49031"/>
                    <a:pt x="43768" y="48983"/>
                  </a:cubicBezTo>
                  <a:close/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37"/>
            <p:cNvSpPr/>
            <p:nvPr/>
          </p:nvSpPr>
          <p:spPr>
            <a:xfrm>
              <a:off x="6489325" y="2184725"/>
              <a:ext cx="38725" cy="31925"/>
            </a:xfrm>
            <a:custGeom>
              <a:rect b="b" l="l" r="r" t="t"/>
              <a:pathLst>
                <a:path extrusionOk="0" h="1277" w="1549">
                  <a:moveTo>
                    <a:pt x="37" y="1"/>
                  </a:moveTo>
                  <a:cubicBezTo>
                    <a:pt x="17" y="1"/>
                    <a:pt x="1" y="26"/>
                    <a:pt x="19" y="44"/>
                  </a:cubicBezTo>
                  <a:lnTo>
                    <a:pt x="1483" y="1270"/>
                  </a:lnTo>
                  <a:cubicBezTo>
                    <a:pt x="1490" y="1275"/>
                    <a:pt x="1497" y="1277"/>
                    <a:pt x="1503" y="1277"/>
                  </a:cubicBezTo>
                  <a:cubicBezTo>
                    <a:pt x="1530" y="1277"/>
                    <a:pt x="1548" y="1242"/>
                    <a:pt x="1519" y="1223"/>
                  </a:cubicBezTo>
                  <a:cubicBezTo>
                    <a:pt x="1031" y="818"/>
                    <a:pt x="543" y="413"/>
                    <a:pt x="55" y="8"/>
                  </a:cubicBezTo>
                  <a:cubicBezTo>
                    <a:pt x="49" y="3"/>
                    <a:pt x="43" y="1"/>
                    <a:pt x="37" y="1"/>
                  </a:cubicBezTo>
                  <a:close/>
                </a:path>
              </a:pathLst>
            </a:custGeom>
            <a:solidFill>
              <a:srgbClr val="FDF5E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7" name="Google Shape;1027;p37"/>
          <p:cNvGrpSpPr/>
          <p:nvPr/>
        </p:nvGrpSpPr>
        <p:grpSpPr>
          <a:xfrm>
            <a:off x="8700" y="3703200"/>
            <a:ext cx="1746675" cy="1445450"/>
            <a:chOff x="763475" y="1235400"/>
            <a:chExt cx="1746675" cy="1445450"/>
          </a:xfrm>
        </p:grpSpPr>
        <p:sp>
          <p:nvSpPr>
            <p:cNvPr id="1028" name="Google Shape;1028;p37"/>
            <p:cNvSpPr/>
            <p:nvPr/>
          </p:nvSpPr>
          <p:spPr>
            <a:xfrm>
              <a:off x="763475" y="1380350"/>
              <a:ext cx="1746675" cy="1183800"/>
            </a:xfrm>
            <a:custGeom>
              <a:rect b="b" l="l" r="r" t="t"/>
              <a:pathLst>
                <a:path extrusionOk="0" fill="none" h="47352" w="69867">
                  <a:moveTo>
                    <a:pt x="1" y="47352"/>
                  </a:moveTo>
                  <a:cubicBezTo>
                    <a:pt x="9299" y="39553"/>
                    <a:pt x="18205" y="31005"/>
                    <a:pt x="26944" y="22599"/>
                  </a:cubicBezTo>
                  <a:cubicBezTo>
                    <a:pt x="29159" y="20468"/>
                    <a:pt x="31374" y="18336"/>
                    <a:pt x="33421" y="16039"/>
                  </a:cubicBezTo>
                  <a:cubicBezTo>
                    <a:pt x="35112" y="14145"/>
                    <a:pt x="36684" y="12133"/>
                    <a:pt x="38493" y="10359"/>
                  </a:cubicBezTo>
                  <a:cubicBezTo>
                    <a:pt x="46566" y="2465"/>
                    <a:pt x="58591" y="1"/>
                    <a:pt x="69866" y="382"/>
                  </a:cubicBezTo>
                  <a:lnTo>
                    <a:pt x="67378" y="5871"/>
                  </a:lnTo>
                  <a:cubicBezTo>
                    <a:pt x="66021" y="8859"/>
                    <a:pt x="64485" y="12050"/>
                    <a:pt x="61592" y="13586"/>
                  </a:cubicBezTo>
                  <a:cubicBezTo>
                    <a:pt x="59127" y="14896"/>
                    <a:pt x="56115" y="14753"/>
                    <a:pt x="53531" y="15812"/>
                  </a:cubicBezTo>
                  <a:cubicBezTo>
                    <a:pt x="51174" y="16789"/>
                    <a:pt x="49257" y="18729"/>
                    <a:pt x="46792" y="19337"/>
                  </a:cubicBezTo>
                  <a:cubicBezTo>
                    <a:pt x="44447" y="19920"/>
                    <a:pt x="42006" y="19206"/>
                    <a:pt x="39601" y="19003"/>
                  </a:cubicBezTo>
                  <a:cubicBezTo>
                    <a:pt x="35243" y="18634"/>
                    <a:pt x="30076" y="20170"/>
                    <a:pt x="26956" y="22587"/>
                  </a:cubicBezTo>
                </a:path>
              </a:pathLst>
            </a:custGeom>
            <a:noFill/>
            <a:ln cap="rnd" cmpd="sng" w="74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37"/>
            <p:cNvSpPr/>
            <p:nvPr/>
          </p:nvSpPr>
          <p:spPr>
            <a:xfrm>
              <a:off x="1291525" y="1235400"/>
              <a:ext cx="332500" cy="849825"/>
            </a:xfrm>
            <a:custGeom>
              <a:rect b="b" l="l" r="r" t="t"/>
              <a:pathLst>
                <a:path extrusionOk="0" fill="none" h="33993" w="13300">
                  <a:moveTo>
                    <a:pt x="1798" y="32266"/>
                  </a:moveTo>
                  <a:cubicBezTo>
                    <a:pt x="4572" y="29135"/>
                    <a:pt x="7418" y="26075"/>
                    <a:pt x="9561" y="22479"/>
                  </a:cubicBezTo>
                  <a:cubicBezTo>
                    <a:pt x="11704" y="18884"/>
                    <a:pt x="13216" y="14812"/>
                    <a:pt x="13276" y="10633"/>
                  </a:cubicBezTo>
                  <a:cubicBezTo>
                    <a:pt x="13300" y="8823"/>
                    <a:pt x="13038" y="6978"/>
                    <a:pt x="12157" y="5394"/>
                  </a:cubicBezTo>
                  <a:cubicBezTo>
                    <a:pt x="11109" y="3489"/>
                    <a:pt x="9228" y="2060"/>
                    <a:pt x="8537" y="1"/>
                  </a:cubicBezTo>
                  <a:cubicBezTo>
                    <a:pt x="7084" y="5906"/>
                    <a:pt x="5382" y="11740"/>
                    <a:pt x="3429" y="17491"/>
                  </a:cubicBezTo>
                  <a:cubicBezTo>
                    <a:pt x="2715" y="19634"/>
                    <a:pt x="1953" y="21789"/>
                    <a:pt x="1715" y="24039"/>
                  </a:cubicBezTo>
                  <a:cubicBezTo>
                    <a:pt x="1596" y="25230"/>
                    <a:pt x="1631" y="26432"/>
                    <a:pt x="1524" y="27623"/>
                  </a:cubicBezTo>
                  <a:cubicBezTo>
                    <a:pt x="1322" y="29826"/>
                    <a:pt x="655" y="31873"/>
                    <a:pt x="0" y="33993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37"/>
            <p:cNvSpPr/>
            <p:nvPr/>
          </p:nvSpPr>
          <p:spPr>
            <a:xfrm>
              <a:off x="1062325" y="1386025"/>
              <a:ext cx="233675" cy="819175"/>
            </a:xfrm>
            <a:custGeom>
              <a:rect b="b" l="l" r="r" t="t"/>
              <a:pathLst>
                <a:path extrusionOk="0" fill="none" h="32767" w="9347">
                  <a:moveTo>
                    <a:pt x="8359" y="22265"/>
                  </a:moveTo>
                  <a:cubicBezTo>
                    <a:pt x="9037" y="18895"/>
                    <a:pt x="9347" y="15407"/>
                    <a:pt x="8668" y="12037"/>
                  </a:cubicBezTo>
                  <a:cubicBezTo>
                    <a:pt x="7799" y="7775"/>
                    <a:pt x="5394" y="4001"/>
                    <a:pt x="3025" y="333"/>
                  </a:cubicBezTo>
                  <a:cubicBezTo>
                    <a:pt x="2929" y="179"/>
                    <a:pt x="2751" y="0"/>
                    <a:pt x="2584" y="83"/>
                  </a:cubicBezTo>
                  <a:cubicBezTo>
                    <a:pt x="2513" y="131"/>
                    <a:pt x="2465" y="214"/>
                    <a:pt x="2429" y="286"/>
                  </a:cubicBezTo>
                  <a:cubicBezTo>
                    <a:pt x="393" y="5072"/>
                    <a:pt x="0" y="10775"/>
                    <a:pt x="2417" y="15371"/>
                  </a:cubicBezTo>
                  <a:cubicBezTo>
                    <a:pt x="3060" y="16585"/>
                    <a:pt x="3882" y="17728"/>
                    <a:pt x="4263" y="19038"/>
                  </a:cubicBezTo>
                  <a:cubicBezTo>
                    <a:pt x="4775" y="20848"/>
                    <a:pt x="4394" y="22765"/>
                    <a:pt x="4049" y="24598"/>
                  </a:cubicBezTo>
                  <a:cubicBezTo>
                    <a:pt x="3584" y="27051"/>
                    <a:pt x="2882" y="30420"/>
                    <a:pt x="4072" y="32766"/>
                  </a:cubicBezTo>
                  <a:cubicBezTo>
                    <a:pt x="4775" y="32242"/>
                    <a:pt x="6311" y="29051"/>
                    <a:pt x="6763" y="27896"/>
                  </a:cubicBezTo>
                  <a:cubicBezTo>
                    <a:pt x="7454" y="26075"/>
                    <a:pt x="7966" y="24182"/>
                    <a:pt x="8347" y="22265"/>
                  </a:cubicBezTo>
                  <a:close/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37"/>
            <p:cNvSpPr/>
            <p:nvPr/>
          </p:nvSpPr>
          <p:spPr>
            <a:xfrm>
              <a:off x="817650" y="1647650"/>
              <a:ext cx="250350" cy="842400"/>
            </a:xfrm>
            <a:custGeom>
              <a:rect b="b" l="l" r="r" t="t"/>
              <a:pathLst>
                <a:path extrusionOk="0" fill="none" h="33696" w="10014">
                  <a:moveTo>
                    <a:pt x="4453" y="30945"/>
                  </a:moveTo>
                  <a:cubicBezTo>
                    <a:pt x="6108" y="28611"/>
                    <a:pt x="8240" y="25956"/>
                    <a:pt x="8549" y="23123"/>
                  </a:cubicBezTo>
                  <a:cubicBezTo>
                    <a:pt x="8763" y="21206"/>
                    <a:pt x="8406" y="19253"/>
                    <a:pt x="8799" y="17372"/>
                  </a:cubicBezTo>
                  <a:cubicBezTo>
                    <a:pt x="8990" y="16443"/>
                    <a:pt x="9347" y="15574"/>
                    <a:pt x="9537" y="14657"/>
                  </a:cubicBezTo>
                  <a:cubicBezTo>
                    <a:pt x="10014" y="12359"/>
                    <a:pt x="9359" y="9942"/>
                    <a:pt x="8204" y="7894"/>
                  </a:cubicBezTo>
                  <a:cubicBezTo>
                    <a:pt x="7037" y="5847"/>
                    <a:pt x="5418" y="4120"/>
                    <a:pt x="3810" y="2406"/>
                  </a:cubicBezTo>
                  <a:cubicBezTo>
                    <a:pt x="3048" y="1608"/>
                    <a:pt x="2298" y="810"/>
                    <a:pt x="1536" y="1"/>
                  </a:cubicBezTo>
                  <a:cubicBezTo>
                    <a:pt x="2072" y="2227"/>
                    <a:pt x="2417" y="4525"/>
                    <a:pt x="2179" y="6799"/>
                  </a:cubicBezTo>
                  <a:cubicBezTo>
                    <a:pt x="1953" y="8883"/>
                    <a:pt x="1251" y="10883"/>
                    <a:pt x="762" y="12931"/>
                  </a:cubicBezTo>
                  <a:cubicBezTo>
                    <a:pt x="274" y="14967"/>
                    <a:pt x="0" y="17134"/>
                    <a:pt x="632" y="19134"/>
                  </a:cubicBezTo>
                  <a:cubicBezTo>
                    <a:pt x="1084" y="20539"/>
                    <a:pt x="1965" y="21789"/>
                    <a:pt x="2310" y="23230"/>
                  </a:cubicBezTo>
                  <a:cubicBezTo>
                    <a:pt x="3132" y="26671"/>
                    <a:pt x="727" y="30231"/>
                    <a:pt x="1417" y="33695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37"/>
            <p:cNvSpPr/>
            <p:nvPr/>
          </p:nvSpPr>
          <p:spPr>
            <a:xfrm>
              <a:off x="1171275" y="1983100"/>
              <a:ext cx="879300" cy="363775"/>
            </a:xfrm>
            <a:custGeom>
              <a:rect b="b" l="l" r="r" t="t"/>
              <a:pathLst>
                <a:path extrusionOk="0" fill="none" h="14551" w="35172">
                  <a:moveTo>
                    <a:pt x="4691" y="4192"/>
                  </a:moveTo>
                  <a:cubicBezTo>
                    <a:pt x="5537" y="4049"/>
                    <a:pt x="6251" y="3966"/>
                    <a:pt x="6989" y="3525"/>
                  </a:cubicBezTo>
                  <a:cubicBezTo>
                    <a:pt x="11930" y="584"/>
                    <a:pt x="18217" y="1"/>
                    <a:pt x="23610" y="1989"/>
                  </a:cubicBezTo>
                  <a:cubicBezTo>
                    <a:pt x="27027" y="3239"/>
                    <a:pt x="30135" y="5466"/>
                    <a:pt x="33754" y="5835"/>
                  </a:cubicBezTo>
                  <a:cubicBezTo>
                    <a:pt x="34314" y="5883"/>
                    <a:pt x="35040" y="6026"/>
                    <a:pt x="35124" y="6585"/>
                  </a:cubicBezTo>
                  <a:cubicBezTo>
                    <a:pt x="35171" y="6883"/>
                    <a:pt x="35004" y="7157"/>
                    <a:pt x="34826" y="7395"/>
                  </a:cubicBezTo>
                  <a:cubicBezTo>
                    <a:pt x="34064" y="8490"/>
                    <a:pt x="33135" y="9455"/>
                    <a:pt x="32195" y="10395"/>
                  </a:cubicBezTo>
                  <a:cubicBezTo>
                    <a:pt x="31087" y="11479"/>
                    <a:pt x="29932" y="12538"/>
                    <a:pt x="28587" y="13312"/>
                  </a:cubicBezTo>
                  <a:cubicBezTo>
                    <a:pt x="27254" y="14086"/>
                    <a:pt x="25694" y="14550"/>
                    <a:pt x="24158" y="14396"/>
                  </a:cubicBezTo>
                  <a:cubicBezTo>
                    <a:pt x="21372" y="14110"/>
                    <a:pt x="19145" y="11860"/>
                    <a:pt x="16395" y="11371"/>
                  </a:cubicBezTo>
                  <a:cubicBezTo>
                    <a:pt x="14502" y="11038"/>
                    <a:pt x="12573" y="11586"/>
                    <a:pt x="10692" y="12002"/>
                  </a:cubicBezTo>
                  <a:cubicBezTo>
                    <a:pt x="8811" y="12431"/>
                    <a:pt x="6775" y="12717"/>
                    <a:pt x="5013" y="11919"/>
                  </a:cubicBezTo>
                  <a:cubicBezTo>
                    <a:pt x="3405" y="11181"/>
                    <a:pt x="2322" y="9645"/>
                    <a:pt x="893" y="8597"/>
                  </a:cubicBezTo>
                  <a:cubicBezTo>
                    <a:pt x="762" y="8490"/>
                    <a:pt x="607" y="8395"/>
                    <a:pt x="441" y="8419"/>
                  </a:cubicBezTo>
                  <a:cubicBezTo>
                    <a:pt x="274" y="8442"/>
                    <a:pt x="0" y="8514"/>
                    <a:pt x="107" y="8633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37"/>
            <p:cNvSpPr/>
            <p:nvPr/>
          </p:nvSpPr>
          <p:spPr>
            <a:xfrm>
              <a:off x="763475" y="2368575"/>
              <a:ext cx="904600" cy="312275"/>
            </a:xfrm>
            <a:custGeom>
              <a:rect b="b" l="l" r="r" t="t"/>
              <a:pathLst>
                <a:path extrusionOk="0" fill="none" h="12491" w="36184">
                  <a:moveTo>
                    <a:pt x="2144" y="6001"/>
                  </a:moveTo>
                  <a:cubicBezTo>
                    <a:pt x="6573" y="3299"/>
                    <a:pt x="11204" y="441"/>
                    <a:pt x="16384" y="155"/>
                  </a:cubicBezTo>
                  <a:cubicBezTo>
                    <a:pt x="19158" y="1"/>
                    <a:pt x="21920" y="572"/>
                    <a:pt x="24623" y="1227"/>
                  </a:cubicBezTo>
                  <a:cubicBezTo>
                    <a:pt x="28456" y="2179"/>
                    <a:pt x="32255" y="3334"/>
                    <a:pt x="36029" y="4513"/>
                  </a:cubicBezTo>
                  <a:cubicBezTo>
                    <a:pt x="36184" y="4906"/>
                    <a:pt x="35874" y="5335"/>
                    <a:pt x="35576" y="5644"/>
                  </a:cubicBezTo>
                  <a:cubicBezTo>
                    <a:pt x="31016" y="10311"/>
                    <a:pt x="23789" y="12490"/>
                    <a:pt x="17610" y="10383"/>
                  </a:cubicBezTo>
                  <a:cubicBezTo>
                    <a:pt x="16145" y="9895"/>
                    <a:pt x="14681" y="9156"/>
                    <a:pt x="13145" y="9299"/>
                  </a:cubicBezTo>
                  <a:cubicBezTo>
                    <a:pt x="11669" y="9430"/>
                    <a:pt x="10323" y="10347"/>
                    <a:pt x="8847" y="10335"/>
                  </a:cubicBezTo>
                  <a:cubicBezTo>
                    <a:pt x="8097" y="10323"/>
                    <a:pt x="7371" y="10085"/>
                    <a:pt x="6668" y="9835"/>
                  </a:cubicBezTo>
                  <a:cubicBezTo>
                    <a:pt x="4465" y="9073"/>
                    <a:pt x="2203" y="8585"/>
                    <a:pt x="1" y="7823"/>
                  </a:cubicBezTo>
                </a:path>
              </a:pathLst>
            </a:custGeom>
            <a:noFill/>
            <a:ln cap="rnd" cmpd="sng" w="74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4" name="Google Shape;1034;p37"/>
          <p:cNvSpPr/>
          <p:nvPr/>
        </p:nvSpPr>
        <p:spPr>
          <a:xfrm>
            <a:off x="8053226" y="4075674"/>
            <a:ext cx="664211" cy="610240"/>
          </a:xfrm>
          <a:custGeom>
            <a:rect b="b" l="l" r="r" t="t"/>
            <a:pathLst>
              <a:path extrusionOk="0" h="32747" w="35648">
                <a:moveTo>
                  <a:pt x="19540" y="0"/>
                </a:moveTo>
                <a:cubicBezTo>
                  <a:pt x="19464" y="0"/>
                  <a:pt x="19388" y="1"/>
                  <a:pt x="19312" y="2"/>
                </a:cubicBezTo>
                <a:cubicBezTo>
                  <a:pt x="13014" y="85"/>
                  <a:pt x="6906" y="3848"/>
                  <a:pt x="4001" y="9420"/>
                </a:cubicBezTo>
                <a:cubicBezTo>
                  <a:pt x="0" y="17087"/>
                  <a:pt x="2120" y="28541"/>
                  <a:pt x="10835" y="31827"/>
                </a:cubicBezTo>
                <a:cubicBezTo>
                  <a:pt x="12519" y="32466"/>
                  <a:pt x="14315" y="32746"/>
                  <a:pt x="16118" y="32746"/>
                </a:cubicBezTo>
                <a:cubicBezTo>
                  <a:pt x="17272" y="32746"/>
                  <a:pt x="18429" y="32632"/>
                  <a:pt x="19562" y="32423"/>
                </a:cubicBezTo>
                <a:cubicBezTo>
                  <a:pt x="24182" y="31577"/>
                  <a:pt x="28540" y="29125"/>
                  <a:pt x="31421" y="25422"/>
                </a:cubicBezTo>
                <a:cubicBezTo>
                  <a:pt x="34314" y="21731"/>
                  <a:pt x="35648" y="16778"/>
                  <a:pt x="34719" y="12182"/>
                </a:cubicBezTo>
                <a:cubicBezTo>
                  <a:pt x="33671" y="6991"/>
                  <a:pt x="29695" y="2502"/>
                  <a:pt x="24682" y="823"/>
                </a:cubicBezTo>
                <a:cubicBezTo>
                  <a:pt x="23027" y="264"/>
                  <a:pt x="21285" y="0"/>
                  <a:pt x="1954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5" name="Google Shape;1035;p37"/>
          <p:cNvSpPr txBox="1"/>
          <p:nvPr>
            <p:ph type="ctrTitle"/>
          </p:nvPr>
        </p:nvSpPr>
        <p:spPr>
          <a:xfrm>
            <a:off x="2425050" y="713451"/>
            <a:ext cx="4293900" cy="948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36" name="Google Shape;1036;p37"/>
          <p:cNvSpPr txBox="1"/>
          <p:nvPr>
            <p:ph idx="1" type="subTitle"/>
          </p:nvPr>
        </p:nvSpPr>
        <p:spPr>
          <a:xfrm>
            <a:off x="2425050" y="1652925"/>
            <a:ext cx="4293900" cy="948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37" name="Google Shape;1037;p37"/>
          <p:cNvSpPr txBox="1"/>
          <p:nvPr/>
        </p:nvSpPr>
        <p:spPr>
          <a:xfrm>
            <a:off x="2425050" y="3719950"/>
            <a:ext cx="4293900" cy="51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rPr>
              <a:t>CREDITS: This presentation template was created by </a:t>
            </a:r>
            <a:r>
              <a:rPr b="1" lang="en" sz="1000">
                <a:solidFill>
                  <a:schemeClr val="lt2"/>
                </a:solidFill>
                <a:uFill>
                  <a:noFill/>
                </a:uFill>
                <a:latin typeface="Asap"/>
                <a:ea typeface="Asap"/>
                <a:cs typeface="Asap"/>
                <a:sym typeface="Asap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rPr>
              <a:t>, and includes icons by </a:t>
            </a:r>
            <a:r>
              <a:rPr b="1" lang="en" sz="1000">
                <a:solidFill>
                  <a:schemeClr val="lt2"/>
                </a:solidFill>
                <a:uFill>
                  <a:noFill/>
                </a:uFill>
                <a:latin typeface="Asap"/>
                <a:ea typeface="Asap"/>
                <a:cs typeface="Asap"/>
                <a:sym typeface="Asap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rPr>
              <a:t> and infographics &amp; images by </a:t>
            </a:r>
            <a:r>
              <a:rPr b="1" lang="en" sz="1000">
                <a:solidFill>
                  <a:schemeClr val="lt2"/>
                </a:solidFill>
                <a:uFill>
                  <a:noFill/>
                </a:uFill>
                <a:latin typeface="Asap"/>
                <a:ea typeface="Asap"/>
                <a:cs typeface="Asap"/>
                <a:sym typeface="Asap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>
              <a:solidFill>
                <a:schemeClr val="lt2"/>
              </a:solidFill>
              <a:highlight>
                <a:srgbClr val="DFDEFC"/>
              </a:highlight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1038" name="Google Shape;1038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1039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p38"/>
          <p:cNvSpPr/>
          <p:nvPr/>
        </p:nvSpPr>
        <p:spPr>
          <a:xfrm>
            <a:off x="-7292" y="-7292"/>
            <a:ext cx="998650" cy="1400250"/>
          </a:xfrm>
          <a:custGeom>
            <a:rect b="b" l="l" r="r" t="t"/>
            <a:pathLst>
              <a:path extrusionOk="0" h="56010" w="39946">
                <a:moveTo>
                  <a:pt x="0" y="1"/>
                </a:moveTo>
                <a:lnTo>
                  <a:pt x="12" y="43911"/>
                </a:lnTo>
                <a:cubicBezTo>
                  <a:pt x="893" y="47745"/>
                  <a:pt x="3679" y="50972"/>
                  <a:pt x="7084" y="52960"/>
                </a:cubicBezTo>
                <a:cubicBezTo>
                  <a:pt x="10489" y="54948"/>
                  <a:pt x="14454" y="55782"/>
                  <a:pt x="18383" y="55984"/>
                </a:cubicBezTo>
                <a:cubicBezTo>
                  <a:pt x="18664" y="55999"/>
                  <a:pt x="18950" y="56009"/>
                  <a:pt x="19237" y="56009"/>
                </a:cubicBezTo>
                <a:cubicBezTo>
                  <a:pt x="20519" y="56009"/>
                  <a:pt x="21817" y="55809"/>
                  <a:pt x="22741" y="54972"/>
                </a:cubicBezTo>
                <a:cubicBezTo>
                  <a:pt x="24158" y="53686"/>
                  <a:pt x="24110" y="51353"/>
                  <a:pt x="23170" y="49686"/>
                </a:cubicBezTo>
                <a:cubicBezTo>
                  <a:pt x="22229" y="48019"/>
                  <a:pt x="20622" y="46864"/>
                  <a:pt x="19098" y="45733"/>
                </a:cubicBezTo>
                <a:cubicBezTo>
                  <a:pt x="17562" y="44590"/>
                  <a:pt x="16002" y="43340"/>
                  <a:pt x="15228" y="41601"/>
                </a:cubicBezTo>
                <a:cubicBezTo>
                  <a:pt x="14740" y="40506"/>
                  <a:pt x="14716" y="38994"/>
                  <a:pt x="15728" y="38351"/>
                </a:cubicBezTo>
                <a:cubicBezTo>
                  <a:pt x="16085" y="38129"/>
                  <a:pt x="16506" y="38055"/>
                  <a:pt x="16934" y="38055"/>
                </a:cubicBezTo>
                <a:cubicBezTo>
                  <a:pt x="17148" y="38055"/>
                  <a:pt x="17363" y="38073"/>
                  <a:pt x="17574" y="38101"/>
                </a:cubicBezTo>
                <a:cubicBezTo>
                  <a:pt x="21786" y="38617"/>
                  <a:pt x="25629" y="41692"/>
                  <a:pt x="29752" y="41692"/>
                </a:cubicBezTo>
                <a:cubicBezTo>
                  <a:pt x="30197" y="41692"/>
                  <a:pt x="30646" y="41656"/>
                  <a:pt x="31099" y="41578"/>
                </a:cubicBezTo>
                <a:cubicBezTo>
                  <a:pt x="31861" y="41447"/>
                  <a:pt x="32623" y="41173"/>
                  <a:pt x="33242" y="40696"/>
                </a:cubicBezTo>
                <a:cubicBezTo>
                  <a:pt x="35028" y="39315"/>
                  <a:pt x="35123" y="36553"/>
                  <a:pt x="34171" y="34505"/>
                </a:cubicBezTo>
                <a:cubicBezTo>
                  <a:pt x="33230" y="32469"/>
                  <a:pt x="31504" y="30910"/>
                  <a:pt x="29992" y="29231"/>
                </a:cubicBezTo>
                <a:cubicBezTo>
                  <a:pt x="28480" y="27564"/>
                  <a:pt x="27099" y="25540"/>
                  <a:pt x="27134" y="23290"/>
                </a:cubicBezTo>
                <a:cubicBezTo>
                  <a:pt x="27146" y="22575"/>
                  <a:pt x="27301" y="21873"/>
                  <a:pt x="27646" y="21254"/>
                </a:cubicBezTo>
                <a:cubicBezTo>
                  <a:pt x="27992" y="20646"/>
                  <a:pt x="28515" y="20146"/>
                  <a:pt x="29087" y="19741"/>
                </a:cubicBezTo>
                <a:cubicBezTo>
                  <a:pt x="31087" y="18372"/>
                  <a:pt x="33695" y="18158"/>
                  <a:pt x="35754" y="16860"/>
                </a:cubicBezTo>
                <a:cubicBezTo>
                  <a:pt x="38279" y="15277"/>
                  <a:pt x="39636" y="12229"/>
                  <a:pt x="39779" y="9252"/>
                </a:cubicBezTo>
                <a:cubicBezTo>
                  <a:pt x="39945" y="5883"/>
                  <a:pt x="38707" y="2477"/>
                  <a:pt x="3640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1" name="Google Shape;1041;p38"/>
          <p:cNvSpPr/>
          <p:nvPr/>
        </p:nvSpPr>
        <p:spPr>
          <a:xfrm>
            <a:off x="7377242" y="3747350"/>
            <a:ext cx="1774050" cy="1397525"/>
          </a:xfrm>
          <a:custGeom>
            <a:rect b="b" l="l" r="r" t="t"/>
            <a:pathLst>
              <a:path extrusionOk="0" h="55901" w="70962">
                <a:moveTo>
                  <a:pt x="70962" y="0"/>
                </a:moveTo>
                <a:lnTo>
                  <a:pt x="70962" y="0"/>
                </a:lnTo>
                <a:cubicBezTo>
                  <a:pt x="67485" y="417"/>
                  <a:pt x="64008" y="893"/>
                  <a:pt x="60544" y="1453"/>
                </a:cubicBezTo>
                <a:cubicBezTo>
                  <a:pt x="55150" y="2310"/>
                  <a:pt x="49471" y="3477"/>
                  <a:pt x="45458" y="7192"/>
                </a:cubicBezTo>
                <a:cubicBezTo>
                  <a:pt x="41756" y="10621"/>
                  <a:pt x="40053" y="15693"/>
                  <a:pt x="36898" y="19646"/>
                </a:cubicBezTo>
                <a:cubicBezTo>
                  <a:pt x="34243" y="22967"/>
                  <a:pt x="30576" y="25420"/>
                  <a:pt x="26599" y="26944"/>
                </a:cubicBezTo>
                <a:cubicBezTo>
                  <a:pt x="22622" y="28468"/>
                  <a:pt x="18336" y="29099"/>
                  <a:pt x="14443" y="30837"/>
                </a:cubicBezTo>
                <a:cubicBezTo>
                  <a:pt x="5727" y="34731"/>
                  <a:pt x="0" y="44458"/>
                  <a:pt x="822" y="53971"/>
                </a:cubicBezTo>
                <a:cubicBezTo>
                  <a:pt x="858" y="54447"/>
                  <a:pt x="1120" y="55531"/>
                  <a:pt x="1048" y="55900"/>
                </a:cubicBezTo>
                <a:lnTo>
                  <a:pt x="70783" y="55900"/>
                </a:lnTo>
                <a:lnTo>
                  <a:pt x="7096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2" name="Google Shape;1042;p38"/>
          <p:cNvSpPr/>
          <p:nvPr/>
        </p:nvSpPr>
        <p:spPr>
          <a:xfrm>
            <a:off x="-7292" y="4443075"/>
            <a:ext cx="1181997" cy="700425"/>
          </a:xfrm>
          <a:custGeom>
            <a:rect b="b" l="l" r="r" t="t"/>
            <a:pathLst>
              <a:path extrusionOk="0" h="28017" w="92488">
                <a:moveTo>
                  <a:pt x="29866" y="0"/>
                </a:moveTo>
                <a:cubicBezTo>
                  <a:pt x="24956" y="0"/>
                  <a:pt x="19987" y="945"/>
                  <a:pt x="15061" y="1321"/>
                </a:cubicBezTo>
                <a:cubicBezTo>
                  <a:pt x="13439" y="1446"/>
                  <a:pt x="11811" y="1508"/>
                  <a:pt x="10183" y="1508"/>
                </a:cubicBezTo>
                <a:cubicBezTo>
                  <a:pt x="6843" y="1508"/>
                  <a:pt x="3505" y="1246"/>
                  <a:pt x="214" y="726"/>
                </a:cubicBezTo>
                <a:lnTo>
                  <a:pt x="0" y="27062"/>
                </a:lnTo>
                <a:cubicBezTo>
                  <a:pt x="1610" y="27189"/>
                  <a:pt x="3225" y="27253"/>
                  <a:pt x="4840" y="27253"/>
                </a:cubicBezTo>
                <a:cubicBezTo>
                  <a:pt x="8217" y="27253"/>
                  <a:pt x="11592" y="26975"/>
                  <a:pt x="14919" y="26419"/>
                </a:cubicBezTo>
                <a:cubicBezTo>
                  <a:pt x="18229" y="25872"/>
                  <a:pt x="21503" y="25050"/>
                  <a:pt x="24848" y="24883"/>
                </a:cubicBezTo>
                <a:cubicBezTo>
                  <a:pt x="25306" y="24860"/>
                  <a:pt x="25764" y="24849"/>
                  <a:pt x="26220" y="24849"/>
                </a:cubicBezTo>
                <a:cubicBezTo>
                  <a:pt x="30680" y="24849"/>
                  <a:pt x="35088" y="25888"/>
                  <a:pt x="39505" y="26634"/>
                </a:cubicBezTo>
                <a:cubicBezTo>
                  <a:pt x="45011" y="27556"/>
                  <a:pt x="50592" y="28016"/>
                  <a:pt x="56173" y="28016"/>
                </a:cubicBezTo>
                <a:cubicBezTo>
                  <a:pt x="62915" y="28016"/>
                  <a:pt x="69655" y="27344"/>
                  <a:pt x="76260" y="26003"/>
                </a:cubicBezTo>
                <a:cubicBezTo>
                  <a:pt x="80082" y="25217"/>
                  <a:pt x="83951" y="24169"/>
                  <a:pt x="87082" y="21859"/>
                </a:cubicBezTo>
                <a:cubicBezTo>
                  <a:pt x="90226" y="19537"/>
                  <a:pt x="92488" y="15692"/>
                  <a:pt x="91940" y="11834"/>
                </a:cubicBezTo>
                <a:cubicBezTo>
                  <a:pt x="91297" y="7345"/>
                  <a:pt x="87047" y="4083"/>
                  <a:pt x="82618" y="3071"/>
                </a:cubicBezTo>
                <a:cubicBezTo>
                  <a:pt x="81099" y="2727"/>
                  <a:pt x="79558" y="2593"/>
                  <a:pt x="78008" y="2593"/>
                </a:cubicBezTo>
                <a:cubicBezTo>
                  <a:pt x="75048" y="2593"/>
                  <a:pt x="72054" y="3082"/>
                  <a:pt x="69116" y="3536"/>
                </a:cubicBezTo>
                <a:cubicBezTo>
                  <a:pt x="64691" y="4207"/>
                  <a:pt x="60181" y="4783"/>
                  <a:pt x="55716" y="4783"/>
                </a:cubicBezTo>
                <a:cubicBezTo>
                  <a:pt x="52348" y="4783"/>
                  <a:pt x="49005" y="4455"/>
                  <a:pt x="45744" y="3595"/>
                </a:cubicBezTo>
                <a:cubicBezTo>
                  <a:pt x="42339" y="2702"/>
                  <a:pt x="39088" y="1238"/>
                  <a:pt x="35647" y="535"/>
                </a:cubicBezTo>
                <a:cubicBezTo>
                  <a:pt x="33734" y="148"/>
                  <a:pt x="31804" y="0"/>
                  <a:pt x="2986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3" name="Google Shape;1043;p38"/>
          <p:cNvSpPr/>
          <p:nvPr/>
        </p:nvSpPr>
        <p:spPr>
          <a:xfrm>
            <a:off x="8141784" y="-7292"/>
            <a:ext cx="1016800" cy="903325"/>
          </a:xfrm>
          <a:custGeom>
            <a:rect b="b" l="l" r="r" t="t"/>
            <a:pathLst>
              <a:path extrusionOk="0" h="36133" w="40672">
                <a:moveTo>
                  <a:pt x="4096" y="0"/>
                </a:moveTo>
                <a:cubicBezTo>
                  <a:pt x="3858" y="1500"/>
                  <a:pt x="3167" y="2953"/>
                  <a:pt x="2608" y="4370"/>
                </a:cubicBezTo>
                <a:cubicBezTo>
                  <a:pt x="0" y="10930"/>
                  <a:pt x="72" y="19002"/>
                  <a:pt x="4537" y="24479"/>
                </a:cubicBezTo>
                <a:cubicBezTo>
                  <a:pt x="6477" y="26860"/>
                  <a:pt x="9085" y="28599"/>
                  <a:pt x="11752" y="30099"/>
                </a:cubicBezTo>
                <a:cubicBezTo>
                  <a:pt x="18119" y="33672"/>
                  <a:pt x="25411" y="36132"/>
                  <a:pt x="32622" y="36132"/>
                </a:cubicBezTo>
                <a:cubicBezTo>
                  <a:pt x="35335" y="36132"/>
                  <a:pt x="38036" y="35784"/>
                  <a:pt x="40672" y="35016"/>
                </a:cubicBezTo>
                <a:lnTo>
                  <a:pt x="4067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4" name="Google Shape;1044;p38"/>
          <p:cNvSpPr/>
          <p:nvPr/>
        </p:nvSpPr>
        <p:spPr>
          <a:xfrm flipH="1" rot="10800000">
            <a:off x="158864" y="3942990"/>
            <a:ext cx="849685" cy="760260"/>
          </a:xfrm>
          <a:custGeom>
            <a:rect b="b" l="l" r="r" t="t"/>
            <a:pathLst>
              <a:path extrusionOk="0" h="31694" w="35422">
                <a:moveTo>
                  <a:pt x="19100" y="0"/>
                </a:moveTo>
                <a:cubicBezTo>
                  <a:pt x="14313" y="0"/>
                  <a:pt x="9640" y="1587"/>
                  <a:pt x="6978" y="4887"/>
                </a:cubicBezTo>
                <a:cubicBezTo>
                  <a:pt x="155" y="13353"/>
                  <a:pt x="1" y="27664"/>
                  <a:pt x="12121" y="31010"/>
                </a:cubicBezTo>
                <a:lnTo>
                  <a:pt x="12121" y="31022"/>
                </a:lnTo>
                <a:cubicBezTo>
                  <a:pt x="13786" y="31479"/>
                  <a:pt x="15506" y="31694"/>
                  <a:pt x="17231" y="31694"/>
                </a:cubicBezTo>
                <a:cubicBezTo>
                  <a:pt x="19994" y="31694"/>
                  <a:pt x="22768" y="31142"/>
                  <a:pt x="25349" y="30152"/>
                </a:cubicBezTo>
                <a:cubicBezTo>
                  <a:pt x="26980" y="29521"/>
                  <a:pt x="28564" y="28712"/>
                  <a:pt x="29802" y="27497"/>
                </a:cubicBezTo>
                <a:cubicBezTo>
                  <a:pt x="33302" y="24045"/>
                  <a:pt x="35422" y="16603"/>
                  <a:pt x="35195" y="11829"/>
                </a:cubicBezTo>
                <a:cubicBezTo>
                  <a:pt x="34828" y="4121"/>
                  <a:pt x="26816" y="0"/>
                  <a:pt x="1910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5" name="Google Shape;1045;p38"/>
          <p:cNvSpPr/>
          <p:nvPr/>
        </p:nvSpPr>
        <p:spPr>
          <a:xfrm flipH="1" rot="10800000">
            <a:off x="7869801" y="253390"/>
            <a:ext cx="865891" cy="774760"/>
          </a:xfrm>
          <a:custGeom>
            <a:rect b="b" l="l" r="r" t="t"/>
            <a:pathLst>
              <a:path extrusionOk="0" h="31694" w="35422">
                <a:moveTo>
                  <a:pt x="19100" y="0"/>
                </a:moveTo>
                <a:cubicBezTo>
                  <a:pt x="14313" y="0"/>
                  <a:pt x="9640" y="1587"/>
                  <a:pt x="6978" y="4887"/>
                </a:cubicBezTo>
                <a:cubicBezTo>
                  <a:pt x="155" y="13353"/>
                  <a:pt x="1" y="27664"/>
                  <a:pt x="12121" y="31010"/>
                </a:cubicBezTo>
                <a:lnTo>
                  <a:pt x="12121" y="31022"/>
                </a:lnTo>
                <a:cubicBezTo>
                  <a:pt x="13786" y="31479"/>
                  <a:pt x="15506" y="31694"/>
                  <a:pt x="17231" y="31694"/>
                </a:cubicBezTo>
                <a:cubicBezTo>
                  <a:pt x="19994" y="31694"/>
                  <a:pt x="22768" y="31142"/>
                  <a:pt x="25349" y="30152"/>
                </a:cubicBezTo>
                <a:cubicBezTo>
                  <a:pt x="26980" y="29521"/>
                  <a:pt x="28564" y="28712"/>
                  <a:pt x="29802" y="27497"/>
                </a:cubicBezTo>
                <a:cubicBezTo>
                  <a:pt x="33302" y="24045"/>
                  <a:pt x="35422" y="16603"/>
                  <a:pt x="35195" y="11829"/>
                </a:cubicBezTo>
                <a:cubicBezTo>
                  <a:pt x="34828" y="4121"/>
                  <a:pt x="26816" y="0"/>
                  <a:pt x="1910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6" name="Google Shape;1046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1047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p39"/>
          <p:cNvSpPr/>
          <p:nvPr/>
        </p:nvSpPr>
        <p:spPr>
          <a:xfrm>
            <a:off x="8141784" y="-7292"/>
            <a:ext cx="1016800" cy="903325"/>
          </a:xfrm>
          <a:custGeom>
            <a:rect b="b" l="l" r="r" t="t"/>
            <a:pathLst>
              <a:path extrusionOk="0" h="36133" w="40672">
                <a:moveTo>
                  <a:pt x="4096" y="0"/>
                </a:moveTo>
                <a:cubicBezTo>
                  <a:pt x="3858" y="1500"/>
                  <a:pt x="3167" y="2953"/>
                  <a:pt x="2608" y="4370"/>
                </a:cubicBezTo>
                <a:cubicBezTo>
                  <a:pt x="0" y="10930"/>
                  <a:pt x="72" y="19002"/>
                  <a:pt x="4537" y="24479"/>
                </a:cubicBezTo>
                <a:cubicBezTo>
                  <a:pt x="6477" y="26860"/>
                  <a:pt x="9085" y="28599"/>
                  <a:pt x="11752" y="30099"/>
                </a:cubicBezTo>
                <a:cubicBezTo>
                  <a:pt x="18119" y="33672"/>
                  <a:pt x="25411" y="36132"/>
                  <a:pt x="32622" y="36132"/>
                </a:cubicBezTo>
                <a:cubicBezTo>
                  <a:pt x="35335" y="36132"/>
                  <a:pt x="38036" y="35784"/>
                  <a:pt x="40672" y="35016"/>
                </a:cubicBezTo>
                <a:lnTo>
                  <a:pt x="4067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9" name="Google Shape;1049;p39"/>
          <p:cNvSpPr/>
          <p:nvPr/>
        </p:nvSpPr>
        <p:spPr>
          <a:xfrm flipH="1" rot="10800000">
            <a:off x="8660925" y="532302"/>
            <a:ext cx="260794" cy="233347"/>
          </a:xfrm>
          <a:custGeom>
            <a:rect b="b" l="l" r="r" t="t"/>
            <a:pathLst>
              <a:path extrusionOk="0" h="31694" w="35422">
                <a:moveTo>
                  <a:pt x="19100" y="0"/>
                </a:moveTo>
                <a:cubicBezTo>
                  <a:pt x="14313" y="0"/>
                  <a:pt x="9640" y="1587"/>
                  <a:pt x="6978" y="4887"/>
                </a:cubicBezTo>
                <a:cubicBezTo>
                  <a:pt x="155" y="13353"/>
                  <a:pt x="1" y="27664"/>
                  <a:pt x="12121" y="31010"/>
                </a:cubicBezTo>
                <a:lnTo>
                  <a:pt x="12121" y="31022"/>
                </a:lnTo>
                <a:cubicBezTo>
                  <a:pt x="13786" y="31479"/>
                  <a:pt x="15506" y="31694"/>
                  <a:pt x="17231" y="31694"/>
                </a:cubicBezTo>
                <a:cubicBezTo>
                  <a:pt x="19994" y="31694"/>
                  <a:pt x="22768" y="31142"/>
                  <a:pt x="25349" y="30152"/>
                </a:cubicBezTo>
                <a:cubicBezTo>
                  <a:pt x="26980" y="29521"/>
                  <a:pt x="28564" y="28712"/>
                  <a:pt x="29802" y="27497"/>
                </a:cubicBezTo>
                <a:cubicBezTo>
                  <a:pt x="33302" y="24045"/>
                  <a:pt x="35422" y="16603"/>
                  <a:pt x="35195" y="11829"/>
                </a:cubicBezTo>
                <a:cubicBezTo>
                  <a:pt x="34828" y="4121"/>
                  <a:pt x="26816" y="0"/>
                  <a:pt x="1910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0" name="Google Shape;1050;p39"/>
          <p:cNvSpPr/>
          <p:nvPr/>
        </p:nvSpPr>
        <p:spPr>
          <a:xfrm flipH="1">
            <a:off x="1" y="-7292"/>
            <a:ext cx="1016800" cy="903325"/>
          </a:xfrm>
          <a:custGeom>
            <a:rect b="b" l="l" r="r" t="t"/>
            <a:pathLst>
              <a:path extrusionOk="0" h="36133" w="40672">
                <a:moveTo>
                  <a:pt x="4096" y="0"/>
                </a:moveTo>
                <a:cubicBezTo>
                  <a:pt x="3858" y="1500"/>
                  <a:pt x="3167" y="2953"/>
                  <a:pt x="2608" y="4370"/>
                </a:cubicBezTo>
                <a:cubicBezTo>
                  <a:pt x="0" y="10930"/>
                  <a:pt x="72" y="19002"/>
                  <a:pt x="4537" y="24479"/>
                </a:cubicBezTo>
                <a:cubicBezTo>
                  <a:pt x="6477" y="26860"/>
                  <a:pt x="9085" y="28599"/>
                  <a:pt x="11752" y="30099"/>
                </a:cubicBezTo>
                <a:cubicBezTo>
                  <a:pt x="18119" y="33672"/>
                  <a:pt x="25411" y="36132"/>
                  <a:pt x="32622" y="36132"/>
                </a:cubicBezTo>
                <a:cubicBezTo>
                  <a:pt x="35335" y="36132"/>
                  <a:pt x="38036" y="35784"/>
                  <a:pt x="40672" y="35016"/>
                </a:cubicBezTo>
                <a:lnTo>
                  <a:pt x="4067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1" name="Google Shape;1051;p39"/>
          <p:cNvSpPr/>
          <p:nvPr/>
        </p:nvSpPr>
        <p:spPr>
          <a:xfrm rot="10800000">
            <a:off x="379014" y="642621"/>
            <a:ext cx="258758" cy="231525"/>
          </a:xfrm>
          <a:custGeom>
            <a:rect b="b" l="l" r="r" t="t"/>
            <a:pathLst>
              <a:path extrusionOk="0" h="31694" w="35422">
                <a:moveTo>
                  <a:pt x="19100" y="0"/>
                </a:moveTo>
                <a:cubicBezTo>
                  <a:pt x="14313" y="0"/>
                  <a:pt x="9640" y="1587"/>
                  <a:pt x="6978" y="4887"/>
                </a:cubicBezTo>
                <a:cubicBezTo>
                  <a:pt x="155" y="13353"/>
                  <a:pt x="1" y="27664"/>
                  <a:pt x="12121" y="31010"/>
                </a:cubicBezTo>
                <a:lnTo>
                  <a:pt x="12121" y="31022"/>
                </a:lnTo>
                <a:cubicBezTo>
                  <a:pt x="13786" y="31479"/>
                  <a:pt x="15506" y="31694"/>
                  <a:pt x="17231" y="31694"/>
                </a:cubicBezTo>
                <a:cubicBezTo>
                  <a:pt x="19994" y="31694"/>
                  <a:pt x="22768" y="31142"/>
                  <a:pt x="25349" y="30152"/>
                </a:cubicBezTo>
                <a:cubicBezTo>
                  <a:pt x="26980" y="29521"/>
                  <a:pt x="28564" y="28712"/>
                  <a:pt x="29802" y="27497"/>
                </a:cubicBezTo>
                <a:cubicBezTo>
                  <a:pt x="33302" y="24045"/>
                  <a:pt x="35422" y="16603"/>
                  <a:pt x="35195" y="11829"/>
                </a:cubicBezTo>
                <a:cubicBezTo>
                  <a:pt x="34828" y="4121"/>
                  <a:pt x="26816" y="0"/>
                  <a:pt x="1910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2" name="Google Shape;1052;p39"/>
          <p:cNvSpPr/>
          <p:nvPr/>
        </p:nvSpPr>
        <p:spPr>
          <a:xfrm rot="10800000">
            <a:off x="721897" y="461210"/>
            <a:ext cx="307729" cy="275262"/>
          </a:xfrm>
          <a:custGeom>
            <a:rect b="b" l="l" r="r" t="t"/>
            <a:pathLst>
              <a:path extrusionOk="0" h="31694" w="35422">
                <a:moveTo>
                  <a:pt x="19100" y="0"/>
                </a:moveTo>
                <a:cubicBezTo>
                  <a:pt x="14313" y="0"/>
                  <a:pt x="9640" y="1587"/>
                  <a:pt x="6978" y="4887"/>
                </a:cubicBezTo>
                <a:cubicBezTo>
                  <a:pt x="155" y="13353"/>
                  <a:pt x="1" y="27664"/>
                  <a:pt x="12121" y="31010"/>
                </a:cubicBezTo>
                <a:lnTo>
                  <a:pt x="12121" y="31022"/>
                </a:lnTo>
                <a:cubicBezTo>
                  <a:pt x="13786" y="31479"/>
                  <a:pt x="15506" y="31694"/>
                  <a:pt x="17231" y="31694"/>
                </a:cubicBezTo>
                <a:cubicBezTo>
                  <a:pt x="19994" y="31694"/>
                  <a:pt x="22768" y="31142"/>
                  <a:pt x="25349" y="30152"/>
                </a:cubicBezTo>
                <a:cubicBezTo>
                  <a:pt x="26980" y="29521"/>
                  <a:pt x="28564" y="28712"/>
                  <a:pt x="29802" y="27497"/>
                </a:cubicBezTo>
                <a:cubicBezTo>
                  <a:pt x="33302" y="24045"/>
                  <a:pt x="35422" y="16603"/>
                  <a:pt x="35195" y="11829"/>
                </a:cubicBezTo>
                <a:cubicBezTo>
                  <a:pt x="34828" y="4121"/>
                  <a:pt x="26816" y="0"/>
                  <a:pt x="1910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3" name="Google Shape;1053;p39"/>
          <p:cNvSpPr/>
          <p:nvPr/>
        </p:nvSpPr>
        <p:spPr>
          <a:xfrm rot="10800000">
            <a:off x="8211147" y="620760"/>
            <a:ext cx="307729" cy="275262"/>
          </a:xfrm>
          <a:custGeom>
            <a:rect b="b" l="l" r="r" t="t"/>
            <a:pathLst>
              <a:path extrusionOk="0" h="31694" w="35422">
                <a:moveTo>
                  <a:pt x="19100" y="0"/>
                </a:moveTo>
                <a:cubicBezTo>
                  <a:pt x="14313" y="0"/>
                  <a:pt x="9640" y="1587"/>
                  <a:pt x="6978" y="4887"/>
                </a:cubicBezTo>
                <a:cubicBezTo>
                  <a:pt x="155" y="13353"/>
                  <a:pt x="1" y="27664"/>
                  <a:pt x="12121" y="31010"/>
                </a:cubicBezTo>
                <a:lnTo>
                  <a:pt x="12121" y="31022"/>
                </a:lnTo>
                <a:cubicBezTo>
                  <a:pt x="13786" y="31479"/>
                  <a:pt x="15506" y="31694"/>
                  <a:pt x="17231" y="31694"/>
                </a:cubicBezTo>
                <a:cubicBezTo>
                  <a:pt x="19994" y="31694"/>
                  <a:pt x="22768" y="31142"/>
                  <a:pt x="25349" y="30152"/>
                </a:cubicBezTo>
                <a:cubicBezTo>
                  <a:pt x="26980" y="29521"/>
                  <a:pt x="28564" y="28712"/>
                  <a:pt x="29802" y="27497"/>
                </a:cubicBezTo>
                <a:cubicBezTo>
                  <a:pt x="33302" y="24045"/>
                  <a:pt x="35422" y="16603"/>
                  <a:pt x="35195" y="11829"/>
                </a:cubicBezTo>
                <a:cubicBezTo>
                  <a:pt x="34828" y="4121"/>
                  <a:pt x="26816" y="0"/>
                  <a:pt x="1910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4" name="Google Shape;1054;p39"/>
          <p:cNvSpPr/>
          <p:nvPr/>
        </p:nvSpPr>
        <p:spPr>
          <a:xfrm rot="10800000">
            <a:off x="1" y="4239783"/>
            <a:ext cx="1016800" cy="903325"/>
          </a:xfrm>
          <a:custGeom>
            <a:rect b="b" l="l" r="r" t="t"/>
            <a:pathLst>
              <a:path extrusionOk="0" h="36133" w="40672">
                <a:moveTo>
                  <a:pt x="4096" y="0"/>
                </a:moveTo>
                <a:cubicBezTo>
                  <a:pt x="3858" y="1500"/>
                  <a:pt x="3167" y="2953"/>
                  <a:pt x="2608" y="4370"/>
                </a:cubicBezTo>
                <a:cubicBezTo>
                  <a:pt x="0" y="10930"/>
                  <a:pt x="72" y="19002"/>
                  <a:pt x="4537" y="24479"/>
                </a:cubicBezTo>
                <a:cubicBezTo>
                  <a:pt x="6477" y="26860"/>
                  <a:pt x="9085" y="28599"/>
                  <a:pt x="11752" y="30099"/>
                </a:cubicBezTo>
                <a:cubicBezTo>
                  <a:pt x="18119" y="33672"/>
                  <a:pt x="25411" y="36132"/>
                  <a:pt x="32622" y="36132"/>
                </a:cubicBezTo>
                <a:cubicBezTo>
                  <a:pt x="35335" y="36132"/>
                  <a:pt x="38036" y="35784"/>
                  <a:pt x="40672" y="35016"/>
                </a:cubicBezTo>
                <a:lnTo>
                  <a:pt x="4067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5" name="Google Shape;1055;p39"/>
          <p:cNvSpPr/>
          <p:nvPr/>
        </p:nvSpPr>
        <p:spPr>
          <a:xfrm flipH="1" rot="10800000">
            <a:off x="450625" y="4229974"/>
            <a:ext cx="234759" cy="210052"/>
          </a:xfrm>
          <a:custGeom>
            <a:rect b="b" l="l" r="r" t="t"/>
            <a:pathLst>
              <a:path extrusionOk="0" h="31694" w="35422">
                <a:moveTo>
                  <a:pt x="19100" y="0"/>
                </a:moveTo>
                <a:cubicBezTo>
                  <a:pt x="14313" y="0"/>
                  <a:pt x="9640" y="1587"/>
                  <a:pt x="6978" y="4887"/>
                </a:cubicBezTo>
                <a:cubicBezTo>
                  <a:pt x="155" y="13353"/>
                  <a:pt x="1" y="27664"/>
                  <a:pt x="12121" y="31010"/>
                </a:cubicBezTo>
                <a:lnTo>
                  <a:pt x="12121" y="31022"/>
                </a:lnTo>
                <a:cubicBezTo>
                  <a:pt x="13786" y="31479"/>
                  <a:pt x="15506" y="31694"/>
                  <a:pt x="17231" y="31694"/>
                </a:cubicBezTo>
                <a:cubicBezTo>
                  <a:pt x="19994" y="31694"/>
                  <a:pt x="22768" y="31142"/>
                  <a:pt x="25349" y="30152"/>
                </a:cubicBezTo>
                <a:cubicBezTo>
                  <a:pt x="26980" y="29521"/>
                  <a:pt x="28564" y="28712"/>
                  <a:pt x="29802" y="27497"/>
                </a:cubicBezTo>
                <a:cubicBezTo>
                  <a:pt x="33302" y="24045"/>
                  <a:pt x="35422" y="16603"/>
                  <a:pt x="35195" y="11829"/>
                </a:cubicBezTo>
                <a:cubicBezTo>
                  <a:pt x="34828" y="4121"/>
                  <a:pt x="26816" y="0"/>
                  <a:pt x="1910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6" name="Google Shape;1056;p39"/>
          <p:cNvSpPr/>
          <p:nvPr/>
        </p:nvSpPr>
        <p:spPr>
          <a:xfrm flipH="1" rot="10800000">
            <a:off x="8127200" y="4243213"/>
            <a:ext cx="1016800" cy="903325"/>
          </a:xfrm>
          <a:custGeom>
            <a:rect b="b" l="l" r="r" t="t"/>
            <a:pathLst>
              <a:path extrusionOk="0" h="36133" w="40672">
                <a:moveTo>
                  <a:pt x="4096" y="0"/>
                </a:moveTo>
                <a:cubicBezTo>
                  <a:pt x="3858" y="1500"/>
                  <a:pt x="3167" y="2953"/>
                  <a:pt x="2608" y="4370"/>
                </a:cubicBezTo>
                <a:cubicBezTo>
                  <a:pt x="0" y="10930"/>
                  <a:pt x="72" y="19002"/>
                  <a:pt x="4537" y="24479"/>
                </a:cubicBezTo>
                <a:cubicBezTo>
                  <a:pt x="6477" y="26860"/>
                  <a:pt x="9085" y="28599"/>
                  <a:pt x="11752" y="30099"/>
                </a:cubicBezTo>
                <a:cubicBezTo>
                  <a:pt x="18119" y="33672"/>
                  <a:pt x="25411" y="36132"/>
                  <a:pt x="32622" y="36132"/>
                </a:cubicBezTo>
                <a:cubicBezTo>
                  <a:pt x="35335" y="36132"/>
                  <a:pt x="38036" y="35784"/>
                  <a:pt x="40672" y="35016"/>
                </a:cubicBezTo>
                <a:lnTo>
                  <a:pt x="4067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7" name="Google Shape;1057;p39"/>
          <p:cNvSpPr/>
          <p:nvPr/>
        </p:nvSpPr>
        <p:spPr>
          <a:xfrm flipH="1" rot="10800000">
            <a:off x="8127198" y="4323608"/>
            <a:ext cx="384417" cy="344038"/>
          </a:xfrm>
          <a:custGeom>
            <a:rect b="b" l="l" r="r" t="t"/>
            <a:pathLst>
              <a:path extrusionOk="0" h="31694" w="35422">
                <a:moveTo>
                  <a:pt x="19100" y="0"/>
                </a:moveTo>
                <a:cubicBezTo>
                  <a:pt x="14313" y="0"/>
                  <a:pt x="9640" y="1587"/>
                  <a:pt x="6978" y="4887"/>
                </a:cubicBezTo>
                <a:cubicBezTo>
                  <a:pt x="155" y="13353"/>
                  <a:pt x="1" y="27664"/>
                  <a:pt x="12121" y="31010"/>
                </a:cubicBezTo>
                <a:lnTo>
                  <a:pt x="12121" y="31022"/>
                </a:lnTo>
                <a:cubicBezTo>
                  <a:pt x="13786" y="31479"/>
                  <a:pt x="15506" y="31694"/>
                  <a:pt x="17231" y="31694"/>
                </a:cubicBezTo>
                <a:cubicBezTo>
                  <a:pt x="19994" y="31694"/>
                  <a:pt x="22768" y="31142"/>
                  <a:pt x="25349" y="30152"/>
                </a:cubicBezTo>
                <a:cubicBezTo>
                  <a:pt x="26980" y="29521"/>
                  <a:pt x="28564" y="28712"/>
                  <a:pt x="29802" y="27497"/>
                </a:cubicBezTo>
                <a:cubicBezTo>
                  <a:pt x="33302" y="24045"/>
                  <a:pt x="35422" y="16603"/>
                  <a:pt x="35195" y="11829"/>
                </a:cubicBezTo>
                <a:cubicBezTo>
                  <a:pt x="34828" y="4121"/>
                  <a:pt x="26816" y="0"/>
                  <a:pt x="1910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8" name="Google Shape;1058;p39"/>
          <p:cNvSpPr/>
          <p:nvPr/>
        </p:nvSpPr>
        <p:spPr>
          <a:xfrm rot="10800000">
            <a:off x="8693866" y="4493334"/>
            <a:ext cx="194910" cy="174317"/>
          </a:xfrm>
          <a:custGeom>
            <a:rect b="b" l="l" r="r" t="t"/>
            <a:pathLst>
              <a:path extrusionOk="0" h="31694" w="35422">
                <a:moveTo>
                  <a:pt x="19100" y="0"/>
                </a:moveTo>
                <a:cubicBezTo>
                  <a:pt x="14313" y="0"/>
                  <a:pt x="9640" y="1587"/>
                  <a:pt x="6978" y="4887"/>
                </a:cubicBezTo>
                <a:cubicBezTo>
                  <a:pt x="155" y="13353"/>
                  <a:pt x="1" y="27664"/>
                  <a:pt x="12121" y="31010"/>
                </a:cubicBezTo>
                <a:lnTo>
                  <a:pt x="12121" y="31022"/>
                </a:lnTo>
                <a:cubicBezTo>
                  <a:pt x="13786" y="31479"/>
                  <a:pt x="15506" y="31694"/>
                  <a:pt x="17231" y="31694"/>
                </a:cubicBezTo>
                <a:cubicBezTo>
                  <a:pt x="19994" y="31694"/>
                  <a:pt x="22768" y="31142"/>
                  <a:pt x="25349" y="30152"/>
                </a:cubicBezTo>
                <a:cubicBezTo>
                  <a:pt x="26980" y="29521"/>
                  <a:pt x="28564" y="28712"/>
                  <a:pt x="29802" y="27497"/>
                </a:cubicBezTo>
                <a:cubicBezTo>
                  <a:pt x="33302" y="24045"/>
                  <a:pt x="35422" y="16603"/>
                  <a:pt x="35195" y="11829"/>
                </a:cubicBezTo>
                <a:cubicBezTo>
                  <a:pt x="34828" y="4121"/>
                  <a:pt x="26816" y="0"/>
                  <a:pt x="1910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9" name="Google Shape;1059;p39"/>
          <p:cNvSpPr/>
          <p:nvPr/>
        </p:nvSpPr>
        <p:spPr>
          <a:xfrm flipH="1" rot="10800000">
            <a:off x="8565800" y="832165"/>
            <a:ext cx="260794" cy="233347"/>
          </a:xfrm>
          <a:custGeom>
            <a:rect b="b" l="l" r="r" t="t"/>
            <a:pathLst>
              <a:path extrusionOk="0" h="31694" w="35422">
                <a:moveTo>
                  <a:pt x="19100" y="0"/>
                </a:moveTo>
                <a:cubicBezTo>
                  <a:pt x="14313" y="0"/>
                  <a:pt x="9640" y="1587"/>
                  <a:pt x="6978" y="4887"/>
                </a:cubicBezTo>
                <a:cubicBezTo>
                  <a:pt x="155" y="13353"/>
                  <a:pt x="1" y="27664"/>
                  <a:pt x="12121" y="31010"/>
                </a:cubicBezTo>
                <a:lnTo>
                  <a:pt x="12121" y="31022"/>
                </a:lnTo>
                <a:cubicBezTo>
                  <a:pt x="13786" y="31479"/>
                  <a:pt x="15506" y="31694"/>
                  <a:pt x="17231" y="31694"/>
                </a:cubicBezTo>
                <a:cubicBezTo>
                  <a:pt x="19994" y="31694"/>
                  <a:pt x="22768" y="31142"/>
                  <a:pt x="25349" y="30152"/>
                </a:cubicBezTo>
                <a:cubicBezTo>
                  <a:pt x="26980" y="29521"/>
                  <a:pt x="28564" y="28712"/>
                  <a:pt x="29802" y="27497"/>
                </a:cubicBezTo>
                <a:cubicBezTo>
                  <a:pt x="33302" y="24045"/>
                  <a:pt x="35422" y="16603"/>
                  <a:pt x="35195" y="11829"/>
                </a:cubicBezTo>
                <a:cubicBezTo>
                  <a:pt x="34828" y="4121"/>
                  <a:pt x="26816" y="0"/>
                  <a:pt x="1910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0" name="Google Shape;1060;p39"/>
          <p:cNvSpPr/>
          <p:nvPr/>
        </p:nvSpPr>
        <p:spPr>
          <a:xfrm flipH="1" rot="10800000">
            <a:off x="353249" y="4622561"/>
            <a:ext cx="310297" cy="277639"/>
          </a:xfrm>
          <a:custGeom>
            <a:rect b="b" l="l" r="r" t="t"/>
            <a:pathLst>
              <a:path extrusionOk="0" h="31694" w="35422">
                <a:moveTo>
                  <a:pt x="19100" y="0"/>
                </a:moveTo>
                <a:cubicBezTo>
                  <a:pt x="14313" y="0"/>
                  <a:pt x="9640" y="1587"/>
                  <a:pt x="6978" y="4887"/>
                </a:cubicBezTo>
                <a:cubicBezTo>
                  <a:pt x="155" y="13353"/>
                  <a:pt x="1" y="27664"/>
                  <a:pt x="12121" y="31010"/>
                </a:cubicBezTo>
                <a:lnTo>
                  <a:pt x="12121" y="31022"/>
                </a:lnTo>
                <a:cubicBezTo>
                  <a:pt x="13786" y="31479"/>
                  <a:pt x="15506" y="31694"/>
                  <a:pt x="17231" y="31694"/>
                </a:cubicBezTo>
                <a:cubicBezTo>
                  <a:pt x="19994" y="31694"/>
                  <a:pt x="22768" y="31142"/>
                  <a:pt x="25349" y="30152"/>
                </a:cubicBezTo>
                <a:cubicBezTo>
                  <a:pt x="26980" y="29521"/>
                  <a:pt x="28564" y="28712"/>
                  <a:pt x="29802" y="27497"/>
                </a:cubicBezTo>
                <a:cubicBezTo>
                  <a:pt x="33302" y="24045"/>
                  <a:pt x="35422" y="16603"/>
                  <a:pt x="35195" y="11829"/>
                </a:cubicBezTo>
                <a:cubicBezTo>
                  <a:pt x="34828" y="4121"/>
                  <a:pt x="26816" y="0"/>
                  <a:pt x="1910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1" name="Google Shape;1061;p3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"/>
          <p:cNvSpPr/>
          <p:nvPr/>
        </p:nvSpPr>
        <p:spPr>
          <a:xfrm>
            <a:off x="38351" y="4198200"/>
            <a:ext cx="939480" cy="840604"/>
          </a:xfrm>
          <a:custGeom>
            <a:rect b="b" l="l" r="r" t="t"/>
            <a:pathLst>
              <a:path extrusionOk="0" h="31694" w="35422">
                <a:moveTo>
                  <a:pt x="19100" y="0"/>
                </a:moveTo>
                <a:cubicBezTo>
                  <a:pt x="14313" y="0"/>
                  <a:pt x="9640" y="1587"/>
                  <a:pt x="6978" y="4887"/>
                </a:cubicBezTo>
                <a:cubicBezTo>
                  <a:pt x="155" y="13353"/>
                  <a:pt x="1" y="27664"/>
                  <a:pt x="12121" y="31010"/>
                </a:cubicBezTo>
                <a:lnTo>
                  <a:pt x="12121" y="31022"/>
                </a:lnTo>
                <a:cubicBezTo>
                  <a:pt x="13786" y="31479"/>
                  <a:pt x="15506" y="31694"/>
                  <a:pt x="17231" y="31694"/>
                </a:cubicBezTo>
                <a:cubicBezTo>
                  <a:pt x="19994" y="31694"/>
                  <a:pt x="22768" y="31142"/>
                  <a:pt x="25349" y="30152"/>
                </a:cubicBezTo>
                <a:cubicBezTo>
                  <a:pt x="26980" y="29521"/>
                  <a:pt x="28564" y="28712"/>
                  <a:pt x="29802" y="27497"/>
                </a:cubicBezTo>
                <a:cubicBezTo>
                  <a:pt x="33302" y="24045"/>
                  <a:pt x="35422" y="16603"/>
                  <a:pt x="35195" y="11829"/>
                </a:cubicBezTo>
                <a:cubicBezTo>
                  <a:pt x="34828" y="4121"/>
                  <a:pt x="26816" y="0"/>
                  <a:pt x="191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5"/>
          <p:cNvSpPr/>
          <p:nvPr/>
        </p:nvSpPr>
        <p:spPr>
          <a:xfrm>
            <a:off x="7598250" y="0"/>
            <a:ext cx="1545750" cy="1658550"/>
          </a:xfrm>
          <a:custGeom>
            <a:rect b="b" l="l" r="r" t="t"/>
            <a:pathLst>
              <a:path extrusionOk="0" h="66342" w="61830">
                <a:moveTo>
                  <a:pt x="1" y="0"/>
                </a:moveTo>
                <a:lnTo>
                  <a:pt x="1" y="2417"/>
                </a:lnTo>
                <a:cubicBezTo>
                  <a:pt x="382" y="7227"/>
                  <a:pt x="822" y="12204"/>
                  <a:pt x="3073" y="16478"/>
                </a:cubicBezTo>
                <a:cubicBezTo>
                  <a:pt x="5152" y="20428"/>
                  <a:pt x="9213" y="23665"/>
                  <a:pt x="13603" y="23665"/>
                </a:cubicBezTo>
                <a:cubicBezTo>
                  <a:pt x="13965" y="23665"/>
                  <a:pt x="14328" y="23643"/>
                  <a:pt x="14693" y="23598"/>
                </a:cubicBezTo>
                <a:cubicBezTo>
                  <a:pt x="19122" y="23050"/>
                  <a:pt x="22420" y="19419"/>
                  <a:pt x="25849" y="16573"/>
                </a:cubicBezTo>
                <a:cubicBezTo>
                  <a:pt x="28261" y="14579"/>
                  <a:pt x="31449" y="12878"/>
                  <a:pt x="34428" y="12878"/>
                </a:cubicBezTo>
                <a:cubicBezTo>
                  <a:pt x="35701" y="12878"/>
                  <a:pt x="36934" y="13188"/>
                  <a:pt x="38053" y="13918"/>
                </a:cubicBezTo>
                <a:cubicBezTo>
                  <a:pt x="41625" y="16252"/>
                  <a:pt x="41792" y="21360"/>
                  <a:pt x="41280" y="25586"/>
                </a:cubicBezTo>
                <a:cubicBezTo>
                  <a:pt x="40768" y="29825"/>
                  <a:pt x="40161" y="34671"/>
                  <a:pt x="42994" y="37850"/>
                </a:cubicBezTo>
                <a:cubicBezTo>
                  <a:pt x="45340" y="40469"/>
                  <a:pt x="49448" y="41148"/>
                  <a:pt x="51412" y="44053"/>
                </a:cubicBezTo>
                <a:cubicBezTo>
                  <a:pt x="53305" y="46851"/>
                  <a:pt x="52507" y="50590"/>
                  <a:pt x="52793" y="53959"/>
                </a:cubicBezTo>
                <a:cubicBezTo>
                  <a:pt x="53234" y="59317"/>
                  <a:pt x="56865" y="64282"/>
                  <a:pt x="61830" y="66341"/>
                </a:cubicBezTo>
                <a:lnTo>
                  <a:pt x="6183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5"/>
          <p:cNvSpPr/>
          <p:nvPr/>
        </p:nvSpPr>
        <p:spPr>
          <a:xfrm>
            <a:off x="-2357" y="4649188"/>
            <a:ext cx="3757050" cy="500825"/>
          </a:xfrm>
          <a:custGeom>
            <a:rect b="b" l="l" r="r" t="t"/>
            <a:pathLst>
              <a:path extrusionOk="0" h="20033" w="150282">
                <a:moveTo>
                  <a:pt x="87729" y="1"/>
                </a:moveTo>
                <a:cubicBezTo>
                  <a:pt x="85035" y="1"/>
                  <a:pt x="82303" y="470"/>
                  <a:pt x="79701" y="1173"/>
                </a:cubicBezTo>
                <a:cubicBezTo>
                  <a:pt x="74724" y="2518"/>
                  <a:pt x="69974" y="4650"/>
                  <a:pt x="64973" y="5876"/>
                </a:cubicBezTo>
                <a:cubicBezTo>
                  <a:pt x="61716" y="6664"/>
                  <a:pt x="58366" y="7070"/>
                  <a:pt x="55013" y="7070"/>
                </a:cubicBezTo>
                <a:cubicBezTo>
                  <a:pt x="53855" y="7070"/>
                  <a:pt x="52697" y="7021"/>
                  <a:pt x="51543" y="6924"/>
                </a:cubicBezTo>
                <a:cubicBezTo>
                  <a:pt x="45030" y="6388"/>
                  <a:pt x="38732" y="4340"/>
                  <a:pt x="32278" y="3257"/>
                </a:cubicBezTo>
                <a:cubicBezTo>
                  <a:pt x="29894" y="2856"/>
                  <a:pt x="27438" y="2601"/>
                  <a:pt x="25000" y="2601"/>
                </a:cubicBezTo>
                <a:cubicBezTo>
                  <a:pt x="20839" y="2601"/>
                  <a:pt x="16734" y="3346"/>
                  <a:pt x="13145" y="5388"/>
                </a:cubicBezTo>
                <a:cubicBezTo>
                  <a:pt x="8442" y="8067"/>
                  <a:pt x="5168" y="12651"/>
                  <a:pt x="2060" y="17092"/>
                </a:cubicBezTo>
                <a:cubicBezTo>
                  <a:pt x="1370" y="18068"/>
                  <a:pt x="691" y="19044"/>
                  <a:pt x="1" y="20032"/>
                </a:cubicBezTo>
                <a:lnTo>
                  <a:pt x="150281" y="19580"/>
                </a:lnTo>
                <a:cubicBezTo>
                  <a:pt x="147090" y="14925"/>
                  <a:pt x="141875" y="11341"/>
                  <a:pt x="136399" y="9936"/>
                </a:cubicBezTo>
                <a:cubicBezTo>
                  <a:pt x="133248" y="9135"/>
                  <a:pt x="130003" y="8826"/>
                  <a:pt x="126746" y="8826"/>
                </a:cubicBezTo>
                <a:cubicBezTo>
                  <a:pt x="124340" y="8826"/>
                  <a:pt x="121927" y="8994"/>
                  <a:pt x="119539" y="9257"/>
                </a:cubicBezTo>
                <a:cubicBezTo>
                  <a:pt x="117297" y="9504"/>
                  <a:pt x="115014" y="9830"/>
                  <a:pt x="112765" y="9830"/>
                </a:cubicBezTo>
                <a:cubicBezTo>
                  <a:pt x="111216" y="9830"/>
                  <a:pt x="109683" y="9675"/>
                  <a:pt x="108193" y="9234"/>
                </a:cubicBezTo>
                <a:cubicBezTo>
                  <a:pt x="103228" y="7757"/>
                  <a:pt x="99644" y="3388"/>
                  <a:pt x="94881" y="1352"/>
                </a:cubicBezTo>
                <a:cubicBezTo>
                  <a:pt x="92614" y="391"/>
                  <a:pt x="90187" y="1"/>
                  <a:pt x="8772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5" name="Google Shape;135;p5"/>
          <p:cNvGrpSpPr/>
          <p:nvPr/>
        </p:nvGrpSpPr>
        <p:grpSpPr>
          <a:xfrm flipH="1">
            <a:off x="-63762" y="65266"/>
            <a:ext cx="1794916" cy="1145428"/>
            <a:chOff x="4946725" y="3223150"/>
            <a:chExt cx="2101775" cy="1341250"/>
          </a:xfrm>
        </p:grpSpPr>
        <p:sp>
          <p:nvSpPr>
            <p:cNvPr id="136" name="Google Shape;136;p5"/>
            <p:cNvSpPr/>
            <p:nvPr/>
          </p:nvSpPr>
          <p:spPr>
            <a:xfrm>
              <a:off x="6649025" y="3491925"/>
              <a:ext cx="141725" cy="336375"/>
            </a:xfrm>
            <a:custGeom>
              <a:rect b="b" l="l" r="r" t="t"/>
              <a:pathLst>
                <a:path extrusionOk="0" fill="none" h="13455" w="5669">
                  <a:moveTo>
                    <a:pt x="3608" y="155"/>
                  </a:moveTo>
                  <a:cubicBezTo>
                    <a:pt x="3216" y="775"/>
                    <a:pt x="2513" y="1572"/>
                    <a:pt x="2334" y="1906"/>
                  </a:cubicBezTo>
                  <a:cubicBezTo>
                    <a:pt x="1751" y="2965"/>
                    <a:pt x="1334" y="4049"/>
                    <a:pt x="1049" y="5227"/>
                  </a:cubicBezTo>
                  <a:cubicBezTo>
                    <a:pt x="453" y="7799"/>
                    <a:pt x="310" y="10502"/>
                    <a:pt x="25" y="13121"/>
                  </a:cubicBezTo>
                  <a:cubicBezTo>
                    <a:pt x="1" y="13300"/>
                    <a:pt x="239" y="13455"/>
                    <a:pt x="382" y="13312"/>
                  </a:cubicBezTo>
                  <a:cubicBezTo>
                    <a:pt x="3954" y="9871"/>
                    <a:pt x="5668" y="4870"/>
                    <a:pt x="4775" y="1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5"/>
            <p:cNvSpPr/>
            <p:nvPr/>
          </p:nvSpPr>
          <p:spPr>
            <a:xfrm>
              <a:off x="6558850" y="3261850"/>
              <a:ext cx="198250" cy="196175"/>
            </a:xfrm>
            <a:custGeom>
              <a:rect b="b" l="l" r="r" t="t"/>
              <a:pathLst>
                <a:path extrusionOk="0" fill="none" h="7847" w="7930">
                  <a:moveTo>
                    <a:pt x="7930" y="7727"/>
                  </a:moveTo>
                  <a:cubicBezTo>
                    <a:pt x="7132" y="3893"/>
                    <a:pt x="4108" y="905"/>
                    <a:pt x="286" y="36"/>
                  </a:cubicBezTo>
                  <a:cubicBezTo>
                    <a:pt x="119" y="0"/>
                    <a:pt x="0" y="203"/>
                    <a:pt x="60" y="345"/>
                  </a:cubicBezTo>
                  <a:cubicBezTo>
                    <a:pt x="846" y="2215"/>
                    <a:pt x="1929" y="3917"/>
                    <a:pt x="3346" y="5382"/>
                  </a:cubicBezTo>
                  <a:cubicBezTo>
                    <a:pt x="4001" y="6048"/>
                    <a:pt x="4715" y="6656"/>
                    <a:pt x="5477" y="7191"/>
                  </a:cubicBezTo>
                  <a:cubicBezTo>
                    <a:pt x="5703" y="7346"/>
                    <a:pt x="6203" y="7584"/>
                    <a:pt x="6644" y="7846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5"/>
            <p:cNvSpPr/>
            <p:nvPr/>
          </p:nvSpPr>
          <p:spPr>
            <a:xfrm>
              <a:off x="6483825" y="3511575"/>
              <a:ext cx="154525" cy="415550"/>
            </a:xfrm>
            <a:custGeom>
              <a:rect b="b" l="l" r="r" t="t"/>
              <a:pathLst>
                <a:path extrusionOk="0" fill="none" h="16622" w="6181">
                  <a:moveTo>
                    <a:pt x="3144" y="239"/>
                  </a:moveTo>
                  <a:cubicBezTo>
                    <a:pt x="2192" y="2310"/>
                    <a:pt x="1453" y="4168"/>
                    <a:pt x="1180" y="6466"/>
                  </a:cubicBezTo>
                  <a:cubicBezTo>
                    <a:pt x="799" y="9728"/>
                    <a:pt x="953" y="13002"/>
                    <a:pt x="72" y="16193"/>
                  </a:cubicBezTo>
                  <a:cubicBezTo>
                    <a:pt x="1" y="16443"/>
                    <a:pt x="287" y="16622"/>
                    <a:pt x="477" y="16419"/>
                  </a:cubicBezTo>
                  <a:cubicBezTo>
                    <a:pt x="4525" y="12014"/>
                    <a:pt x="6180" y="5787"/>
                    <a:pt x="4740" y="0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5"/>
            <p:cNvSpPr/>
            <p:nvPr/>
          </p:nvSpPr>
          <p:spPr>
            <a:xfrm>
              <a:off x="6359425" y="3254400"/>
              <a:ext cx="239625" cy="227125"/>
            </a:xfrm>
            <a:custGeom>
              <a:rect b="b" l="l" r="r" t="t"/>
              <a:pathLst>
                <a:path extrusionOk="0" fill="none" h="9085" w="9585">
                  <a:moveTo>
                    <a:pt x="9585" y="8823"/>
                  </a:moveTo>
                  <a:cubicBezTo>
                    <a:pt x="8751" y="4191"/>
                    <a:pt x="4274" y="1905"/>
                    <a:pt x="369" y="96"/>
                  </a:cubicBezTo>
                  <a:cubicBezTo>
                    <a:pt x="191" y="0"/>
                    <a:pt x="0" y="215"/>
                    <a:pt x="71" y="393"/>
                  </a:cubicBezTo>
                  <a:cubicBezTo>
                    <a:pt x="1107" y="2632"/>
                    <a:pt x="2488" y="4668"/>
                    <a:pt x="4227" y="6418"/>
                  </a:cubicBezTo>
                  <a:cubicBezTo>
                    <a:pt x="4977" y="7168"/>
                    <a:pt x="5786" y="7870"/>
                    <a:pt x="6644" y="8490"/>
                  </a:cubicBezTo>
                  <a:cubicBezTo>
                    <a:pt x="6941" y="8704"/>
                    <a:pt x="7275" y="8883"/>
                    <a:pt x="7584" y="9085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6333525" y="3541350"/>
              <a:ext cx="131875" cy="490550"/>
            </a:xfrm>
            <a:custGeom>
              <a:rect b="b" l="l" r="r" t="t"/>
              <a:pathLst>
                <a:path extrusionOk="0" fill="none" h="19622" w="5275">
                  <a:moveTo>
                    <a:pt x="2882" y="298"/>
                  </a:moveTo>
                  <a:cubicBezTo>
                    <a:pt x="1608" y="2727"/>
                    <a:pt x="834" y="5370"/>
                    <a:pt x="691" y="8132"/>
                  </a:cubicBezTo>
                  <a:cubicBezTo>
                    <a:pt x="512" y="11859"/>
                    <a:pt x="1393" y="15621"/>
                    <a:pt x="72" y="19229"/>
                  </a:cubicBezTo>
                  <a:cubicBezTo>
                    <a:pt x="0" y="19407"/>
                    <a:pt x="238" y="19622"/>
                    <a:pt x="393" y="19467"/>
                  </a:cubicBezTo>
                  <a:cubicBezTo>
                    <a:pt x="2882" y="17097"/>
                    <a:pt x="4275" y="13966"/>
                    <a:pt x="4763" y="10597"/>
                  </a:cubicBezTo>
                  <a:cubicBezTo>
                    <a:pt x="5227" y="7370"/>
                    <a:pt x="5275" y="3119"/>
                    <a:pt x="3917" y="0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5"/>
            <p:cNvSpPr/>
            <p:nvPr/>
          </p:nvSpPr>
          <p:spPr>
            <a:xfrm>
              <a:off x="6143625" y="3223150"/>
              <a:ext cx="295000" cy="287850"/>
            </a:xfrm>
            <a:custGeom>
              <a:rect b="b" l="l" r="r" t="t"/>
              <a:pathLst>
                <a:path extrusionOk="0" fill="none" h="11514" w="11800">
                  <a:moveTo>
                    <a:pt x="11799" y="11168"/>
                  </a:moveTo>
                  <a:cubicBezTo>
                    <a:pt x="11597" y="8751"/>
                    <a:pt x="9549" y="6513"/>
                    <a:pt x="7941" y="4906"/>
                  </a:cubicBezTo>
                  <a:cubicBezTo>
                    <a:pt x="5786" y="2751"/>
                    <a:pt x="3191" y="1119"/>
                    <a:pt x="345" y="60"/>
                  </a:cubicBezTo>
                  <a:cubicBezTo>
                    <a:pt x="191" y="0"/>
                    <a:pt x="0" y="167"/>
                    <a:pt x="83" y="334"/>
                  </a:cubicBezTo>
                  <a:cubicBezTo>
                    <a:pt x="2465" y="4799"/>
                    <a:pt x="5810" y="8704"/>
                    <a:pt x="10013" y="11514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5"/>
            <p:cNvSpPr/>
            <p:nvPr/>
          </p:nvSpPr>
          <p:spPr>
            <a:xfrm>
              <a:off x="6198675" y="3577350"/>
              <a:ext cx="161050" cy="567350"/>
            </a:xfrm>
            <a:custGeom>
              <a:rect b="b" l="l" r="r" t="t"/>
              <a:pathLst>
                <a:path extrusionOk="0" fill="none" h="22694" w="6442">
                  <a:moveTo>
                    <a:pt x="1858" y="370"/>
                  </a:moveTo>
                  <a:cubicBezTo>
                    <a:pt x="1799" y="572"/>
                    <a:pt x="1715" y="810"/>
                    <a:pt x="1608" y="1108"/>
                  </a:cubicBezTo>
                  <a:cubicBezTo>
                    <a:pt x="1275" y="2060"/>
                    <a:pt x="965" y="3013"/>
                    <a:pt x="715" y="3989"/>
                  </a:cubicBezTo>
                  <a:cubicBezTo>
                    <a:pt x="251" y="5763"/>
                    <a:pt x="1" y="7561"/>
                    <a:pt x="13" y="9395"/>
                  </a:cubicBezTo>
                  <a:cubicBezTo>
                    <a:pt x="48" y="13729"/>
                    <a:pt x="1227" y="18003"/>
                    <a:pt x="239" y="22313"/>
                  </a:cubicBezTo>
                  <a:cubicBezTo>
                    <a:pt x="167" y="22575"/>
                    <a:pt x="560" y="22694"/>
                    <a:pt x="703" y="22503"/>
                  </a:cubicBezTo>
                  <a:cubicBezTo>
                    <a:pt x="5418" y="16026"/>
                    <a:pt x="6442" y="7323"/>
                    <a:pt x="3239" y="1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5"/>
            <p:cNvSpPr/>
            <p:nvPr/>
          </p:nvSpPr>
          <p:spPr>
            <a:xfrm>
              <a:off x="5810825" y="3257075"/>
              <a:ext cx="452175" cy="298275"/>
            </a:xfrm>
            <a:custGeom>
              <a:rect b="b" l="l" r="r" t="t"/>
              <a:pathLst>
                <a:path extrusionOk="0" fill="none" h="11931" w="18087">
                  <a:moveTo>
                    <a:pt x="18086" y="11562"/>
                  </a:moveTo>
                  <a:cubicBezTo>
                    <a:pt x="13574" y="5966"/>
                    <a:pt x="7418" y="1953"/>
                    <a:pt x="465" y="72"/>
                  </a:cubicBezTo>
                  <a:cubicBezTo>
                    <a:pt x="203" y="1"/>
                    <a:pt x="1" y="251"/>
                    <a:pt x="156" y="489"/>
                  </a:cubicBezTo>
                  <a:cubicBezTo>
                    <a:pt x="4001" y="6239"/>
                    <a:pt x="10562" y="8930"/>
                    <a:pt x="16515" y="11931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6048650" y="3619925"/>
              <a:ext cx="153325" cy="624200"/>
            </a:xfrm>
            <a:custGeom>
              <a:rect b="b" l="l" r="r" t="t"/>
              <a:pathLst>
                <a:path extrusionOk="0" fill="none" h="24968" w="6133">
                  <a:moveTo>
                    <a:pt x="1084" y="858"/>
                  </a:moveTo>
                  <a:cubicBezTo>
                    <a:pt x="1" y="3298"/>
                    <a:pt x="132" y="6168"/>
                    <a:pt x="561" y="8847"/>
                  </a:cubicBezTo>
                  <a:cubicBezTo>
                    <a:pt x="1001" y="11502"/>
                    <a:pt x="1537" y="14073"/>
                    <a:pt x="1453" y="16776"/>
                  </a:cubicBezTo>
                  <a:cubicBezTo>
                    <a:pt x="1370" y="19407"/>
                    <a:pt x="906" y="22003"/>
                    <a:pt x="453" y="24587"/>
                  </a:cubicBezTo>
                  <a:cubicBezTo>
                    <a:pt x="394" y="24920"/>
                    <a:pt x="846" y="24968"/>
                    <a:pt x="989" y="24718"/>
                  </a:cubicBezTo>
                  <a:cubicBezTo>
                    <a:pt x="5121" y="17193"/>
                    <a:pt x="6133" y="8180"/>
                    <a:pt x="3561" y="0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5"/>
            <p:cNvSpPr/>
            <p:nvPr/>
          </p:nvSpPr>
          <p:spPr>
            <a:xfrm>
              <a:off x="5629275" y="3308275"/>
              <a:ext cx="499475" cy="284875"/>
            </a:xfrm>
            <a:custGeom>
              <a:rect b="b" l="l" r="r" t="t"/>
              <a:pathLst>
                <a:path extrusionOk="0" fill="none" h="11395" w="19979">
                  <a:moveTo>
                    <a:pt x="19979" y="11109"/>
                  </a:moveTo>
                  <a:cubicBezTo>
                    <a:pt x="19931" y="11061"/>
                    <a:pt x="19895" y="11026"/>
                    <a:pt x="19848" y="10978"/>
                  </a:cubicBezTo>
                  <a:cubicBezTo>
                    <a:pt x="19848" y="10966"/>
                    <a:pt x="19836" y="10954"/>
                    <a:pt x="19824" y="10954"/>
                  </a:cubicBezTo>
                  <a:cubicBezTo>
                    <a:pt x="14621" y="5477"/>
                    <a:pt x="7441" y="2691"/>
                    <a:pt x="500" y="96"/>
                  </a:cubicBezTo>
                  <a:cubicBezTo>
                    <a:pt x="274" y="0"/>
                    <a:pt x="0" y="298"/>
                    <a:pt x="191" y="501"/>
                  </a:cubicBezTo>
                  <a:cubicBezTo>
                    <a:pt x="5405" y="5823"/>
                    <a:pt x="11918" y="9645"/>
                    <a:pt x="19157" y="11395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5"/>
            <p:cNvSpPr/>
            <p:nvPr/>
          </p:nvSpPr>
          <p:spPr>
            <a:xfrm>
              <a:off x="5752500" y="3750300"/>
              <a:ext cx="142900" cy="613475"/>
            </a:xfrm>
            <a:custGeom>
              <a:rect b="b" l="l" r="r" t="t"/>
              <a:pathLst>
                <a:path extrusionOk="0" fill="none" h="24539" w="5716">
                  <a:moveTo>
                    <a:pt x="1274" y="810"/>
                  </a:moveTo>
                  <a:cubicBezTo>
                    <a:pt x="0" y="3679"/>
                    <a:pt x="500" y="7549"/>
                    <a:pt x="655" y="10513"/>
                  </a:cubicBezTo>
                  <a:cubicBezTo>
                    <a:pt x="917" y="15145"/>
                    <a:pt x="1691" y="19729"/>
                    <a:pt x="2917" y="24217"/>
                  </a:cubicBezTo>
                  <a:cubicBezTo>
                    <a:pt x="2977" y="24432"/>
                    <a:pt x="3322" y="24539"/>
                    <a:pt x="3417" y="24265"/>
                  </a:cubicBezTo>
                  <a:cubicBezTo>
                    <a:pt x="4989" y="19776"/>
                    <a:pt x="5715" y="15050"/>
                    <a:pt x="5465" y="10287"/>
                  </a:cubicBezTo>
                  <a:cubicBezTo>
                    <a:pt x="5334" y="7751"/>
                    <a:pt x="4953" y="5227"/>
                    <a:pt x="4263" y="2774"/>
                  </a:cubicBezTo>
                  <a:cubicBezTo>
                    <a:pt x="3977" y="1739"/>
                    <a:pt x="3655" y="715"/>
                    <a:pt x="2917" y="0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5"/>
            <p:cNvSpPr/>
            <p:nvPr/>
          </p:nvSpPr>
          <p:spPr>
            <a:xfrm>
              <a:off x="5326250" y="3602950"/>
              <a:ext cx="493525" cy="139925"/>
            </a:xfrm>
            <a:custGeom>
              <a:rect b="b" l="l" r="r" t="t"/>
              <a:pathLst>
                <a:path extrusionOk="0" fill="none" h="5597" w="19741">
                  <a:moveTo>
                    <a:pt x="19741" y="4561"/>
                  </a:moveTo>
                  <a:cubicBezTo>
                    <a:pt x="19289" y="3965"/>
                    <a:pt x="18538" y="3442"/>
                    <a:pt x="18098" y="3108"/>
                  </a:cubicBezTo>
                  <a:cubicBezTo>
                    <a:pt x="16800" y="2156"/>
                    <a:pt x="15288" y="1548"/>
                    <a:pt x="13740" y="1132"/>
                  </a:cubicBezTo>
                  <a:cubicBezTo>
                    <a:pt x="9454" y="1"/>
                    <a:pt x="4811" y="167"/>
                    <a:pt x="417" y="239"/>
                  </a:cubicBezTo>
                  <a:cubicBezTo>
                    <a:pt x="215" y="239"/>
                    <a:pt x="0" y="536"/>
                    <a:pt x="250" y="679"/>
                  </a:cubicBezTo>
                  <a:cubicBezTo>
                    <a:pt x="5751" y="3799"/>
                    <a:pt x="12085" y="5597"/>
                    <a:pt x="18431" y="5335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5"/>
            <p:cNvSpPr/>
            <p:nvPr/>
          </p:nvSpPr>
          <p:spPr>
            <a:xfrm>
              <a:off x="5915025" y="3674975"/>
              <a:ext cx="132775" cy="627500"/>
            </a:xfrm>
            <a:custGeom>
              <a:rect b="b" l="l" r="r" t="t"/>
              <a:pathLst>
                <a:path extrusionOk="0" fill="none" h="25100" w="5311">
                  <a:moveTo>
                    <a:pt x="1774" y="477"/>
                  </a:moveTo>
                  <a:cubicBezTo>
                    <a:pt x="441" y="3870"/>
                    <a:pt x="0" y="7478"/>
                    <a:pt x="488" y="11121"/>
                  </a:cubicBezTo>
                  <a:cubicBezTo>
                    <a:pt x="762" y="13193"/>
                    <a:pt x="1250" y="15253"/>
                    <a:pt x="1441" y="17348"/>
                  </a:cubicBezTo>
                  <a:cubicBezTo>
                    <a:pt x="1667" y="19825"/>
                    <a:pt x="1512" y="22301"/>
                    <a:pt x="1060" y="24742"/>
                  </a:cubicBezTo>
                  <a:cubicBezTo>
                    <a:pt x="1012" y="25016"/>
                    <a:pt x="1417" y="25099"/>
                    <a:pt x="1512" y="24849"/>
                  </a:cubicBezTo>
                  <a:cubicBezTo>
                    <a:pt x="4715" y="16979"/>
                    <a:pt x="5310" y="8169"/>
                    <a:pt x="2953" y="1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5448575" y="3455625"/>
              <a:ext cx="537300" cy="202725"/>
            </a:xfrm>
            <a:custGeom>
              <a:rect b="b" l="l" r="r" t="t"/>
              <a:pathLst>
                <a:path extrusionOk="0" fill="none" h="8109" w="21492">
                  <a:moveTo>
                    <a:pt x="21492" y="7334"/>
                  </a:moveTo>
                  <a:cubicBezTo>
                    <a:pt x="21158" y="6251"/>
                    <a:pt x="20099" y="5477"/>
                    <a:pt x="19182" y="4810"/>
                  </a:cubicBezTo>
                  <a:cubicBezTo>
                    <a:pt x="17598" y="3631"/>
                    <a:pt x="15801" y="2750"/>
                    <a:pt x="13943" y="2084"/>
                  </a:cubicBezTo>
                  <a:cubicBezTo>
                    <a:pt x="9597" y="536"/>
                    <a:pt x="4954" y="274"/>
                    <a:pt x="394" y="12"/>
                  </a:cubicBezTo>
                  <a:cubicBezTo>
                    <a:pt x="168" y="0"/>
                    <a:pt x="1" y="310"/>
                    <a:pt x="215" y="453"/>
                  </a:cubicBezTo>
                  <a:cubicBezTo>
                    <a:pt x="6133" y="4191"/>
                    <a:pt x="12800" y="6989"/>
                    <a:pt x="19730" y="8108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5564675" y="3828575"/>
              <a:ext cx="167900" cy="669150"/>
            </a:xfrm>
            <a:custGeom>
              <a:rect b="b" l="l" r="r" t="t"/>
              <a:pathLst>
                <a:path extrusionOk="0" fill="none" h="26766" w="6716">
                  <a:moveTo>
                    <a:pt x="3191" y="989"/>
                  </a:moveTo>
                  <a:cubicBezTo>
                    <a:pt x="0" y="8978"/>
                    <a:pt x="2894" y="17991"/>
                    <a:pt x="1739" y="26349"/>
                  </a:cubicBezTo>
                  <a:cubicBezTo>
                    <a:pt x="1715" y="26587"/>
                    <a:pt x="2072" y="26766"/>
                    <a:pt x="2203" y="26540"/>
                  </a:cubicBezTo>
                  <a:cubicBezTo>
                    <a:pt x="6715" y="18586"/>
                    <a:pt x="6489" y="8740"/>
                    <a:pt x="4763" y="1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5178325" y="3729450"/>
              <a:ext cx="501850" cy="142600"/>
            </a:xfrm>
            <a:custGeom>
              <a:rect b="b" l="l" r="r" t="t"/>
              <a:pathLst>
                <a:path extrusionOk="0" fill="none" h="5704" w="20074">
                  <a:moveTo>
                    <a:pt x="20074" y="2846"/>
                  </a:moveTo>
                  <a:cubicBezTo>
                    <a:pt x="18050" y="644"/>
                    <a:pt x="15181" y="1"/>
                    <a:pt x="12275" y="37"/>
                  </a:cubicBezTo>
                  <a:cubicBezTo>
                    <a:pt x="8275" y="96"/>
                    <a:pt x="4239" y="763"/>
                    <a:pt x="262" y="1180"/>
                  </a:cubicBezTo>
                  <a:cubicBezTo>
                    <a:pt x="48" y="1203"/>
                    <a:pt x="0" y="1561"/>
                    <a:pt x="214" y="1632"/>
                  </a:cubicBezTo>
                  <a:cubicBezTo>
                    <a:pt x="6322" y="3549"/>
                    <a:pt x="13204" y="5704"/>
                    <a:pt x="19467" y="3239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5441450" y="3925025"/>
              <a:ext cx="166700" cy="621225"/>
            </a:xfrm>
            <a:custGeom>
              <a:rect b="b" l="l" r="r" t="t"/>
              <a:pathLst>
                <a:path extrusionOk="0" fill="none" h="24849" w="6668">
                  <a:moveTo>
                    <a:pt x="2834" y="929"/>
                  </a:moveTo>
                  <a:cubicBezTo>
                    <a:pt x="1608" y="4132"/>
                    <a:pt x="2381" y="7965"/>
                    <a:pt x="2239" y="11287"/>
                  </a:cubicBezTo>
                  <a:cubicBezTo>
                    <a:pt x="2060" y="15716"/>
                    <a:pt x="1322" y="20098"/>
                    <a:pt x="84" y="24348"/>
                  </a:cubicBezTo>
                  <a:cubicBezTo>
                    <a:pt x="0" y="24670"/>
                    <a:pt x="429" y="24848"/>
                    <a:pt x="572" y="24539"/>
                  </a:cubicBezTo>
                  <a:cubicBezTo>
                    <a:pt x="4191" y="17181"/>
                    <a:pt x="6668" y="8073"/>
                    <a:pt x="4001" y="0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5077700" y="3817275"/>
              <a:ext cx="449800" cy="165800"/>
            </a:xfrm>
            <a:custGeom>
              <a:rect b="b" l="l" r="r" t="t"/>
              <a:pathLst>
                <a:path extrusionOk="0" fill="none" h="6632" w="17992">
                  <a:moveTo>
                    <a:pt x="17991" y="3762"/>
                  </a:moveTo>
                  <a:cubicBezTo>
                    <a:pt x="12967" y="0"/>
                    <a:pt x="5597" y="3322"/>
                    <a:pt x="286" y="4786"/>
                  </a:cubicBezTo>
                  <a:cubicBezTo>
                    <a:pt x="84" y="4834"/>
                    <a:pt x="1" y="5156"/>
                    <a:pt x="239" y="5239"/>
                  </a:cubicBezTo>
                  <a:cubicBezTo>
                    <a:pt x="2989" y="6168"/>
                    <a:pt x="5835" y="6632"/>
                    <a:pt x="8740" y="6549"/>
                  </a:cubicBezTo>
                  <a:cubicBezTo>
                    <a:pt x="10252" y="6513"/>
                    <a:pt x="11764" y="6322"/>
                    <a:pt x="13240" y="5977"/>
                  </a:cubicBezTo>
                  <a:cubicBezTo>
                    <a:pt x="14455" y="5703"/>
                    <a:pt x="15610" y="5215"/>
                    <a:pt x="16777" y="4810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5"/>
            <p:cNvSpPr/>
            <p:nvPr/>
          </p:nvSpPr>
          <p:spPr>
            <a:xfrm>
              <a:off x="4992575" y="3975325"/>
              <a:ext cx="462000" cy="589075"/>
            </a:xfrm>
            <a:custGeom>
              <a:rect b="b" l="l" r="r" t="t"/>
              <a:pathLst>
                <a:path extrusionOk="0" fill="none" h="23563" w="18480">
                  <a:moveTo>
                    <a:pt x="17908" y="393"/>
                  </a:moveTo>
                  <a:cubicBezTo>
                    <a:pt x="14836" y="0"/>
                    <a:pt x="11716" y="346"/>
                    <a:pt x="8799" y="1393"/>
                  </a:cubicBezTo>
                  <a:cubicBezTo>
                    <a:pt x="7442" y="1870"/>
                    <a:pt x="6120" y="2513"/>
                    <a:pt x="4906" y="3286"/>
                  </a:cubicBezTo>
                  <a:cubicBezTo>
                    <a:pt x="3370" y="4263"/>
                    <a:pt x="2048" y="5561"/>
                    <a:pt x="286" y="6096"/>
                  </a:cubicBezTo>
                  <a:cubicBezTo>
                    <a:pt x="1" y="6192"/>
                    <a:pt x="179" y="6573"/>
                    <a:pt x="417" y="6561"/>
                  </a:cubicBezTo>
                  <a:cubicBezTo>
                    <a:pt x="6073" y="6382"/>
                    <a:pt x="12288" y="4799"/>
                    <a:pt x="16931" y="1381"/>
                  </a:cubicBezTo>
                  <a:cubicBezTo>
                    <a:pt x="12490" y="7787"/>
                    <a:pt x="13443" y="16205"/>
                    <a:pt x="10157" y="23122"/>
                  </a:cubicBezTo>
                  <a:cubicBezTo>
                    <a:pt x="10026" y="23372"/>
                    <a:pt x="10407" y="23563"/>
                    <a:pt x="10561" y="23360"/>
                  </a:cubicBezTo>
                  <a:cubicBezTo>
                    <a:pt x="15407" y="17062"/>
                    <a:pt x="18479" y="9001"/>
                    <a:pt x="18217" y="989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4946725" y="4058075"/>
              <a:ext cx="418550" cy="483400"/>
            </a:xfrm>
            <a:custGeom>
              <a:rect b="b" l="l" r="r" t="t"/>
              <a:pathLst>
                <a:path extrusionOk="0" fill="none" h="19336" w="16742">
                  <a:moveTo>
                    <a:pt x="16741" y="167"/>
                  </a:moveTo>
                  <a:cubicBezTo>
                    <a:pt x="16694" y="60"/>
                    <a:pt x="16574" y="0"/>
                    <a:pt x="16444" y="48"/>
                  </a:cubicBezTo>
                  <a:cubicBezTo>
                    <a:pt x="12729" y="1524"/>
                    <a:pt x="9490" y="4108"/>
                    <a:pt x="7228" y="7406"/>
                  </a:cubicBezTo>
                  <a:cubicBezTo>
                    <a:pt x="4680" y="11121"/>
                    <a:pt x="3263" y="15502"/>
                    <a:pt x="168" y="18848"/>
                  </a:cubicBezTo>
                  <a:cubicBezTo>
                    <a:pt x="1" y="19038"/>
                    <a:pt x="263" y="19336"/>
                    <a:pt x="477" y="19229"/>
                  </a:cubicBezTo>
                  <a:cubicBezTo>
                    <a:pt x="7871" y="15526"/>
                    <a:pt x="14277" y="8787"/>
                    <a:pt x="16705" y="762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5308675" y="3436850"/>
              <a:ext cx="1739825" cy="694475"/>
            </a:xfrm>
            <a:custGeom>
              <a:rect b="b" l="l" r="r" t="t"/>
              <a:pathLst>
                <a:path extrusionOk="0" fill="none" h="27779" w="69593">
                  <a:moveTo>
                    <a:pt x="57187" y="2323"/>
                  </a:moveTo>
                  <a:cubicBezTo>
                    <a:pt x="58234" y="2216"/>
                    <a:pt x="59294" y="2108"/>
                    <a:pt x="60342" y="2025"/>
                  </a:cubicBezTo>
                  <a:cubicBezTo>
                    <a:pt x="63140" y="1799"/>
                    <a:pt x="66093" y="1954"/>
                    <a:pt x="68843" y="1406"/>
                  </a:cubicBezTo>
                  <a:cubicBezTo>
                    <a:pt x="69533" y="1275"/>
                    <a:pt x="69593" y="120"/>
                    <a:pt x="68819" y="108"/>
                  </a:cubicBezTo>
                  <a:cubicBezTo>
                    <a:pt x="63771" y="1"/>
                    <a:pt x="58556" y="608"/>
                    <a:pt x="53567" y="1251"/>
                  </a:cubicBezTo>
                  <a:cubicBezTo>
                    <a:pt x="48233" y="1942"/>
                    <a:pt x="42923" y="2978"/>
                    <a:pt x="37744" y="4430"/>
                  </a:cubicBezTo>
                  <a:cubicBezTo>
                    <a:pt x="28445" y="7038"/>
                    <a:pt x="19622" y="10990"/>
                    <a:pt x="11776" y="16646"/>
                  </a:cubicBezTo>
                  <a:cubicBezTo>
                    <a:pt x="7454" y="19765"/>
                    <a:pt x="3513" y="23516"/>
                    <a:pt x="72" y="27588"/>
                  </a:cubicBezTo>
                  <a:cubicBezTo>
                    <a:pt x="1" y="27671"/>
                    <a:pt x="144" y="27778"/>
                    <a:pt x="215" y="27695"/>
                  </a:cubicBezTo>
                  <a:cubicBezTo>
                    <a:pt x="13515" y="13336"/>
                    <a:pt x="32660" y="5728"/>
                    <a:pt x="51722" y="2989"/>
                  </a:cubicBezTo>
                  <a:cubicBezTo>
                    <a:pt x="53531" y="2727"/>
                    <a:pt x="55365" y="2501"/>
                    <a:pt x="57187" y="2323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7" name="Google Shape;157;p5"/>
          <p:cNvSpPr txBox="1"/>
          <p:nvPr>
            <p:ph idx="1" type="subTitle"/>
          </p:nvPr>
        </p:nvSpPr>
        <p:spPr>
          <a:xfrm>
            <a:off x="4199275" y="1288625"/>
            <a:ext cx="4224600" cy="500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ibre Bodoni"/>
              <a:buNone/>
              <a:defRPr b="1" sz="2000">
                <a:latin typeface="Libre Bodoni"/>
                <a:ea typeface="Libre Bodoni"/>
                <a:cs typeface="Libre Bodoni"/>
                <a:sym typeface="Libre Bodon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ibre Bodoni"/>
              <a:buNone/>
              <a:defRPr b="1" sz="2500">
                <a:latin typeface="Libre Bodoni"/>
                <a:ea typeface="Libre Bodoni"/>
                <a:cs typeface="Libre Bodoni"/>
                <a:sym typeface="Libre Bodoni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ibre Bodoni"/>
              <a:buNone/>
              <a:defRPr b="1" sz="2500">
                <a:latin typeface="Libre Bodoni"/>
                <a:ea typeface="Libre Bodoni"/>
                <a:cs typeface="Libre Bodoni"/>
                <a:sym typeface="Libre Bodoni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ibre Bodoni"/>
              <a:buNone/>
              <a:defRPr b="1" sz="2500">
                <a:latin typeface="Libre Bodoni"/>
                <a:ea typeface="Libre Bodoni"/>
                <a:cs typeface="Libre Bodoni"/>
                <a:sym typeface="Libre Bodoni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ibre Bodoni"/>
              <a:buNone/>
              <a:defRPr b="1" sz="2500">
                <a:latin typeface="Libre Bodoni"/>
                <a:ea typeface="Libre Bodoni"/>
                <a:cs typeface="Libre Bodoni"/>
                <a:sym typeface="Libre Bodoni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ibre Bodoni"/>
              <a:buNone/>
              <a:defRPr b="1" sz="2500">
                <a:latin typeface="Libre Bodoni"/>
                <a:ea typeface="Libre Bodoni"/>
                <a:cs typeface="Libre Bodoni"/>
                <a:sym typeface="Libre Bodoni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ibre Bodoni"/>
              <a:buNone/>
              <a:defRPr b="1" sz="2500">
                <a:latin typeface="Libre Bodoni"/>
                <a:ea typeface="Libre Bodoni"/>
                <a:cs typeface="Libre Bodoni"/>
                <a:sym typeface="Libre Bodoni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ibre Bodoni"/>
              <a:buNone/>
              <a:defRPr b="1" sz="2500">
                <a:latin typeface="Libre Bodoni"/>
                <a:ea typeface="Libre Bodoni"/>
                <a:cs typeface="Libre Bodoni"/>
                <a:sym typeface="Libre Bodoni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ibre Bodoni"/>
              <a:buNone/>
              <a:defRPr b="1" sz="2500">
                <a:latin typeface="Libre Bodoni"/>
                <a:ea typeface="Libre Bodoni"/>
                <a:cs typeface="Libre Bodoni"/>
                <a:sym typeface="Libre Bodoni"/>
              </a:defRPr>
            </a:lvl9pPr>
          </a:lstStyle>
          <a:p/>
        </p:txBody>
      </p:sp>
      <p:sp>
        <p:nvSpPr>
          <p:cNvPr id="158" name="Google Shape;158;p5"/>
          <p:cNvSpPr txBox="1"/>
          <p:nvPr>
            <p:ph idx="2" type="subTitle"/>
          </p:nvPr>
        </p:nvSpPr>
        <p:spPr>
          <a:xfrm flipH="1">
            <a:off x="4199425" y="2880174"/>
            <a:ext cx="4224600" cy="500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ibre Bodoni"/>
              <a:buNone/>
              <a:defRPr b="1" sz="2000">
                <a:latin typeface="Libre Bodoni"/>
                <a:ea typeface="Libre Bodoni"/>
                <a:cs typeface="Libre Bodoni"/>
                <a:sym typeface="Libre Bodon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ibre Bodoni"/>
              <a:buNone/>
              <a:defRPr b="1" sz="2500">
                <a:latin typeface="Libre Bodoni"/>
                <a:ea typeface="Libre Bodoni"/>
                <a:cs typeface="Libre Bodoni"/>
                <a:sym typeface="Libre Bodoni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ibre Bodoni"/>
              <a:buNone/>
              <a:defRPr b="1" sz="2500">
                <a:latin typeface="Libre Bodoni"/>
                <a:ea typeface="Libre Bodoni"/>
                <a:cs typeface="Libre Bodoni"/>
                <a:sym typeface="Libre Bodoni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ibre Bodoni"/>
              <a:buNone/>
              <a:defRPr b="1" sz="2500">
                <a:latin typeface="Libre Bodoni"/>
                <a:ea typeface="Libre Bodoni"/>
                <a:cs typeface="Libre Bodoni"/>
                <a:sym typeface="Libre Bodoni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ibre Bodoni"/>
              <a:buNone/>
              <a:defRPr b="1" sz="2500">
                <a:latin typeface="Libre Bodoni"/>
                <a:ea typeface="Libre Bodoni"/>
                <a:cs typeface="Libre Bodoni"/>
                <a:sym typeface="Libre Bodoni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ibre Bodoni"/>
              <a:buNone/>
              <a:defRPr b="1" sz="2500">
                <a:latin typeface="Libre Bodoni"/>
                <a:ea typeface="Libre Bodoni"/>
                <a:cs typeface="Libre Bodoni"/>
                <a:sym typeface="Libre Bodoni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ibre Bodoni"/>
              <a:buNone/>
              <a:defRPr b="1" sz="2500">
                <a:latin typeface="Libre Bodoni"/>
                <a:ea typeface="Libre Bodoni"/>
                <a:cs typeface="Libre Bodoni"/>
                <a:sym typeface="Libre Bodoni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ibre Bodoni"/>
              <a:buNone/>
              <a:defRPr b="1" sz="2500">
                <a:latin typeface="Libre Bodoni"/>
                <a:ea typeface="Libre Bodoni"/>
                <a:cs typeface="Libre Bodoni"/>
                <a:sym typeface="Libre Bodoni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ibre Bodoni"/>
              <a:buNone/>
              <a:defRPr b="1" sz="2500">
                <a:latin typeface="Libre Bodoni"/>
                <a:ea typeface="Libre Bodoni"/>
                <a:cs typeface="Libre Bodoni"/>
                <a:sym typeface="Libre Bodoni"/>
              </a:defRPr>
            </a:lvl9pPr>
          </a:lstStyle>
          <a:p/>
        </p:txBody>
      </p:sp>
      <p:sp>
        <p:nvSpPr>
          <p:cNvPr id="159" name="Google Shape;159;p5"/>
          <p:cNvSpPr txBox="1"/>
          <p:nvPr>
            <p:ph idx="3" type="subTitle"/>
          </p:nvPr>
        </p:nvSpPr>
        <p:spPr>
          <a:xfrm>
            <a:off x="4199299" y="1756150"/>
            <a:ext cx="4224600" cy="1031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5"/>
          <p:cNvSpPr txBox="1"/>
          <p:nvPr>
            <p:ph idx="4" type="subTitle"/>
          </p:nvPr>
        </p:nvSpPr>
        <p:spPr>
          <a:xfrm flipH="1">
            <a:off x="4199415" y="3352328"/>
            <a:ext cx="4224600" cy="1031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5"/>
          <p:cNvSpPr txBox="1"/>
          <p:nvPr>
            <p:ph type="title"/>
          </p:nvPr>
        </p:nvSpPr>
        <p:spPr>
          <a:xfrm flipH="1">
            <a:off x="719994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0"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2" name="Google Shape;162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6"/>
          <p:cNvSpPr/>
          <p:nvPr/>
        </p:nvSpPr>
        <p:spPr>
          <a:xfrm>
            <a:off x="-7292" y="-7292"/>
            <a:ext cx="1761275" cy="1515075"/>
          </a:xfrm>
          <a:custGeom>
            <a:rect b="b" l="l" r="r" t="t"/>
            <a:pathLst>
              <a:path extrusionOk="0" h="60603" w="70451">
                <a:moveTo>
                  <a:pt x="227" y="0"/>
                </a:moveTo>
                <a:lnTo>
                  <a:pt x="1" y="60222"/>
                </a:lnTo>
                <a:cubicBezTo>
                  <a:pt x="592" y="60484"/>
                  <a:pt x="1209" y="60603"/>
                  <a:pt x="1830" y="60603"/>
                </a:cubicBezTo>
                <a:cubicBezTo>
                  <a:pt x="3974" y="60603"/>
                  <a:pt x="6155" y="59182"/>
                  <a:pt x="7383" y="57317"/>
                </a:cubicBezTo>
                <a:cubicBezTo>
                  <a:pt x="8966" y="54912"/>
                  <a:pt x="9407" y="51959"/>
                  <a:pt x="10026" y="49149"/>
                </a:cubicBezTo>
                <a:cubicBezTo>
                  <a:pt x="10645" y="46339"/>
                  <a:pt x="11597" y="43398"/>
                  <a:pt x="13836" y="41588"/>
                </a:cubicBezTo>
                <a:cubicBezTo>
                  <a:pt x="18253" y="38040"/>
                  <a:pt x="25694" y="40350"/>
                  <a:pt x="29671" y="36314"/>
                </a:cubicBezTo>
                <a:cubicBezTo>
                  <a:pt x="32148" y="33802"/>
                  <a:pt x="32219" y="29837"/>
                  <a:pt x="33684" y="26634"/>
                </a:cubicBezTo>
                <a:cubicBezTo>
                  <a:pt x="35898" y="21753"/>
                  <a:pt x="41173" y="19026"/>
                  <a:pt x="46316" y="17526"/>
                </a:cubicBezTo>
                <a:cubicBezTo>
                  <a:pt x="51460" y="16026"/>
                  <a:pt x="56913" y="15347"/>
                  <a:pt x="61663" y="12883"/>
                </a:cubicBezTo>
                <a:cubicBezTo>
                  <a:pt x="66414" y="10406"/>
                  <a:pt x="70450" y="5394"/>
                  <a:pt x="69593" y="107"/>
                </a:cubicBezTo>
                <a:lnTo>
                  <a:pt x="22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6"/>
          <p:cNvSpPr/>
          <p:nvPr/>
        </p:nvSpPr>
        <p:spPr>
          <a:xfrm>
            <a:off x="8466513" y="2554450"/>
            <a:ext cx="677475" cy="2589050"/>
          </a:xfrm>
          <a:custGeom>
            <a:rect b="b" l="l" r="r" t="t"/>
            <a:pathLst>
              <a:path extrusionOk="0" h="103562" w="27099">
                <a:moveTo>
                  <a:pt x="27099" y="1"/>
                </a:moveTo>
                <a:cubicBezTo>
                  <a:pt x="21753" y="1775"/>
                  <a:pt x="18860" y="7811"/>
                  <a:pt x="18669" y="13443"/>
                </a:cubicBezTo>
                <a:cubicBezTo>
                  <a:pt x="18479" y="19074"/>
                  <a:pt x="20336" y="24539"/>
                  <a:pt x="21551" y="30040"/>
                </a:cubicBezTo>
                <a:cubicBezTo>
                  <a:pt x="22765" y="35541"/>
                  <a:pt x="23277" y="41601"/>
                  <a:pt x="20586" y="46542"/>
                </a:cubicBezTo>
                <a:cubicBezTo>
                  <a:pt x="19003" y="49471"/>
                  <a:pt x="16431" y="51757"/>
                  <a:pt x="14740" y="54626"/>
                </a:cubicBezTo>
                <a:cubicBezTo>
                  <a:pt x="12526" y="58377"/>
                  <a:pt x="11978" y="63068"/>
                  <a:pt x="13276" y="67223"/>
                </a:cubicBezTo>
                <a:cubicBezTo>
                  <a:pt x="14312" y="70581"/>
                  <a:pt x="16514" y="73843"/>
                  <a:pt x="15860" y="77296"/>
                </a:cubicBezTo>
                <a:cubicBezTo>
                  <a:pt x="15062" y="81558"/>
                  <a:pt x="10490" y="83749"/>
                  <a:pt x="7227" y="86595"/>
                </a:cubicBezTo>
                <a:cubicBezTo>
                  <a:pt x="2465" y="90714"/>
                  <a:pt x="0" y="97334"/>
                  <a:pt x="893" y="103561"/>
                </a:cubicBezTo>
                <a:lnTo>
                  <a:pt x="27099" y="103561"/>
                </a:lnTo>
                <a:lnTo>
                  <a:pt x="2709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6"/>
          <p:cNvSpPr/>
          <p:nvPr/>
        </p:nvSpPr>
        <p:spPr>
          <a:xfrm flipH="1" rot="10800000">
            <a:off x="7959146" y="-233805"/>
            <a:ext cx="1526511" cy="1365853"/>
          </a:xfrm>
          <a:custGeom>
            <a:rect b="b" l="l" r="r" t="t"/>
            <a:pathLst>
              <a:path extrusionOk="0" h="31694" w="35422">
                <a:moveTo>
                  <a:pt x="19100" y="0"/>
                </a:moveTo>
                <a:cubicBezTo>
                  <a:pt x="14313" y="0"/>
                  <a:pt x="9640" y="1587"/>
                  <a:pt x="6978" y="4887"/>
                </a:cubicBezTo>
                <a:cubicBezTo>
                  <a:pt x="155" y="13353"/>
                  <a:pt x="1" y="27664"/>
                  <a:pt x="12121" y="31010"/>
                </a:cubicBezTo>
                <a:lnTo>
                  <a:pt x="12121" y="31022"/>
                </a:lnTo>
                <a:cubicBezTo>
                  <a:pt x="13786" y="31479"/>
                  <a:pt x="15506" y="31694"/>
                  <a:pt x="17231" y="31694"/>
                </a:cubicBezTo>
                <a:cubicBezTo>
                  <a:pt x="19994" y="31694"/>
                  <a:pt x="22768" y="31142"/>
                  <a:pt x="25349" y="30152"/>
                </a:cubicBezTo>
                <a:cubicBezTo>
                  <a:pt x="26980" y="29521"/>
                  <a:pt x="28564" y="28712"/>
                  <a:pt x="29802" y="27497"/>
                </a:cubicBezTo>
                <a:cubicBezTo>
                  <a:pt x="33302" y="24045"/>
                  <a:pt x="35422" y="16603"/>
                  <a:pt x="35195" y="11829"/>
                </a:cubicBezTo>
                <a:cubicBezTo>
                  <a:pt x="34828" y="4121"/>
                  <a:pt x="26816" y="0"/>
                  <a:pt x="191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7" name="Google Shape;167;p6"/>
          <p:cNvGrpSpPr/>
          <p:nvPr/>
        </p:nvGrpSpPr>
        <p:grpSpPr>
          <a:xfrm rot="10800000">
            <a:off x="7739509" y="0"/>
            <a:ext cx="1404501" cy="1162286"/>
            <a:chOff x="763475" y="1235400"/>
            <a:chExt cx="1746675" cy="1445450"/>
          </a:xfrm>
        </p:grpSpPr>
        <p:sp>
          <p:nvSpPr>
            <p:cNvPr id="168" name="Google Shape;168;p6"/>
            <p:cNvSpPr/>
            <p:nvPr/>
          </p:nvSpPr>
          <p:spPr>
            <a:xfrm>
              <a:off x="763475" y="1380350"/>
              <a:ext cx="1746675" cy="1183800"/>
            </a:xfrm>
            <a:custGeom>
              <a:rect b="b" l="l" r="r" t="t"/>
              <a:pathLst>
                <a:path extrusionOk="0" fill="none" h="47352" w="69867">
                  <a:moveTo>
                    <a:pt x="1" y="47352"/>
                  </a:moveTo>
                  <a:cubicBezTo>
                    <a:pt x="9299" y="39553"/>
                    <a:pt x="18205" y="31005"/>
                    <a:pt x="26944" y="22599"/>
                  </a:cubicBezTo>
                  <a:cubicBezTo>
                    <a:pt x="29159" y="20468"/>
                    <a:pt x="31374" y="18336"/>
                    <a:pt x="33421" y="16039"/>
                  </a:cubicBezTo>
                  <a:cubicBezTo>
                    <a:pt x="35112" y="14145"/>
                    <a:pt x="36684" y="12133"/>
                    <a:pt x="38493" y="10359"/>
                  </a:cubicBezTo>
                  <a:cubicBezTo>
                    <a:pt x="46566" y="2465"/>
                    <a:pt x="58591" y="1"/>
                    <a:pt x="69866" y="382"/>
                  </a:cubicBezTo>
                  <a:lnTo>
                    <a:pt x="67378" y="5871"/>
                  </a:lnTo>
                  <a:cubicBezTo>
                    <a:pt x="66021" y="8859"/>
                    <a:pt x="64485" y="12050"/>
                    <a:pt x="61592" y="13586"/>
                  </a:cubicBezTo>
                  <a:cubicBezTo>
                    <a:pt x="59127" y="14896"/>
                    <a:pt x="56115" y="14753"/>
                    <a:pt x="53531" y="15812"/>
                  </a:cubicBezTo>
                  <a:cubicBezTo>
                    <a:pt x="51174" y="16789"/>
                    <a:pt x="49257" y="18729"/>
                    <a:pt x="46792" y="19337"/>
                  </a:cubicBezTo>
                  <a:cubicBezTo>
                    <a:pt x="44447" y="19920"/>
                    <a:pt x="42006" y="19206"/>
                    <a:pt x="39601" y="19003"/>
                  </a:cubicBezTo>
                  <a:cubicBezTo>
                    <a:pt x="35243" y="18634"/>
                    <a:pt x="30076" y="20170"/>
                    <a:pt x="26956" y="22587"/>
                  </a:cubicBezTo>
                </a:path>
              </a:pathLst>
            </a:custGeom>
            <a:noFill/>
            <a:ln cap="rnd" cmpd="sng" w="74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6"/>
            <p:cNvSpPr/>
            <p:nvPr/>
          </p:nvSpPr>
          <p:spPr>
            <a:xfrm>
              <a:off x="1291525" y="1235400"/>
              <a:ext cx="332500" cy="849825"/>
            </a:xfrm>
            <a:custGeom>
              <a:rect b="b" l="l" r="r" t="t"/>
              <a:pathLst>
                <a:path extrusionOk="0" fill="none" h="33993" w="13300">
                  <a:moveTo>
                    <a:pt x="1798" y="32266"/>
                  </a:moveTo>
                  <a:cubicBezTo>
                    <a:pt x="4572" y="29135"/>
                    <a:pt x="7418" y="26075"/>
                    <a:pt x="9561" y="22479"/>
                  </a:cubicBezTo>
                  <a:cubicBezTo>
                    <a:pt x="11704" y="18884"/>
                    <a:pt x="13216" y="14812"/>
                    <a:pt x="13276" y="10633"/>
                  </a:cubicBezTo>
                  <a:cubicBezTo>
                    <a:pt x="13300" y="8823"/>
                    <a:pt x="13038" y="6978"/>
                    <a:pt x="12157" y="5394"/>
                  </a:cubicBezTo>
                  <a:cubicBezTo>
                    <a:pt x="11109" y="3489"/>
                    <a:pt x="9228" y="2060"/>
                    <a:pt x="8537" y="1"/>
                  </a:cubicBezTo>
                  <a:cubicBezTo>
                    <a:pt x="7084" y="5906"/>
                    <a:pt x="5382" y="11740"/>
                    <a:pt x="3429" y="17491"/>
                  </a:cubicBezTo>
                  <a:cubicBezTo>
                    <a:pt x="2715" y="19634"/>
                    <a:pt x="1953" y="21789"/>
                    <a:pt x="1715" y="24039"/>
                  </a:cubicBezTo>
                  <a:cubicBezTo>
                    <a:pt x="1596" y="25230"/>
                    <a:pt x="1631" y="26432"/>
                    <a:pt x="1524" y="27623"/>
                  </a:cubicBezTo>
                  <a:cubicBezTo>
                    <a:pt x="1322" y="29826"/>
                    <a:pt x="655" y="31873"/>
                    <a:pt x="0" y="33993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6"/>
            <p:cNvSpPr/>
            <p:nvPr/>
          </p:nvSpPr>
          <p:spPr>
            <a:xfrm>
              <a:off x="1062325" y="1386025"/>
              <a:ext cx="233675" cy="819175"/>
            </a:xfrm>
            <a:custGeom>
              <a:rect b="b" l="l" r="r" t="t"/>
              <a:pathLst>
                <a:path extrusionOk="0" fill="none" h="32767" w="9347">
                  <a:moveTo>
                    <a:pt x="8359" y="22265"/>
                  </a:moveTo>
                  <a:cubicBezTo>
                    <a:pt x="9037" y="18895"/>
                    <a:pt x="9347" y="15407"/>
                    <a:pt x="8668" y="12037"/>
                  </a:cubicBezTo>
                  <a:cubicBezTo>
                    <a:pt x="7799" y="7775"/>
                    <a:pt x="5394" y="4001"/>
                    <a:pt x="3025" y="333"/>
                  </a:cubicBezTo>
                  <a:cubicBezTo>
                    <a:pt x="2929" y="179"/>
                    <a:pt x="2751" y="0"/>
                    <a:pt x="2584" y="83"/>
                  </a:cubicBezTo>
                  <a:cubicBezTo>
                    <a:pt x="2513" y="131"/>
                    <a:pt x="2465" y="214"/>
                    <a:pt x="2429" y="286"/>
                  </a:cubicBezTo>
                  <a:cubicBezTo>
                    <a:pt x="393" y="5072"/>
                    <a:pt x="0" y="10775"/>
                    <a:pt x="2417" y="15371"/>
                  </a:cubicBezTo>
                  <a:cubicBezTo>
                    <a:pt x="3060" y="16585"/>
                    <a:pt x="3882" y="17728"/>
                    <a:pt x="4263" y="19038"/>
                  </a:cubicBezTo>
                  <a:cubicBezTo>
                    <a:pt x="4775" y="20848"/>
                    <a:pt x="4394" y="22765"/>
                    <a:pt x="4049" y="24598"/>
                  </a:cubicBezTo>
                  <a:cubicBezTo>
                    <a:pt x="3584" y="27051"/>
                    <a:pt x="2882" y="30420"/>
                    <a:pt x="4072" y="32766"/>
                  </a:cubicBezTo>
                  <a:cubicBezTo>
                    <a:pt x="4775" y="32242"/>
                    <a:pt x="6311" y="29051"/>
                    <a:pt x="6763" y="27896"/>
                  </a:cubicBezTo>
                  <a:cubicBezTo>
                    <a:pt x="7454" y="26075"/>
                    <a:pt x="7966" y="24182"/>
                    <a:pt x="8347" y="22265"/>
                  </a:cubicBezTo>
                  <a:close/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6"/>
            <p:cNvSpPr/>
            <p:nvPr/>
          </p:nvSpPr>
          <p:spPr>
            <a:xfrm>
              <a:off x="817650" y="1647650"/>
              <a:ext cx="250350" cy="842400"/>
            </a:xfrm>
            <a:custGeom>
              <a:rect b="b" l="l" r="r" t="t"/>
              <a:pathLst>
                <a:path extrusionOk="0" fill="none" h="33696" w="10014">
                  <a:moveTo>
                    <a:pt x="4453" y="30945"/>
                  </a:moveTo>
                  <a:cubicBezTo>
                    <a:pt x="6108" y="28611"/>
                    <a:pt x="8240" y="25956"/>
                    <a:pt x="8549" y="23123"/>
                  </a:cubicBezTo>
                  <a:cubicBezTo>
                    <a:pt x="8763" y="21206"/>
                    <a:pt x="8406" y="19253"/>
                    <a:pt x="8799" y="17372"/>
                  </a:cubicBezTo>
                  <a:cubicBezTo>
                    <a:pt x="8990" y="16443"/>
                    <a:pt x="9347" y="15574"/>
                    <a:pt x="9537" y="14657"/>
                  </a:cubicBezTo>
                  <a:cubicBezTo>
                    <a:pt x="10014" y="12359"/>
                    <a:pt x="9359" y="9942"/>
                    <a:pt x="8204" y="7894"/>
                  </a:cubicBezTo>
                  <a:cubicBezTo>
                    <a:pt x="7037" y="5847"/>
                    <a:pt x="5418" y="4120"/>
                    <a:pt x="3810" y="2406"/>
                  </a:cubicBezTo>
                  <a:cubicBezTo>
                    <a:pt x="3048" y="1608"/>
                    <a:pt x="2298" y="810"/>
                    <a:pt x="1536" y="1"/>
                  </a:cubicBezTo>
                  <a:cubicBezTo>
                    <a:pt x="2072" y="2227"/>
                    <a:pt x="2417" y="4525"/>
                    <a:pt x="2179" y="6799"/>
                  </a:cubicBezTo>
                  <a:cubicBezTo>
                    <a:pt x="1953" y="8883"/>
                    <a:pt x="1251" y="10883"/>
                    <a:pt x="762" y="12931"/>
                  </a:cubicBezTo>
                  <a:cubicBezTo>
                    <a:pt x="274" y="14967"/>
                    <a:pt x="0" y="17134"/>
                    <a:pt x="632" y="19134"/>
                  </a:cubicBezTo>
                  <a:cubicBezTo>
                    <a:pt x="1084" y="20539"/>
                    <a:pt x="1965" y="21789"/>
                    <a:pt x="2310" y="23230"/>
                  </a:cubicBezTo>
                  <a:cubicBezTo>
                    <a:pt x="3132" y="26671"/>
                    <a:pt x="727" y="30231"/>
                    <a:pt x="1417" y="33695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6"/>
            <p:cNvSpPr/>
            <p:nvPr/>
          </p:nvSpPr>
          <p:spPr>
            <a:xfrm>
              <a:off x="1171275" y="1983100"/>
              <a:ext cx="879300" cy="363775"/>
            </a:xfrm>
            <a:custGeom>
              <a:rect b="b" l="l" r="r" t="t"/>
              <a:pathLst>
                <a:path extrusionOk="0" fill="none" h="14551" w="35172">
                  <a:moveTo>
                    <a:pt x="4691" y="4192"/>
                  </a:moveTo>
                  <a:cubicBezTo>
                    <a:pt x="5537" y="4049"/>
                    <a:pt x="6251" y="3966"/>
                    <a:pt x="6989" y="3525"/>
                  </a:cubicBezTo>
                  <a:cubicBezTo>
                    <a:pt x="11930" y="584"/>
                    <a:pt x="18217" y="1"/>
                    <a:pt x="23610" y="1989"/>
                  </a:cubicBezTo>
                  <a:cubicBezTo>
                    <a:pt x="27027" y="3239"/>
                    <a:pt x="30135" y="5466"/>
                    <a:pt x="33754" y="5835"/>
                  </a:cubicBezTo>
                  <a:cubicBezTo>
                    <a:pt x="34314" y="5883"/>
                    <a:pt x="35040" y="6026"/>
                    <a:pt x="35124" y="6585"/>
                  </a:cubicBezTo>
                  <a:cubicBezTo>
                    <a:pt x="35171" y="6883"/>
                    <a:pt x="35004" y="7157"/>
                    <a:pt x="34826" y="7395"/>
                  </a:cubicBezTo>
                  <a:cubicBezTo>
                    <a:pt x="34064" y="8490"/>
                    <a:pt x="33135" y="9455"/>
                    <a:pt x="32195" y="10395"/>
                  </a:cubicBezTo>
                  <a:cubicBezTo>
                    <a:pt x="31087" y="11479"/>
                    <a:pt x="29932" y="12538"/>
                    <a:pt x="28587" y="13312"/>
                  </a:cubicBezTo>
                  <a:cubicBezTo>
                    <a:pt x="27254" y="14086"/>
                    <a:pt x="25694" y="14550"/>
                    <a:pt x="24158" y="14396"/>
                  </a:cubicBezTo>
                  <a:cubicBezTo>
                    <a:pt x="21372" y="14110"/>
                    <a:pt x="19145" y="11860"/>
                    <a:pt x="16395" y="11371"/>
                  </a:cubicBezTo>
                  <a:cubicBezTo>
                    <a:pt x="14502" y="11038"/>
                    <a:pt x="12573" y="11586"/>
                    <a:pt x="10692" y="12002"/>
                  </a:cubicBezTo>
                  <a:cubicBezTo>
                    <a:pt x="8811" y="12431"/>
                    <a:pt x="6775" y="12717"/>
                    <a:pt x="5013" y="11919"/>
                  </a:cubicBezTo>
                  <a:cubicBezTo>
                    <a:pt x="3405" y="11181"/>
                    <a:pt x="2322" y="9645"/>
                    <a:pt x="893" y="8597"/>
                  </a:cubicBezTo>
                  <a:cubicBezTo>
                    <a:pt x="762" y="8490"/>
                    <a:pt x="607" y="8395"/>
                    <a:pt x="441" y="8419"/>
                  </a:cubicBezTo>
                  <a:cubicBezTo>
                    <a:pt x="274" y="8442"/>
                    <a:pt x="0" y="8514"/>
                    <a:pt x="107" y="8633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6"/>
            <p:cNvSpPr/>
            <p:nvPr/>
          </p:nvSpPr>
          <p:spPr>
            <a:xfrm>
              <a:off x="763475" y="2368575"/>
              <a:ext cx="904600" cy="312275"/>
            </a:xfrm>
            <a:custGeom>
              <a:rect b="b" l="l" r="r" t="t"/>
              <a:pathLst>
                <a:path extrusionOk="0" fill="none" h="12491" w="36184">
                  <a:moveTo>
                    <a:pt x="2144" y="6001"/>
                  </a:moveTo>
                  <a:cubicBezTo>
                    <a:pt x="6573" y="3299"/>
                    <a:pt x="11204" y="441"/>
                    <a:pt x="16384" y="155"/>
                  </a:cubicBezTo>
                  <a:cubicBezTo>
                    <a:pt x="19158" y="1"/>
                    <a:pt x="21920" y="572"/>
                    <a:pt x="24623" y="1227"/>
                  </a:cubicBezTo>
                  <a:cubicBezTo>
                    <a:pt x="28456" y="2179"/>
                    <a:pt x="32255" y="3334"/>
                    <a:pt x="36029" y="4513"/>
                  </a:cubicBezTo>
                  <a:cubicBezTo>
                    <a:pt x="36184" y="4906"/>
                    <a:pt x="35874" y="5335"/>
                    <a:pt x="35576" y="5644"/>
                  </a:cubicBezTo>
                  <a:cubicBezTo>
                    <a:pt x="31016" y="10311"/>
                    <a:pt x="23789" y="12490"/>
                    <a:pt x="17610" y="10383"/>
                  </a:cubicBezTo>
                  <a:cubicBezTo>
                    <a:pt x="16145" y="9895"/>
                    <a:pt x="14681" y="9156"/>
                    <a:pt x="13145" y="9299"/>
                  </a:cubicBezTo>
                  <a:cubicBezTo>
                    <a:pt x="11669" y="9430"/>
                    <a:pt x="10323" y="10347"/>
                    <a:pt x="8847" y="10335"/>
                  </a:cubicBezTo>
                  <a:cubicBezTo>
                    <a:pt x="8097" y="10323"/>
                    <a:pt x="7371" y="10085"/>
                    <a:pt x="6668" y="9835"/>
                  </a:cubicBezTo>
                  <a:cubicBezTo>
                    <a:pt x="4465" y="9073"/>
                    <a:pt x="2203" y="8585"/>
                    <a:pt x="1" y="7823"/>
                  </a:cubicBezTo>
                </a:path>
              </a:pathLst>
            </a:custGeom>
            <a:noFill/>
            <a:ln cap="rnd" cmpd="sng" w="74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4" name="Google Shape;174;p6"/>
          <p:cNvSpPr/>
          <p:nvPr/>
        </p:nvSpPr>
        <p:spPr>
          <a:xfrm flipH="1" rot="10800000">
            <a:off x="143526" y="4668021"/>
            <a:ext cx="317912" cy="284454"/>
          </a:xfrm>
          <a:custGeom>
            <a:rect b="b" l="l" r="r" t="t"/>
            <a:pathLst>
              <a:path extrusionOk="0" h="31694" w="35422">
                <a:moveTo>
                  <a:pt x="19100" y="0"/>
                </a:moveTo>
                <a:cubicBezTo>
                  <a:pt x="14313" y="0"/>
                  <a:pt x="9640" y="1587"/>
                  <a:pt x="6978" y="4887"/>
                </a:cubicBezTo>
                <a:cubicBezTo>
                  <a:pt x="155" y="13353"/>
                  <a:pt x="1" y="27664"/>
                  <a:pt x="12121" y="31010"/>
                </a:cubicBezTo>
                <a:lnTo>
                  <a:pt x="12121" y="31022"/>
                </a:lnTo>
                <a:cubicBezTo>
                  <a:pt x="13786" y="31479"/>
                  <a:pt x="15506" y="31694"/>
                  <a:pt x="17231" y="31694"/>
                </a:cubicBezTo>
                <a:cubicBezTo>
                  <a:pt x="19994" y="31694"/>
                  <a:pt x="22768" y="31142"/>
                  <a:pt x="25349" y="30152"/>
                </a:cubicBezTo>
                <a:cubicBezTo>
                  <a:pt x="26980" y="29521"/>
                  <a:pt x="28564" y="28712"/>
                  <a:pt x="29802" y="27497"/>
                </a:cubicBezTo>
                <a:cubicBezTo>
                  <a:pt x="33302" y="24045"/>
                  <a:pt x="35422" y="16603"/>
                  <a:pt x="35195" y="11829"/>
                </a:cubicBezTo>
                <a:cubicBezTo>
                  <a:pt x="34828" y="4121"/>
                  <a:pt x="26816" y="0"/>
                  <a:pt x="191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6"/>
          <p:cNvSpPr/>
          <p:nvPr/>
        </p:nvSpPr>
        <p:spPr>
          <a:xfrm flipH="1" rot="10800000">
            <a:off x="269001" y="4264804"/>
            <a:ext cx="270181" cy="241746"/>
          </a:xfrm>
          <a:custGeom>
            <a:rect b="b" l="l" r="r" t="t"/>
            <a:pathLst>
              <a:path extrusionOk="0" h="31694" w="35422">
                <a:moveTo>
                  <a:pt x="19100" y="0"/>
                </a:moveTo>
                <a:cubicBezTo>
                  <a:pt x="14313" y="0"/>
                  <a:pt x="9640" y="1587"/>
                  <a:pt x="6978" y="4887"/>
                </a:cubicBezTo>
                <a:cubicBezTo>
                  <a:pt x="155" y="13353"/>
                  <a:pt x="1" y="27664"/>
                  <a:pt x="12121" y="31010"/>
                </a:cubicBezTo>
                <a:lnTo>
                  <a:pt x="12121" y="31022"/>
                </a:lnTo>
                <a:cubicBezTo>
                  <a:pt x="13786" y="31479"/>
                  <a:pt x="15506" y="31694"/>
                  <a:pt x="17231" y="31694"/>
                </a:cubicBezTo>
                <a:cubicBezTo>
                  <a:pt x="19994" y="31694"/>
                  <a:pt x="22768" y="31142"/>
                  <a:pt x="25349" y="30152"/>
                </a:cubicBezTo>
                <a:cubicBezTo>
                  <a:pt x="26980" y="29521"/>
                  <a:pt x="28564" y="28712"/>
                  <a:pt x="29802" y="27497"/>
                </a:cubicBezTo>
                <a:cubicBezTo>
                  <a:pt x="33302" y="24045"/>
                  <a:pt x="35422" y="16603"/>
                  <a:pt x="35195" y="11829"/>
                </a:cubicBezTo>
                <a:cubicBezTo>
                  <a:pt x="34828" y="4121"/>
                  <a:pt x="26816" y="0"/>
                  <a:pt x="191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6"/>
          <p:cNvSpPr/>
          <p:nvPr/>
        </p:nvSpPr>
        <p:spPr>
          <a:xfrm flipH="1" rot="10800000">
            <a:off x="539176" y="4668029"/>
            <a:ext cx="200931" cy="179784"/>
          </a:xfrm>
          <a:custGeom>
            <a:rect b="b" l="l" r="r" t="t"/>
            <a:pathLst>
              <a:path extrusionOk="0" h="31694" w="35422">
                <a:moveTo>
                  <a:pt x="19100" y="0"/>
                </a:moveTo>
                <a:cubicBezTo>
                  <a:pt x="14313" y="0"/>
                  <a:pt x="9640" y="1587"/>
                  <a:pt x="6978" y="4887"/>
                </a:cubicBezTo>
                <a:cubicBezTo>
                  <a:pt x="155" y="13353"/>
                  <a:pt x="1" y="27664"/>
                  <a:pt x="12121" y="31010"/>
                </a:cubicBezTo>
                <a:lnTo>
                  <a:pt x="12121" y="31022"/>
                </a:lnTo>
                <a:cubicBezTo>
                  <a:pt x="13786" y="31479"/>
                  <a:pt x="15506" y="31694"/>
                  <a:pt x="17231" y="31694"/>
                </a:cubicBezTo>
                <a:cubicBezTo>
                  <a:pt x="19994" y="31694"/>
                  <a:pt x="22768" y="31142"/>
                  <a:pt x="25349" y="30152"/>
                </a:cubicBezTo>
                <a:cubicBezTo>
                  <a:pt x="26980" y="29521"/>
                  <a:pt x="28564" y="28712"/>
                  <a:pt x="29802" y="27497"/>
                </a:cubicBezTo>
                <a:cubicBezTo>
                  <a:pt x="33302" y="24045"/>
                  <a:pt x="35422" y="16603"/>
                  <a:pt x="35195" y="11829"/>
                </a:cubicBezTo>
                <a:cubicBezTo>
                  <a:pt x="34828" y="4121"/>
                  <a:pt x="26816" y="0"/>
                  <a:pt x="191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9pPr>
          </a:lstStyle>
          <a:p/>
        </p:txBody>
      </p:sp>
      <p:sp>
        <p:nvSpPr>
          <p:cNvPr id="178" name="Google Shape;178;p6"/>
          <p:cNvSpPr/>
          <p:nvPr/>
        </p:nvSpPr>
        <p:spPr>
          <a:xfrm flipH="1" rot="10800000">
            <a:off x="269001" y="456290"/>
            <a:ext cx="789025" cy="705984"/>
          </a:xfrm>
          <a:custGeom>
            <a:rect b="b" l="l" r="r" t="t"/>
            <a:pathLst>
              <a:path extrusionOk="0" h="31694" w="35422">
                <a:moveTo>
                  <a:pt x="19100" y="0"/>
                </a:moveTo>
                <a:cubicBezTo>
                  <a:pt x="14313" y="0"/>
                  <a:pt x="9640" y="1587"/>
                  <a:pt x="6978" y="4887"/>
                </a:cubicBezTo>
                <a:cubicBezTo>
                  <a:pt x="155" y="13353"/>
                  <a:pt x="1" y="27664"/>
                  <a:pt x="12121" y="31010"/>
                </a:cubicBezTo>
                <a:lnTo>
                  <a:pt x="12121" y="31022"/>
                </a:lnTo>
                <a:cubicBezTo>
                  <a:pt x="13786" y="31479"/>
                  <a:pt x="15506" y="31694"/>
                  <a:pt x="17231" y="31694"/>
                </a:cubicBezTo>
                <a:cubicBezTo>
                  <a:pt x="19994" y="31694"/>
                  <a:pt x="22768" y="31142"/>
                  <a:pt x="25349" y="30152"/>
                </a:cubicBezTo>
                <a:cubicBezTo>
                  <a:pt x="26980" y="29521"/>
                  <a:pt x="28564" y="28712"/>
                  <a:pt x="29802" y="27497"/>
                </a:cubicBezTo>
                <a:cubicBezTo>
                  <a:pt x="33302" y="24045"/>
                  <a:pt x="35422" y="16603"/>
                  <a:pt x="35195" y="11829"/>
                </a:cubicBezTo>
                <a:cubicBezTo>
                  <a:pt x="34828" y="4121"/>
                  <a:pt x="26816" y="0"/>
                  <a:pt x="1910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7"/>
          <p:cNvSpPr txBox="1"/>
          <p:nvPr>
            <p:ph idx="1" type="subTitle"/>
          </p:nvPr>
        </p:nvSpPr>
        <p:spPr>
          <a:xfrm>
            <a:off x="1914625" y="2332044"/>
            <a:ext cx="5314800" cy="110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7"/>
          <p:cNvSpPr txBox="1"/>
          <p:nvPr>
            <p:ph type="title"/>
          </p:nvPr>
        </p:nvSpPr>
        <p:spPr>
          <a:xfrm>
            <a:off x="1914575" y="1702656"/>
            <a:ext cx="5314800" cy="64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3" name="Google Shape;183;p7"/>
          <p:cNvSpPr/>
          <p:nvPr/>
        </p:nvSpPr>
        <p:spPr>
          <a:xfrm rot="5400000">
            <a:off x="372450" y="-343275"/>
            <a:ext cx="1429200" cy="2174100"/>
          </a:xfrm>
          <a:prstGeom prst="round2SameRect">
            <a:avLst>
              <a:gd fmla="val 48557" name="adj1"/>
              <a:gd fmla="val 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7"/>
          <p:cNvSpPr/>
          <p:nvPr/>
        </p:nvSpPr>
        <p:spPr>
          <a:xfrm>
            <a:off x="7871600" y="3114475"/>
            <a:ext cx="1287000" cy="2028900"/>
          </a:xfrm>
          <a:prstGeom prst="round2SameRect">
            <a:avLst>
              <a:gd fmla="val 48557" name="adj1"/>
              <a:gd fmla="val 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7"/>
          <p:cNvSpPr/>
          <p:nvPr/>
        </p:nvSpPr>
        <p:spPr>
          <a:xfrm rot="-5400000">
            <a:off x="7550327" y="2081934"/>
            <a:ext cx="2543523" cy="673009"/>
          </a:xfrm>
          <a:custGeom>
            <a:rect b="b" l="l" r="r" t="t"/>
            <a:pathLst>
              <a:path extrusionOk="0" h="20033" w="150282">
                <a:moveTo>
                  <a:pt x="87729" y="1"/>
                </a:moveTo>
                <a:cubicBezTo>
                  <a:pt x="85035" y="1"/>
                  <a:pt x="82303" y="470"/>
                  <a:pt x="79701" y="1173"/>
                </a:cubicBezTo>
                <a:cubicBezTo>
                  <a:pt x="74724" y="2518"/>
                  <a:pt x="69974" y="4650"/>
                  <a:pt x="64973" y="5876"/>
                </a:cubicBezTo>
                <a:cubicBezTo>
                  <a:pt x="61716" y="6664"/>
                  <a:pt x="58366" y="7070"/>
                  <a:pt x="55013" y="7070"/>
                </a:cubicBezTo>
                <a:cubicBezTo>
                  <a:pt x="53855" y="7070"/>
                  <a:pt x="52697" y="7021"/>
                  <a:pt x="51543" y="6924"/>
                </a:cubicBezTo>
                <a:cubicBezTo>
                  <a:pt x="45030" y="6388"/>
                  <a:pt x="38732" y="4340"/>
                  <a:pt x="32278" y="3257"/>
                </a:cubicBezTo>
                <a:cubicBezTo>
                  <a:pt x="29894" y="2856"/>
                  <a:pt x="27438" y="2601"/>
                  <a:pt x="25000" y="2601"/>
                </a:cubicBezTo>
                <a:cubicBezTo>
                  <a:pt x="20839" y="2601"/>
                  <a:pt x="16734" y="3346"/>
                  <a:pt x="13145" y="5388"/>
                </a:cubicBezTo>
                <a:cubicBezTo>
                  <a:pt x="8442" y="8067"/>
                  <a:pt x="5168" y="12651"/>
                  <a:pt x="2060" y="17092"/>
                </a:cubicBezTo>
                <a:cubicBezTo>
                  <a:pt x="1370" y="18068"/>
                  <a:pt x="691" y="19044"/>
                  <a:pt x="1" y="20032"/>
                </a:cubicBezTo>
                <a:lnTo>
                  <a:pt x="150281" y="19580"/>
                </a:lnTo>
                <a:cubicBezTo>
                  <a:pt x="147090" y="14925"/>
                  <a:pt x="141875" y="11341"/>
                  <a:pt x="136399" y="9936"/>
                </a:cubicBezTo>
                <a:cubicBezTo>
                  <a:pt x="133248" y="9135"/>
                  <a:pt x="130003" y="8826"/>
                  <a:pt x="126746" y="8826"/>
                </a:cubicBezTo>
                <a:cubicBezTo>
                  <a:pt x="124340" y="8826"/>
                  <a:pt x="121927" y="8994"/>
                  <a:pt x="119539" y="9257"/>
                </a:cubicBezTo>
                <a:cubicBezTo>
                  <a:pt x="117297" y="9504"/>
                  <a:pt x="115014" y="9830"/>
                  <a:pt x="112765" y="9830"/>
                </a:cubicBezTo>
                <a:cubicBezTo>
                  <a:pt x="111216" y="9830"/>
                  <a:pt x="109683" y="9675"/>
                  <a:pt x="108193" y="9234"/>
                </a:cubicBezTo>
                <a:cubicBezTo>
                  <a:pt x="103228" y="7757"/>
                  <a:pt x="99644" y="3388"/>
                  <a:pt x="94881" y="1352"/>
                </a:cubicBezTo>
                <a:cubicBezTo>
                  <a:pt x="92614" y="391"/>
                  <a:pt x="90187" y="1"/>
                  <a:pt x="8772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6" name="Google Shape;186;p7"/>
          <p:cNvGrpSpPr/>
          <p:nvPr/>
        </p:nvGrpSpPr>
        <p:grpSpPr>
          <a:xfrm rot="8838117">
            <a:off x="7920024" y="1339356"/>
            <a:ext cx="1004345" cy="991737"/>
            <a:chOff x="623875" y="3501825"/>
            <a:chExt cx="1129625" cy="1115550"/>
          </a:xfrm>
        </p:grpSpPr>
        <p:sp>
          <p:nvSpPr>
            <p:cNvPr id="187" name="Google Shape;187;p7"/>
            <p:cNvSpPr/>
            <p:nvPr/>
          </p:nvSpPr>
          <p:spPr>
            <a:xfrm>
              <a:off x="1216200" y="3930850"/>
              <a:ext cx="226250" cy="349950"/>
            </a:xfrm>
            <a:custGeom>
              <a:rect b="b" l="l" r="r" t="t"/>
              <a:pathLst>
                <a:path extrusionOk="0" h="13998" w="9050">
                  <a:moveTo>
                    <a:pt x="5916" y="0"/>
                  </a:moveTo>
                  <a:cubicBezTo>
                    <a:pt x="5287" y="0"/>
                    <a:pt x="4655" y="203"/>
                    <a:pt x="4156" y="601"/>
                  </a:cubicBezTo>
                  <a:cubicBezTo>
                    <a:pt x="3716" y="946"/>
                    <a:pt x="3394" y="1422"/>
                    <a:pt x="3073" y="1898"/>
                  </a:cubicBezTo>
                  <a:cubicBezTo>
                    <a:pt x="1227" y="4625"/>
                    <a:pt x="1" y="6661"/>
                    <a:pt x="1" y="10066"/>
                  </a:cubicBezTo>
                  <a:cubicBezTo>
                    <a:pt x="25" y="11483"/>
                    <a:pt x="287" y="13162"/>
                    <a:pt x="1561" y="13781"/>
                  </a:cubicBezTo>
                  <a:cubicBezTo>
                    <a:pt x="1860" y="13930"/>
                    <a:pt x="2187" y="13997"/>
                    <a:pt x="2518" y="13997"/>
                  </a:cubicBezTo>
                  <a:cubicBezTo>
                    <a:pt x="3082" y="13997"/>
                    <a:pt x="3659" y="13803"/>
                    <a:pt x="4132" y="13495"/>
                  </a:cubicBezTo>
                  <a:cubicBezTo>
                    <a:pt x="4894" y="12995"/>
                    <a:pt x="5442" y="12257"/>
                    <a:pt x="5942" y="11495"/>
                  </a:cubicBezTo>
                  <a:cubicBezTo>
                    <a:pt x="6907" y="9995"/>
                    <a:pt x="7716" y="8387"/>
                    <a:pt x="8323" y="6709"/>
                  </a:cubicBezTo>
                  <a:cubicBezTo>
                    <a:pt x="8728" y="5613"/>
                    <a:pt x="9050" y="4458"/>
                    <a:pt x="8954" y="3291"/>
                  </a:cubicBezTo>
                  <a:cubicBezTo>
                    <a:pt x="8871" y="2125"/>
                    <a:pt x="8312" y="946"/>
                    <a:pt x="7299" y="362"/>
                  </a:cubicBezTo>
                  <a:cubicBezTo>
                    <a:pt x="6881" y="120"/>
                    <a:pt x="6399" y="0"/>
                    <a:pt x="59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7"/>
            <p:cNvSpPr/>
            <p:nvPr/>
          </p:nvSpPr>
          <p:spPr>
            <a:xfrm>
              <a:off x="1504650" y="3753250"/>
              <a:ext cx="197075" cy="176850"/>
            </a:xfrm>
            <a:custGeom>
              <a:rect b="b" l="l" r="r" t="t"/>
              <a:pathLst>
                <a:path extrusionOk="0" h="7074" w="7883">
                  <a:moveTo>
                    <a:pt x="3581" y="1"/>
                  </a:moveTo>
                  <a:cubicBezTo>
                    <a:pt x="1731" y="1"/>
                    <a:pt x="8" y="1385"/>
                    <a:pt x="0" y="3549"/>
                  </a:cubicBezTo>
                  <a:cubicBezTo>
                    <a:pt x="0" y="4657"/>
                    <a:pt x="524" y="5764"/>
                    <a:pt x="1405" y="6431"/>
                  </a:cubicBezTo>
                  <a:cubicBezTo>
                    <a:pt x="1964" y="6848"/>
                    <a:pt x="2658" y="7074"/>
                    <a:pt x="3347" y="7074"/>
                  </a:cubicBezTo>
                  <a:cubicBezTo>
                    <a:pt x="3759" y="7074"/>
                    <a:pt x="4169" y="6993"/>
                    <a:pt x="4548" y="6824"/>
                  </a:cubicBezTo>
                  <a:cubicBezTo>
                    <a:pt x="6656" y="5907"/>
                    <a:pt x="7882" y="2323"/>
                    <a:pt x="5858" y="775"/>
                  </a:cubicBezTo>
                  <a:cubicBezTo>
                    <a:pt x="5155" y="244"/>
                    <a:pt x="4357" y="1"/>
                    <a:pt x="35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7"/>
            <p:cNvSpPr/>
            <p:nvPr/>
          </p:nvSpPr>
          <p:spPr>
            <a:xfrm>
              <a:off x="1249850" y="3513275"/>
              <a:ext cx="184575" cy="254125"/>
            </a:xfrm>
            <a:custGeom>
              <a:rect b="b" l="l" r="r" t="t"/>
              <a:pathLst>
                <a:path extrusionOk="0" h="10165" w="7383">
                  <a:moveTo>
                    <a:pt x="4212" y="0"/>
                  </a:moveTo>
                  <a:cubicBezTo>
                    <a:pt x="3444" y="0"/>
                    <a:pt x="2709" y="427"/>
                    <a:pt x="2215" y="1028"/>
                  </a:cubicBezTo>
                  <a:cubicBezTo>
                    <a:pt x="1667" y="1683"/>
                    <a:pt x="1370" y="2504"/>
                    <a:pt x="1131" y="3338"/>
                  </a:cubicBezTo>
                  <a:cubicBezTo>
                    <a:pt x="643" y="5100"/>
                    <a:pt x="0" y="7517"/>
                    <a:pt x="1239" y="9136"/>
                  </a:cubicBezTo>
                  <a:lnTo>
                    <a:pt x="1227" y="9136"/>
                  </a:lnTo>
                  <a:cubicBezTo>
                    <a:pt x="1752" y="9820"/>
                    <a:pt x="2612" y="10164"/>
                    <a:pt x="3481" y="10164"/>
                  </a:cubicBezTo>
                  <a:cubicBezTo>
                    <a:pt x="3911" y="10164"/>
                    <a:pt x="4344" y="10080"/>
                    <a:pt x="4739" y="9910"/>
                  </a:cubicBezTo>
                  <a:cubicBezTo>
                    <a:pt x="5918" y="9386"/>
                    <a:pt x="6727" y="8231"/>
                    <a:pt x="7049" y="6981"/>
                  </a:cubicBezTo>
                  <a:cubicBezTo>
                    <a:pt x="7382" y="5731"/>
                    <a:pt x="7263" y="4409"/>
                    <a:pt x="6977" y="3147"/>
                  </a:cubicBezTo>
                  <a:cubicBezTo>
                    <a:pt x="6811" y="2457"/>
                    <a:pt x="6596" y="1754"/>
                    <a:pt x="6192" y="1171"/>
                  </a:cubicBezTo>
                  <a:cubicBezTo>
                    <a:pt x="5787" y="575"/>
                    <a:pt x="5168" y="111"/>
                    <a:pt x="4465" y="16"/>
                  </a:cubicBezTo>
                  <a:cubicBezTo>
                    <a:pt x="4381" y="5"/>
                    <a:pt x="4296" y="0"/>
                    <a:pt x="42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7"/>
            <p:cNvSpPr/>
            <p:nvPr/>
          </p:nvSpPr>
          <p:spPr>
            <a:xfrm>
              <a:off x="1563025" y="4091375"/>
              <a:ext cx="190475" cy="139725"/>
            </a:xfrm>
            <a:custGeom>
              <a:rect b="b" l="l" r="r" t="t"/>
              <a:pathLst>
                <a:path extrusionOk="0" h="5589" w="7619">
                  <a:moveTo>
                    <a:pt x="3949" y="1"/>
                  </a:moveTo>
                  <a:cubicBezTo>
                    <a:pt x="3922" y="1"/>
                    <a:pt x="3895" y="1"/>
                    <a:pt x="3868" y="2"/>
                  </a:cubicBezTo>
                  <a:cubicBezTo>
                    <a:pt x="1" y="115"/>
                    <a:pt x="1333" y="5589"/>
                    <a:pt x="4652" y="5589"/>
                  </a:cubicBezTo>
                  <a:cubicBezTo>
                    <a:pt x="5165" y="5589"/>
                    <a:pt x="5725" y="5458"/>
                    <a:pt x="6321" y="5157"/>
                  </a:cubicBezTo>
                  <a:cubicBezTo>
                    <a:pt x="6654" y="4990"/>
                    <a:pt x="6952" y="4776"/>
                    <a:pt x="7166" y="4479"/>
                  </a:cubicBezTo>
                  <a:cubicBezTo>
                    <a:pt x="7619" y="3847"/>
                    <a:pt x="7595" y="2966"/>
                    <a:pt x="7297" y="2240"/>
                  </a:cubicBezTo>
                  <a:cubicBezTo>
                    <a:pt x="6760" y="920"/>
                    <a:pt x="5374" y="1"/>
                    <a:pt x="39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7"/>
            <p:cNvSpPr/>
            <p:nvPr/>
          </p:nvSpPr>
          <p:spPr>
            <a:xfrm>
              <a:off x="1425475" y="4305050"/>
              <a:ext cx="187525" cy="185600"/>
            </a:xfrm>
            <a:custGeom>
              <a:rect b="b" l="l" r="r" t="t"/>
              <a:pathLst>
                <a:path extrusionOk="0" h="7424" w="7501">
                  <a:moveTo>
                    <a:pt x="3361" y="0"/>
                  </a:moveTo>
                  <a:cubicBezTo>
                    <a:pt x="2676" y="0"/>
                    <a:pt x="2022" y="344"/>
                    <a:pt x="1500" y="801"/>
                  </a:cubicBezTo>
                  <a:cubicBezTo>
                    <a:pt x="595" y="1623"/>
                    <a:pt x="36" y="2825"/>
                    <a:pt x="12" y="4052"/>
                  </a:cubicBezTo>
                  <a:cubicBezTo>
                    <a:pt x="0" y="4421"/>
                    <a:pt x="48" y="4790"/>
                    <a:pt x="143" y="5147"/>
                  </a:cubicBezTo>
                  <a:cubicBezTo>
                    <a:pt x="534" y="6484"/>
                    <a:pt x="1907" y="7423"/>
                    <a:pt x="3303" y="7423"/>
                  </a:cubicBezTo>
                  <a:cubicBezTo>
                    <a:pt x="3436" y="7423"/>
                    <a:pt x="3570" y="7415"/>
                    <a:pt x="3703" y="7397"/>
                  </a:cubicBezTo>
                  <a:cubicBezTo>
                    <a:pt x="7501" y="6921"/>
                    <a:pt x="7477" y="2456"/>
                    <a:pt x="4834" y="551"/>
                  </a:cubicBezTo>
                  <a:cubicBezTo>
                    <a:pt x="4465" y="289"/>
                    <a:pt x="4048" y="75"/>
                    <a:pt x="3608" y="15"/>
                  </a:cubicBezTo>
                  <a:cubicBezTo>
                    <a:pt x="3525" y="5"/>
                    <a:pt x="3443" y="0"/>
                    <a:pt x="33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7"/>
            <p:cNvSpPr/>
            <p:nvPr/>
          </p:nvSpPr>
          <p:spPr>
            <a:xfrm>
              <a:off x="1096850" y="4385575"/>
              <a:ext cx="230400" cy="231800"/>
            </a:xfrm>
            <a:custGeom>
              <a:rect b="b" l="l" r="r" t="t"/>
              <a:pathLst>
                <a:path extrusionOk="0" h="9272" w="9216">
                  <a:moveTo>
                    <a:pt x="4318" y="0"/>
                  </a:moveTo>
                  <a:cubicBezTo>
                    <a:pt x="2684" y="0"/>
                    <a:pt x="1085" y="1237"/>
                    <a:pt x="584" y="2843"/>
                  </a:cubicBezTo>
                  <a:cubicBezTo>
                    <a:pt x="1" y="4712"/>
                    <a:pt x="727" y="6819"/>
                    <a:pt x="2108" y="8201"/>
                  </a:cubicBezTo>
                  <a:cubicBezTo>
                    <a:pt x="2441" y="8546"/>
                    <a:pt x="2822" y="8843"/>
                    <a:pt x="3263" y="9034"/>
                  </a:cubicBezTo>
                  <a:cubicBezTo>
                    <a:pt x="3630" y="9198"/>
                    <a:pt x="4027" y="9272"/>
                    <a:pt x="4435" y="9272"/>
                  </a:cubicBezTo>
                  <a:cubicBezTo>
                    <a:pt x="5826" y="9272"/>
                    <a:pt x="7337" y="8416"/>
                    <a:pt x="8156" y="7403"/>
                  </a:cubicBezTo>
                  <a:cubicBezTo>
                    <a:pt x="9216" y="6093"/>
                    <a:pt x="8478" y="3724"/>
                    <a:pt x="7716" y="2319"/>
                  </a:cubicBezTo>
                  <a:cubicBezTo>
                    <a:pt x="7156" y="1283"/>
                    <a:pt x="6251" y="402"/>
                    <a:pt x="5120" y="104"/>
                  </a:cubicBezTo>
                  <a:cubicBezTo>
                    <a:pt x="4855" y="34"/>
                    <a:pt x="4586" y="0"/>
                    <a:pt x="43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7"/>
            <p:cNvSpPr/>
            <p:nvPr/>
          </p:nvSpPr>
          <p:spPr>
            <a:xfrm>
              <a:off x="950700" y="4105200"/>
              <a:ext cx="156600" cy="194250"/>
            </a:xfrm>
            <a:custGeom>
              <a:rect b="b" l="l" r="r" t="t"/>
              <a:pathLst>
                <a:path extrusionOk="0" h="7770" w="6264">
                  <a:moveTo>
                    <a:pt x="3259" y="0"/>
                  </a:moveTo>
                  <a:cubicBezTo>
                    <a:pt x="2700" y="0"/>
                    <a:pt x="2140" y="153"/>
                    <a:pt x="1667" y="449"/>
                  </a:cubicBezTo>
                  <a:cubicBezTo>
                    <a:pt x="536" y="1163"/>
                    <a:pt x="1" y="2580"/>
                    <a:pt x="72" y="3914"/>
                  </a:cubicBezTo>
                  <a:cubicBezTo>
                    <a:pt x="143" y="5354"/>
                    <a:pt x="691" y="7354"/>
                    <a:pt x="2275" y="7700"/>
                  </a:cubicBezTo>
                  <a:cubicBezTo>
                    <a:pt x="2495" y="7747"/>
                    <a:pt x="2706" y="7770"/>
                    <a:pt x="2908" y="7770"/>
                  </a:cubicBezTo>
                  <a:cubicBezTo>
                    <a:pt x="4831" y="7770"/>
                    <a:pt x="5954" y="5741"/>
                    <a:pt x="6180" y="3985"/>
                  </a:cubicBezTo>
                  <a:cubicBezTo>
                    <a:pt x="6263" y="3342"/>
                    <a:pt x="6263" y="2675"/>
                    <a:pt x="6073" y="2068"/>
                  </a:cubicBezTo>
                  <a:cubicBezTo>
                    <a:pt x="5799" y="1211"/>
                    <a:pt x="5108" y="485"/>
                    <a:pt x="4263" y="175"/>
                  </a:cubicBezTo>
                  <a:cubicBezTo>
                    <a:pt x="3942" y="58"/>
                    <a:pt x="3601" y="0"/>
                    <a:pt x="32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7"/>
            <p:cNvSpPr/>
            <p:nvPr/>
          </p:nvSpPr>
          <p:spPr>
            <a:xfrm>
              <a:off x="884625" y="3732375"/>
              <a:ext cx="289650" cy="213725"/>
            </a:xfrm>
            <a:custGeom>
              <a:rect b="b" l="l" r="r" t="t"/>
              <a:pathLst>
                <a:path extrusionOk="0" h="8549" w="11586">
                  <a:moveTo>
                    <a:pt x="5798" y="1"/>
                  </a:moveTo>
                  <a:cubicBezTo>
                    <a:pt x="5759" y="1"/>
                    <a:pt x="5719" y="2"/>
                    <a:pt x="5680" y="3"/>
                  </a:cubicBezTo>
                  <a:cubicBezTo>
                    <a:pt x="2298" y="134"/>
                    <a:pt x="0" y="4456"/>
                    <a:pt x="2334" y="7135"/>
                  </a:cubicBezTo>
                  <a:cubicBezTo>
                    <a:pt x="3181" y="8110"/>
                    <a:pt x="4537" y="8549"/>
                    <a:pt x="5930" y="8549"/>
                  </a:cubicBezTo>
                  <a:cubicBezTo>
                    <a:pt x="7648" y="8549"/>
                    <a:pt x="9424" y="7881"/>
                    <a:pt x="10371" y="6730"/>
                  </a:cubicBezTo>
                  <a:cubicBezTo>
                    <a:pt x="11418" y="5456"/>
                    <a:pt x="11585" y="3420"/>
                    <a:pt x="10514" y="2170"/>
                  </a:cubicBezTo>
                  <a:cubicBezTo>
                    <a:pt x="10025" y="1598"/>
                    <a:pt x="9359" y="1229"/>
                    <a:pt x="8692" y="896"/>
                  </a:cubicBezTo>
                  <a:cubicBezTo>
                    <a:pt x="7786" y="437"/>
                    <a:pt x="6815" y="1"/>
                    <a:pt x="57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7"/>
            <p:cNvSpPr/>
            <p:nvPr/>
          </p:nvSpPr>
          <p:spPr>
            <a:xfrm>
              <a:off x="623875" y="3501825"/>
              <a:ext cx="208975" cy="213950"/>
            </a:xfrm>
            <a:custGeom>
              <a:rect b="b" l="l" r="r" t="t"/>
              <a:pathLst>
                <a:path extrusionOk="0" h="8558" w="8359">
                  <a:moveTo>
                    <a:pt x="4034" y="1"/>
                  </a:moveTo>
                  <a:cubicBezTo>
                    <a:pt x="2734" y="1"/>
                    <a:pt x="1488" y="1001"/>
                    <a:pt x="858" y="2200"/>
                  </a:cubicBezTo>
                  <a:cubicBezTo>
                    <a:pt x="84" y="3665"/>
                    <a:pt x="1" y="5474"/>
                    <a:pt x="620" y="7010"/>
                  </a:cubicBezTo>
                  <a:cubicBezTo>
                    <a:pt x="1066" y="8116"/>
                    <a:pt x="2125" y="8557"/>
                    <a:pt x="3289" y="8557"/>
                  </a:cubicBezTo>
                  <a:cubicBezTo>
                    <a:pt x="4732" y="8557"/>
                    <a:pt x="6335" y="7880"/>
                    <a:pt x="7132" y="6951"/>
                  </a:cubicBezTo>
                  <a:cubicBezTo>
                    <a:pt x="8204" y="5701"/>
                    <a:pt x="8359" y="3748"/>
                    <a:pt x="7513" y="2343"/>
                  </a:cubicBezTo>
                  <a:cubicBezTo>
                    <a:pt x="7109" y="1676"/>
                    <a:pt x="6525" y="1141"/>
                    <a:pt x="5894" y="700"/>
                  </a:cubicBezTo>
                  <a:cubicBezTo>
                    <a:pt x="5525" y="438"/>
                    <a:pt x="5132" y="212"/>
                    <a:pt x="4703" y="93"/>
                  </a:cubicBezTo>
                  <a:cubicBezTo>
                    <a:pt x="4481" y="30"/>
                    <a:pt x="4257" y="1"/>
                    <a:pt x="40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7"/>
            <p:cNvSpPr/>
            <p:nvPr/>
          </p:nvSpPr>
          <p:spPr>
            <a:xfrm>
              <a:off x="627150" y="3909350"/>
              <a:ext cx="184625" cy="180375"/>
            </a:xfrm>
            <a:custGeom>
              <a:rect b="b" l="l" r="r" t="t"/>
              <a:pathLst>
                <a:path extrusionOk="0" h="7215" w="7385">
                  <a:moveTo>
                    <a:pt x="3392" y="1"/>
                  </a:moveTo>
                  <a:cubicBezTo>
                    <a:pt x="2616" y="1"/>
                    <a:pt x="1873" y="224"/>
                    <a:pt x="1334" y="722"/>
                  </a:cubicBezTo>
                  <a:cubicBezTo>
                    <a:pt x="929" y="1092"/>
                    <a:pt x="691" y="1592"/>
                    <a:pt x="501" y="2104"/>
                  </a:cubicBezTo>
                  <a:cubicBezTo>
                    <a:pt x="179" y="2937"/>
                    <a:pt x="0" y="3854"/>
                    <a:pt x="143" y="4747"/>
                  </a:cubicBezTo>
                  <a:cubicBezTo>
                    <a:pt x="286" y="5640"/>
                    <a:pt x="786" y="6497"/>
                    <a:pt x="1584" y="6926"/>
                  </a:cubicBezTo>
                  <a:cubicBezTo>
                    <a:pt x="1951" y="7125"/>
                    <a:pt x="2351" y="7215"/>
                    <a:pt x="2764" y="7215"/>
                  </a:cubicBezTo>
                  <a:cubicBezTo>
                    <a:pt x="4762" y="7215"/>
                    <a:pt x="7048" y="5116"/>
                    <a:pt x="7216" y="3270"/>
                  </a:cubicBezTo>
                  <a:cubicBezTo>
                    <a:pt x="7385" y="1336"/>
                    <a:pt x="5288" y="1"/>
                    <a:pt x="33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7"/>
            <p:cNvSpPr/>
            <p:nvPr/>
          </p:nvSpPr>
          <p:spPr>
            <a:xfrm>
              <a:off x="728650" y="4299175"/>
              <a:ext cx="158225" cy="160525"/>
            </a:xfrm>
            <a:custGeom>
              <a:rect b="b" l="l" r="r" t="t"/>
              <a:pathLst>
                <a:path extrusionOk="0" h="6421" w="6329">
                  <a:moveTo>
                    <a:pt x="2699" y="0"/>
                  </a:moveTo>
                  <a:cubicBezTo>
                    <a:pt x="2528" y="0"/>
                    <a:pt x="2358" y="18"/>
                    <a:pt x="2191" y="60"/>
                  </a:cubicBezTo>
                  <a:cubicBezTo>
                    <a:pt x="1215" y="310"/>
                    <a:pt x="620" y="1298"/>
                    <a:pt x="346" y="2262"/>
                  </a:cubicBezTo>
                  <a:cubicBezTo>
                    <a:pt x="1" y="3441"/>
                    <a:pt x="48" y="4894"/>
                    <a:pt x="989" y="5680"/>
                  </a:cubicBezTo>
                  <a:cubicBezTo>
                    <a:pt x="1610" y="6194"/>
                    <a:pt x="2297" y="6420"/>
                    <a:pt x="2957" y="6420"/>
                  </a:cubicBezTo>
                  <a:cubicBezTo>
                    <a:pt x="4740" y="6420"/>
                    <a:pt x="6329" y="4771"/>
                    <a:pt x="5894" y="2703"/>
                  </a:cubicBezTo>
                  <a:cubicBezTo>
                    <a:pt x="5632" y="1393"/>
                    <a:pt x="4513" y="298"/>
                    <a:pt x="3215" y="48"/>
                  </a:cubicBezTo>
                  <a:cubicBezTo>
                    <a:pt x="3043" y="18"/>
                    <a:pt x="2870" y="0"/>
                    <a:pt x="26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8" name="Google Shape;198;p7"/>
          <p:cNvSpPr/>
          <p:nvPr/>
        </p:nvSpPr>
        <p:spPr>
          <a:xfrm flipH="1" rot="5400000">
            <a:off x="771181" y="-785821"/>
            <a:ext cx="753149" cy="2310209"/>
          </a:xfrm>
          <a:custGeom>
            <a:rect b="b" l="l" r="r" t="t"/>
            <a:pathLst>
              <a:path extrusionOk="0" h="103562" w="27099">
                <a:moveTo>
                  <a:pt x="27099" y="1"/>
                </a:moveTo>
                <a:cubicBezTo>
                  <a:pt x="21753" y="1775"/>
                  <a:pt x="18860" y="7811"/>
                  <a:pt x="18669" y="13443"/>
                </a:cubicBezTo>
                <a:cubicBezTo>
                  <a:pt x="18479" y="19074"/>
                  <a:pt x="20336" y="24539"/>
                  <a:pt x="21551" y="30040"/>
                </a:cubicBezTo>
                <a:cubicBezTo>
                  <a:pt x="22765" y="35541"/>
                  <a:pt x="23277" y="41601"/>
                  <a:pt x="20586" y="46542"/>
                </a:cubicBezTo>
                <a:cubicBezTo>
                  <a:pt x="19003" y="49471"/>
                  <a:pt x="16431" y="51757"/>
                  <a:pt x="14740" y="54626"/>
                </a:cubicBezTo>
                <a:cubicBezTo>
                  <a:pt x="12526" y="58377"/>
                  <a:pt x="11978" y="63068"/>
                  <a:pt x="13276" y="67223"/>
                </a:cubicBezTo>
                <a:cubicBezTo>
                  <a:pt x="14312" y="70581"/>
                  <a:pt x="16514" y="73843"/>
                  <a:pt x="15860" y="77296"/>
                </a:cubicBezTo>
                <a:cubicBezTo>
                  <a:pt x="15062" y="81558"/>
                  <a:pt x="10490" y="83749"/>
                  <a:pt x="7227" y="86595"/>
                </a:cubicBezTo>
                <a:cubicBezTo>
                  <a:pt x="2465" y="90714"/>
                  <a:pt x="0" y="97334"/>
                  <a:pt x="893" y="103561"/>
                </a:cubicBezTo>
                <a:lnTo>
                  <a:pt x="27099" y="103561"/>
                </a:lnTo>
                <a:lnTo>
                  <a:pt x="2709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9" name="Google Shape;199;p7"/>
          <p:cNvGrpSpPr/>
          <p:nvPr/>
        </p:nvGrpSpPr>
        <p:grpSpPr>
          <a:xfrm flipH="1" rot="2573076">
            <a:off x="7568239" y="4337886"/>
            <a:ext cx="1655842" cy="875394"/>
            <a:chOff x="1680550" y="2806125"/>
            <a:chExt cx="1655900" cy="875425"/>
          </a:xfrm>
        </p:grpSpPr>
        <p:sp>
          <p:nvSpPr>
            <p:cNvPr id="200" name="Google Shape;200;p7"/>
            <p:cNvSpPr/>
            <p:nvPr/>
          </p:nvSpPr>
          <p:spPr>
            <a:xfrm>
              <a:off x="1906775" y="2806125"/>
              <a:ext cx="1429675" cy="875425"/>
            </a:xfrm>
            <a:custGeom>
              <a:rect b="b" l="l" r="r" t="t"/>
              <a:pathLst>
                <a:path extrusionOk="0" fill="none" h="35017" w="57187">
                  <a:moveTo>
                    <a:pt x="0" y="7621"/>
                  </a:moveTo>
                  <a:cubicBezTo>
                    <a:pt x="4049" y="10704"/>
                    <a:pt x="6573" y="15122"/>
                    <a:pt x="9466" y="19241"/>
                  </a:cubicBezTo>
                  <a:cubicBezTo>
                    <a:pt x="12585" y="23682"/>
                    <a:pt x="16276" y="26837"/>
                    <a:pt x="21086" y="29373"/>
                  </a:cubicBezTo>
                  <a:cubicBezTo>
                    <a:pt x="26409" y="32195"/>
                    <a:pt x="31826" y="34660"/>
                    <a:pt x="37934" y="34826"/>
                  </a:cubicBezTo>
                  <a:cubicBezTo>
                    <a:pt x="44399" y="35017"/>
                    <a:pt x="50721" y="33231"/>
                    <a:pt x="56877" y="31481"/>
                  </a:cubicBezTo>
                  <a:cubicBezTo>
                    <a:pt x="57127" y="31409"/>
                    <a:pt x="57186" y="31100"/>
                    <a:pt x="56972" y="30945"/>
                  </a:cubicBezTo>
                  <a:cubicBezTo>
                    <a:pt x="49209" y="25301"/>
                    <a:pt x="47709" y="14991"/>
                    <a:pt x="42089" y="7680"/>
                  </a:cubicBezTo>
                  <a:cubicBezTo>
                    <a:pt x="39410" y="4192"/>
                    <a:pt x="35922" y="1763"/>
                    <a:pt x="31564" y="941"/>
                  </a:cubicBezTo>
                  <a:cubicBezTo>
                    <a:pt x="26611" y="1"/>
                    <a:pt x="21396" y="382"/>
                    <a:pt x="16538" y="1656"/>
                  </a:cubicBezTo>
                  <a:cubicBezTo>
                    <a:pt x="11276" y="3025"/>
                    <a:pt x="6239" y="5251"/>
                    <a:pt x="858" y="6156"/>
                  </a:cubicBezTo>
                </a:path>
              </a:pathLst>
            </a:custGeom>
            <a:noFill/>
            <a:ln cap="rnd" cmpd="sng" w="74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7"/>
            <p:cNvSpPr/>
            <p:nvPr/>
          </p:nvSpPr>
          <p:spPr>
            <a:xfrm>
              <a:off x="1680550" y="2953775"/>
              <a:ext cx="1583850" cy="623300"/>
            </a:xfrm>
            <a:custGeom>
              <a:rect b="b" l="l" r="r" t="t"/>
              <a:pathLst>
                <a:path extrusionOk="0" fill="none" h="24932" w="63354">
                  <a:moveTo>
                    <a:pt x="18932" y="3786"/>
                  </a:moveTo>
                  <a:cubicBezTo>
                    <a:pt x="24480" y="5525"/>
                    <a:pt x="30171" y="7311"/>
                    <a:pt x="35267" y="10156"/>
                  </a:cubicBezTo>
                  <a:cubicBezTo>
                    <a:pt x="44221" y="15157"/>
                    <a:pt x="52460" y="24086"/>
                    <a:pt x="63211" y="24920"/>
                  </a:cubicBezTo>
                  <a:cubicBezTo>
                    <a:pt x="63318" y="24932"/>
                    <a:pt x="63354" y="24765"/>
                    <a:pt x="63247" y="24741"/>
                  </a:cubicBezTo>
                  <a:cubicBezTo>
                    <a:pt x="57163" y="23420"/>
                    <a:pt x="52079" y="20634"/>
                    <a:pt x="47018" y="17074"/>
                  </a:cubicBezTo>
                  <a:cubicBezTo>
                    <a:pt x="42077" y="13609"/>
                    <a:pt x="37422" y="9739"/>
                    <a:pt x="31921" y="7156"/>
                  </a:cubicBezTo>
                  <a:cubicBezTo>
                    <a:pt x="26397" y="4548"/>
                    <a:pt x="20277" y="2346"/>
                    <a:pt x="14312" y="988"/>
                  </a:cubicBezTo>
                  <a:cubicBezTo>
                    <a:pt x="11550" y="369"/>
                    <a:pt x="8728" y="0"/>
                    <a:pt x="5894" y="214"/>
                  </a:cubicBezTo>
                  <a:cubicBezTo>
                    <a:pt x="4108" y="357"/>
                    <a:pt x="1013" y="417"/>
                    <a:pt x="263" y="2417"/>
                  </a:cubicBezTo>
                  <a:cubicBezTo>
                    <a:pt x="1" y="3132"/>
                    <a:pt x="1120" y="3691"/>
                    <a:pt x="1477" y="3001"/>
                  </a:cubicBezTo>
                  <a:cubicBezTo>
                    <a:pt x="2096" y="1798"/>
                    <a:pt x="4727" y="1750"/>
                    <a:pt x="5930" y="1667"/>
                  </a:cubicBezTo>
                  <a:cubicBezTo>
                    <a:pt x="7323" y="1560"/>
                    <a:pt x="8740" y="1608"/>
                    <a:pt x="10133" y="1762"/>
                  </a:cubicBezTo>
                  <a:cubicBezTo>
                    <a:pt x="13145" y="2072"/>
                    <a:pt x="16062" y="2881"/>
                    <a:pt x="18932" y="3774"/>
                  </a:cubicBezTo>
                  <a:close/>
                </a:path>
              </a:pathLst>
            </a:custGeom>
            <a:noFill/>
            <a:ln cap="rnd" cmpd="sng" w="74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2" name="Google Shape;202;p7"/>
          <p:cNvGrpSpPr/>
          <p:nvPr/>
        </p:nvGrpSpPr>
        <p:grpSpPr>
          <a:xfrm>
            <a:off x="-50" y="1296000"/>
            <a:ext cx="1746675" cy="1445450"/>
            <a:chOff x="763475" y="1235400"/>
            <a:chExt cx="1746675" cy="1445450"/>
          </a:xfrm>
        </p:grpSpPr>
        <p:sp>
          <p:nvSpPr>
            <p:cNvPr id="203" name="Google Shape;203;p7"/>
            <p:cNvSpPr/>
            <p:nvPr/>
          </p:nvSpPr>
          <p:spPr>
            <a:xfrm>
              <a:off x="763475" y="1380350"/>
              <a:ext cx="1746675" cy="1183800"/>
            </a:xfrm>
            <a:custGeom>
              <a:rect b="b" l="l" r="r" t="t"/>
              <a:pathLst>
                <a:path extrusionOk="0" fill="none" h="47352" w="69867">
                  <a:moveTo>
                    <a:pt x="1" y="47352"/>
                  </a:moveTo>
                  <a:cubicBezTo>
                    <a:pt x="9299" y="39553"/>
                    <a:pt x="18205" y="31005"/>
                    <a:pt x="26944" y="22599"/>
                  </a:cubicBezTo>
                  <a:cubicBezTo>
                    <a:pt x="29159" y="20468"/>
                    <a:pt x="31374" y="18336"/>
                    <a:pt x="33421" y="16039"/>
                  </a:cubicBezTo>
                  <a:cubicBezTo>
                    <a:pt x="35112" y="14145"/>
                    <a:pt x="36684" y="12133"/>
                    <a:pt x="38493" y="10359"/>
                  </a:cubicBezTo>
                  <a:cubicBezTo>
                    <a:pt x="46566" y="2465"/>
                    <a:pt x="58591" y="1"/>
                    <a:pt x="69866" y="382"/>
                  </a:cubicBezTo>
                  <a:lnTo>
                    <a:pt x="67378" y="5871"/>
                  </a:lnTo>
                  <a:cubicBezTo>
                    <a:pt x="66021" y="8859"/>
                    <a:pt x="64485" y="12050"/>
                    <a:pt x="61592" y="13586"/>
                  </a:cubicBezTo>
                  <a:cubicBezTo>
                    <a:pt x="59127" y="14896"/>
                    <a:pt x="56115" y="14753"/>
                    <a:pt x="53531" y="15812"/>
                  </a:cubicBezTo>
                  <a:cubicBezTo>
                    <a:pt x="51174" y="16789"/>
                    <a:pt x="49257" y="18729"/>
                    <a:pt x="46792" y="19337"/>
                  </a:cubicBezTo>
                  <a:cubicBezTo>
                    <a:pt x="44447" y="19920"/>
                    <a:pt x="42006" y="19206"/>
                    <a:pt x="39601" y="19003"/>
                  </a:cubicBezTo>
                  <a:cubicBezTo>
                    <a:pt x="35243" y="18634"/>
                    <a:pt x="30076" y="20170"/>
                    <a:pt x="26956" y="22587"/>
                  </a:cubicBezTo>
                </a:path>
              </a:pathLst>
            </a:custGeom>
            <a:noFill/>
            <a:ln cap="rnd" cmpd="sng" w="74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7"/>
            <p:cNvSpPr/>
            <p:nvPr/>
          </p:nvSpPr>
          <p:spPr>
            <a:xfrm>
              <a:off x="1291525" y="1235400"/>
              <a:ext cx="332500" cy="849825"/>
            </a:xfrm>
            <a:custGeom>
              <a:rect b="b" l="l" r="r" t="t"/>
              <a:pathLst>
                <a:path extrusionOk="0" fill="none" h="33993" w="13300">
                  <a:moveTo>
                    <a:pt x="1798" y="32266"/>
                  </a:moveTo>
                  <a:cubicBezTo>
                    <a:pt x="4572" y="29135"/>
                    <a:pt x="7418" y="26075"/>
                    <a:pt x="9561" y="22479"/>
                  </a:cubicBezTo>
                  <a:cubicBezTo>
                    <a:pt x="11704" y="18884"/>
                    <a:pt x="13216" y="14812"/>
                    <a:pt x="13276" y="10633"/>
                  </a:cubicBezTo>
                  <a:cubicBezTo>
                    <a:pt x="13300" y="8823"/>
                    <a:pt x="13038" y="6978"/>
                    <a:pt x="12157" y="5394"/>
                  </a:cubicBezTo>
                  <a:cubicBezTo>
                    <a:pt x="11109" y="3489"/>
                    <a:pt x="9228" y="2060"/>
                    <a:pt x="8537" y="1"/>
                  </a:cubicBezTo>
                  <a:cubicBezTo>
                    <a:pt x="7084" y="5906"/>
                    <a:pt x="5382" y="11740"/>
                    <a:pt x="3429" y="17491"/>
                  </a:cubicBezTo>
                  <a:cubicBezTo>
                    <a:pt x="2715" y="19634"/>
                    <a:pt x="1953" y="21789"/>
                    <a:pt x="1715" y="24039"/>
                  </a:cubicBezTo>
                  <a:cubicBezTo>
                    <a:pt x="1596" y="25230"/>
                    <a:pt x="1631" y="26432"/>
                    <a:pt x="1524" y="27623"/>
                  </a:cubicBezTo>
                  <a:cubicBezTo>
                    <a:pt x="1322" y="29826"/>
                    <a:pt x="655" y="31873"/>
                    <a:pt x="0" y="33993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7"/>
            <p:cNvSpPr/>
            <p:nvPr/>
          </p:nvSpPr>
          <p:spPr>
            <a:xfrm>
              <a:off x="1062325" y="1386025"/>
              <a:ext cx="233675" cy="819175"/>
            </a:xfrm>
            <a:custGeom>
              <a:rect b="b" l="l" r="r" t="t"/>
              <a:pathLst>
                <a:path extrusionOk="0" fill="none" h="32767" w="9347">
                  <a:moveTo>
                    <a:pt x="8359" y="22265"/>
                  </a:moveTo>
                  <a:cubicBezTo>
                    <a:pt x="9037" y="18895"/>
                    <a:pt x="9347" y="15407"/>
                    <a:pt x="8668" y="12037"/>
                  </a:cubicBezTo>
                  <a:cubicBezTo>
                    <a:pt x="7799" y="7775"/>
                    <a:pt x="5394" y="4001"/>
                    <a:pt x="3025" y="333"/>
                  </a:cubicBezTo>
                  <a:cubicBezTo>
                    <a:pt x="2929" y="179"/>
                    <a:pt x="2751" y="0"/>
                    <a:pt x="2584" y="83"/>
                  </a:cubicBezTo>
                  <a:cubicBezTo>
                    <a:pt x="2513" y="131"/>
                    <a:pt x="2465" y="214"/>
                    <a:pt x="2429" y="286"/>
                  </a:cubicBezTo>
                  <a:cubicBezTo>
                    <a:pt x="393" y="5072"/>
                    <a:pt x="0" y="10775"/>
                    <a:pt x="2417" y="15371"/>
                  </a:cubicBezTo>
                  <a:cubicBezTo>
                    <a:pt x="3060" y="16585"/>
                    <a:pt x="3882" y="17728"/>
                    <a:pt x="4263" y="19038"/>
                  </a:cubicBezTo>
                  <a:cubicBezTo>
                    <a:pt x="4775" y="20848"/>
                    <a:pt x="4394" y="22765"/>
                    <a:pt x="4049" y="24598"/>
                  </a:cubicBezTo>
                  <a:cubicBezTo>
                    <a:pt x="3584" y="27051"/>
                    <a:pt x="2882" y="30420"/>
                    <a:pt x="4072" y="32766"/>
                  </a:cubicBezTo>
                  <a:cubicBezTo>
                    <a:pt x="4775" y="32242"/>
                    <a:pt x="6311" y="29051"/>
                    <a:pt x="6763" y="27896"/>
                  </a:cubicBezTo>
                  <a:cubicBezTo>
                    <a:pt x="7454" y="26075"/>
                    <a:pt x="7966" y="24182"/>
                    <a:pt x="8347" y="22265"/>
                  </a:cubicBezTo>
                  <a:close/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7"/>
            <p:cNvSpPr/>
            <p:nvPr/>
          </p:nvSpPr>
          <p:spPr>
            <a:xfrm>
              <a:off x="817650" y="1647650"/>
              <a:ext cx="250350" cy="842400"/>
            </a:xfrm>
            <a:custGeom>
              <a:rect b="b" l="l" r="r" t="t"/>
              <a:pathLst>
                <a:path extrusionOk="0" fill="none" h="33696" w="10014">
                  <a:moveTo>
                    <a:pt x="4453" y="30945"/>
                  </a:moveTo>
                  <a:cubicBezTo>
                    <a:pt x="6108" y="28611"/>
                    <a:pt x="8240" y="25956"/>
                    <a:pt x="8549" y="23123"/>
                  </a:cubicBezTo>
                  <a:cubicBezTo>
                    <a:pt x="8763" y="21206"/>
                    <a:pt x="8406" y="19253"/>
                    <a:pt x="8799" y="17372"/>
                  </a:cubicBezTo>
                  <a:cubicBezTo>
                    <a:pt x="8990" y="16443"/>
                    <a:pt x="9347" y="15574"/>
                    <a:pt x="9537" y="14657"/>
                  </a:cubicBezTo>
                  <a:cubicBezTo>
                    <a:pt x="10014" y="12359"/>
                    <a:pt x="9359" y="9942"/>
                    <a:pt x="8204" y="7894"/>
                  </a:cubicBezTo>
                  <a:cubicBezTo>
                    <a:pt x="7037" y="5847"/>
                    <a:pt x="5418" y="4120"/>
                    <a:pt x="3810" y="2406"/>
                  </a:cubicBezTo>
                  <a:cubicBezTo>
                    <a:pt x="3048" y="1608"/>
                    <a:pt x="2298" y="810"/>
                    <a:pt x="1536" y="1"/>
                  </a:cubicBezTo>
                  <a:cubicBezTo>
                    <a:pt x="2072" y="2227"/>
                    <a:pt x="2417" y="4525"/>
                    <a:pt x="2179" y="6799"/>
                  </a:cubicBezTo>
                  <a:cubicBezTo>
                    <a:pt x="1953" y="8883"/>
                    <a:pt x="1251" y="10883"/>
                    <a:pt x="762" y="12931"/>
                  </a:cubicBezTo>
                  <a:cubicBezTo>
                    <a:pt x="274" y="14967"/>
                    <a:pt x="0" y="17134"/>
                    <a:pt x="632" y="19134"/>
                  </a:cubicBezTo>
                  <a:cubicBezTo>
                    <a:pt x="1084" y="20539"/>
                    <a:pt x="1965" y="21789"/>
                    <a:pt x="2310" y="23230"/>
                  </a:cubicBezTo>
                  <a:cubicBezTo>
                    <a:pt x="3132" y="26671"/>
                    <a:pt x="727" y="30231"/>
                    <a:pt x="1417" y="33695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7"/>
            <p:cNvSpPr/>
            <p:nvPr/>
          </p:nvSpPr>
          <p:spPr>
            <a:xfrm>
              <a:off x="1171275" y="1983100"/>
              <a:ext cx="879300" cy="363775"/>
            </a:xfrm>
            <a:custGeom>
              <a:rect b="b" l="l" r="r" t="t"/>
              <a:pathLst>
                <a:path extrusionOk="0" fill="none" h="14551" w="35172">
                  <a:moveTo>
                    <a:pt x="4691" y="4192"/>
                  </a:moveTo>
                  <a:cubicBezTo>
                    <a:pt x="5537" y="4049"/>
                    <a:pt x="6251" y="3966"/>
                    <a:pt x="6989" y="3525"/>
                  </a:cubicBezTo>
                  <a:cubicBezTo>
                    <a:pt x="11930" y="584"/>
                    <a:pt x="18217" y="1"/>
                    <a:pt x="23610" y="1989"/>
                  </a:cubicBezTo>
                  <a:cubicBezTo>
                    <a:pt x="27027" y="3239"/>
                    <a:pt x="30135" y="5466"/>
                    <a:pt x="33754" y="5835"/>
                  </a:cubicBezTo>
                  <a:cubicBezTo>
                    <a:pt x="34314" y="5883"/>
                    <a:pt x="35040" y="6026"/>
                    <a:pt x="35124" y="6585"/>
                  </a:cubicBezTo>
                  <a:cubicBezTo>
                    <a:pt x="35171" y="6883"/>
                    <a:pt x="35004" y="7157"/>
                    <a:pt x="34826" y="7395"/>
                  </a:cubicBezTo>
                  <a:cubicBezTo>
                    <a:pt x="34064" y="8490"/>
                    <a:pt x="33135" y="9455"/>
                    <a:pt x="32195" y="10395"/>
                  </a:cubicBezTo>
                  <a:cubicBezTo>
                    <a:pt x="31087" y="11479"/>
                    <a:pt x="29932" y="12538"/>
                    <a:pt x="28587" y="13312"/>
                  </a:cubicBezTo>
                  <a:cubicBezTo>
                    <a:pt x="27254" y="14086"/>
                    <a:pt x="25694" y="14550"/>
                    <a:pt x="24158" y="14396"/>
                  </a:cubicBezTo>
                  <a:cubicBezTo>
                    <a:pt x="21372" y="14110"/>
                    <a:pt x="19145" y="11860"/>
                    <a:pt x="16395" y="11371"/>
                  </a:cubicBezTo>
                  <a:cubicBezTo>
                    <a:pt x="14502" y="11038"/>
                    <a:pt x="12573" y="11586"/>
                    <a:pt x="10692" y="12002"/>
                  </a:cubicBezTo>
                  <a:cubicBezTo>
                    <a:pt x="8811" y="12431"/>
                    <a:pt x="6775" y="12717"/>
                    <a:pt x="5013" y="11919"/>
                  </a:cubicBezTo>
                  <a:cubicBezTo>
                    <a:pt x="3405" y="11181"/>
                    <a:pt x="2322" y="9645"/>
                    <a:pt x="893" y="8597"/>
                  </a:cubicBezTo>
                  <a:cubicBezTo>
                    <a:pt x="762" y="8490"/>
                    <a:pt x="607" y="8395"/>
                    <a:pt x="441" y="8419"/>
                  </a:cubicBezTo>
                  <a:cubicBezTo>
                    <a:pt x="274" y="8442"/>
                    <a:pt x="0" y="8514"/>
                    <a:pt x="107" y="8633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7"/>
            <p:cNvSpPr/>
            <p:nvPr/>
          </p:nvSpPr>
          <p:spPr>
            <a:xfrm>
              <a:off x="763475" y="2368575"/>
              <a:ext cx="904600" cy="312275"/>
            </a:xfrm>
            <a:custGeom>
              <a:rect b="b" l="l" r="r" t="t"/>
              <a:pathLst>
                <a:path extrusionOk="0" fill="none" h="12491" w="36184">
                  <a:moveTo>
                    <a:pt x="2144" y="6001"/>
                  </a:moveTo>
                  <a:cubicBezTo>
                    <a:pt x="6573" y="3299"/>
                    <a:pt x="11204" y="441"/>
                    <a:pt x="16384" y="155"/>
                  </a:cubicBezTo>
                  <a:cubicBezTo>
                    <a:pt x="19158" y="1"/>
                    <a:pt x="21920" y="572"/>
                    <a:pt x="24623" y="1227"/>
                  </a:cubicBezTo>
                  <a:cubicBezTo>
                    <a:pt x="28456" y="2179"/>
                    <a:pt x="32255" y="3334"/>
                    <a:pt x="36029" y="4513"/>
                  </a:cubicBezTo>
                  <a:cubicBezTo>
                    <a:pt x="36184" y="4906"/>
                    <a:pt x="35874" y="5335"/>
                    <a:pt x="35576" y="5644"/>
                  </a:cubicBezTo>
                  <a:cubicBezTo>
                    <a:pt x="31016" y="10311"/>
                    <a:pt x="23789" y="12490"/>
                    <a:pt x="17610" y="10383"/>
                  </a:cubicBezTo>
                  <a:cubicBezTo>
                    <a:pt x="16145" y="9895"/>
                    <a:pt x="14681" y="9156"/>
                    <a:pt x="13145" y="9299"/>
                  </a:cubicBezTo>
                  <a:cubicBezTo>
                    <a:pt x="11669" y="9430"/>
                    <a:pt x="10323" y="10347"/>
                    <a:pt x="8847" y="10335"/>
                  </a:cubicBezTo>
                  <a:cubicBezTo>
                    <a:pt x="8097" y="10323"/>
                    <a:pt x="7371" y="10085"/>
                    <a:pt x="6668" y="9835"/>
                  </a:cubicBezTo>
                  <a:cubicBezTo>
                    <a:pt x="4465" y="9073"/>
                    <a:pt x="2203" y="8585"/>
                    <a:pt x="1" y="7823"/>
                  </a:cubicBezTo>
                </a:path>
              </a:pathLst>
            </a:custGeom>
            <a:noFill/>
            <a:ln cap="rnd" cmpd="sng" w="74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9" name="Google Shape;209;p7"/>
          <p:cNvGrpSpPr/>
          <p:nvPr/>
        </p:nvGrpSpPr>
        <p:grpSpPr>
          <a:xfrm>
            <a:off x="364880" y="3938841"/>
            <a:ext cx="1016811" cy="995863"/>
            <a:chOff x="858493" y="3673154"/>
            <a:chExt cx="1016811" cy="995863"/>
          </a:xfrm>
        </p:grpSpPr>
        <p:sp>
          <p:nvSpPr>
            <p:cNvPr id="210" name="Google Shape;210;p7"/>
            <p:cNvSpPr/>
            <p:nvPr/>
          </p:nvSpPr>
          <p:spPr>
            <a:xfrm rot="8838117">
              <a:off x="1089928" y="4476928"/>
              <a:ext cx="175219" cy="157222"/>
            </a:xfrm>
            <a:custGeom>
              <a:rect b="b" l="l" r="r" t="t"/>
              <a:pathLst>
                <a:path extrusionOk="0" h="7074" w="7883">
                  <a:moveTo>
                    <a:pt x="3581" y="1"/>
                  </a:moveTo>
                  <a:cubicBezTo>
                    <a:pt x="1731" y="1"/>
                    <a:pt x="8" y="1385"/>
                    <a:pt x="0" y="3549"/>
                  </a:cubicBezTo>
                  <a:cubicBezTo>
                    <a:pt x="0" y="4657"/>
                    <a:pt x="524" y="5764"/>
                    <a:pt x="1405" y="6431"/>
                  </a:cubicBezTo>
                  <a:cubicBezTo>
                    <a:pt x="1964" y="6848"/>
                    <a:pt x="2658" y="7074"/>
                    <a:pt x="3347" y="7074"/>
                  </a:cubicBezTo>
                  <a:cubicBezTo>
                    <a:pt x="3759" y="7074"/>
                    <a:pt x="4169" y="6993"/>
                    <a:pt x="4548" y="6824"/>
                  </a:cubicBezTo>
                  <a:cubicBezTo>
                    <a:pt x="6656" y="5907"/>
                    <a:pt x="7882" y="2323"/>
                    <a:pt x="5858" y="775"/>
                  </a:cubicBezTo>
                  <a:cubicBezTo>
                    <a:pt x="5155" y="244"/>
                    <a:pt x="4357" y="1"/>
                    <a:pt x="35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7"/>
            <p:cNvSpPr/>
            <p:nvPr/>
          </p:nvSpPr>
          <p:spPr>
            <a:xfrm rot="8838117">
              <a:off x="1186080" y="4116129"/>
              <a:ext cx="164105" cy="225920"/>
            </a:xfrm>
            <a:custGeom>
              <a:rect b="b" l="l" r="r" t="t"/>
              <a:pathLst>
                <a:path extrusionOk="0" h="10165" w="7383">
                  <a:moveTo>
                    <a:pt x="4212" y="0"/>
                  </a:moveTo>
                  <a:cubicBezTo>
                    <a:pt x="3444" y="0"/>
                    <a:pt x="2709" y="427"/>
                    <a:pt x="2215" y="1028"/>
                  </a:cubicBezTo>
                  <a:cubicBezTo>
                    <a:pt x="1667" y="1683"/>
                    <a:pt x="1370" y="2504"/>
                    <a:pt x="1131" y="3338"/>
                  </a:cubicBezTo>
                  <a:cubicBezTo>
                    <a:pt x="643" y="5100"/>
                    <a:pt x="0" y="7517"/>
                    <a:pt x="1239" y="9136"/>
                  </a:cubicBezTo>
                  <a:lnTo>
                    <a:pt x="1227" y="9136"/>
                  </a:lnTo>
                  <a:cubicBezTo>
                    <a:pt x="1752" y="9820"/>
                    <a:pt x="2612" y="10164"/>
                    <a:pt x="3481" y="10164"/>
                  </a:cubicBezTo>
                  <a:cubicBezTo>
                    <a:pt x="3911" y="10164"/>
                    <a:pt x="4344" y="10080"/>
                    <a:pt x="4739" y="9910"/>
                  </a:cubicBezTo>
                  <a:cubicBezTo>
                    <a:pt x="5918" y="9386"/>
                    <a:pt x="6727" y="8231"/>
                    <a:pt x="7049" y="6981"/>
                  </a:cubicBezTo>
                  <a:cubicBezTo>
                    <a:pt x="7382" y="5731"/>
                    <a:pt x="7263" y="4409"/>
                    <a:pt x="6977" y="3147"/>
                  </a:cubicBezTo>
                  <a:cubicBezTo>
                    <a:pt x="6811" y="2457"/>
                    <a:pt x="6596" y="1754"/>
                    <a:pt x="6192" y="1171"/>
                  </a:cubicBezTo>
                  <a:cubicBezTo>
                    <a:pt x="5787" y="575"/>
                    <a:pt x="5168" y="111"/>
                    <a:pt x="4465" y="16"/>
                  </a:cubicBezTo>
                  <a:cubicBezTo>
                    <a:pt x="4381" y="5"/>
                    <a:pt x="4296" y="0"/>
                    <a:pt x="42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7"/>
            <p:cNvSpPr/>
            <p:nvPr/>
          </p:nvSpPr>
          <p:spPr>
            <a:xfrm rot="8838117">
              <a:off x="898169" y="4280818"/>
              <a:ext cx="169351" cy="124217"/>
            </a:xfrm>
            <a:custGeom>
              <a:rect b="b" l="l" r="r" t="t"/>
              <a:pathLst>
                <a:path extrusionOk="0" h="5589" w="7619">
                  <a:moveTo>
                    <a:pt x="3949" y="1"/>
                  </a:moveTo>
                  <a:cubicBezTo>
                    <a:pt x="3922" y="1"/>
                    <a:pt x="3895" y="1"/>
                    <a:pt x="3868" y="2"/>
                  </a:cubicBezTo>
                  <a:cubicBezTo>
                    <a:pt x="1" y="115"/>
                    <a:pt x="1333" y="5589"/>
                    <a:pt x="4652" y="5589"/>
                  </a:cubicBezTo>
                  <a:cubicBezTo>
                    <a:pt x="5165" y="5589"/>
                    <a:pt x="5725" y="5458"/>
                    <a:pt x="6321" y="5157"/>
                  </a:cubicBezTo>
                  <a:cubicBezTo>
                    <a:pt x="6654" y="4990"/>
                    <a:pt x="6952" y="4776"/>
                    <a:pt x="7166" y="4479"/>
                  </a:cubicBezTo>
                  <a:cubicBezTo>
                    <a:pt x="7619" y="3847"/>
                    <a:pt x="7595" y="2966"/>
                    <a:pt x="7297" y="2240"/>
                  </a:cubicBezTo>
                  <a:cubicBezTo>
                    <a:pt x="6760" y="920"/>
                    <a:pt x="5374" y="1"/>
                    <a:pt x="39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7"/>
            <p:cNvSpPr/>
            <p:nvPr/>
          </p:nvSpPr>
          <p:spPr>
            <a:xfrm rot="8838117">
              <a:off x="889854" y="4016642"/>
              <a:ext cx="166728" cy="165001"/>
            </a:xfrm>
            <a:custGeom>
              <a:rect b="b" l="l" r="r" t="t"/>
              <a:pathLst>
                <a:path extrusionOk="0" h="7424" w="7501">
                  <a:moveTo>
                    <a:pt x="3361" y="0"/>
                  </a:moveTo>
                  <a:cubicBezTo>
                    <a:pt x="2676" y="0"/>
                    <a:pt x="2022" y="344"/>
                    <a:pt x="1500" y="801"/>
                  </a:cubicBezTo>
                  <a:cubicBezTo>
                    <a:pt x="595" y="1623"/>
                    <a:pt x="36" y="2825"/>
                    <a:pt x="12" y="4052"/>
                  </a:cubicBezTo>
                  <a:cubicBezTo>
                    <a:pt x="0" y="4421"/>
                    <a:pt x="48" y="4790"/>
                    <a:pt x="143" y="5147"/>
                  </a:cubicBezTo>
                  <a:cubicBezTo>
                    <a:pt x="534" y="6484"/>
                    <a:pt x="1907" y="7423"/>
                    <a:pt x="3303" y="7423"/>
                  </a:cubicBezTo>
                  <a:cubicBezTo>
                    <a:pt x="3436" y="7423"/>
                    <a:pt x="3570" y="7415"/>
                    <a:pt x="3703" y="7397"/>
                  </a:cubicBezTo>
                  <a:cubicBezTo>
                    <a:pt x="7501" y="6921"/>
                    <a:pt x="7477" y="2456"/>
                    <a:pt x="4834" y="551"/>
                  </a:cubicBezTo>
                  <a:cubicBezTo>
                    <a:pt x="4465" y="289"/>
                    <a:pt x="4048" y="75"/>
                    <a:pt x="3608" y="15"/>
                  </a:cubicBezTo>
                  <a:cubicBezTo>
                    <a:pt x="3525" y="5"/>
                    <a:pt x="3443" y="0"/>
                    <a:pt x="33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7"/>
            <p:cNvSpPr/>
            <p:nvPr/>
          </p:nvSpPr>
          <p:spPr>
            <a:xfrm rot="8838117">
              <a:off x="1050861" y="3771042"/>
              <a:ext cx="204848" cy="206073"/>
            </a:xfrm>
            <a:custGeom>
              <a:rect b="b" l="l" r="r" t="t"/>
              <a:pathLst>
                <a:path extrusionOk="0" h="9272" w="9216">
                  <a:moveTo>
                    <a:pt x="4318" y="0"/>
                  </a:moveTo>
                  <a:cubicBezTo>
                    <a:pt x="2684" y="0"/>
                    <a:pt x="1085" y="1237"/>
                    <a:pt x="584" y="2843"/>
                  </a:cubicBezTo>
                  <a:cubicBezTo>
                    <a:pt x="1" y="4712"/>
                    <a:pt x="727" y="6819"/>
                    <a:pt x="2108" y="8201"/>
                  </a:cubicBezTo>
                  <a:cubicBezTo>
                    <a:pt x="2441" y="8546"/>
                    <a:pt x="2822" y="8843"/>
                    <a:pt x="3263" y="9034"/>
                  </a:cubicBezTo>
                  <a:cubicBezTo>
                    <a:pt x="3630" y="9198"/>
                    <a:pt x="4027" y="9272"/>
                    <a:pt x="4435" y="9272"/>
                  </a:cubicBezTo>
                  <a:cubicBezTo>
                    <a:pt x="5826" y="9272"/>
                    <a:pt x="7337" y="8416"/>
                    <a:pt x="8156" y="7403"/>
                  </a:cubicBezTo>
                  <a:cubicBezTo>
                    <a:pt x="9216" y="6093"/>
                    <a:pt x="8478" y="3724"/>
                    <a:pt x="7716" y="2319"/>
                  </a:cubicBezTo>
                  <a:cubicBezTo>
                    <a:pt x="7156" y="1283"/>
                    <a:pt x="6251" y="402"/>
                    <a:pt x="5120" y="104"/>
                  </a:cubicBezTo>
                  <a:cubicBezTo>
                    <a:pt x="4855" y="34"/>
                    <a:pt x="4586" y="0"/>
                    <a:pt x="43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7"/>
            <p:cNvSpPr/>
            <p:nvPr/>
          </p:nvSpPr>
          <p:spPr>
            <a:xfrm rot="8838117">
              <a:off x="1364308" y="3923609"/>
              <a:ext cx="139232" cy="172691"/>
            </a:xfrm>
            <a:custGeom>
              <a:rect b="b" l="l" r="r" t="t"/>
              <a:pathLst>
                <a:path extrusionOk="0" h="7770" w="6264">
                  <a:moveTo>
                    <a:pt x="3259" y="0"/>
                  </a:moveTo>
                  <a:cubicBezTo>
                    <a:pt x="2700" y="0"/>
                    <a:pt x="2140" y="153"/>
                    <a:pt x="1667" y="449"/>
                  </a:cubicBezTo>
                  <a:cubicBezTo>
                    <a:pt x="536" y="1163"/>
                    <a:pt x="1" y="2580"/>
                    <a:pt x="72" y="3914"/>
                  </a:cubicBezTo>
                  <a:cubicBezTo>
                    <a:pt x="143" y="5354"/>
                    <a:pt x="691" y="7354"/>
                    <a:pt x="2275" y="7700"/>
                  </a:cubicBezTo>
                  <a:cubicBezTo>
                    <a:pt x="2495" y="7747"/>
                    <a:pt x="2706" y="7770"/>
                    <a:pt x="2908" y="7770"/>
                  </a:cubicBezTo>
                  <a:cubicBezTo>
                    <a:pt x="4831" y="7770"/>
                    <a:pt x="5954" y="5741"/>
                    <a:pt x="6180" y="3985"/>
                  </a:cubicBezTo>
                  <a:cubicBezTo>
                    <a:pt x="6263" y="3342"/>
                    <a:pt x="6263" y="2675"/>
                    <a:pt x="6073" y="2068"/>
                  </a:cubicBezTo>
                  <a:cubicBezTo>
                    <a:pt x="5799" y="1211"/>
                    <a:pt x="5108" y="485"/>
                    <a:pt x="4263" y="175"/>
                  </a:cubicBezTo>
                  <a:cubicBezTo>
                    <a:pt x="3942" y="58"/>
                    <a:pt x="3601" y="0"/>
                    <a:pt x="32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7"/>
            <p:cNvSpPr/>
            <p:nvPr/>
          </p:nvSpPr>
          <p:spPr>
            <a:xfrm rot="8838117">
              <a:off x="1479215" y="4186794"/>
              <a:ext cx="257527" cy="190004"/>
            </a:xfrm>
            <a:custGeom>
              <a:rect b="b" l="l" r="r" t="t"/>
              <a:pathLst>
                <a:path extrusionOk="0" h="8549" w="11586">
                  <a:moveTo>
                    <a:pt x="5798" y="1"/>
                  </a:moveTo>
                  <a:cubicBezTo>
                    <a:pt x="5759" y="1"/>
                    <a:pt x="5719" y="2"/>
                    <a:pt x="5680" y="3"/>
                  </a:cubicBezTo>
                  <a:cubicBezTo>
                    <a:pt x="2298" y="134"/>
                    <a:pt x="0" y="4456"/>
                    <a:pt x="2334" y="7135"/>
                  </a:cubicBezTo>
                  <a:cubicBezTo>
                    <a:pt x="3181" y="8110"/>
                    <a:pt x="4537" y="8549"/>
                    <a:pt x="5930" y="8549"/>
                  </a:cubicBezTo>
                  <a:cubicBezTo>
                    <a:pt x="7648" y="8549"/>
                    <a:pt x="9424" y="7881"/>
                    <a:pt x="10371" y="6730"/>
                  </a:cubicBezTo>
                  <a:cubicBezTo>
                    <a:pt x="11418" y="5456"/>
                    <a:pt x="11585" y="3420"/>
                    <a:pt x="10514" y="2170"/>
                  </a:cubicBezTo>
                  <a:cubicBezTo>
                    <a:pt x="10025" y="1598"/>
                    <a:pt x="9359" y="1229"/>
                    <a:pt x="8692" y="896"/>
                  </a:cubicBezTo>
                  <a:cubicBezTo>
                    <a:pt x="7786" y="437"/>
                    <a:pt x="6815" y="1"/>
                    <a:pt x="57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7"/>
            <p:cNvSpPr/>
            <p:nvPr/>
          </p:nvSpPr>
          <p:spPr>
            <a:xfrm rot="8838117">
              <a:off x="1680844" y="3932811"/>
              <a:ext cx="164149" cy="160355"/>
            </a:xfrm>
            <a:custGeom>
              <a:rect b="b" l="l" r="r" t="t"/>
              <a:pathLst>
                <a:path extrusionOk="0" h="7215" w="7385">
                  <a:moveTo>
                    <a:pt x="3392" y="1"/>
                  </a:moveTo>
                  <a:cubicBezTo>
                    <a:pt x="2616" y="1"/>
                    <a:pt x="1873" y="224"/>
                    <a:pt x="1334" y="722"/>
                  </a:cubicBezTo>
                  <a:cubicBezTo>
                    <a:pt x="929" y="1092"/>
                    <a:pt x="691" y="1592"/>
                    <a:pt x="501" y="2104"/>
                  </a:cubicBezTo>
                  <a:cubicBezTo>
                    <a:pt x="179" y="2937"/>
                    <a:pt x="0" y="3854"/>
                    <a:pt x="143" y="4747"/>
                  </a:cubicBezTo>
                  <a:cubicBezTo>
                    <a:pt x="286" y="5640"/>
                    <a:pt x="786" y="6497"/>
                    <a:pt x="1584" y="6926"/>
                  </a:cubicBezTo>
                  <a:cubicBezTo>
                    <a:pt x="1951" y="7125"/>
                    <a:pt x="2351" y="7215"/>
                    <a:pt x="2764" y="7215"/>
                  </a:cubicBezTo>
                  <a:cubicBezTo>
                    <a:pt x="4762" y="7215"/>
                    <a:pt x="7048" y="5116"/>
                    <a:pt x="7216" y="3270"/>
                  </a:cubicBezTo>
                  <a:cubicBezTo>
                    <a:pt x="7385" y="1336"/>
                    <a:pt x="5288" y="1"/>
                    <a:pt x="33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7"/>
            <p:cNvSpPr/>
            <p:nvPr/>
          </p:nvSpPr>
          <p:spPr>
            <a:xfrm rot="8838117">
              <a:off x="1444048" y="3699841"/>
              <a:ext cx="140677" cy="142709"/>
            </a:xfrm>
            <a:custGeom>
              <a:rect b="b" l="l" r="r" t="t"/>
              <a:pathLst>
                <a:path extrusionOk="0" h="6421" w="6329">
                  <a:moveTo>
                    <a:pt x="2699" y="0"/>
                  </a:moveTo>
                  <a:cubicBezTo>
                    <a:pt x="2528" y="0"/>
                    <a:pt x="2358" y="18"/>
                    <a:pt x="2191" y="60"/>
                  </a:cubicBezTo>
                  <a:cubicBezTo>
                    <a:pt x="1215" y="310"/>
                    <a:pt x="620" y="1298"/>
                    <a:pt x="346" y="2262"/>
                  </a:cubicBezTo>
                  <a:cubicBezTo>
                    <a:pt x="1" y="3441"/>
                    <a:pt x="48" y="4894"/>
                    <a:pt x="989" y="5680"/>
                  </a:cubicBezTo>
                  <a:cubicBezTo>
                    <a:pt x="1610" y="6194"/>
                    <a:pt x="2297" y="6420"/>
                    <a:pt x="2957" y="6420"/>
                  </a:cubicBezTo>
                  <a:cubicBezTo>
                    <a:pt x="4740" y="6420"/>
                    <a:pt x="6329" y="4771"/>
                    <a:pt x="5894" y="2703"/>
                  </a:cubicBezTo>
                  <a:cubicBezTo>
                    <a:pt x="5632" y="1393"/>
                    <a:pt x="4513" y="298"/>
                    <a:pt x="3215" y="48"/>
                  </a:cubicBezTo>
                  <a:cubicBezTo>
                    <a:pt x="3043" y="18"/>
                    <a:pt x="2870" y="0"/>
                    <a:pt x="26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9" name="Google Shape;219;p7"/>
          <p:cNvGrpSpPr/>
          <p:nvPr/>
        </p:nvGrpSpPr>
        <p:grpSpPr>
          <a:xfrm>
            <a:off x="2075325" y="4198892"/>
            <a:ext cx="1110575" cy="975450"/>
            <a:chOff x="3575725" y="3248450"/>
            <a:chExt cx="1110575" cy="975450"/>
          </a:xfrm>
        </p:grpSpPr>
        <p:sp>
          <p:nvSpPr>
            <p:cNvPr id="220" name="Google Shape;220;p7"/>
            <p:cNvSpPr/>
            <p:nvPr/>
          </p:nvSpPr>
          <p:spPr>
            <a:xfrm>
              <a:off x="3575725" y="3248450"/>
              <a:ext cx="999550" cy="975450"/>
            </a:xfrm>
            <a:custGeom>
              <a:rect b="b" l="l" r="r" t="t"/>
              <a:pathLst>
                <a:path extrusionOk="0" fill="none" h="39018" w="39982">
                  <a:moveTo>
                    <a:pt x="39791" y="35409"/>
                  </a:moveTo>
                  <a:cubicBezTo>
                    <a:pt x="39934" y="33564"/>
                    <a:pt x="39982" y="31671"/>
                    <a:pt x="39399" y="29909"/>
                  </a:cubicBezTo>
                  <a:cubicBezTo>
                    <a:pt x="38708" y="27873"/>
                    <a:pt x="36684" y="26706"/>
                    <a:pt x="36172" y="24622"/>
                  </a:cubicBezTo>
                  <a:cubicBezTo>
                    <a:pt x="35743" y="22896"/>
                    <a:pt x="35922" y="20908"/>
                    <a:pt x="34767" y="19431"/>
                  </a:cubicBezTo>
                  <a:cubicBezTo>
                    <a:pt x="33767" y="18169"/>
                    <a:pt x="32136" y="17800"/>
                    <a:pt x="30671" y="17407"/>
                  </a:cubicBezTo>
                  <a:cubicBezTo>
                    <a:pt x="29624" y="17133"/>
                    <a:pt x="28552" y="16860"/>
                    <a:pt x="27671" y="16205"/>
                  </a:cubicBezTo>
                  <a:cubicBezTo>
                    <a:pt x="26492" y="15336"/>
                    <a:pt x="26016" y="13954"/>
                    <a:pt x="25694" y="12561"/>
                  </a:cubicBezTo>
                  <a:cubicBezTo>
                    <a:pt x="25194" y="10442"/>
                    <a:pt x="24885" y="8275"/>
                    <a:pt x="23778" y="6358"/>
                  </a:cubicBezTo>
                  <a:cubicBezTo>
                    <a:pt x="22932" y="4870"/>
                    <a:pt x="21658" y="3584"/>
                    <a:pt x="20051" y="2941"/>
                  </a:cubicBezTo>
                  <a:cubicBezTo>
                    <a:pt x="17932" y="2108"/>
                    <a:pt x="16050" y="2965"/>
                    <a:pt x="13943" y="3370"/>
                  </a:cubicBezTo>
                  <a:cubicBezTo>
                    <a:pt x="10895" y="3965"/>
                    <a:pt x="9645" y="2001"/>
                    <a:pt x="7228" y="750"/>
                  </a:cubicBezTo>
                  <a:cubicBezTo>
                    <a:pt x="5906" y="48"/>
                    <a:pt x="4454" y="0"/>
                    <a:pt x="3132" y="739"/>
                  </a:cubicBezTo>
                  <a:cubicBezTo>
                    <a:pt x="25" y="2489"/>
                    <a:pt x="1" y="6442"/>
                    <a:pt x="2072" y="8990"/>
                  </a:cubicBezTo>
                  <a:cubicBezTo>
                    <a:pt x="3513" y="10764"/>
                    <a:pt x="6192" y="11180"/>
                    <a:pt x="7359" y="13097"/>
                  </a:cubicBezTo>
                  <a:cubicBezTo>
                    <a:pt x="8454" y="14907"/>
                    <a:pt x="8383" y="17181"/>
                    <a:pt x="9597" y="18955"/>
                  </a:cubicBezTo>
                  <a:cubicBezTo>
                    <a:pt x="10716" y="20586"/>
                    <a:pt x="11907" y="20396"/>
                    <a:pt x="13669" y="20646"/>
                  </a:cubicBezTo>
                  <a:cubicBezTo>
                    <a:pt x="17039" y="21110"/>
                    <a:pt x="16789" y="25325"/>
                    <a:pt x="17551" y="27789"/>
                  </a:cubicBezTo>
                  <a:cubicBezTo>
                    <a:pt x="18063" y="29480"/>
                    <a:pt x="19194" y="31076"/>
                    <a:pt x="21075" y="31278"/>
                  </a:cubicBezTo>
                  <a:cubicBezTo>
                    <a:pt x="22420" y="31409"/>
                    <a:pt x="23789" y="30814"/>
                    <a:pt x="25087" y="31445"/>
                  </a:cubicBezTo>
                  <a:cubicBezTo>
                    <a:pt x="26206" y="31992"/>
                    <a:pt x="26385" y="33743"/>
                    <a:pt x="26933" y="34755"/>
                  </a:cubicBezTo>
                  <a:cubicBezTo>
                    <a:pt x="29207" y="39017"/>
                    <a:pt x="34934" y="35552"/>
                    <a:pt x="38684" y="36326"/>
                  </a:cubicBezTo>
                </a:path>
              </a:pathLst>
            </a:custGeom>
            <a:solidFill>
              <a:schemeClr val="dk2"/>
            </a:solidFill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7"/>
            <p:cNvSpPr/>
            <p:nvPr/>
          </p:nvSpPr>
          <p:spPr>
            <a:xfrm>
              <a:off x="3726650" y="3401150"/>
              <a:ext cx="959650" cy="814400"/>
            </a:xfrm>
            <a:custGeom>
              <a:rect b="b" l="l" r="r" t="t"/>
              <a:pathLst>
                <a:path extrusionOk="0" fill="none" h="32576" w="38386">
                  <a:moveTo>
                    <a:pt x="0" y="0"/>
                  </a:moveTo>
                  <a:cubicBezTo>
                    <a:pt x="15776" y="6703"/>
                    <a:pt x="20741" y="26551"/>
                    <a:pt x="37148" y="32278"/>
                  </a:cubicBezTo>
                  <a:cubicBezTo>
                    <a:pt x="38005" y="32576"/>
                    <a:pt x="38386" y="31206"/>
                    <a:pt x="37529" y="30909"/>
                  </a:cubicBezTo>
                  <a:cubicBezTo>
                    <a:pt x="21420" y="25480"/>
                    <a:pt x="15764" y="600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2" name="Google Shape;222;p7"/>
          <p:cNvGrpSpPr/>
          <p:nvPr/>
        </p:nvGrpSpPr>
        <p:grpSpPr>
          <a:xfrm flipH="1" rot="10800000">
            <a:off x="6056950" y="0"/>
            <a:ext cx="1110575" cy="975450"/>
            <a:chOff x="3575725" y="3248450"/>
            <a:chExt cx="1110575" cy="975450"/>
          </a:xfrm>
        </p:grpSpPr>
        <p:sp>
          <p:nvSpPr>
            <p:cNvPr id="223" name="Google Shape;223;p7"/>
            <p:cNvSpPr/>
            <p:nvPr/>
          </p:nvSpPr>
          <p:spPr>
            <a:xfrm>
              <a:off x="3575725" y="3248450"/>
              <a:ext cx="999550" cy="975450"/>
            </a:xfrm>
            <a:custGeom>
              <a:rect b="b" l="l" r="r" t="t"/>
              <a:pathLst>
                <a:path extrusionOk="0" fill="none" h="39018" w="39982">
                  <a:moveTo>
                    <a:pt x="39791" y="35409"/>
                  </a:moveTo>
                  <a:cubicBezTo>
                    <a:pt x="39934" y="33564"/>
                    <a:pt x="39982" y="31671"/>
                    <a:pt x="39399" y="29909"/>
                  </a:cubicBezTo>
                  <a:cubicBezTo>
                    <a:pt x="38708" y="27873"/>
                    <a:pt x="36684" y="26706"/>
                    <a:pt x="36172" y="24622"/>
                  </a:cubicBezTo>
                  <a:cubicBezTo>
                    <a:pt x="35743" y="22896"/>
                    <a:pt x="35922" y="20908"/>
                    <a:pt x="34767" y="19431"/>
                  </a:cubicBezTo>
                  <a:cubicBezTo>
                    <a:pt x="33767" y="18169"/>
                    <a:pt x="32136" y="17800"/>
                    <a:pt x="30671" y="17407"/>
                  </a:cubicBezTo>
                  <a:cubicBezTo>
                    <a:pt x="29624" y="17133"/>
                    <a:pt x="28552" y="16860"/>
                    <a:pt x="27671" y="16205"/>
                  </a:cubicBezTo>
                  <a:cubicBezTo>
                    <a:pt x="26492" y="15336"/>
                    <a:pt x="26016" y="13954"/>
                    <a:pt x="25694" y="12561"/>
                  </a:cubicBezTo>
                  <a:cubicBezTo>
                    <a:pt x="25194" y="10442"/>
                    <a:pt x="24885" y="8275"/>
                    <a:pt x="23778" y="6358"/>
                  </a:cubicBezTo>
                  <a:cubicBezTo>
                    <a:pt x="22932" y="4870"/>
                    <a:pt x="21658" y="3584"/>
                    <a:pt x="20051" y="2941"/>
                  </a:cubicBezTo>
                  <a:cubicBezTo>
                    <a:pt x="17932" y="2108"/>
                    <a:pt x="16050" y="2965"/>
                    <a:pt x="13943" y="3370"/>
                  </a:cubicBezTo>
                  <a:cubicBezTo>
                    <a:pt x="10895" y="3965"/>
                    <a:pt x="9645" y="2001"/>
                    <a:pt x="7228" y="750"/>
                  </a:cubicBezTo>
                  <a:cubicBezTo>
                    <a:pt x="5906" y="48"/>
                    <a:pt x="4454" y="0"/>
                    <a:pt x="3132" y="739"/>
                  </a:cubicBezTo>
                  <a:cubicBezTo>
                    <a:pt x="25" y="2489"/>
                    <a:pt x="1" y="6442"/>
                    <a:pt x="2072" y="8990"/>
                  </a:cubicBezTo>
                  <a:cubicBezTo>
                    <a:pt x="3513" y="10764"/>
                    <a:pt x="6192" y="11180"/>
                    <a:pt x="7359" y="13097"/>
                  </a:cubicBezTo>
                  <a:cubicBezTo>
                    <a:pt x="8454" y="14907"/>
                    <a:pt x="8383" y="17181"/>
                    <a:pt x="9597" y="18955"/>
                  </a:cubicBezTo>
                  <a:cubicBezTo>
                    <a:pt x="10716" y="20586"/>
                    <a:pt x="11907" y="20396"/>
                    <a:pt x="13669" y="20646"/>
                  </a:cubicBezTo>
                  <a:cubicBezTo>
                    <a:pt x="17039" y="21110"/>
                    <a:pt x="16789" y="25325"/>
                    <a:pt x="17551" y="27789"/>
                  </a:cubicBezTo>
                  <a:cubicBezTo>
                    <a:pt x="18063" y="29480"/>
                    <a:pt x="19194" y="31076"/>
                    <a:pt x="21075" y="31278"/>
                  </a:cubicBezTo>
                  <a:cubicBezTo>
                    <a:pt x="22420" y="31409"/>
                    <a:pt x="23789" y="30814"/>
                    <a:pt x="25087" y="31445"/>
                  </a:cubicBezTo>
                  <a:cubicBezTo>
                    <a:pt x="26206" y="31992"/>
                    <a:pt x="26385" y="33743"/>
                    <a:pt x="26933" y="34755"/>
                  </a:cubicBezTo>
                  <a:cubicBezTo>
                    <a:pt x="29207" y="39017"/>
                    <a:pt x="34934" y="35552"/>
                    <a:pt x="38684" y="36326"/>
                  </a:cubicBezTo>
                </a:path>
              </a:pathLst>
            </a:custGeom>
            <a:solidFill>
              <a:schemeClr val="dk2"/>
            </a:solidFill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3726650" y="3401150"/>
              <a:ext cx="959650" cy="814400"/>
            </a:xfrm>
            <a:custGeom>
              <a:rect b="b" l="l" r="r" t="t"/>
              <a:pathLst>
                <a:path extrusionOk="0" fill="none" h="32576" w="38386">
                  <a:moveTo>
                    <a:pt x="0" y="0"/>
                  </a:moveTo>
                  <a:cubicBezTo>
                    <a:pt x="15776" y="6703"/>
                    <a:pt x="20741" y="26551"/>
                    <a:pt x="37148" y="32278"/>
                  </a:cubicBezTo>
                  <a:cubicBezTo>
                    <a:pt x="38005" y="32576"/>
                    <a:pt x="38386" y="31206"/>
                    <a:pt x="37529" y="30909"/>
                  </a:cubicBezTo>
                  <a:cubicBezTo>
                    <a:pt x="21420" y="25480"/>
                    <a:pt x="15764" y="600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5" name="Google Shape;225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8"/>
          <p:cNvSpPr/>
          <p:nvPr/>
        </p:nvSpPr>
        <p:spPr>
          <a:xfrm rot="10800000">
            <a:off x="0" y="4002750"/>
            <a:ext cx="2899475" cy="1140750"/>
          </a:xfrm>
          <a:custGeom>
            <a:rect b="b" l="l" r="r" t="t"/>
            <a:pathLst>
              <a:path extrusionOk="0" h="45630" w="115979">
                <a:moveTo>
                  <a:pt x="0" y="0"/>
                </a:moveTo>
                <a:lnTo>
                  <a:pt x="0" y="1786"/>
                </a:lnTo>
                <a:cubicBezTo>
                  <a:pt x="48" y="7799"/>
                  <a:pt x="1000" y="14097"/>
                  <a:pt x="4596" y="18919"/>
                </a:cubicBezTo>
                <a:cubicBezTo>
                  <a:pt x="7245" y="22471"/>
                  <a:pt x="11664" y="24919"/>
                  <a:pt x="15974" y="24919"/>
                </a:cubicBezTo>
                <a:cubicBezTo>
                  <a:pt x="17514" y="24919"/>
                  <a:pt x="19041" y="24606"/>
                  <a:pt x="20467" y="23920"/>
                </a:cubicBezTo>
                <a:cubicBezTo>
                  <a:pt x="25349" y="21586"/>
                  <a:pt x="27551" y="16002"/>
                  <a:pt x="30861" y="11740"/>
                </a:cubicBezTo>
                <a:cubicBezTo>
                  <a:pt x="33071" y="8886"/>
                  <a:pt x="36878" y="6606"/>
                  <a:pt x="40234" y="6606"/>
                </a:cubicBezTo>
                <a:cubicBezTo>
                  <a:pt x="41905" y="6606"/>
                  <a:pt x="43465" y="7171"/>
                  <a:pt x="44661" y="8513"/>
                </a:cubicBezTo>
                <a:cubicBezTo>
                  <a:pt x="46447" y="10513"/>
                  <a:pt x="46601" y="13454"/>
                  <a:pt x="47780" y="15859"/>
                </a:cubicBezTo>
                <a:cubicBezTo>
                  <a:pt x="49312" y="18952"/>
                  <a:pt x="52753" y="20910"/>
                  <a:pt x="56174" y="20910"/>
                </a:cubicBezTo>
                <a:cubicBezTo>
                  <a:pt x="57060" y="20910"/>
                  <a:pt x="57944" y="20779"/>
                  <a:pt x="58793" y="20503"/>
                </a:cubicBezTo>
                <a:cubicBezTo>
                  <a:pt x="62437" y="19324"/>
                  <a:pt x="64913" y="16073"/>
                  <a:pt x="67687" y="13442"/>
                </a:cubicBezTo>
                <a:cubicBezTo>
                  <a:pt x="69833" y="11407"/>
                  <a:pt x="72712" y="9622"/>
                  <a:pt x="75531" y="9622"/>
                </a:cubicBezTo>
                <a:cubicBezTo>
                  <a:pt x="76357" y="9622"/>
                  <a:pt x="77178" y="9775"/>
                  <a:pt x="77974" y="10120"/>
                </a:cubicBezTo>
                <a:cubicBezTo>
                  <a:pt x="83677" y="12609"/>
                  <a:pt x="82463" y="22038"/>
                  <a:pt x="87618" y="25539"/>
                </a:cubicBezTo>
                <a:cubicBezTo>
                  <a:pt x="91369" y="28087"/>
                  <a:pt x="96834" y="26301"/>
                  <a:pt x="100679" y="28694"/>
                </a:cubicBezTo>
                <a:cubicBezTo>
                  <a:pt x="104228" y="30920"/>
                  <a:pt x="104942" y="35659"/>
                  <a:pt x="106478" y="39552"/>
                </a:cubicBezTo>
                <a:cubicBezTo>
                  <a:pt x="107687" y="42617"/>
                  <a:pt x="110733" y="45630"/>
                  <a:pt x="113664" y="45630"/>
                </a:cubicBezTo>
                <a:cubicBezTo>
                  <a:pt x="114457" y="45630"/>
                  <a:pt x="115241" y="45410"/>
                  <a:pt x="115979" y="44910"/>
                </a:cubicBezTo>
                <a:lnTo>
                  <a:pt x="115979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8"/>
          <p:cNvSpPr/>
          <p:nvPr/>
        </p:nvSpPr>
        <p:spPr>
          <a:xfrm>
            <a:off x="7598250" y="0"/>
            <a:ext cx="1545750" cy="1658550"/>
          </a:xfrm>
          <a:custGeom>
            <a:rect b="b" l="l" r="r" t="t"/>
            <a:pathLst>
              <a:path extrusionOk="0" h="66342" w="61830">
                <a:moveTo>
                  <a:pt x="1" y="0"/>
                </a:moveTo>
                <a:lnTo>
                  <a:pt x="1" y="2417"/>
                </a:lnTo>
                <a:cubicBezTo>
                  <a:pt x="382" y="7227"/>
                  <a:pt x="822" y="12204"/>
                  <a:pt x="3073" y="16478"/>
                </a:cubicBezTo>
                <a:cubicBezTo>
                  <a:pt x="5152" y="20428"/>
                  <a:pt x="9213" y="23665"/>
                  <a:pt x="13603" y="23665"/>
                </a:cubicBezTo>
                <a:cubicBezTo>
                  <a:pt x="13965" y="23665"/>
                  <a:pt x="14328" y="23643"/>
                  <a:pt x="14693" y="23598"/>
                </a:cubicBezTo>
                <a:cubicBezTo>
                  <a:pt x="19122" y="23050"/>
                  <a:pt x="22420" y="19419"/>
                  <a:pt x="25849" y="16573"/>
                </a:cubicBezTo>
                <a:cubicBezTo>
                  <a:pt x="28261" y="14579"/>
                  <a:pt x="31449" y="12878"/>
                  <a:pt x="34428" y="12878"/>
                </a:cubicBezTo>
                <a:cubicBezTo>
                  <a:pt x="35701" y="12878"/>
                  <a:pt x="36934" y="13188"/>
                  <a:pt x="38053" y="13918"/>
                </a:cubicBezTo>
                <a:cubicBezTo>
                  <a:pt x="41625" y="16252"/>
                  <a:pt x="41792" y="21360"/>
                  <a:pt x="41280" y="25586"/>
                </a:cubicBezTo>
                <a:cubicBezTo>
                  <a:pt x="40768" y="29825"/>
                  <a:pt x="40161" y="34671"/>
                  <a:pt x="42994" y="37850"/>
                </a:cubicBezTo>
                <a:cubicBezTo>
                  <a:pt x="45340" y="40469"/>
                  <a:pt x="49448" y="41148"/>
                  <a:pt x="51412" y="44053"/>
                </a:cubicBezTo>
                <a:cubicBezTo>
                  <a:pt x="53305" y="46851"/>
                  <a:pt x="52507" y="50590"/>
                  <a:pt x="52793" y="53959"/>
                </a:cubicBezTo>
                <a:cubicBezTo>
                  <a:pt x="53234" y="59317"/>
                  <a:pt x="56865" y="64282"/>
                  <a:pt x="61830" y="66341"/>
                </a:cubicBezTo>
                <a:lnTo>
                  <a:pt x="6183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8"/>
          <p:cNvSpPr/>
          <p:nvPr/>
        </p:nvSpPr>
        <p:spPr>
          <a:xfrm flipH="1" rot="5400000">
            <a:off x="73200" y="-73200"/>
            <a:ext cx="1491600" cy="1638000"/>
          </a:xfrm>
          <a:prstGeom prst="round2SameRect">
            <a:avLst>
              <a:gd fmla="val 48557" name="adj1"/>
              <a:gd fmla="val 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8"/>
          <p:cNvSpPr/>
          <p:nvPr/>
        </p:nvSpPr>
        <p:spPr>
          <a:xfrm flipH="1" rot="10800000">
            <a:off x="721905" y="-19540"/>
            <a:ext cx="2543523" cy="673009"/>
          </a:xfrm>
          <a:custGeom>
            <a:rect b="b" l="l" r="r" t="t"/>
            <a:pathLst>
              <a:path extrusionOk="0" h="20033" w="150282">
                <a:moveTo>
                  <a:pt x="87729" y="1"/>
                </a:moveTo>
                <a:cubicBezTo>
                  <a:pt x="85035" y="1"/>
                  <a:pt x="82303" y="470"/>
                  <a:pt x="79701" y="1173"/>
                </a:cubicBezTo>
                <a:cubicBezTo>
                  <a:pt x="74724" y="2518"/>
                  <a:pt x="69974" y="4650"/>
                  <a:pt x="64973" y="5876"/>
                </a:cubicBezTo>
                <a:cubicBezTo>
                  <a:pt x="61716" y="6664"/>
                  <a:pt x="58366" y="7070"/>
                  <a:pt x="55013" y="7070"/>
                </a:cubicBezTo>
                <a:cubicBezTo>
                  <a:pt x="53855" y="7070"/>
                  <a:pt x="52697" y="7021"/>
                  <a:pt x="51543" y="6924"/>
                </a:cubicBezTo>
                <a:cubicBezTo>
                  <a:pt x="45030" y="6388"/>
                  <a:pt x="38732" y="4340"/>
                  <a:pt x="32278" y="3257"/>
                </a:cubicBezTo>
                <a:cubicBezTo>
                  <a:pt x="29894" y="2856"/>
                  <a:pt x="27438" y="2601"/>
                  <a:pt x="25000" y="2601"/>
                </a:cubicBezTo>
                <a:cubicBezTo>
                  <a:pt x="20839" y="2601"/>
                  <a:pt x="16734" y="3346"/>
                  <a:pt x="13145" y="5388"/>
                </a:cubicBezTo>
                <a:cubicBezTo>
                  <a:pt x="8442" y="8067"/>
                  <a:pt x="5168" y="12651"/>
                  <a:pt x="2060" y="17092"/>
                </a:cubicBezTo>
                <a:cubicBezTo>
                  <a:pt x="1370" y="18068"/>
                  <a:pt x="691" y="19044"/>
                  <a:pt x="1" y="20032"/>
                </a:cubicBezTo>
                <a:lnTo>
                  <a:pt x="150281" y="19580"/>
                </a:lnTo>
                <a:cubicBezTo>
                  <a:pt x="147090" y="14925"/>
                  <a:pt x="141875" y="11341"/>
                  <a:pt x="136399" y="9936"/>
                </a:cubicBezTo>
                <a:cubicBezTo>
                  <a:pt x="133248" y="9135"/>
                  <a:pt x="130003" y="8826"/>
                  <a:pt x="126746" y="8826"/>
                </a:cubicBezTo>
                <a:cubicBezTo>
                  <a:pt x="124340" y="8826"/>
                  <a:pt x="121927" y="8994"/>
                  <a:pt x="119539" y="9257"/>
                </a:cubicBezTo>
                <a:cubicBezTo>
                  <a:pt x="117297" y="9504"/>
                  <a:pt x="115014" y="9830"/>
                  <a:pt x="112765" y="9830"/>
                </a:cubicBezTo>
                <a:cubicBezTo>
                  <a:pt x="111216" y="9830"/>
                  <a:pt x="109683" y="9675"/>
                  <a:pt x="108193" y="9234"/>
                </a:cubicBezTo>
                <a:cubicBezTo>
                  <a:pt x="103228" y="7757"/>
                  <a:pt x="99644" y="3388"/>
                  <a:pt x="94881" y="1352"/>
                </a:cubicBezTo>
                <a:cubicBezTo>
                  <a:pt x="92614" y="391"/>
                  <a:pt x="90187" y="1"/>
                  <a:pt x="8772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1" name="Google Shape;231;p8"/>
          <p:cNvGrpSpPr/>
          <p:nvPr/>
        </p:nvGrpSpPr>
        <p:grpSpPr>
          <a:xfrm flipH="1" rot="-3438117">
            <a:off x="393859" y="1050214"/>
            <a:ext cx="1004345" cy="991737"/>
            <a:chOff x="623875" y="3501825"/>
            <a:chExt cx="1129625" cy="1115550"/>
          </a:xfrm>
        </p:grpSpPr>
        <p:sp>
          <p:nvSpPr>
            <p:cNvPr id="232" name="Google Shape;232;p8"/>
            <p:cNvSpPr/>
            <p:nvPr/>
          </p:nvSpPr>
          <p:spPr>
            <a:xfrm>
              <a:off x="1216200" y="3930850"/>
              <a:ext cx="226250" cy="349950"/>
            </a:xfrm>
            <a:custGeom>
              <a:rect b="b" l="l" r="r" t="t"/>
              <a:pathLst>
                <a:path extrusionOk="0" h="13998" w="9050">
                  <a:moveTo>
                    <a:pt x="5916" y="0"/>
                  </a:moveTo>
                  <a:cubicBezTo>
                    <a:pt x="5287" y="0"/>
                    <a:pt x="4655" y="203"/>
                    <a:pt x="4156" y="601"/>
                  </a:cubicBezTo>
                  <a:cubicBezTo>
                    <a:pt x="3716" y="946"/>
                    <a:pt x="3394" y="1422"/>
                    <a:pt x="3073" y="1898"/>
                  </a:cubicBezTo>
                  <a:cubicBezTo>
                    <a:pt x="1227" y="4625"/>
                    <a:pt x="1" y="6661"/>
                    <a:pt x="1" y="10066"/>
                  </a:cubicBezTo>
                  <a:cubicBezTo>
                    <a:pt x="25" y="11483"/>
                    <a:pt x="287" y="13162"/>
                    <a:pt x="1561" y="13781"/>
                  </a:cubicBezTo>
                  <a:cubicBezTo>
                    <a:pt x="1860" y="13930"/>
                    <a:pt x="2187" y="13997"/>
                    <a:pt x="2518" y="13997"/>
                  </a:cubicBezTo>
                  <a:cubicBezTo>
                    <a:pt x="3082" y="13997"/>
                    <a:pt x="3659" y="13803"/>
                    <a:pt x="4132" y="13495"/>
                  </a:cubicBezTo>
                  <a:cubicBezTo>
                    <a:pt x="4894" y="12995"/>
                    <a:pt x="5442" y="12257"/>
                    <a:pt x="5942" y="11495"/>
                  </a:cubicBezTo>
                  <a:cubicBezTo>
                    <a:pt x="6907" y="9995"/>
                    <a:pt x="7716" y="8387"/>
                    <a:pt x="8323" y="6709"/>
                  </a:cubicBezTo>
                  <a:cubicBezTo>
                    <a:pt x="8728" y="5613"/>
                    <a:pt x="9050" y="4458"/>
                    <a:pt x="8954" y="3291"/>
                  </a:cubicBezTo>
                  <a:cubicBezTo>
                    <a:pt x="8871" y="2125"/>
                    <a:pt x="8312" y="946"/>
                    <a:pt x="7299" y="362"/>
                  </a:cubicBezTo>
                  <a:cubicBezTo>
                    <a:pt x="6881" y="120"/>
                    <a:pt x="6399" y="0"/>
                    <a:pt x="59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8"/>
            <p:cNvSpPr/>
            <p:nvPr/>
          </p:nvSpPr>
          <p:spPr>
            <a:xfrm>
              <a:off x="1504650" y="3753250"/>
              <a:ext cx="197075" cy="176850"/>
            </a:xfrm>
            <a:custGeom>
              <a:rect b="b" l="l" r="r" t="t"/>
              <a:pathLst>
                <a:path extrusionOk="0" h="7074" w="7883">
                  <a:moveTo>
                    <a:pt x="3581" y="1"/>
                  </a:moveTo>
                  <a:cubicBezTo>
                    <a:pt x="1731" y="1"/>
                    <a:pt x="8" y="1385"/>
                    <a:pt x="0" y="3549"/>
                  </a:cubicBezTo>
                  <a:cubicBezTo>
                    <a:pt x="0" y="4657"/>
                    <a:pt x="524" y="5764"/>
                    <a:pt x="1405" y="6431"/>
                  </a:cubicBezTo>
                  <a:cubicBezTo>
                    <a:pt x="1964" y="6848"/>
                    <a:pt x="2658" y="7074"/>
                    <a:pt x="3347" y="7074"/>
                  </a:cubicBezTo>
                  <a:cubicBezTo>
                    <a:pt x="3759" y="7074"/>
                    <a:pt x="4169" y="6993"/>
                    <a:pt x="4548" y="6824"/>
                  </a:cubicBezTo>
                  <a:cubicBezTo>
                    <a:pt x="6656" y="5907"/>
                    <a:pt x="7882" y="2323"/>
                    <a:pt x="5858" y="775"/>
                  </a:cubicBezTo>
                  <a:cubicBezTo>
                    <a:pt x="5155" y="244"/>
                    <a:pt x="4357" y="1"/>
                    <a:pt x="35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8"/>
            <p:cNvSpPr/>
            <p:nvPr/>
          </p:nvSpPr>
          <p:spPr>
            <a:xfrm>
              <a:off x="1249850" y="3513275"/>
              <a:ext cx="184575" cy="254125"/>
            </a:xfrm>
            <a:custGeom>
              <a:rect b="b" l="l" r="r" t="t"/>
              <a:pathLst>
                <a:path extrusionOk="0" h="10165" w="7383">
                  <a:moveTo>
                    <a:pt x="4212" y="0"/>
                  </a:moveTo>
                  <a:cubicBezTo>
                    <a:pt x="3444" y="0"/>
                    <a:pt x="2709" y="427"/>
                    <a:pt x="2215" y="1028"/>
                  </a:cubicBezTo>
                  <a:cubicBezTo>
                    <a:pt x="1667" y="1683"/>
                    <a:pt x="1370" y="2504"/>
                    <a:pt x="1131" y="3338"/>
                  </a:cubicBezTo>
                  <a:cubicBezTo>
                    <a:pt x="643" y="5100"/>
                    <a:pt x="0" y="7517"/>
                    <a:pt x="1239" y="9136"/>
                  </a:cubicBezTo>
                  <a:lnTo>
                    <a:pt x="1227" y="9136"/>
                  </a:lnTo>
                  <a:cubicBezTo>
                    <a:pt x="1752" y="9820"/>
                    <a:pt x="2612" y="10164"/>
                    <a:pt x="3481" y="10164"/>
                  </a:cubicBezTo>
                  <a:cubicBezTo>
                    <a:pt x="3911" y="10164"/>
                    <a:pt x="4344" y="10080"/>
                    <a:pt x="4739" y="9910"/>
                  </a:cubicBezTo>
                  <a:cubicBezTo>
                    <a:pt x="5918" y="9386"/>
                    <a:pt x="6727" y="8231"/>
                    <a:pt x="7049" y="6981"/>
                  </a:cubicBezTo>
                  <a:cubicBezTo>
                    <a:pt x="7382" y="5731"/>
                    <a:pt x="7263" y="4409"/>
                    <a:pt x="6977" y="3147"/>
                  </a:cubicBezTo>
                  <a:cubicBezTo>
                    <a:pt x="6811" y="2457"/>
                    <a:pt x="6596" y="1754"/>
                    <a:pt x="6192" y="1171"/>
                  </a:cubicBezTo>
                  <a:cubicBezTo>
                    <a:pt x="5787" y="575"/>
                    <a:pt x="5168" y="111"/>
                    <a:pt x="4465" y="16"/>
                  </a:cubicBezTo>
                  <a:cubicBezTo>
                    <a:pt x="4381" y="5"/>
                    <a:pt x="4296" y="0"/>
                    <a:pt x="42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8"/>
            <p:cNvSpPr/>
            <p:nvPr/>
          </p:nvSpPr>
          <p:spPr>
            <a:xfrm>
              <a:off x="1563025" y="4091375"/>
              <a:ext cx="190475" cy="139725"/>
            </a:xfrm>
            <a:custGeom>
              <a:rect b="b" l="l" r="r" t="t"/>
              <a:pathLst>
                <a:path extrusionOk="0" h="5589" w="7619">
                  <a:moveTo>
                    <a:pt x="3949" y="1"/>
                  </a:moveTo>
                  <a:cubicBezTo>
                    <a:pt x="3922" y="1"/>
                    <a:pt x="3895" y="1"/>
                    <a:pt x="3868" y="2"/>
                  </a:cubicBezTo>
                  <a:cubicBezTo>
                    <a:pt x="1" y="115"/>
                    <a:pt x="1333" y="5589"/>
                    <a:pt x="4652" y="5589"/>
                  </a:cubicBezTo>
                  <a:cubicBezTo>
                    <a:pt x="5165" y="5589"/>
                    <a:pt x="5725" y="5458"/>
                    <a:pt x="6321" y="5157"/>
                  </a:cubicBezTo>
                  <a:cubicBezTo>
                    <a:pt x="6654" y="4990"/>
                    <a:pt x="6952" y="4776"/>
                    <a:pt x="7166" y="4479"/>
                  </a:cubicBezTo>
                  <a:cubicBezTo>
                    <a:pt x="7619" y="3847"/>
                    <a:pt x="7595" y="2966"/>
                    <a:pt x="7297" y="2240"/>
                  </a:cubicBezTo>
                  <a:cubicBezTo>
                    <a:pt x="6760" y="920"/>
                    <a:pt x="5374" y="1"/>
                    <a:pt x="39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8"/>
            <p:cNvSpPr/>
            <p:nvPr/>
          </p:nvSpPr>
          <p:spPr>
            <a:xfrm>
              <a:off x="1425475" y="4305050"/>
              <a:ext cx="187525" cy="185600"/>
            </a:xfrm>
            <a:custGeom>
              <a:rect b="b" l="l" r="r" t="t"/>
              <a:pathLst>
                <a:path extrusionOk="0" h="7424" w="7501">
                  <a:moveTo>
                    <a:pt x="3361" y="0"/>
                  </a:moveTo>
                  <a:cubicBezTo>
                    <a:pt x="2676" y="0"/>
                    <a:pt x="2022" y="344"/>
                    <a:pt x="1500" y="801"/>
                  </a:cubicBezTo>
                  <a:cubicBezTo>
                    <a:pt x="595" y="1623"/>
                    <a:pt x="36" y="2825"/>
                    <a:pt x="12" y="4052"/>
                  </a:cubicBezTo>
                  <a:cubicBezTo>
                    <a:pt x="0" y="4421"/>
                    <a:pt x="48" y="4790"/>
                    <a:pt x="143" y="5147"/>
                  </a:cubicBezTo>
                  <a:cubicBezTo>
                    <a:pt x="534" y="6484"/>
                    <a:pt x="1907" y="7423"/>
                    <a:pt x="3303" y="7423"/>
                  </a:cubicBezTo>
                  <a:cubicBezTo>
                    <a:pt x="3436" y="7423"/>
                    <a:pt x="3570" y="7415"/>
                    <a:pt x="3703" y="7397"/>
                  </a:cubicBezTo>
                  <a:cubicBezTo>
                    <a:pt x="7501" y="6921"/>
                    <a:pt x="7477" y="2456"/>
                    <a:pt x="4834" y="551"/>
                  </a:cubicBezTo>
                  <a:cubicBezTo>
                    <a:pt x="4465" y="289"/>
                    <a:pt x="4048" y="75"/>
                    <a:pt x="3608" y="15"/>
                  </a:cubicBezTo>
                  <a:cubicBezTo>
                    <a:pt x="3525" y="5"/>
                    <a:pt x="3443" y="0"/>
                    <a:pt x="33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8"/>
            <p:cNvSpPr/>
            <p:nvPr/>
          </p:nvSpPr>
          <p:spPr>
            <a:xfrm>
              <a:off x="1096850" y="4385575"/>
              <a:ext cx="230400" cy="231800"/>
            </a:xfrm>
            <a:custGeom>
              <a:rect b="b" l="l" r="r" t="t"/>
              <a:pathLst>
                <a:path extrusionOk="0" h="9272" w="9216">
                  <a:moveTo>
                    <a:pt x="4318" y="0"/>
                  </a:moveTo>
                  <a:cubicBezTo>
                    <a:pt x="2684" y="0"/>
                    <a:pt x="1085" y="1237"/>
                    <a:pt x="584" y="2843"/>
                  </a:cubicBezTo>
                  <a:cubicBezTo>
                    <a:pt x="1" y="4712"/>
                    <a:pt x="727" y="6819"/>
                    <a:pt x="2108" y="8201"/>
                  </a:cubicBezTo>
                  <a:cubicBezTo>
                    <a:pt x="2441" y="8546"/>
                    <a:pt x="2822" y="8843"/>
                    <a:pt x="3263" y="9034"/>
                  </a:cubicBezTo>
                  <a:cubicBezTo>
                    <a:pt x="3630" y="9198"/>
                    <a:pt x="4027" y="9272"/>
                    <a:pt x="4435" y="9272"/>
                  </a:cubicBezTo>
                  <a:cubicBezTo>
                    <a:pt x="5826" y="9272"/>
                    <a:pt x="7337" y="8416"/>
                    <a:pt x="8156" y="7403"/>
                  </a:cubicBezTo>
                  <a:cubicBezTo>
                    <a:pt x="9216" y="6093"/>
                    <a:pt x="8478" y="3724"/>
                    <a:pt x="7716" y="2319"/>
                  </a:cubicBezTo>
                  <a:cubicBezTo>
                    <a:pt x="7156" y="1283"/>
                    <a:pt x="6251" y="402"/>
                    <a:pt x="5120" y="104"/>
                  </a:cubicBezTo>
                  <a:cubicBezTo>
                    <a:pt x="4855" y="34"/>
                    <a:pt x="4586" y="0"/>
                    <a:pt x="43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8"/>
            <p:cNvSpPr/>
            <p:nvPr/>
          </p:nvSpPr>
          <p:spPr>
            <a:xfrm>
              <a:off x="950700" y="4105200"/>
              <a:ext cx="156600" cy="194250"/>
            </a:xfrm>
            <a:custGeom>
              <a:rect b="b" l="l" r="r" t="t"/>
              <a:pathLst>
                <a:path extrusionOk="0" h="7770" w="6264">
                  <a:moveTo>
                    <a:pt x="3259" y="0"/>
                  </a:moveTo>
                  <a:cubicBezTo>
                    <a:pt x="2700" y="0"/>
                    <a:pt x="2140" y="153"/>
                    <a:pt x="1667" y="449"/>
                  </a:cubicBezTo>
                  <a:cubicBezTo>
                    <a:pt x="536" y="1163"/>
                    <a:pt x="1" y="2580"/>
                    <a:pt x="72" y="3914"/>
                  </a:cubicBezTo>
                  <a:cubicBezTo>
                    <a:pt x="143" y="5354"/>
                    <a:pt x="691" y="7354"/>
                    <a:pt x="2275" y="7700"/>
                  </a:cubicBezTo>
                  <a:cubicBezTo>
                    <a:pt x="2495" y="7747"/>
                    <a:pt x="2706" y="7770"/>
                    <a:pt x="2908" y="7770"/>
                  </a:cubicBezTo>
                  <a:cubicBezTo>
                    <a:pt x="4831" y="7770"/>
                    <a:pt x="5954" y="5741"/>
                    <a:pt x="6180" y="3985"/>
                  </a:cubicBezTo>
                  <a:cubicBezTo>
                    <a:pt x="6263" y="3342"/>
                    <a:pt x="6263" y="2675"/>
                    <a:pt x="6073" y="2068"/>
                  </a:cubicBezTo>
                  <a:cubicBezTo>
                    <a:pt x="5799" y="1211"/>
                    <a:pt x="5108" y="485"/>
                    <a:pt x="4263" y="175"/>
                  </a:cubicBezTo>
                  <a:cubicBezTo>
                    <a:pt x="3942" y="58"/>
                    <a:pt x="3601" y="0"/>
                    <a:pt x="32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8"/>
            <p:cNvSpPr/>
            <p:nvPr/>
          </p:nvSpPr>
          <p:spPr>
            <a:xfrm>
              <a:off x="884625" y="3732375"/>
              <a:ext cx="289650" cy="213725"/>
            </a:xfrm>
            <a:custGeom>
              <a:rect b="b" l="l" r="r" t="t"/>
              <a:pathLst>
                <a:path extrusionOk="0" h="8549" w="11586">
                  <a:moveTo>
                    <a:pt x="5798" y="1"/>
                  </a:moveTo>
                  <a:cubicBezTo>
                    <a:pt x="5759" y="1"/>
                    <a:pt x="5719" y="2"/>
                    <a:pt x="5680" y="3"/>
                  </a:cubicBezTo>
                  <a:cubicBezTo>
                    <a:pt x="2298" y="134"/>
                    <a:pt x="0" y="4456"/>
                    <a:pt x="2334" y="7135"/>
                  </a:cubicBezTo>
                  <a:cubicBezTo>
                    <a:pt x="3181" y="8110"/>
                    <a:pt x="4537" y="8549"/>
                    <a:pt x="5930" y="8549"/>
                  </a:cubicBezTo>
                  <a:cubicBezTo>
                    <a:pt x="7648" y="8549"/>
                    <a:pt x="9424" y="7881"/>
                    <a:pt x="10371" y="6730"/>
                  </a:cubicBezTo>
                  <a:cubicBezTo>
                    <a:pt x="11418" y="5456"/>
                    <a:pt x="11585" y="3420"/>
                    <a:pt x="10514" y="2170"/>
                  </a:cubicBezTo>
                  <a:cubicBezTo>
                    <a:pt x="10025" y="1598"/>
                    <a:pt x="9359" y="1229"/>
                    <a:pt x="8692" y="896"/>
                  </a:cubicBezTo>
                  <a:cubicBezTo>
                    <a:pt x="7786" y="437"/>
                    <a:pt x="6815" y="1"/>
                    <a:pt x="57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8"/>
            <p:cNvSpPr/>
            <p:nvPr/>
          </p:nvSpPr>
          <p:spPr>
            <a:xfrm>
              <a:off x="623875" y="3501825"/>
              <a:ext cx="208975" cy="213950"/>
            </a:xfrm>
            <a:custGeom>
              <a:rect b="b" l="l" r="r" t="t"/>
              <a:pathLst>
                <a:path extrusionOk="0" h="8558" w="8359">
                  <a:moveTo>
                    <a:pt x="4034" y="1"/>
                  </a:moveTo>
                  <a:cubicBezTo>
                    <a:pt x="2734" y="1"/>
                    <a:pt x="1488" y="1001"/>
                    <a:pt x="858" y="2200"/>
                  </a:cubicBezTo>
                  <a:cubicBezTo>
                    <a:pt x="84" y="3665"/>
                    <a:pt x="1" y="5474"/>
                    <a:pt x="620" y="7010"/>
                  </a:cubicBezTo>
                  <a:cubicBezTo>
                    <a:pt x="1066" y="8116"/>
                    <a:pt x="2125" y="8557"/>
                    <a:pt x="3289" y="8557"/>
                  </a:cubicBezTo>
                  <a:cubicBezTo>
                    <a:pt x="4732" y="8557"/>
                    <a:pt x="6335" y="7880"/>
                    <a:pt x="7132" y="6951"/>
                  </a:cubicBezTo>
                  <a:cubicBezTo>
                    <a:pt x="8204" y="5701"/>
                    <a:pt x="8359" y="3748"/>
                    <a:pt x="7513" y="2343"/>
                  </a:cubicBezTo>
                  <a:cubicBezTo>
                    <a:pt x="7109" y="1676"/>
                    <a:pt x="6525" y="1141"/>
                    <a:pt x="5894" y="700"/>
                  </a:cubicBezTo>
                  <a:cubicBezTo>
                    <a:pt x="5525" y="438"/>
                    <a:pt x="5132" y="212"/>
                    <a:pt x="4703" y="93"/>
                  </a:cubicBezTo>
                  <a:cubicBezTo>
                    <a:pt x="4481" y="30"/>
                    <a:pt x="4257" y="1"/>
                    <a:pt x="40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8"/>
            <p:cNvSpPr/>
            <p:nvPr/>
          </p:nvSpPr>
          <p:spPr>
            <a:xfrm>
              <a:off x="627150" y="3909350"/>
              <a:ext cx="184625" cy="180375"/>
            </a:xfrm>
            <a:custGeom>
              <a:rect b="b" l="l" r="r" t="t"/>
              <a:pathLst>
                <a:path extrusionOk="0" h="7215" w="7385">
                  <a:moveTo>
                    <a:pt x="3392" y="1"/>
                  </a:moveTo>
                  <a:cubicBezTo>
                    <a:pt x="2616" y="1"/>
                    <a:pt x="1873" y="224"/>
                    <a:pt x="1334" y="722"/>
                  </a:cubicBezTo>
                  <a:cubicBezTo>
                    <a:pt x="929" y="1092"/>
                    <a:pt x="691" y="1592"/>
                    <a:pt x="501" y="2104"/>
                  </a:cubicBezTo>
                  <a:cubicBezTo>
                    <a:pt x="179" y="2937"/>
                    <a:pt x="0" y="3854"/>
                    <a:pt x="143" y="4747"/>
                  </a:cubicBezTo>
                  <a:cubicBezTo>
                    <a:pt x="286" y="5640"/>
                    <a:pt x="786" y="6497"/>
                    <a:pt x="1584" y="6926"/>
                  </a:cubicBezTo>
                  <a:cubicBezTo>
                    <a:pt x="1951" y="7125"/>
                    <a:pt x="2351" y="7215"/>
                    <a:pt x="2764" y="7215"/>
                  </a:cubicBezTo>
                  <a:cubicBezTo>
                    <a:pt x="4762" y="7215"/>
                    <a:pt x="7048" y="5116"/>
                    <a:pt x="7216" y="3270"/>
                  </a:cubicBezTo>
                  <a:cubicBezTo>
                    <a:pt x="7385" y="1336"/>
                    <a:pt x="5288" y="1"/>
                    <a:pt x="33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8"/>
            <p:cNvSpPr/>
            <p:nvPr/>
          </p:nvSpPr>
          <p:spPr>
            <a:xfrm>
              <a:off x="728650" y="4299175"/>
              <a:ext cx="158225" cy="160525"/>
            </a:xfrm>
            <a:custGeom>
              <a:rect b="b" l="l" r="r" t="t"/>
              <a:pathLst>
                <a:path extrusionOk="0" h="6421" w="6329">
                  <a:moveTo>
                    <a:pt x="2699" y="0"/>
                  </a:moveTo>
                  <a:cubicBezTo>
                    <a:pt x="2528" y="0"/>
                    <a:pt x="2358" y="18"/>
                    <a:pt x="2191" y="60"/>
                  </a:cubicBezTo>
                  <a:cubicBezTo>
                    <a:pt x="1215" y="310"/>
                    <a:pt x="620" y="1298"/>
                    <a:pt x="346" y="2262"/>
                  </a:cubicBezTo>
                  <a:cubicBezTo>
                    <a:pt x="1" y="3441"/>
                    <a:pt x="48" y="4894"/>
                    <a:pt x="989" y="5680"/>
                  </a:cubicBezTo>
                  <a:cubicBezTo>
                    <a:pt x="1610" y="6194"/>
                    <a:pt x="2297" y="6420"/>
                    <a:pt x="2957" y="6420"/>
                  </a:cubicBezTo>
                  <a:cubicBezTo>
                    <a:pt x="4740" y="6420"/>
                    <a:pt x="6329" y="4771"/>
                    <a:pt x="5894" y="2703"/>
                  </a:cubicBezTo>
                  <a:cubicBezTo>
                    <a:pt x="5632" y="1393"/>
                    <a:pt x="4513" y="298"/>
                    <a:pt x="3215" y="48"/>
                  </a:cubicBezTo>
                  <a:cubicBezTo>
                    <a:pt x="3043" y="18"/>
                    <a:pt x="2870" y="0"/>
                    <a:pt x="26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3" name="Google Shape;243;p8"/>
          <p:cNvGrpSpPr/>
          <p:nvPr/>
        </p:nvGrpSpPr>
        <p:grpSpPr>
          <a:xfrm rot="10800000">
            <a:off x="7876042" y="3783123"/>
            <a:ext cx="1227250" cy="1314775"/>
            <a:chOff x="5368525" y="1294325"/>
            <a:chExt cx="1227250" cy="1314775"/>
          </a:xfrm>
        </p:grpSpPr>
        <p:sp>
          <p:nvSpPr>
            <p:cNvPr id="244" name="Google Shape;244;p8"/>
            <p:cNvSpPr/>
            <p:nvPr/>
          </p:nvSpPr>
          <p:spPr>
            <a:xfrm>
              <a:off x="5368525" y="1294325"/>
              <a:ext cx="1227250" cy="1314775"/>
            </a:xfrm>
            <a:custGeom>
              <a:rect b="b" l="l" r="r" t="t"/>
              <a:pathLst>
                <a:path extrusionOk="0" fill="none" h="52591" w="49090">
                  <a:moveTo>
                    <a:pt x="14383" y="12217"/>
                  </a:moveTo>
                  <a:cubicBezTo>
                    <a:pt x="10109" y="12645"/>
                    <a:pt x="5525" y="13717"/>
                    <a:pt x="2655" y="17194"/>
                  </a:cubicBezTo>
                  <a:cubicBezTo>
                    <a:pt x="0" y="20432"/>
                    <a:pt x="214" y="24694"/>
                    <a:pt x="1488" y="28481"/>
                  </a:cubicBezTo>
                  <a:cubicBezTo>
                    <a:pt x="2489" y="31433"/>
                    <a:pt x="5060" y="35648"/>
                    <a:pt x="8835" y="34100"/>
                  </a:cubicBezTo>
                  <a:cubicBezTo>
                    <a:pt x="10621" y="33374"/>
                    <a:pt x="11644" y="31445"/>
                    <a:pt x="12704" y="29957"/>
                  </a:cubicBezTo>
                  <a:cubicBezTo>
                    <a:pt x="13395" y="28993"/>
                    <a:pt x="14085" y="28016"/>
                    <a:pt x="14847" y="27111"/>
                  </a:cubicBezTo>
                  <a:cubicBezTo>
                    <a:pt x="15323" y="26552"/>
                    <a:pt x="15907" y="25873"/>
                    <a:pt x="16705" y="25814"/>
                  </a:cubicBezTo>
                  <a:cubicBezTo>
                    <a:pt x="17157" y="25766"/>
                    <a:pt x="17609" y="25873"/>
                    <a:pt x="17979" y="26147"/>
                  </a:cubicBezTo>
                  <a:cubicBezTo>
                    <a:pt x="18312" y="26409"/>
                    <a:pt x="18550" y="26778"/>
                    <a:pt x="18681" y="27171"/>
                  </a:cubicBezTo>
                  <a:cubicBezTo>
                    <a:pt x="18836" y="27600"/>
                    <a:pt x="18729" y="28016"/>
                    <a:pt x="18622" y="28445"/>
                  </a:cubicBezTo>
                  <a:cubicBezTo>
                    <a:pt x="18562" y="28695"/>
                    <a:pt x="18491" y="28933"/>
                    <a:pt x="18407" y="29171"/>
                  </a:cubicBezTo>
                  <a:cubicBezTo>
                    <a:pt x="18252" y="29624"/>
                    <a:pt x="18050" y="30052"/>
                    <a:pt x="17812" y="30457"/>
                  </a:cubicBezTo>
                  <a:cubicBezTo>
                    <a:pt x="17574" y="30874"/>
                    <a:pt x="17312" y="31231"/>
                    <a:pt x="17014" y="31588"/>
                  </a:cubicBezTo>
                  <a:cubicBezTo>
                    <a:pt x="16717" y="31933"/>
                    <a:pt x="16383" y="32279"/>
                    <a:pt x="16038" y="32588"/>
                  </a:cubicBezTo>
                  <a:cubicBezTo>
                    <a:pt x="15693" y="32910"/>
                    <a:pt x="15288" y="33231"/>
                    <a:pt x="14895" y="33529"/>
                  </a:cubicBezTo>
                  <a:cubicBezTo>
                    <a:pt x="14645" y="33719"/>
                    <a:pt x="14395" y="33898"/>
                    <a:pt x="14145" y="34088"/>
                  </a:cubicBezTo>
                  <a:cubicBezTo>
                    <a:pt x="12823" y="35029"/>
                    <a:pt x="11406" y="35934"/>
                    <a:pt x="10490" y="37303"/>
                  </a:cubicBezTo>
                  <a:cubicBezTo>
                    <a:pt x="8108" y="40887"/>
                    <a:pt x="10787" y="44816"/>
                    <a:pt x="13597" y="47150"/>
                  </a:cubicBezTo>
                  <a:cubicBezTo>
                    <a:pt x="15395" y="48638"/>
                    <a:pt x="20836" y="52591"/>
                    <a:pt x="22824" y="49317"/>
                  </a:cubicBezTo>
                  <a:cubicBezTo>
                    <a:pt x="23682" y="47900"/>
                    <a:pt x="22562" y="45876"/>
                    <a:pt x="22205" y="44483"/>
                  </a:cubicBezTo>
                  <a:cubicBezTo>
                    <a:pt x="21800" y="42935"/>
                    <a:pt x="21503" y="41327"/>
                    <a:pt x="21360" y="39732"/>
                  </a:cubicBezTo>
                  <a:cubicBezTo>
                    <a:pt x="21312" y="39137"/>
                    <a:pt x="21265" y="38530"/>
                    <a:pt x="21372" y="37934"/>
                  </a:cubicBezTo>
                  <a:cubicBezTo>
                    <a:pt x="21550" y="36982"/>
                    <a:pt x="22408" y="36017"/>
                    <a:pt x="23324" y="36065"/>
                  </a:cubicBezTo>
                  <a:cubicBezTo>
                    <a:pt x="23455" y="36077"/>
                    <a:pt x="23491" y="36101"/>
                    <a:pt x="23598" y="36148"/>
                  </a:cubicBezTo>
                  <a:cubicBezTo>
                    <a:pt x="27004" y="37744"/>
                    <a:pt x="25229" y="42875"/>
                    <a:pt x="25634" y="45840"/>
                  </a:cubicBezTo>
                  <a:cubicBezTo>
                    <a:pt x="25920" y="47947"/>
                    <a:pt x="26837" y="50114"/>
                    <a:pt x="28730" y="51245"/>
                  </a:cubicBezTo>
                  <a:cubicBezTo>
                    <a:pt x="30730" y="52448"/>
                    <a:pt x="33016" y="51864"/>
                    <a:pt x="35124" y="51317"/>
                  </a:cubicBezTo>
                  <a:cubicBezTo>
                    <a:pt x="38564" y="50424"/>
                    <a:pt x="41982" y="49995"/>
                    <a:pt x="45530" y="49757"/>
                  </a:cubicBezTo>
                  <a:cubicBezTo>
                    <a:pt x="45732" y="49745"/>
                    <a:pt x="45696" y="49471"/>
                    <a:pt x="45506" y="49448"/>
                  </a:cubicBezTo>
                  <a:cubicBezTo>
                    <a:pt x="45506" y="49436"/>
                    <a:pt x="45506" y="49436"/>
                    <a:pt x="45494" y="49424"/>
                  </a:cubicBezTo>
                  <a:cubicBezTo>
                    <a:pt x="45470" y="49388"/>
                    <a:pt x="45446" y="49340"/>
                    <a:pt x="45434" y="49305"/>
                  </a:cubicBezTo>
                  <a:cubicBezTo>
                    <a:pt x="44149" y="47031"/>
                    <a:pt x="45351" y="44685"/>
                    <a:pt x="46446" y="42601"/>
                  </a:cubicBezTo>
                  <a:cubicBezTo>
                    <a:pt x="46577" y="42375"/>
                    <a:pt x="46708" y="42137"/>
                    <a:pt x="46839" y="41911"/>
                  </a:cubicBezTo>
                  <a:cubicBezTo>
                    <a:pt x="46970" y="41661"/>
                    <a:pt x="47113" y="41423"/>
                    <a:pt x="47256" y="41173"/>
                  </a:cubicBezTo>
                  <a:cubicBezTo>
                    <a:pt x="47399" y="40935"/>
                    <a:pt x="47554" y="40673"/>
                    <a:pt x="47685" y="40423"/>
                  </a:cubicBezTo>
                  <a:cubicBezTo>
                    <a:pt x="47828" y="40161"/>
                    <a:pt x="47959" y="39911"/>
                    <a:pt x="48089" y="39649"/>
                  </a:cubicBezTo>
                  <a:cubicBezTo>
                    <a:pt x="48220" y="39399"/>
                    <a:pt x="48328" y="39161"/>
                    <a:pt x="48423" y="38899"/>
                  </a:cubicBezTo>
                  <a:cubicBezTo>
                    <a:pt x="48518" y="38660"/>
                    <a:pt x="48601" y="38422"/>
                    <a:pt x="48661" y="38172"/>
                  </a:cubicBezTo>
                  <a:cubicBezTo>
                    <a:pt x="48697" y="38065"/>
                    <a:pt x="48721" y="37946"/>
                    <a:pt x="48744" y="37827"/>
                  </a:cubicBezTo>
                  <a:cubicBezTo>
                    <a:pt x="48780" y="37708"/>
                    <a:pt x="48804" y="37577"/>
                    <a:pt x="48804" y="37446"/>
                  </a:cubicBezTo>
                  <a:cubicBezTo>
                    <a:pt x="48792" y="37303"/>
                    <a:pt x="48721" y="37184"/>
                    <a:pt x="48637" y="37065"/>
                  </a:cubicBezTo>
                  <a:cubicBezTo>
                    <a:pt x="48578" y="36982"/>
                    <a:pt x="48518" y="36886"/>
                    <a:pt x="48447" y="36803"/>
                  </a:cubicBezTo>
                  <a:cubicBezTo>
                    <a:pt x="45244" y="32553"/>
                    <a:pt x="40208" y="31612"/>
                    <a:pt x="35505" y="29647"/>
                  </a:cubicBezTo>
                  <a:cubicBezTo>
                    <a:pt x="34659" y="29302"/>
                    <a:pt x="33397" y="28743"/>
                    <a:pt x="33373" y="27612"/>
                  </a:cubicBezTo>
                  <a:cubicBezTo>
                    <a:pt x="33350" y="26076"/>
                    <a:pt x="35397" y="25766"/>
                    <a:pt x="36421" y="25695"/>
                  </a:cubicBezTo>
                  <a:cubicBezTo>
                    <a:pt x="38064" y="25587"/>
                    <a:pt x="39707" y="26064"/>
                    <a:pt x="41184" y="26730"/>
                  </a:cubicBezTo>
                  <a:cubicBezTo>
                    <a:pt x="43779" y="27897"/>
                    <a:pt x="45839" y="29707"/>
                    <a:pt x="47780" y="31755"/>
                  </a:cubicBezTo>
                  <a:cubicBezTo>
                    <a:pt x="47875" y="31862"/>
                    <a:pt x="48006" y="31826"/>
                    <a:pt x="48089" y="31743"/>
                  </a:cubicBezTo>
                  <a:cubicBezTo>
                    <a:pt x="48173" y="31814"/>
                    <a:pt x="48304" y="31791"/>
                    <a:pt x="48328" y="31660"/>
                  </a:cubicBezTo>
                  <a:cubicBezTo>
                    <a:pt x="49090" y="27242"/>
                    <a:pt x="48399" y="22266"/>
                    <a:pt x="46304" y="18289"/>
                  </a:cubicBezTo>
                  <a:cubicBezTo>
                    <a:pt x="44803" y="15455"/>
                    <a:pt x="42220" y="12883"/>
                    <a:pt x="38791" y="13110"/>
                  </a:cubicBezTo>
                  <a:cubicBezTo>
                    <a:pt x="36969" y="13229"/>
                    <a:pt x="35290" y="14098"/>
                    <a:pt x="33719" y="14955"/>
                  </a:cubicBezTo>
                  <a:cubicBezTo>
                    <a:pt x="31742" y="16027"/>
                    <a:pt x="27825" y="18622"/>
                    <a:pt x="25777" y="16432"/>
                  </a:cubicBezTo>
                  <a:cubicBezTo>
                    <a:pt x="24075" y="14598"/>
                    <a:pt x="28408" y="13193"/>
                    <a:pt x="29254" y="12907"/>
                  </a:cubicBezTo>
                  <a:cubicBezTo>
                    <a:pt x="30575" y="12479"/>
                    <a:pt x="31945" y="12217"/>
                    <a:pt x="33326" y="12074"/>
                  </a:cubicBezTo>
                  <a:cubicBezTo>
                    <a:pt x="35981" y="11788"/>
                    <a:pt x="38648" y="11895"/>
                    <a:pt x="41303" y="12002"/>
                  </a:cubicBezTo>
                  <a:cubicBezTo>
                    <a:pt x="41374" y="12002"/>
                    <a:pt x="41446" y="11979"/>
                    <a:pt x="41517" y="11955"/>
                  </a:cubicBezTo>
                  <a:cubicBezTo>
                    <a:pt x="41589" y="11919"/>
                    <a:pt x="41648" y="11883"/>
                    <a:pt x="41696" y="11836"/>
                  </a:cubicBezTo>
                  <a:cubicBezTo>
                    <a:pt x="41755" y="11752"/>
                    <a:pt x="41779" y="11645"/>
                    <a:pt x="41755" y="11550"/>
                  </a:cubicBezTo>
                  <a:cubicBezTo>
                    <a:pt x="41743" y="11502"/>
                    <a:pt x="41732" y="11467"/>
                    <a:pt x="41708" y="11419"/>
                  </a:cubicBezTo>
                  <a:cubicBezTo>
                    <a:pt x="41672" y="11312"/>
                    <a:pt x="41636" y="11205"/>
                    <a:pt x="41601" y="11109"/>
                  </a:cubicBezTo>
                  <a:cubicBezTo>
                    <a:pt x="41529" y="10895"/>
                    <a:pt x="41446" y="10681"/>
                    <a:pt x="41351" y="10478"/>
                  </a:cubicBezTo>
                  <a:cubicBezTo>
                    <a:pt x="41267" y="10276"/>
                    <a:pt x="41172" y="10074"/>
                    <a:pt x="41077" y="9871"/>
                  </a:cubicBezTo>
                  <a:cubicBezTo>
                    <a:pt x="40970" y="9669"/>
                    <a:pt x="40862" y="9466"/>
                    <a:pt x="40755" y="9264"/>
                  </a:cubicBezTo>
                  <a:cubicBezTo>
                    <a:pt x="40648" y="9074"/>
                    <a:pt x="40529" y="8871"/>
                    <a:pt x="40410" y="8681"/>
                  </a:cubicBezTo>
                  <a:cubicBezTo>
                    <a:pt x="40291" y="8490"/>
                    <a:pt x="40160" y="8300"/>
                    <a:pt x="40029" y="8109"/>
                  </a:cubicBezTo>
                  <a:cubicBezTo>
                    <a:pt x="39898" y="7931"/>
                    <a:pt x="39755" y="7740"/>
                    <a:pt x="39624" y="7561"/>
                  </a:cubicBezTo>
                  <a:cubicBezTo>
                    <a:pt x="39481" y="7383"/>
                    <a:pt x="39338" y="7204"/>
                    <a:pt x="39184" y="7026"/>
                  </a:cubicBezTo>
                  <a:cubicBezTo>
                    <a:pt x="39041" y="6847"/>
                    <a:pt x="38886" y="6668"/>
                    <a:pt x="38719" y="6502"/>
                  </a:cubicBezTo>
                  <a:cubicBezTo>
                    <a:pt x="38564" y="6335"/>
                    <a:pt x="38398" y="6168"/>
                    <a:pt x="38243" y="6002"/>
                  </a:cubicBezTo>
                  <a:cubicBezTo>
                    <a:pt x="38076" y="5835"/>
                    <a:pt x="37898" y="5668"/>
                    <a:pt x="37731" y="5514"/>
                  </a:cubicBezTo>
                  <a:cubicBezTo>
                    <a:pt x="37552" y="5359"/>
                    <a:pt x="37386" y="5204"/>
                    <a:pt x="37195" y="5049"/>
                  </a:cubicBezTo>
                  <a:cubicBezTo>
                    <a:pt x="37017" y="4894"/>
                    <a:pt x="36838" y="4752"/>
                    <a:pt x="36648" y="4597"/>
                  </a:cubicBezTo>
                  <a:cubicBezTo>
                    <a:pt x="36469" y="4454"/>
                    <a:pt x="36278" y="4311"/>
                    <a:pt x="36088" y="4180"/>
                  </a:cubicBezTo>
                  <a:cubicBezTo>
                    <a:pt x="35897" y="4037"/>
                    <a:pt x="35695" y="3906"/>
                    <a:pt x="35505" y="3763"/>
                  </a:cubicBezTo>
                  <a:cubicBezTo>
                    <a:pt x="35302" y="3632"/>
                    <a:pt x="35100" y="3513"/>
                    <a:pt x="34897" y="3382"/>
                  </a:cubicBezTo>
                  <a:cubicBezTo>
                    <a:pt x="34695" y="3263"/>
                    <a:pt x="34493" y="3132"/>
                    <a:pt x="34290" y="3025"/>
                  </a:cubicBezTo>
                  <a:cubicBezTo>
                    <a:pt x="34076" y="2906"/>
                    <a:pt x="33873" y="2787"/>
                    <a:pt x="33659" y="2680"/>
                  </a:cubicBezTo>
                  <a:cubicBezTo>
                    <a:pt x="33445" y="2573"/>
                    <a:pt x="33242" y="2466"/>
                    <a:pt x="33028" y="2358"/>
                  </a:cubicBezTo>
                  <a:cubicBezTo>
                    <a:pt x="32814" y="2263"/>
                    <a:pt x="32599" y="2168"/>
                    <a:pt x="32373" y="2073"/>
                  </a:cubicBezTo>
                  <a:cubicBezTo>
                    <a:pt x="32159" y="1977"/>
                    <a:pt x="31945" y="1882"/>
                    <a:pt x="31718" y="1799"/>
                  </a:cubicBezTo>
                  <a:cubicBezTo>
                    <a:pt x="31504" y="1715"/>
                    <a:pt x="31290" y="1632"/>
                    <a:pt x="31064" y="1561"/>
                  </a:cubicBezTo>
                  <a:cubicBezTo>
                    <a:pt x="30849" y="1477"/>
                    <a:pt x="30623" y="1406"/>
                    <a:pt x="30397" y="1334"/>
                  </a:cubicBezTo>
                  <a:cubicBezTo>
                    <a:pt x="30171" y="1275"/>
                    <a:pt x="29956" y="1203"/>
                    <a:pt x="29730" y="1144"/>
                  </a:cubicBezTo>
                  <a:cubicBezTo>
                    <a:pt x="29504" y="1084"/>
                    <a:pt x="29290" y="1037"/>
                    <a:pt x="29063" y="977"/>
                  </a:cubicBezTo>
                  <a:cubicBezTo>
                    <a:pt x="28837" y="930"/>
                    <a:pt x="28611" y="882"/>
                    <a:pt x="28397" y="846"/>
                  </a:cubicBezTo>
                  <a:cubicBezTo>
                    <a:pt x="28170" y="799"/>
                    <a:pt x="27944" y="763"/>
                    <a:pt x="27718" y="739"/>
                  </a:cubicBezTo>
                  <a:cubicBezTo>
                    <a:pt x="27539" y="715"/>
                    <a:pt x="27361" y="692"/>
                    <a:pt x="27182" y="668"/>
                  </a:cubicBezTo>
                  <a:cubicBezTo>
                    <a:pt x="20872" y="1"/>
                    <a:pt x="16395" y="4906"/>
                    <a:pt x="14692" y="10467"/>
                  </a:cubicBezTo>
                  <a:moveTo>
                    <a:pt x="9787" y="23932"/>
                  </a:moveTo>
                  <a:cubicBezTo>
                    <a:pt x="10192" y="24135"/>
                    <a:pt x="10692" y="24087"/>
                    <a:pt x="11085" y="23873"/>
                  </a:cubicBezTo>
                  <a:cubicBezTo>
                    <a:pt x="11490" y="23671"/>
                    <a:pt x="11799" y="23325"/>
                    <a:pt x="12037" y="22944"/>
                  </a:cubicBezTo>
                  <a:cubicBezTo>
                    <a:pt x="12395" y="22373"/>
                    <a:pt x="12609" y="21718"/>
                    <a:pt x="12656" y="21051"/>
                  </a:cubicBezTo>
                  <a:cubicBezTo>
                    <a:pt x="12692" y="20527"/>
                    <a:pt x="12597" y="19956"/>
                    <a:pt x="12216" y="19611"/>
                  </a:cubicBezTo>
                  <a:cubicBezTo>
                    <a:pt x="11764" y="19206"/>
                    <a:pt x="11037" y="19265"/>
                    <a:pt x="10537" y="19599"/>
                  </a:cubicBezTo>
                  <a:cubicBezTo>
                    <a:pt x="10037" y="19932"/>
                    <a:pt x="9739" y="20492"/>
                    <a:pt x="9525" y="21063"/>
                  </a:cubicBezTo>
                  <a:cubicBezTo>
                    <a:pt x="9239" y="21885"/>
                    <a:pt x="8739" y="23409"/>
                    <a:pt x="9787" y="23932"/>
                  </a:cubicBezTo>
                  <a:close/>
                  <a:moveTo>
                    <a:pt x="18610" y="33541"/>
                  </a:moveTo>
                  <a:cubicBezTo>
                    <a:pt x="18133" y="33862"/>
                    <a:pt x="17836" y="34398"/>
                    <a:pt x="17705" y="34946"/>
                  </a:cubicBezTo>
                  <a:cubicBezTo>
                    <a:pt x="17633" y="35291"/>
                    <a:pt x="17633" y="35684"/>
                    <a:pt x="17883" y="35922"/>
                  </a:cubicBezTo>
                  <a:cubicBezTo>
                    <a:pt x="18026" y="36053"/>
                    <a:pt x="18217" y="36113"/>
                    <a:pt x="18407" y="36148"/>
                  </a:cubicBezTo>
                  <a:cubicBezTo>
                    <a:pt x="18562" y="36184"/>
                    <a:pt x="18717" y="36208"/>
                    <a:pt x="18883" y="36184"/>
                  </a:cubicBezTo>
                  <a:cubicBezTo>
                    <a:pt x="19193" y="36160"/>
                    <a:pt x="19491" y="35982"/>
                    <a:pt x="19705" y="35755"/>
                  </a:cubicBezTo>
                  <a:cubicBezTo>
                    <a:pt x="19919" y="35517"/>
                    <a:pt x="20074" y="35231"/>
                    <a:pt x="20217" y="34958"/>
                  </a:cubicBezTo>
                  <a:cubicBezTo>
                    <a:pt x="20336" y="34708"/>
                    <a:pt x="20443" y="34458"/>
                    <a:pt x="20467" y="34184"/>
                  </a:cubicBezTo>
                  <a:cubicBezTo>
                    <a:pt x="20562" y="33136"/>
                    <a:pt x="19253" y="33112"/>
                    <a:pt x="18610" y="33541"/>
                  </a:cubicBezTo>
                  <a:close/>
                  <a:moveTo>
                    <a:pt x="37707" y="22694"/>
                  </a:moveTo>
                  <a:cubicBezTo>
                    <a:pt x="38303" y="22563"/>
                    <a:pt x="38874" y="22373"/>
                    <a:pt x="39374" y="22075"/>
                  </a:cubicBezTo>
                  <a:cubicBezTo>
                    <a:pt x="39874" y="21766"/>
                    <a:pt x="40291" y="21325"/>
                    <a:pt x="40469" y="20813"/>
                  </a:cubicBezTo>
                  <a:cubicBezTo>
                    <a:pt x="40708" y="20134"/>
                    <a:pt x="40505" y="19372"/>
                    <a:pt x="40005" y="18825"/>
                  </a:cubicBezTo>
                  <a:cubicBezTo>
                    <a:pt x="39505" y="18277"/>
                    <a:pt x="38743" y="17956"/>
                    <a:pt x="37957" y="17884"/>
                  </a:cubicBezTo>
                  <a:cubicBezTo>
                    <a:pt x="37183" y="17813"/>
                    <a:pt x="36386" y="17991"/>
                    <a:pt x="35695" y="18325"/>
                  </a:cubicBezTo>
                  <a:cubicBezTo>
                    <a:pt x="34885" y="18718"/>
                    <a:pt x="34207" y="19325"/>
                    <a:pt x="33766" y="20039"/>
                  </a:cubicBezTo>
                  <a:cubicBezTo>
                    <a:pt x="33623" y="20265"/>
                    <a:pt x="33504" y="20503"/>
                    <a:pt x="33445" y="20754"/>
                  </a:cubicBezTo>
                  <a:cubicBezTo>
                    <a:pt x="32921" y="22992"/>
                    <a:pt x="36100" y="23051"/>
                    <a:pt x="37707" y="22694"/>
                  </a:cubicBezTo>
                  <a:close/>
                  <a:moveTo>
                    <a:pt x="26372" y="5264"/>
                  </a:moveTo>
                  <a:cubicBezTo>
                    <a:pt x="25384" y="4918"/>
                    <a:pt x="24217" y="5168"/>
                    <a:pt x="23479" y="5918"/>
                  </a:cubicBezTo>
                  <a:cubicBezTo>
                    <a:pt x="22753" y="6668"/>
                    <a:pt x="22539" y="7883"/>
                    <a:pt x="23003" y="8812"/>
                  </a:cubicBezTo>
                  <a:cubicBezTo>
                    <a:pt x="23277" y="9371"/>
                    <a:pt x="23801" y="9824"/>
                    <a:pt x="24420" y="9907"/>
                  </a:cubicBezTo>
                  <a:cubicBezTo>
                    <a:pt x="25610" y="10062"/>
                    <a:pt x="26670" y="9288"/>
                    <a:pt x="27170" y="8240"/>
                  </a:cubicBezTo>
                  <a:cubicBezTo>
                    <a:pt x="27658" y="7192"/>
                    <a:pt x="27658" y="5692"/>
                    <a:pt x="26372" y="5264"/>
                  </a:cubicBezTo>
                  <a:close/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8"/>
            <p:cNvSpPr/>
            <p:nvPr/>
          </p:nvSpPr>
          <p:spPr>
            <a:xfrm>
              <a:off x="5388750" y="1307125"/>
              <a:ext cx="1096300" cy="1229650"/>
            </a:xfrm>
            <a:custGeom>
              <a:rect b="b" l="l" r="r" t="t"/>
              <a:pathLst>
                <a:path extrusionOk="0" fill="none" h="49186" w="43852">
                  <a:moveTo>
                    <a:pt x="43756" y="48983"/>
                  </a:moveTo>
                  <a:cubicBezTo>
                    <a:pt x="33910" y="43197"/>
                    <a:pt x="28290" y="32731"/>
                    <a:pt x="22599" y="23230"/>
                  </a:cubicBezTo>
                  <a:cubicBezTo>
                    <a:pt x="19598" y="18217"/>
                    <a:pt x="16693" y="13098"/>
                    <a:pt x="12812" y="8692"/>
                  </a:cubicBezTo>
                  <a:cubicBezTo>
                    <a:pt x="11121" y="6787"/>
                    <a:pt x="9276" y="5013"/>
                    <a:pt x="7228" y="3501"/>
                  </a:cubicBezTo>
                  <a:cubicBezTo>
                    <a:pt x="5370" y="2132"/>
                    <a:pt x="3168" y="620"/>
                    <a:pt x="882" y="144"/>
                  </a:cubicBezTo>
                  <a:cubicBezTo>
                    <a:pt x="191" y="1"/>
                    <a:pt x="1" y="930"/>
                    <a:pt x="537" y="1239"/>
                  </a:cubicBezTo>
                  <a:cubicBezTo>
                    <a:pt x="2942" y="2692"/>
                    <a:pt x="5394" y="3751"/>
                    <a:pt x="7609" y="5549"/>
                  </a:cubicBezTo>
                  <a:cubicBezTo>
                    <a:pt x="9645" y="7216"/>
                    <a:pt x="11478" y="9133"/>
                    <a:pt x="13133" y="11181"/>
                  </a:cubicBezTo>
                  <a:cubicBezTo>
                    <a:pt x="16943" y="15884"/>
                    <a:pt x="19932" y="21206"/>
                    <a:pt x="23170" y="26290"/>
                  </a:cubicBezTo>
                  <a:cubicBezTo>
                    <a:pt x="28481" y="34636"/>
                    <a:pt x="34410" y="44733"/>
                    <a:pt x="43697" y="49138"/>
                  </a:cubicBezTo>
                  <a:cubicBezTo>
                    <a:pt x="43792" y="49186"/>
                    <a:pt x="43851" y="49031"/>
                    <a:pt x="43768" y="48983"/>
                  </a:cubicBezTo>
                  <a:close/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8"/>
            <p:cNvSpPr/>
            <p:nvPr/>
          </p:nvSpPr>
          <p:spPr>
            <a:xfrm>
              <a:off x="6489325" y="2184725"/>
              <a:ext cx="38725" cy="31925"/>
            </a:xfrm>
            <a:custGeom>
              <a:rect b="b" l="l" r="r" t="t"/>
              <a:pathLst>
                <a:path extrusionOk="0" h="1277" w="1549">
                  <a:moveTo>
                    <a:pt x="37" y="1"/>
                  </a:moveTo>
                  <a:cubicBezTo>
                    <a:pt x="17" y="1"/>
                    <a:pt x="1" y="26"/>
                    <a:pt x="19" y="44"/>
                  </a:cubicBezTo>
                  <a:lnTo>
                    <a:pt x="1483" y="1270"/>
                  </a:lnTo>
                  <a:cubicBezTo>
                    <a:pt x="1490" y="1275"/>
                    <a:pt x="1497" y="1277"/>
                    <a:pt x="1503" y="1277"/>
                  </a:cubicBezTo>
                  <a:cubicBezTo>
                    <a:pt x="1530" y="1277"/>
                    <a:pt x="1548" y="1242"/>
                    <a:pt x="1519" y="1223"/>
                  </a:cubicBezTo>
                  <a:cubicBezTo>
                    <a:pt x="1031" y="818"/>
                    <a:pt x="543" y="413"/>
                    <a:pt x="55" y="8"/>
                  </a:cubicBezTo>
                  <a:cubicBezTo>
                    <a:pt x="49" y="3"/>
                    <a:pt x="43" y="1"/>
                    <a:pt x="37" y="1"/>
                  </a:cubicBezTo>
                  <a:close/>
                </a:path>
              </a:pathLst>
            </a:custGeom>
            <a:solidFill>
              <a:srgbClr val="FDF5E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7" name="Google Shape;247;p8"/>
          <p:cNvSpPr txBox="1"/>
          <p:nvPr>
            <p:ph type="title"/>
          </p:nvPr>
        </p:nvSpPr>
        <p:spPr>
          <a:xfrm>
            <a:off x="1970551" y="1299600"/>
            <a:ext cx="5189400" cy="2544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9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248" name="Google Shape;248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9"/>
          <p:cNvSpPr/>
          <p:nvPr/>
        </p:nvSpPr>
        <p:spPr>
          <a:xfrm>
            <a:off x="-7292" y="-7292"/>
            <a:ext cx="1761275" cy="1515075"/>
          </a:xfrm>
          <a:custGeom>
            <a:rect b="b" l="l" r="r" t="t"/>
            <a:pathLst>
              <a:path extrusionOk="0" h="60603" w="70451">
                <a:moveTo>
                  <a:pt x="227" y="0"/>
                </a:moveTo>
                <a:lnTo>
                  <a:pt x="1" y="60222"/>
                </a:lnTo>
                <a:cubicBezTo>
                  <a:pt x="592" y="60484"/>
                  <a:pt x="1209" y="60603"/>
                  <a:pt x="1830" y="60603"/>
                </a:cubicBezTo>
                <a:cubicBezTo>
                  <a:pt x="3974" y="60603"/>
                  <a:pt x="6155" y="59182"/>
                  <a:pt x="7383" y="57317"/>
                </a:cubicBezTo>
                <a:cubicBezTo>
                  <a:pt x="8966" y="54912"/>
                  <a:pt x="9407" y="51959"/>
                  <a:pt x="10026" y="49149"/>
                </a:cubicBezTo>
                <a:cubicBezTo>
                  <a:pt x="10645" y="46339"/>
                  <a:pt x="11597" y="43398"/>
                  <a:pt x="13836" y="41588"/>
                </a:cubicBezTo>
                <a:cubicBezTo>
                  <a:pt x="18253" y="38040"/>
                  <a:pt x="25694" y="40350"/>
                  <a:pt x="29671" y="36314"/>
                </a:cubicBezTo>
                <a:cubicBezTo>
                  <a:pt x="32148" y="33802"/>
                  <a:pt x="32219" y="29837"/>
                  <a:pt x="33684" y="26634"/>
                </a:cubicBezTo>
                <a:cubicBezTo>
                  <a:pt x="35898" y="21753"/>
                  <a:pt x="41173" y="19026"/>
                  <a:pt x="46316" y="17526"/>
                </a:cubicBezTo>
                <a:cubicBezTo>
                  <a:pt x="51460" y="16026"/>
                  <a:pt x="56913" y="15347"/>
                  <a:pt x="61663" y="12883"/>
                </a:cubicBezTo>
                <a:cubicBezTo>
                  <a:pt x="66414" y="10406"/>
                  <a:pt x="70450" y="5394"/>
                  <a:pt x="69593" y="107"/>
                </a:cubicBezTo>
                <a:lnTo>
                  <a:pt x="22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1" name="Google Shape;251;p9"/>
          <p:cNvGrpSpPr/>
          <p:nvPr/>
        </p:nvGrpSpPr>
        <p:grpSpPr>
          <a:xfrm rot="8838117">
            <a:off x="335074" y="3877231"/>
            <a:ext cx="1004345" cy="991737"/>
            <a:chOff x="623875" y="3501825"/>
            <a:chExt cx="1129625" cy="1115550"/>
          </a:xfrm>
        </p:grpSpPr>
        <p:sp>
          <p:nvSpPr>
            <p:cNvPr id="252" name="Google Shape;252;p9"/>
            <p:cNvSpPr/>
            <p:nvPr/>
          </p:nvSpPr>
          <p:spPr>
            <a:xfrm>
              <a:off x="1216200" y="3930850"/>
              <a:ext cx="226250" cy="349950"/>
            </a:xfrm>
            <a:custGeom>
              <a:rect b="b" l="l" r="r" t="t"/>
              <a:pathLst>
                <a:path extrusionOk="0" h="13998" w="9050">
                  <a:moveTo>
                    <a:pt x="5916" y="0"/>
                  </a:moveTo>
                  <a:cubicBezTo>
                    <a:pt x="5287" y="0"/>
                    <a:pt x="4655" y="203"/>
                    <a:pt x="4156" y="601"/>
                  </a:cubicBezTo>
                  <a:cubicBezTo>
                    <a:pt x="3716" y="946"/>
                    <a:pt x="3394" y="1422"/>
                    <a:pt x="3073" y="1898"/>
                  </a:cubicBezTo>
                  <a:cubicBezTo>
                    <a:pt x="1227" y="4625"/>
                    <a:pt x="1" y="6661"/>
                    <a:pt x="1" y="10066"/>
                  </a:cubicBezTo>
                  <a:cubicBezTo>
                    <a:pt x="25" y="11483"/>
                    <a:pt x="287" y="13162"/>
                    <a:pt x="1561" y="13781"/>
                  </a:cubicBezTo>
                  <a:cubicBezTo>
                    <a:pt x="1860" y="13930"/>
                    <a:pt x="2187" y="13997"/>
                    <a:pt x="2518" y="13997"/>
                  </a:cubicBezTo>
                  <a:cubicBezTo>
                    <a:pt x="3082" y="13997"/>
                    <a:pt x="3659" y="13803"/>
                    <a:pt x="4132" y="13495"/>
                  </a:cubicBezTo>
                  <a:cubicBezTo>
                    <a:pt x="4894" y="12995"/>
                    <a:pt x="5442" y="12257"/>
                    <a:pt x="5942" y="11495"/>
                  </a:cubicBezTo>
                  <a:cubicBezTo>
                    <a:pt x="6907" y="9995"/>
                    <a:pt x="7716" y="8387"/>
                    <a:pt x="8323" y="6709"/>
                  </a:cubicBezTo>
                  <a:cubicBezTo>
                    <a:pt x="8728" y="5613"/>
                    <a:pt x="9050" y="4458"/>
                    <a:pt x="8954" y="3291"/>
                  </a:cubicBezTo>
                  <a:cubicBezTo>
                    <a:pt x="8871" y="2125"/>
                    <a:pt x="8312" y="946"/>
                    <a:pt x="7299" y="362"/>
                  </a:cubicBezTo>
                  <a:cubicBezTo>
                    <a:pt x="6881" y="120"/>
                    <a:pt x="6399" y="0"/>
                    <a:pt x="59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9"/>
            <p:cNvSpPr/>
            <p:nvPr/>
          </p:nvSpPr>
          <p:spPr>
            <a:xfrm>
              <a:off x="1504650" y="3753250"/>
              <a:ext cx="197075" cy="176850"/>
            </a:xfrm>
            <a:custGeom>
              <a:rect b="b" l="l" r="r" t="t"/>
              <a:pathLst>
                <a:path extrusionOk="0" h="7074" w="7883">
                  <a:moveTo>
                    <a:pt x="3581" y="1"/>
                  </a:moveTo>
                  <a:cubicBezTo>
                    <a:pt x="1731" y="1"/>
                    <a:pt x="8" y="1385"/>
                    <a:pt x="0" y="3549"/>
                  </a:cubicBezTo>
                  <a:cubicBezTo>
                    <a:pt x="0" y="4657"/>
                    <a:pt x="524" y="5764"/>
                    <a:pt x="1405" y="6431"/>
                  </a:cubicBezTo>
                  <a:cubicBezTo>
                    <a:pt x="1964" y="6848"/>
                    <a:pt x="2658" y="7074"/>
                    <a:pt x="3347" y="7074"/>
                  </a:cubicBezTo>
                  <a:cubicBezTo>
                    <a:pt x="3759" y="7074"/>
                    <a:pt x="4169" y="6993"/>
                    <a:pt x="4548" y="6824"/>
                  </a:cubicBezTo>
                  <a:cubicBezTo>
                    <a:pt x="6656" y="5907"/>
                    <a:pt x="7882" y="2323"/>
                    <a:pt x="5858" y="775"/>
                  </a:cubicBezTo>
                  <a:cubicBezTo>
                    <a:pt x="5155" y="244"/>
                    <a:pt x="4357" y="1"/>
                    <a:pt x="35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9"/>
            <p:cNvSpPr/>
            <p:nvPr/>
          </p:nvSpPr>
          <p:spPr>
            <a:xfrm>
              <a:off x="1249850" y="3513275"/>
              <a:ext cx="184575" cy="254125"/>
            </a:xfrm>
            <a:custGeom>
              <a:rect b="b" l="l" r="r" t="t"/>
              <a:pathLst>
                <a:path extrusionOk="0" h="10165" w="7383">
                  <a:moveTo>
                    <a:pt x="4212" y="0"/>
                  </a:moveTo>
                  <a:cubicBezTo>
                    <a:pt x="3444" y="0"/>
                    <a:pt x="2709" y="427"/>
                    <a:pt x="2215" y="1028"/>
                  </a:cubicBezTo>
                  <a:cubicBezTo>
                    <a:pt x="1667" y="1683"/>
                    <a:pt x="1370" y="2504"/>
                    <a:pt x="1131" y="3338"/>
                  </a:cubicBezTo>
                  <a:cubicBezTo>
                    <a:pt x="643" y="5100"/>
                    <a:pt x="0" y="7517"/>
                    <a:pt x="1239" y="9136"/>
                  </a:cubicBezTo>
                  <a:lnTo>
                    <a:pt x="1227" y="9136"/>
                  </a:lnTo>
                  <a:cubicBezTo>
                    <a:pt x="1752" y="9820"/>
                    <a:pt x="2612" y="10164"/>
                    <a:pt x="3481" y="10164"/>
                  </a:cubicBezTo>
                  <a:cubicBezTo>
                    <a:pt x="3911" y="10164"/>
                    <a:pt x="4344" y="10080"/>
                    <a:pt x="4739" y="9910"/>
                  </a:cubicBezTo>
                  <a:cubicBezTo>
                    <a:pt x="5918" y="9386"/>
                    <a:pt x="6727" y="8231"/>
                    <a:pt x="7049" y="6981"/>
                  </a:cubicBezTo>
                  <a:cubicBezTo>
                    <a:pt x="7382" y="5731"/>
                    <a:pt x="7263" y="4409"/>
                    <a:pt x="6977" y="3147"/>
                  </a:cubicBezTo>
                  <a:cubicBezTo>
                    <a:pt x="6811" y="2457"/>
                    <a:pt x="6596" y="1754"/>
                    <a:pt x="6192" y="1171"/>
                  </a:cubicBezTo>
                  <a:cubicBezTo>
                    <a:pt x="5787" y="575"/>
                    <a:pt x="5168" y="111"/>
                    <a:pt x="4465" y="16"/>
                  </a:cubicBezTo>
                  <a:cubicBezTo>
                    <a:pt x="4381" y="5"/>
                    <a:pt x="4296" y="0"/>
                    <a:pt x="42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9"/>
            <p:cNvSpPr/>
            <p:nvPr/>
          </p:nvSpPr>
          <p:spPr>
            <a:xfrm>
              <a:off x="1563025" y="4091375"/>
              <a:ext cx="190475" cy="139725"/>
            </a:xfrm>
            <a:custGeom>
              <a:rect b="b" l="l" r="r" t="t"/>
              <a:pathLst>
                <a:path extrusionOk="0" h="5589" w="7619">
                  <a:moveTo>
                    <a:pt x="3949" y="1"/>
                  </a:moveTo>
                  <a:cubicBezTo>
                    <a:pt x="3922" y="1"/>
                    <a:pt x="3895" y="1"/>
                    <a:pt x="3868" y="2"/>
                  </a:cubicBezTo>
                  <a:cubicBezTo>
                    <a:pt x="1" y="115"/>
                    <a:pt x="1333" y="5589"/>
                    <a:pt x="4652" y="5589"/>
                  </a:cubicBezTo>
                  <a:cubicBezTo>
                    <a:pt x="5165" y="5589"/>
                    <a:pt x="5725" y="5458"/>
                    <a:pt x="6321" y="5157"/>
                  </a:cubicBezTo>
                  <a:cubicBezTo>
                    <a:pt x="6654" y="4990"/>
                    <a:pt x="6952" y="4776"/>
                    <a:pt x="7166" y="4479"/>
                  </a:cubicBezTo>
                  <a:cubicBezTo>
                    <a:pt x="7619" y="3847"/>
                    <a:pt x="7595" y="2966"/>
                    <a:pt x="7297" y="2240"/>
                  </a:cubicBezTo>
                  <a:cubicBezTo>
                    <a:pt x="6760" y="920"/>
                    <a:pt x="5374" y="1"/>
                    <a:pt x="39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9"/>
            <p:cNvSpPr/>
            <p:nvPr/>
          </p:nvSpPr>
          <p:spPr>
            <a:xfrm>
              <a:off x="1425475" y="4305050"/>
              <a:ext cx="187525" cy="185600"/>
            </a:xfrm>
            <a:custGeom>
              <a:rect b="b" l="l" r="r" t="t"/>
              <a:pathLst>
                <a:path extrusionOk="0" h="7424" w="7501">
                  <a:moveTo>
                    <a:pt x="3361" y="0"/>
                  </a:moveTo>
                  <a:cubicBezTo>
                    <a:pt x="2676" y="0"/>
                    <a:pt x="2022" y="344"/>
                    <a:pt x="1500" y="801"/>
                  </a:cubicBezTo>
                  <a:cubicBezTo>
                    <a:pt x="595" y="1623"/>
                    <a:pt x="36" y="2825"/>
                    <a:pt x="12" y="4052"/>
                  </a:cubicBezTo>
                  <a:cubicBezTo>
                    <a:pt x="0" y="4421"/>
                    <a:pt x="48" y="4790"/>
                    <a:pt x="143" y="5147"/>
                  </a:cubicBezTo>
                  <a:cubicBezTo>
                    <a:pt x="534" y="6484"/>
                    <a:pt x="1907" y="7423"/>
                    <a:pt x="3303" y="7423"/>
                  </a:cubicBezTo>
                  <a:cubicBezTo>
                    <a:pt x="3436" y="7423"/>
                    <a:pt x="3570" y="7415"/>
                    <a:pt x="3703" y="7397"/>
                  </a:cubicBezTo>
                  <a:cubicBezTo>
                    <a:pt x="7501" y="6921"/>
                    <a:pt x="7477" y="2456"/>
                    <a:pt x="4834" y="551"/>
                  </a:cubicBezTo>
                  <a:cubicBezTo>
                    <a:pt x="4465" y="289"/>
                    <a:pt x="4048" y="75"/>
                    <a:pt x="3608" y="15"/>
                  </a:cubicBezTo>
                  <a:cubicBezTo>
                    <a:pt x="3525" y="5"/>
                    <a:pt x="3443" y="0"/>
                    <a:pt x="33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9"/>
            <p:cNvSpPr/>
            <p:nvPr/>
          </p:nvSpPr>
          <p:spPr>
            <a:xfrm>
              <a:off x="1096850" y="4385575"/>
              <a:ext cx="230400" cy="231800"/>
            </a:xfrm>
            <a:custGeom>
              <a:rect b="b" l="l" r="r" t="t"/>
              <a:pathLst>
                <a:path extrusionOk="0" h="9272" w="9216">
                  <a:moveTo>
                    <a:pt x="4318" y="0"/>
                  </a:moveTo>
                  <a:cubicBezTo>
                    <a:pt x="2684" y="0"/>
                    <a:pt x="1085" y="1237"/>
                    <a:pt x="584" y="2843"/>
                  </a:cubicBezTo>
                  <a:cubicBezTo>
                    <a:pt x="1" y="4712"/>
                    <a:pt x="727" y="6819"/>
                    <a:pt x="2108" y="8201"/>
                  </a:cubicBezTo>
                  <a:cubicBezTo>
                    <a:pt x="2441" y="8546"/>
                    <a:pt x="2822" y="8843"/>
                    <a:pt x="3263" y="9034"/>
                  </a:cubicBezTo>
                  <a:cubicBezTo>
                    <a:pt x="3630" y="9198"/>
                    <a:pt x="4027" y="9272"/>
                    <a:pt x="4435" y="9272"/>
                  </a:cubicBezTo>
                  <a:cubicBezTo>
                    <a:pt x="5826" y="9272"/>
                    <a:pt x="7337" y="8416"/>
                    <a:pt x="8156" y="7403"/>
                  </a:cubicBezTo>
                  <a:cubicBezTo>
                    <a:pt x="9216" y="6093"/>
                    <a:pt x="8478" y="3724"/>
                    <a:pt x="7716" y="2319"/>
                  </a:cubicBezTo>
                  <a:cubicBezTo>
                    <a:pt x="7156" y="1283"/>
                    <a:pt x="6251" y="402"/>
                    <a:pt x="5120" y="104"/>
                  </a:cubicBezTo>
                  <a:cubicBezTo>
                    <a:pt x="4855" y="34"/>
                    <a:pt x="4586" y="0"/>
                    <a:pt x="43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9"/>
            <p:cNvSpPr/>
            <p:nvPr/>
          </p:nvSpPr>
          <p:spPr>
            <a:xfrm>
              <a:off x="950700" y="4105200"/>
              <a:ext cx="156600" cy="194250"/>
            </a:xfrm>
            <a:custGeom>
              <a:rect b="b" l="l" r="r" t="t"/>
              <a:pathLst>
                <a:path extrusionOk="0" h="7770" w="6264">
                  <a:moveTo>
                    <a:pt x="3259" y="0"/>
                  </a:moveTo>
                  <a:cubicBezTo>
                    <a:pt x="2700" y="0"/>
                    <a:pt x="2140" y="153"/>
                    <a:pt x="1667" y="449"/>
                  </a:cubicBezTo>
                  <a:cubicBezTo>
                    <a:pt x="536" y="1163"/>
                    <a:pt x="1" y="2580"/>
                    <a:pt x="72" y="3914"/>
                  </a:cubicBezTo>
                  <a:cubicBezTo>
                    <a:pt x="143" y="5354"/>
                    <a:pt x="691" y="7354"/>
                    <a:pt x="2275" y="7700"/>
                  </a:cubicBezTo>
                  <a:cubicBezTo>
                    <a:pt x="2495" y="7747"/>
                    <a:pt x="2706" y="7770"/>
                    <a:pt x="2908" y="7770"/>
                  </a:cubicBezTo>
                  <a:cubicBezTo>
                    <a:pt x="4831" y="7770"/>
                    <a:pt x="5954" y="5741"/>
                    <a:pt x="6180" y="3985"/>
                  </a:cubicBezTo>
                  <a:cubicBezTo>
                    <a:pt x="6263" y="3342"/>
                    <a:pt x="6263" y="2675"/>
                    <a:pt x="6073" y="2068"/>
                  </a:cubicBezTo>
                  <a:cubicBezTo>
                    <a:pt x="5799" y="1211"/>
                    <a:pt x="5108" y="485"/>
                    <a:pt x="4263" y="175"/>
                  </a:cubicBezTo>
                  <a:cubicBezTo>
                    <a:pt x="3942" y="58"/>
                    <a:pt x="3601" y="0"/>
                    <a:pt x="32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9"/>
            <p:cNvSpPr/>
            <p:nvPr/>
          </p:nvSpPr>
          <p:spPr>
            <a:xfrm>
              <a:off x="884625" y="3732375"/>
              <a:ext cx="289650" cy="213725"/>
            </a:xfrm>
            <a:custGeom>
              <a:rect b="b" l="l" r="r" t="t"/>
              <a:pathLst>
                <a:path extrusionOk="0" h="8549" w="11586">
                  <a:moveTo>
                    <a:pt x="5798" y="1"/>
                  </a:moveTo>
                  <a:cubicBezTo>
                    <a:pt x="5759" y="1"/>
                    <a:pt x="5719" y="2"/>
                    <a:pt x="5680" y="3"/>
                  </a:cubicBezTo>
                  <a:cubicBezTo>
                    <a:pt x="2298" y="134"/>
                    <a:pt x="0" y="4456"/>
                    <a:pt x="2334" y="7135"/>
                  </a:cubicBezTo>
                  <a:cubicBezTo>
                    <a:pt x="3181" y="8110"/>
                    <a:pt x="4537" y="8549"/>
                    <a:pt x="5930" y="8549"/>
                  </a:cubicBezTo>
                  <a:cubicBezTo>
                    <a:pt x="7648" y="8549"/>
                    <a:pt x="9424" y="7881"/>
                    <a:pt x="10371" y="6730"/>
                  </a:cubicBezTo>
                  <a:cubicBezTo>
                    <a:pt x="11418" y="5456"/>
                    <a:pt x="11585" y="3420"/>
                    <a:pt x="10514" y="2170"/>
                  </a:cubicBezTo>
                  <a:cubicBezTo>
                    <a:pt x="10025" y="1598"/>
                    <a:pt x="9359" y="1229"/>
                    <a:pt x="8692" y="896"/>
                  </a:cubicBezTo>
                  <a:cubicBezTo>
                    <a:pt x="7786" y="437"/>
                    <a:pt x="6815" y="1"/>
                    <a:pt x="57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9"/>
            <p:cNvSpPr/>
            <p:nvPr/>
          </p:nvSpPr>
          <p:spPr>
            <a:xfrm>
              <a:off x="623875" y="3501825"/>
              <a:ext cx="208975" cy="213950"/>
            </a:xfrm>
            <a:custGeom>
              <a:rect b="b" l="l" r="r" t="t"/>
              <a:pathLst>
                <a:path extrusionOk="0" h="8558" w="8359">
                  <a:moveTo>
                    <a:pt x="4034" y="1"/>
                  </a:moveTo>
                  <a:cubicBezTo>
                    <a:pt x="2734" y="1"/>
                    <a:pt x="1488" y="1001"/>
                    <a:pt x="858" y="2200"/>
                  </a:cubicBezTo>
                  <a:cubicBezTo>
                    <a:pt x="84" y="3665"/>
                    <a:pt x="1" y="5474"/>
                    <a:pt x="620" y="7010"/>
                  </a:cubicBezTo>
                  <a:cubicBezTo>
                    <a:pt x="1066" y="8116"/>
                    <a:pt x="2125" y="8557"/>
                    <a:pt x="3289" y="8557"/>
                  </a:cubicBezTo>
                  <a:cubicBezTo>
                    <a:pt x="4732" y="8557"/>
                    <a:pt x="6335" y="7880"/>
                    <a:pt x="7132" y="6951"/>
                  </a:cubicBezTo>
                  <a:cubicBezTo>
                    <a:pt x="8204" y="5701"/>
                    <a:pt x="8359" y="3748"/>
                    <a:pt x="7513" y="2343"/>
                  </a:cubicBezTo>
                  <a:cubicBezTo>
                    <a:pt x="7109" y="1676"/>
                    <a:pt x="6525" y="1141"/>
                    <a:pt x="5894" y="700"/>
                  </a:cubicBezTo>
                  <a:cubicBezTo>
                    <a:pt x="5525" y="438"/>
                    <a:pt x="5132" y="212"/>
                    <a:pt x="4703" y="93"/>
                  </a:cubicBezTo>
                  <a:cubicBezTo>
                    <a:pt x="4481" y="30"/>
                    <a:pt x="4257" y="1"/>
                    <a:pt x="40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9"/>
            <p:cNvSpPr/>
            <p:nvPr/>
          </p:nvSpPr>
          <p:spPr>
            <a:xfrm>
              <a:off x="627150" y="3909350"/>
              <a:ext cx="184625" cy="180375"/>
            </a:xfrm>
            <a:custGeom>
              <a:rect b="b" l="l" r="r" t="t"/>
              <a:pathLst>
                <a:path extrusionOk="0" h="7215" w="7385">
                  <a:moveTo>
                    <a:pt x="3392" y="1"/>
                  </a:moveTo>
                  <a:cubicBezTo>
                    <a:pt x="2616" y="1"/>
                    <a:pt x="1873" y="224"/>
                    <a:pt x="1334" y="722"/>
                  </a:cubicBezTo>
                  <a:cubicBezTo>
                    <a:pt x="929" y="1092"/>
                    <a:pt x="691" y="1592"/>
                    <a:pt x="501" y="2104"/>
                  </a:cubicBezTo>
                  <a:cubicBezTo>
                    <a:pt x="179" y="2937"/>
                    <a:pt x="0" y="3854"/>
                    <a:pt x="143" y="4747"/>
                  </a:cubicBezTo>
                  <a:cubicBezTo>
                    <a:pt x="286" y="5640"/>
                    <a:pt x="786" y="6497"/>
                    <a:pt x="1584" y="6926"/>
                  </a:cubicBezTo>
                  <a:cubicBezTo>
                    <a:pt x="1951" y="7125"/>
                    <a:pt x="2351" y="7215"/>
                    <a:pt x="2764" y="7215"/>
                  </a:cubicBezTo>
                  <a:cubicBezTo>
                    <a:pt x="4762" y="7215"/>
                    <a:pt x="7048" y="5116"/>
                    <a:pt x="7216" y="3270"/>
                  </a:cubicBezTo>
                  <a:cubicBezTo>
                    <a:pt x="7385" y="1336"/>
                    <a:pt x="5288" y="1"/>
                    <a:pt x="33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9"/>
            <p:cNvSpPr/>
            <p:nvPr/>
          </p:nvSpPr>
          <p:spPr>
            <a:xfrm>
              <a:off x="728650" y="4299175"/>
              <a:ext cx="158225" cy="160525"/>
            </a:xfrm>
            <a:custGeom>
              <a:rect b="b" l="l" r="r" t="t"/>
              <a:pathLst>
                <a:path extrusionOk="0" h="6421" w="6329">
                  <a:moveTo>
                    <a:pt x="2699" y="0"/>
                  </a:moveTo>
                  <a:cubicBezTo>
                    <a:pt x="2528" y="0"/>
                    <a:pt x="2358" y="18"/>
                    <a:pt x="2191" y="60"/>
                  </a:cubicBezTo>
                  <a:cubicBezTo>
                    <a:pt x="1215" y="310"/>
                    <a:pt x="620" y="1298"/>
                    <a:pt x="346" y="2262"/>
                  </a:cubicBezTo>
                  <a:cubicBezTo>
                    <a:pt x="1" y="3441"/>
                    <a:pt x="48" y="4894"/>
                    <a:pt x="989" y="5680"/>
                  </a:cubicBezTo>
                  <a:cubicBezTo>
                    <a:pt x="1610" y="6194"/>
                    <a:pt x="2297" y="6420"/>
                    <a:pt x="2957" y="6420"/>
                  </a:cubicBezTo>
                  <a:cubicBezTo>
                    <a:pt x="4740" y="6420"/>
                    <a:pt x="6329" y="4771"/>
                    <a:pt x="5894" y="2703"/>
                  </a:cubicBezTo>
                  <a:cubicBezTo>
                    <a:pt x="5632" y="1393"/>
                    <a:pt x="4513" y="298"/>
                    <a:pt x="3215" y="48"/>
                  </a:cubicBezTo>
                  <a:cubicBezTo>
                    <a:pt x="3043" y="18"/>
                    <a:pt x="2870" y="0"/>
                    <a:pt x="26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3" name="Google Shape;263;p9"/>
          <p:cNvGrpSpPr/>
          <p:nvPr/>
        </p:nvGrpSpPr>
        <p:grpSpPr>
          <a:xfrm rot="-5400000">
            <a:off x="7669378" y="-68325"/>
            <a:ext cx="1373725" cy="1575500"/>
            <a:chOff x="3306050" y="1157725"/>
            <a:chExt cx="1373725" cy="1575500"/>
          </a:xfrm>
        </p:grpSpPr>
        <p:sp>
          <p:nvSpPr>
            <p:cNvPr id="264" name="Google Shape;264;p9"/>
            <p:cNvSpPr/>
            <p:nvPr/>
          </p:nvSpPr>
          <p:spPr>
            <a:xfrm>
              <a:off x="3306050" y="1157725"/>
              <a:ext cx="1373725" cy="1575500"/>
            </a:xfrm>
            <a:custGeom>
              <a:rect b="b" l="l" r="r" t="t"/>
              <a:pathLst>
                <a:path extrusionOk="0" fill="none" h="63020" w="54949">
                  <a:moveTo>
                    <a:pt x="37636" y="44970"/>
                  </a:moveTo>
                  <a:cubicBezTo>
                    <a:pt x="41030" y="45791"/>
                    <a:pt x="43780" y="48030"/>
                    <a:pt x="47530" y="47256"/>
                  </a:cubicBezTo>
                  <a:cubicBezTo>
                    <a:pt x="50555" y="46637"/>
                    <a:pt x="53031" y="44494"/>
                    <a:pt x="53996" y="41553"/>
                  </a:cubicBezTo>
                  <a:cubicBezTo>
                    <a:pt x="54639" y="39576"/>
                    <a:pt x="54948" y="35183"/>
                    <a:pt x="52579" y="34088"/>
                  </a:cubicBezTo>
                  <a:cubicBezTo>
                    <a:pt x="51424" y="33552"/>
                    <a:pt x="50186" y="34218"/>
                    <a:pt x="49257" y="34873"/>
                  </a:cubicBezTo>
                  <a:cubicBezTo>
                    <a:pt x="48388" y="35469"/>
                    <a:pt x="47578" y="36123"/>
                    <a:pt x="46661" y="36635"/>
                  </a:cubicBezTo>
                  <a:cubicBezTo>
                    <a:pt x="46078" y="36981"/>
                    <a:pt x="45447" y="37326"/>
                    <a:pt x="44804" y="37552"/>
                  </a:cubicBezTo>
                  <a:cubicBezTo>
                    <a:pt x="44637" y="37612"/>
                    <a:pt x="44482" y="37659"/>
                    <a:pt x="44328" y="37719"/>
                  </a:cubicBezTo>
                  <a:cubicBezTo>
                    <a:pt x="43768" y="37909"/>
                    <a:pt x="43113" y="38052"/>
                    <a:pt x="42601" y="37659"/>
                  </a:cubicBezTo>
                  <a:cubicBezTo>
                    <a:pt x="42268" y="37397"/>
                    <a:pt x="42089" y="37005"/>
                    <a:pt x="41982" y="36612"/>
                  </a:cubicBezTo>
                  <a:cubicBezTo>
                    <a:pt x="41887" y="36266"/>
                    <a:pt x="41780" y="35862"/>
                    <a:pt x="41935" y="35528"/>
                  </a:cubicBezTo>
                  <a:cubicBezTo>
                    <a:pt x="42077" y="35219"/>
                    <a:pt x="42411" y="35052"/>
                    <a:pt x="42708" y="34921"/>
                  </a:cubicBezTo>
                  <a:cubicBezTo>
                    <a:pt x="43244" y="34683"/>
                    <a:pt x="43840" y="34540"/>
                    <a:pt x="44423" y="34397"/>
                  </a:cubicBezTo>
                  <a:cubicBezTo>
                    <a:pt x="45078" y="34254"/>
                    <a:pt x="45733" y="34135"/>
                    <a:pt x="46387" y="33992"/>
                  </a:cubicBezTo>
                  <a:cubicBezTo>
                    <a:pt x="46888" y="33897"/>
                    <a:pt x="47400" y="33790"/>
                    <a:pt x="47888" y="33623"/>
                  </a:cubicBezTo>
                  <a:cubicBezTo>
                    <a:pt x="49555" y="33052"/>
                    <a:pt x="51079" y="32099"/>
                    <a:pt x="52007" y="30575"/>
                  </a:cubicBezTo>
                  <a:cubicBezTo>
                    <a:pt x="54079" y="27170"/>
                    <a:pt x="52924" y="22598"/>
                    <a:pt x="50590" y="19657"/>
                  </a:cubicBezTo>
                  <a:cubicBezTo>
                    <a:pt x="49376" y="18133"/>
                    <a:pt x="45030" y="14026"/>
                    <a:pt x="43220" y="16788"/>
                  </a:cubicBezTo>
                  <a:cubicBezTo>
                    <a:pt x="42185" y="18383"/>
                    <a:pt x="42518" y="20979"/>
                    <a:pt x="42173" y="22777"/>
                  </a:cubicBezTo>
                  <a:cubicBezTo>
                    <a:pt x="41899" y="24193"/>
                    <a:pt x="41506" y="25598"/>
                    <a:pt x="40839" y="26872"/>
                  </a:cubicBezTo>
                  <a:cubicBezTo>
                    <a:pt x="40506" y="27527"/>
                    <a:pt x="40089" y="28158"/>
                    <a:pt x="39601" y="28718"/>
                  </a:cubicBezTo>
                  <a:cubicBezTo>
                    <a:pt x="39006" y="29408"/>
                    <a:pt x="37339" y="30694"/>
                    <a:pt x="36410" y="30039"/>
                  </a:cubicBezTo>
                  <a:cubicBezTo>
                    <a:pt x="36374" y="30004"/>
                    <a:pt x="36339" y="29980"/>
                    <a:pt x="36291" y="29932"/>
                  </a:cubicBezTo>
                  <a:lnTo>
                    <a:pt x="36291" y="29932"/>
                  </a:lnTo>
                  <a:cubicBezTo>
                    <a:pt x="34850" y="27277"/>
                    <a:pt x="37839" y="24420"/>
                    <a:pt x="39077" y="22229"/>
                  </a:cubicBezTo>
                  <a:cubicBezTo>
                    <a:pt x="40113" y="20419"/>
                    <a:pt x="40923" y="18431"/>
                    <a:pt x="41006" y="16323"/>
                  </a:cubicBezTo>
                  <a:cubicBezTo>
                    <a:pt x="41149" y="12942"/>
                    <a:pt x="39220" y="10442"/>
                    <a:pt x="36398" y="8811"/>
                  </a:cubicBezTo>
                  <a:cubicBezTo>
                    <a:pt x="34922" y="7965"/>
                    <a:pt x="30195" y="4965"/>
                    <a:pt x="29362" y="8025"/>
                  </a:cubicBezTo>
                  <a:cubicBezTo>
                    <a:pt x="29147" y="8811"/>
                    <a:pt x="29338" y="9680"/>
                    <a:pt x="29457" y="10454"/>
                  </a:cubicBezTo>
                  <a:cubicBezTo>
                    <a:pt x="29647" y="11716"/>
                    <a:pt x="29743" y="12918"/>
                    <a:pt x="29600" y="14192"/>
                  </a:cubicBezTo>
                  <a:cubicBezTo>
                    <a:pt x="29481" y="15347"/>
                    <a:pt x="29207" y="16478"/>
                    <a:pt x="28790" y="17562"/>
                  </a:cubicBezTo>
                  <a:cubicBezTo>
                    <a:pt x="28635" y="17955"/>
                    <a:pt x="28469" y="18347"/>
                    <a:pt x="28278" y="18728"/>
                  </a:cubicBezTo>
                  <a:cubicBezTo>
                    <a:pt x="28052" y="19181"/>
                    <a:pt x="27885" y="19645"/>
                    <a:pt x="27457" y="19967"/>
                  </a:cubicBezTo>
                  <a:cubicBezTo>
                    <a:pt x="26992" y="20300"/>
                    <a:pt x="26409" y="20383"/>
                    <a:pt x="25861" y="20348"/>
                  </a:cubicBezTo>
                  <a:cubicBezTo>
                    <a:pt x="25373" y="20312"/>
                    <a:pt x="24885" y="20133"/>
                    <a:pt x="24670" y="19669"/>
                  </a:cubicBezTo>
                  <a:cubicBezTo>
                    <a:pt x="24611" y="19562"/>
                    <a:pt x="24575" y="19443"/>
                    <a:pt x="24551" y="19324"/>
                  </a:cubicBezTo>
                  <a:cubicBezTo>
                    <a:pt x="24349" y="16133"/>
                    <a:pt x="26956" y="13776"/>
                    <a:pt x="27480" y="10668"/>
                  </a:cubicBezTo>
                  <a:cubicBezTo>
                    <a:pt x="27849" y="8453"/>
                    <a:pt x="27123" y="6084"/>
                    <a:pt x="25623" y="4429"/>
                  </a:cubicBezTo>
                  <a:cubicBezTo>
                    <a:pt x="21634" y="0"/>
                    <a:pt x="14550" y="2643"/>
                    <a:pt x="9538" y="595"/>
                  </a:cubicBezTo>
                  <a:cubicBezTo>
                    <a:pt x="9514" y="583"/>
                    <a:pt x="9490" y="583"/>
                    <a:pt x="9466" y="583"/>
                  </a:cubicBezTo>
                  <a:cubicBezTo>
                    <a:pt x="9407" y="583"/>
                    <a:pt x="9323" y="631"/>
                    <a:pt x="9335" y="714"/>
                  </a:cubicBezTo>
                  <a:cubicBezTo>
                    <a:pt x="9359" y="798"/>
                    <a:pt x="9371" y="869"/>
                    <a:pt x="9383" y="964"/>
                  </a:cubicBezTo>
                  <a:cubicBezTo>
                    <a:pt x="10133" y="6382"/>
                    <a:pt x="2692" y="9656"/>
                    <a:pt x="4275" y="15192"/>
                  </a:cubicBezTo>
                  <a:cubicBezTo>
                    <a:pt x="4918" y="17431"/>
                    <a:pt x="7121" y="18574"/>
                    <a:pt x="9097" y="19443"/>
                  </a:cubicBezTo>
                  <a:cubicBezTo>
                    <a:pt x="10502" y="20050"/>
                    <a:pt x="11955" y="20550"/>
                    <a:pt x="13431" y="20955"/>
                  </a:cubicBezTo>
                  <a:cubicBezTo>
                    <a:pt x="15026" y="21384"/>
                    <a:pt x="16717" y="21634"/>
                    <a:pt x="17848" y="22860"/>
                  </a:cubicBezTo>
                  <a:cubicBezTo>
                    <a:pt x="18205" y="24015"/>
                    <a:pt x="17741" y="24658"/>
                    <a:pt x="16455" y="24777"/>
                  </a:cubicBezTo>
                  <a:cubicBezTo>
                    <a:pt x="16027" y="24801"/>
                    <a:pt x="15610" y="24765"/>
                    <a:pt x="15193" y="24682"/>
                  </a:cubicBezTo>
                  <a:cubicBezTo>
                    <a:pt x="14443" y="24551"/>
                    <a:pt x="13705" y="24301"/>
                    <a:pt x="13002" y="24027"/>
                  </a:cubicBezTo>
                  <a:cubicBezTo>
                    <a:pt x="11550" y="23443"/>
                    <a:pt x="10216" y="22622"/>
                    <a:pt x="8919" y="21753"/>
                  </a:cubicBezTo>
                  <a:cubicBezTo>
                    <a:pt x="7835" y="21026"/>
                    <a:pt x="6775" y="20252"/>
                    <a:pt x="5680" y="19526"/>
                  </a:cubicBezTo>
                  <a:cubicBezTo>
                    <a:pt x="5085" y="19133"/>
                    <a:pt x="4311" y="18431"/>
                    <a:pt x="3573" y="18347"/>
                  </a:cubicBezTo>
                  <a:cubicBezTo>
                    <a:pt x="1" y="17931"/>
                    <a:pt x="1394" y="27063"/>
                    <a:pt x="1680" y="28789"/>
                  </a:cubicBezTo>
                  <a:cubicBezTo>
                    <a:pt x="2346" y="32933"/>
                    <a:pt x="3966" y="36588"/>
                    <a:pt x="8073" y="38255"/>
                  </a:cubicBezTo>
                  <a:cubicBezTo>
                    <a:pt x="9788" y="38933"/>
                    <a:pt x="11657" y="39219"/>
                    <a:pt x="13502" y="39160"/>
                  </a:cubicBezTo>
                  <a:cubicBezTo>
                    <a:pt x="15229" y="39112"/>
                    <a:pt x="16872" y="38409"/>
                    <a:pt x="18598" y="38267"/>
                  </a:cubicBezTo>
                  <a:cubicBezTo>
                    <a:pt x="18920" y="38243"/>
                    <a:pt x="19253" y="38243"/>
                    <a:pt x="19575" y="38267"/>
                  </a:cubicBezTo>
                  <a:cubicBezTo>
                    <a:pt x="20098" y="38314"/>
                    <a:pt x="20515" y="38529"/>
                    <a:pt x="20694" y="39041"/>
                  </a:cubicBezTo>
                  <a:cubicBezTo>
                    <a:pt x="20932" y="39719"/>
                    <a:pt x="20658" y="40314"/>
                    <a:pt x="20063" y="40672"/>
                  </a:cubicBezTo>
                  <a:cubicBezTo>
                    <a:pt x="19241" y="41160"/>
                    <a:pt x="18193" y="41279"/>
                    <a:pt x="17253" y="41362"/>
                  </a:cubicBezTo>
                  <a:cubicBezTo>
                    <a:pt x="16455" y="41422"/>
                    <a:pt x="15657" y="41434"/>
                    <a:pt x="14848" y="41398"/>
                  </a:cubicBezTo>
                  <a:cubicBezTo>
                    <a:pt x="12633" y="41291"/>
                    <a:pt x="10431" y="40779"/>
                    <a:pt x="8407" y="39874"/>
                  </a:cubicBezTo>
                  <a:cubicBezTo>
                    <a:pt x="7275" y="39374"/>
                    <a:pt x="5930" y="38481"/>
                    <a:pt x="4668" y="39148"/>
                  </a:cubicBezTo>
                  <a:cubicBezTo>
                    <a:pt x="3513" y="39767"/>
                    <a:pt x="3775" y="41053"/>
                    <a:pt x="4013" y="42124"/>
                  </a:cubicBezTo>
                  <a:cubicBezTo>
                    <a:pt x="4358" y="43589"/>
                    <a:pt x="4835" y="45041"/>
                    <a:pt x="5418" y="46434"/>
                  </a:cubicBezTo>
                  <a:cubicBezTo>
                    <a:pt x="6073" y="47982"/>
                    <a:pt x="6847" y="49470"/>
                    <a:pt x="7799" y="50851"/>
                  </a:cubicBezTo>
                  <a:cubicBezTo>
                    <a:pt x="8716" y="52197"/>
                    <a:pt x="9800" y="53447"/>
                    <a:pt x="11097" y="54435"/>
                  </a:cubicBezTo>
                  <a:cubicBezTo>
                    <a:pt x="12324" y="55376"/>
                    <a:pt x="13741" y="56055"/>
                    <a:pt x="15276" y="56257"/>
                  </a:cubicBezTo>
                  <a:cubicBezTo>
                    <a:pt x="17086" y="56507"/>
                    <a:pt x="18991" y="55888"/>
                    <a:pt x="20408" y="54781"/>
                  </a:cubicBezTo>
                  <a:cubicBezTo>
                    <a:pt x="21241" y="54126"/>
                    <a:pt x="21944" y="53340"/>
                    <a:pt x="22646" y="52542"/>
                  </a:cubicBezTo>
                  <a:cubicBezTo>
                    <a:pt x="22765" y="52411"/>
                    <a:pt x="22885" y="52268"/>
                    <a:pt x="23004" y="52137"/>
                  </a:cubicBezTo>
                  <a:cubicBezTo>
                    <a:pt x="23301" y="51792"/>
                    <a:pt x="23587" y="51435"/>
                    <a:pt x="23873" y="51078"/>
                  </a:cubicBezTo>
                  <a:cubicBezTo>
                    <a:pt x="24289" y="50578"/>
                    <a:pt x="24718" y="50078"/>
                    <a:pt x="25147" y="49589"/>
                  </a:cubicBezTo>
                  <a:cubicBezTo>
                    <a:pt x="25635" y="49042"/>
                    <a:pt x="26123" y="48518"/>
                    <a:pt x="26659" y="48018"/>
                  </a:cubicBezTo>
                  <a:cubicBezTo>
                    <a:pt x="27183" y="47506"/>
                    <a:pt x="27683" y="47077"/>
                    <a:pt x="28254" y="46684"/>
                  </a:cubicBezTo>
                  <a:cubicBezTo>
                    <a:pt x="28731" y="46363"/>
                    <a:pt x="29242" y="46065"/>
                    <a:pt x="29814" y="45934"/>
                  </a:cubicBezTo>
                  <a:cubicBezTo>
                    <a:pt x="30266" y="45827"/>
                    <a:pt x="30755" y="45863"/>
                    <a:pt x="31159" y="46113"/>
                  </a:cubicBezTo>
                  <a:cubicBezTo>
                    <a:pt x="31481" y="46315"/>
                    <a:pt x="31779" y="46613"/>
                    <a:pt x="31850" y="46994"/>
                  </a:cubicBezTo>
                  <a:cubicBezTo>
                    <a:pt x="32005" y="47911"/>
                    <a:pt x="31624" y="48899"/>
                    <a:pt x="31207" y="49685"/>
                  </a:cubicBezTo>
                  <a:cubicBezTo>
                    <a:pt x="30743" y="50578"/>
                    <a:pt x="30112" y="51375"/>
                    <a:pt x="29445" y="52125"/>
                  </a:cubicBezTo>
                  <a:cubicBezTo>
                    <a:pt x="28838" y="52804"/>
                    <a:pt x="28183" y="53447"/>
                    <a:pt x="27504" y="54054"/>
                  </a:cubicBezTo>
                  <a:lnTo>
                    <a:pt x="27409" y="54138"/>
                  </a:lnTo>
                  <a:cubicBezTo>
                    <a:pt x="26552" y="54900"/>
                    <a:pt x="25659" y="55602"/>
                    <a:pt x="24754" y="56281"/>
                  </a:cubicBezTo>
                  <a:cubicBezTo>
                    <a:pt x="23742" y="57043"/>
                    <a:pt x="22396" y="57745"/>
                    <a:pt x="21539" y="58662"/>
                  </a:cubicBezTo>
                  <a:cubicBezTo>
                    <a:pt x="19217" y="61091"/>
                    <a:pt x="26647" y="62841"/>
                    <a:pt x="28135" y="62889"/>
                  </a:cubicBezTo>
                  <a:cubicBezTo>
                    <a:pt x="31909" y="63020"/>
                    <a:pt x="35708" y="61008"/>
                    <a:pt x="37624" y="57733"/>
                  </a:cubicBezTo>
                  <a:cubicBezTo>
                    <a:pt x="38529" y="56197"/>
                    <a:pt x="38684" y="54566"/>
                    <a:pt x="38291" y="52852"/>
                  </a:cubicBezTo>
                  <a:cubicBezTo>
                    <a:pt x="37863" y="50982"/>
                    <a:pt x="35970" y="47946"/>
                    <a:pt x="36481" y="45839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9"/>
            <p:cNvSpPr/>
            <p:nvPr/>
          </p:nvSpPr>
          <p:spPr>
            <a:xfrm>
              <a:off x="4340700" y="1802425"/>
              <a:ext cx="155700" cy="150950"/>
            </a:xfrm>
            <a:custGeom>
              <a:rect b="b" l="l" r="r" t="t"/>
              <a:pathLst>
                <a:path extrusionOk="0" fill="none" h="6038" w="6228">
                  <a:moveTo>
                    <a:pt x="2251" y="5942"/>
                  </a:moveTo>
                  <a:cubicBezTo>
                    <a:pt x="3025" y="5918"/>
                    <a:pt x="3775" y="5549"/>
                    <a:pt x="4347" y="5025"/>
                  </a:cubicBezTo>
                  <a:cubicBezTo>
                    <a:pt x="4930" y="4501"/>
                    <a:pt x="5347" y="3835"/>
                    <a:pt x="5680" y="3120"/>
                  </a:cubicBezTo>
                  <a:cubicBezTo>
                    <a:pt x="6014" y="2394"/>
                    <a:pt x="6228" y="1513"/>
                    <a:pt x="5799" y="846"/>
                  </a:cubicBezTo>
                  <a:cubicBezTo>
                    <a:pt x="5359" y="168"/>
                    <a:pt x="4382" y="1"/>
                    <a:pt x="3644" y="299"/>
                  </a:cubicBezTo>
                  <a:cubicBezTo>
                    <a:pt x="2894" y="596"/>
                    <a:pt x="2346" y="1251"/>
                    <a:pt x="1918" y="1942"/>
                  </a:cubicBezTo>
                  <a:cubicBezTo>
                    <a:pt x="1299" y="2954"/>
                    <a:pt x="1" y="6037"/>
                    <a:pt x="2251" y="5942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9"/>
            <p:cNvSpPr/>
            <p:nvPr/>
          </p:nvSpPr>
          <p:spPr>
            <a:xfrm>
              <a:off x="3704925" y="2239100"/>
              <a:ext cx="253325" cy="143200"/>
            </a:xfrm>
            <a:custGeom>
              <a:rect b="b" l="l" r="r" t="t"/>
              <a:pathLst>
                <a:path extrusionOk="0" fill="none" h="5728" w="10133">
                  <a:moveTo>
                    <a:pt x="3405" y="1512"/>
                  </a:moveTo>
                  <a:cubicBezTo>
                    <a:pt x="4703" y="739"/>
                    <a:pt x="6644" y="0"/>
                    <a:pt x="8156" y="572"/>
                  </a:cubicBezTo>
                  <a:cubicBezTo>
                    <a:pt x="8168" y="608"/>
                    <a:pt x="8192" y="631"/>
                    <a:pt x="8239" y="643"/>
                  </a:cubicBezTo>
                  <a:cubicBezTo>
                    <a:pt x="10132" y="1774"/>
                    <a:pt x="6191" y="4394"/>
                    <a:pt x="5477" y="4751"/>
                  </a:cubicBezTo>
                  <a:cubicBezTo>
                    <a:pt x="4489" y="5227"/>
                    <a:pt x="2870" y="5727"/>
                    <a:pt x="1846" y="5120"/>
                  </a:cubicBezTo>
                  <a:cubicBezTo>
                    <a:pt x="0" y="4025"/>
                    <a:pt x="2500" y="2036"/>
                    <a:pt x="3405" y="1512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9"/>
            <p:cNvSpPr/>
            <p:nvPr/>
          </p:nvSpPr>
          <p:spPr>
            <a:xfrm>
              <a:off x="4056450" y="1704500"/>
              <a:ext cx="92300" cy="141425"/>
            </a:xfrm>
            <a:custGeom>
              <a:rect b="b" l="l" r="r" t="t"/>
              <a:pathLst>
                <a:path extrusionOk="0" fill="none" h="5657" w="3692">
                  <a:moveTo>
                    <a:pt x="1084" y="1084"/>
                  </a:moveTo>
                  <a:cubicBezTo>
                    <a:pt x="1286" y="727"/>
                    <a:pt x="1524" y="370"/>
                    <a:pt x="1882" y="156"/>
                  </a:cubicBezTo>
                  <a:cubicBezTo>
                    <a:pt x="2048" y="60"/>
                    <a:pt x="2239" y="1"/>
                    <a:pt x="2429" y="25"/>
                  </a:cubicBezTo>
                  <a:cubicBezTo>
                    <a:pt x="2644" y="48"/>
                    <a:pt x="2822" y="167"/>
                    <a:pt x="2977" y="310"/>
                  </a:cubicBezTo>
                  <a:cubicBezTo>
                    <a:pt x="3501" y="775"/>
                    <a:pt x="3691" y="1537"/>
                    <a:pt x="3620" y="2227"/>
                  </a:cubicBezTo>
                  <a:cubicBezTo>
                    <a:pt x="3548" y="2930"/>
                    <a:pt x="3263" y="3585"/>
                    <a:pt x="2941" y="4204"/>
                  </a:cubicBezTo>
                  <a:cubicBezTo>
                    <a:pt x="2786" y="4489"/>
                    <a:pt x="2632" y="4775"/>
                    <a:pt x="2405" y="5001"/>
                  </a:cubicBezTo>
                  <a:cubicBezTo>
                    <a:pt x="1786" y="5585"/>
                    <a:pt x="393" y="5656"/>
                    <a:pt x="215" y="4668"/>
                  </a:cubicBezTo>
                  <a:cubicBezTo>
                    <a:pt x="0" y="3465"/>
                    <a:pt x="500" y="2108"/>
                    <a:pt x="1084" y="1084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9"/>
            <p:cNvSpPr/>
            <p:nvPr/>
          </p:nvSpPr>
          <p:spPr>
            <a:xfrm>
              <a:off x="3780825" y="1298500"/>
              <a:ext cx="79800" cy="149450"/>
            </a:xfrm>
            <a:custGeom>
              <a:rect b="b" l="l" r="r" t="t"/>
              <a:pathLst>
                <a:path extrusionOk="0" fill="none" h="5978" w="3192">
                  <a:moveTo>
                    <a:pt x="0" y="1679"/>
                  </a:moveTo>
                  <a:cubicBezTo>
                    <a:pt x="0" y="1263"/>
                    <a:pt x="24" y="834"/>
                    <a:pt x="238" y="477"/>
                  </a:cubicBezTo>
                  <a:cubicBezTo>
                    <a:pt x="334" y="310"/>
                    <a:pt x="465" y="167"/>
                    <a:pt x="643" y="84"/>
                  </a:cubicBezTo>
                  <a:cubicBezTo>
                    <a:pt x="834" y="1"/>
                    <a:pt x="1048" y="13"/>
                    <a:pt x="1262" y="60"/>
                  </a:cubicBezTo>
                  <a:cubicBezTo>
                    <a:pt x="1941" y="215"/>
                    <a:pt x="2477" y="763"/>
                    <a:pt x="2774" y="1406"/>
                  </a:cubicBezTo>
                  <a:cubicBezTo>
                    <a:pt x="3060" y="2049"/>
                    <a:pt x="3132" y="2763"/>
                    <a:pt x="3167" y="3453"/>
                  </a:cubicBezTo>
                  <a:cubicBezTo>
                    <a:pt x="3179" y="3775"/>
                    <a:pt x="3191" y="4108"/>
                    <a:pt x="3096" y="4418"/>
                  </a:cubicBezTo>
                  <a:cubicBezTo>
                    <a:pt x="2858" y="5227"/>
                    <a:pt x="1679" y="5978"/>
                    <a:pt x="1036" y="5216"/>
                  </a:cubicBezTo>
                  <a:cubicBezTo>
                    <a:pt x="250" y="4275"/>
                    <a:pt x="12" y="2846"/>
                    <a:pt x="0" y="1679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9"/>
            <p:cNvSpPr/>
            <p:nvPr/>
          </p:nvSpPr>
          <p:spPr>
            <a:xfrm>
              <a:off x="3513225" y="1429775"/>
              <a:ext cx="152725" cy="133075"/>
            </a:xfrm>
            <a:custGeom>
              <a:rect b="b" l="l" r="r" t="t"/>
              <a:pathLst>
                <a:path extrusionOk="0" fill="none" h="5323" w="6109">
                  <a:moveTo>
                    <a:pt x="2584" y="524"/>
                  </a:moveTo>
                  <a:cubicBezTo>
                    <a:pt x="2203" y="274"/>
                    <a:pt x="1775" y="36"/>
                    <a:pt x="1310" y="12"/>
                  </a:cubicBezTo>
                  <a:cubicBezTo>
                    <a:pt x="1096" y="0"/>
                    <a:pt x="870" y="36"/>
                    <a:pt x="691" y="155"/>
                  </a:cubicBezTo>
                  <a:cubicBezTo>
                    <a:pt x="489" y="286"/>
                    <a:pt x="358" y="500"/>
                    <a:pt x="274" y="715"/>
                  </a:cubicBezTo>
                  <a:cubicBezTo>
                    <a:pt x="0" y="1453"/>
                    <a:pt x="191" y="2310"/>
                    <a:pt x="620" y="2977"/>
                  </a:cubicBezTo>
                  <a:cubicBezTo>
                    <a:pt x="1132" y="3786"/>
                    <a:pt x="1882" y="4548"/>
                    <a:pt x="2763" y="4953"/>
                  </a:cubicBezTo>
                  <a:cubicBezTo>
                    <a:pt x="3465" y="5263"/>
                    <a:pt x="4572" y="5322"/>
                    <a:pt x="5073" y="4632"/>
                  </a:cubicBezTo>
                  <a:cubicBezTo>
                    <a:pt x="6108" y="3215"/>
                    <a:pt x="3608" y="1203"/>
                    <a:pt x="2584" y="524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9"/>
            <p:cNvSpPr/>
            <p:nvPr/>
          </p:nvSpPr>
          <p:spPr>
            <a:xfrm>
              <a:off x="3611750" y="1843225"/>
              <a:ext cx="239050" cy="148850"/>
            </a:xfrm>
            <a:custGeom>
              <a:rect b="b" l="l" r="r" t="t"/>
              <a:pathLst>
                <a:path extrusionOk="0" fill="none" h="5954" w="9562">
                  <a:moveTo>
                    <a:pt x="3525" y="131"/>
                  </a:moveTo>
                  <a:cubicBezTo>
                    <a:pt x="2644" y="0"/>
                    <a:pt x="1679" y="12"/>
                    <a:pt x="965" y="524"/>
                  </a:cubicBezTo>
                  <a:cubicBezTo>
                    <a:pt x="453" y="905"/>
                    <a:pt x="143" y="1500"/>
                    <a:pt x="96" y="2131"/>
                  </a:cubicBezTo>
                  <a:cubicBezTo>
                    <a:pt x="0" y="3298"/>
                    <a:pt x="584" y="4310"/>
                    <a:pt x="1596" y="4870"/>
                  </a:cubicBezTo>
                  <a:cubicBezTo>
                    <a:pt x="3525" y="5953"/>
                    <a:pt x="6477" y="5917"/>
                    <a:pt x="8466" y="5036"/>
                  </a:cubicBezTo>
                  <a:cubicBezTo>
                    <a:pt x="8954" y="4834"/>
                    <a:pt x="9502" y="4370"/>
                    <a:pt x="9525" y="3798"/>
                  </a:cubicBezTo>
                  <a:cubicBezTo>
                    <a:pt x="9561" y="3167"/>
                    <a:pt x="8954" y="2715"/>
                    <a:pt x="8513" y="2357"/>
                  </a:cubicBezTo>
                  <a:cubicBezTo>
                    <a:pt x="7609" y="1607"/>
                    <a:pt x="6561" y="1012"/>
                    <a:pt x="5442" y="607"/>
                  </a:cubicBezTo>
                  <a:cubicBezTo>
                    <a:pt x="4822" y="393"/>
                    <a:pt x="4180" y="226"/>
                    <a:pt x="3525" y="13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9"/>
            <p:cNvSpPr/>
            <p:nvPr/>
          </p:nvSpPr>
          <p:spPr>
            <a:xfrm>
              <a:off x="3556675" y="1195825"/>
              <a:ext cx="933775" cy="1361500"/>
            </a:xfrm>
            <a:custGeom>
              <a:rect b="b" l="l" r="r" t="t"/>
              <a:pathLst>
                <a:path extrusionOk="0" fill="none" h="54460" w="37351">
                  <a:moveTo>
                    <a:pt x="36874" y="53233"/>
                  </a:moveTo>
                  <a:cubicBezTo>
                    <a:pt x="33053" y="49435"/>
                    <a:pt x="29302" y="45672"/>
                    <a:pt x="25968" y="41422"/>
                  </a:cubicBezTo>
                  <a:cubicBezTo>
                    <a:pt x="22801" y="37362"/>
                    <a:pt x="19932" y="33075"/>
                    <a:pt x="17182" y="28718"/>
                  </a:cubicBezTo>
                  <a:cubicBezTo>
                    <a:pt x="14253" y="24051"/>
                    <a:pt x="11502" y="19276"/>
                    <a:pt x="8764" y="14490"/>
                  </a:cubicBezTo>
                  <a:cubicBezTo>
                    <a:pt x="6002" y="9668"/>
                    <a:pt x="3418" y="4465"/>
                    <a:pt x="60" y="12"/>
                  </a:cubicBezTo>
                  <a:cubicBezTo>
                    <a:pt x="48" y="0"/>
                    <a:pt x="1" y="12"/>
                    <a:pt x="13" y="36"/>
                  </a:cubicBezTo>
                  <a:cubicBezTo>
                    <a:pt x="1227" y="2476"/>
                    <a:pt x="2727" y="4762"/>
                    <a:pt x="4061" y="7144"/>
                  </a:cubicBezTo>
                  <a:cubicBezTo>
                    <a:pt x="5490" y="9692"/>
                    <a:pt x="6859" y="12287"/>
                    <a:pt x="8240" y="14871"/>
                  </a:cubicBezTo>
                  <a:cubicBezTo>
                    <a:pt x="10907" y="19824"/>
                    <a:pt x="13538" y="24789"/>
                    <a:pt x="16396" y="29635"/>
                  </a:cubicBezTo>
                  <a:cubicBezTo>
                    <a:pt x="19063" y="34159"/>
                    <a:pt x="21968" y="38540"/>
                    <a:pt x="25206" y="42684"/>
                  </a:cubicBezTo>
                  <a:cubicBezTo>
                    <a:pt x="28421" y="46791"/>
                    <a:pt x="32005" y="50923"/>
                    <a:pt x="36208" y="54054"/>
                  </a:cubicBezTo>
                  <a:cubicBezTo>
                    <a:pt x="36755" y="54459"/>
                    <a:pt x="37351" y="53709"/>
                    <a:pt x="36874" y="53233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2" name="Google Shape;272;p9"/>
          <p:cNvSpPr/>
          <p:nvPr/>
        </p:nvSpPr>
        <p:spPr>
          <a:xfrm>
            <a:off x="640140" y="458777"/>
            <a:ext cx="331461" cy="296497"/>
          </a:xfrm>
          <a:custGeom>
            <a:rect b="b" l="l" r="r" t="t"/>
            <a:pathLst>
              <a:path extrusionOk="0" h="31694" w="35422">
                <a:moveTo>
                  <a:pt x="19100" y="0"/>
                </a:moveTo>
                <a:cubicBezTo>
                  <a:pt x="14313" y="0"/>
                  <a:pt x="9640" y="1587"/>
                  <a:pt x="6978" y="4887"/>
                </a:cubicBezTo>
                <a:cubicBezTo>
                  <a:pt x="155" y="13353"/>
                  <a:pt x="1" y="27664"/>
                  <a:pt x="12121" y="31010"/>
                </a:cubicBezTo>
                <a:lnTo>
                  <a:pt x="12121" y="31022"/>
                </a:lnTo>
                <a:cubicBezTo>
                  <a:pt x="13786" y="31479"/>
                  <a:pt x="15506" y="31694"/>
                  <a:pt x="17231" y="31694"/>
                </a:cubicBezTo>
                <a:cubicBezTo>
                  <a:pt x="19994" y="31694"/>
                  <a:pt x="22768" y="31142"/>
                  <a:pt x="25349" y="30152"/>
                </a:cubicBezTo>
                <a:cubicBezTo>
                  <a:pt x="26980" y="29521"/>
                  <a:pt x="28564" y="28712"/>
                  <a:pt x="29802" y="27497"/>
                </a:cubicBezTo>
                <a:cubicBezTo>
                  <a:pt x="33302" y="24045"/>
                  <a:pt x="35422" y="16603"/>
                  <a:pt x="35195" y="11829"/>
                </a:cubicBezTo>
                <a:cubicBezTo>
                  <a:pt x="34828" y="4121"/>
                  <a:pt x="26816" y="0"/>
                  <a:pt x="1910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9"/>
          <p:cNvSpPr/>
          <p:nvPr/>
        </p:nvSpPr>
        <p:spPr>
          <a:xfrm>
            <a:off x="558399" y="822251"/>
            <a:ext cx="163497" cy="173422"/>
          </a:xfrm>
          <a:custGeom>
            <a:rect b="b" l="l" r="r" t="t"/>
            <a:pathLst>
              <a:path extrusionOk="0" h="36587" w="34493">
                <a:moveTo>
                  <a:pt x="17731" y="0"/>
                </a:moveTo>
                <a:cubicBezTo>
                  <a:pt x="14425" y="0"/>
                  <a:pt x="11132" y="1023"/>
                  <a:pt x="8549" y="3095"/>
                </a:cubicBezTo>
                <a:cubicBezTo>
                  <a:pt x="5418" y="5595"/>
                  <a:pt x="3501" y="9369"/>
                  <a:pt x="2501" y="13251"/>
                </a:cubicBezTo>
                <a:cubicBezTo>
                  <a:pt x="881" y="19585"/>
                  <a:pt x="0" y="28181"/>
                  <a:pt x="5668" y="32872"/>
                </a:cubicBezTo>
                <a:cubicBezTo>
                  <a:pt x="8204" y="34980"/>
                  <a:pt x="11502" y="35968"/>
                  <a:pt x="14776" y="36385"/>
                </a:cubicBezTo>
                <a:cubicBezTo>
                  <a:pt x="15765" y="36510"/>
                  <a:pt x="16769" y="36587"/>
                  <a:pt x="17770" y="36587"/>
                </a:cubicBezTo>
                <a:cubicBezTo>
                  <a:pt x="19626" y="36587"/>
                  <a:pt x="21468" y="36322"/>
                  <a:pt x="23170" y="35611"/>
                </a:cubicBezTo>
                <a:cubicBezTo>
                  <a:pt x="25063" y="34813"/>
                  <a:pt x="26694" y="33503"/>
                  <a:pt x="28111" y="32015"/>
                </a:cubicBezTo>
                <a:cubicBezTo>
                  <a:pt x="32135" y="27776"/>
                  <a:pt x="34493" y="21883"/>
                  <a:pt x="34052" y="16049"/>
                </a:cubicBezTo>
                <a:cubicBezTo>
                  <a:pt x="33612" y="10215"/>
                  <a:pt x="30230" y="4583"/>
                  <a:pt x="25075" y="1809"/>
                </a:cubicBezTo>
                <a:cubicBezTo>
                  <a:pt x="22832" y="607"/>
                  <a:pt x="20278" y="0"/>
                  <a:pt x="1773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9"/>
          <p:cNvSpPr txBox="1"/>
          <p:nvPr>
            <p:ph type="title"/>
          </p:nvPr>
        </p:nvSpPr>
        <p:spPr>
          <a:xfrm>
            <a:off x="3960100" y="979300"/>
            <a:ext cx="3639000" cy="157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75" name="Google Shape;275;p9"/>
          <p:cNvSpPr txBox="1"/>
          <p:nvPr>
            <p:ph idx="1" type="subTitle"/>
          </p:nvPr>
        </p:nvSpPr>
        <p:spPr>
          <a:xfrm>
            <a:off x="3960100" y="2401398"/>
            <a:ext cx="3639000" cy="17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6" name="Google Shape;276;p9"/>
          <p:cNvSpPr/>
          <p:nvPr/>
        </p:nvSpPr>
        <p:spPr>
          <a:xfrm>
            <a:off x="8232992" y="2071075"/>
            <a:ext cx="918317" cy="3072426"/>
          </a:xfrm>
          <a:custGeom>
            <a:rect b="b" l="l" r="r" t="t"/>
            <a:pathLst>
              <a:path extrusionOk="0" h="103562" w="27099">
                <a:moveTo>
                  <a:pt x="27099" y="1"/>
                </a:moveTo>
                <a:cubicBezTo>
                  <a:pt x="21753" y="1775"/>
                  <a:pt x="18860" y="7811"/>
                  <a:pt x="18669" y="13443"/>
                </a:cubicBezTo>
                <a:cubicBezTo>
                  <a:pt x="18479" y="19074"/>
                  <a:pt x="20336" y="24539"/>
                  <a:pt x="21551" y="30040"/>
                </a:cubicBezTo>
                <a:cubicBezTo>
                  <a:pt x="22765" y="35541"/>
                  <a:pt x="23277" y="41601"/>
                  <a:pt x="20586" y="46542"/>
                </a:cubicBezTo>
                <a:cubicBezTo>
                  <a:pt x="19003" y="49471"/>
                  <a:pt x="16431" y="51757"/>
                  <a:pt x="14740" y="54626"/>
                </a:cubicBezTo>
                <a:cubicBezTo>
                  <a:pt x="12526" y="58377"/>
                  <a:pt x="11978" y="63068"/>
                  <a:pt x="13276" y="67223"/>
                </a:cubicBezTo>
                <a:cubicBezTo>
                  <a:pt x="14312" y="70581"/>
                  <a:pt x="16514" y="73843"/>
                  <a:pt x="15860" y="77296"/>
                </a:cubicBezTo>
                <a:cubicBezTo>
                  <a:pt x="15062" y="81558"/>
                  <a:pt x="10490" y="83749"/>
                  <a:pt x="7227" y="86595"/>
                </a:cubicBezTo>
                <a:cubicBezTo>
                  <a:pt x="2465" y="90714"/>
                  <a:pt x="0" y="97334"/>
                  <a:pt x="893" y="103561"/>
                </a:cubicBezTo>
                <a:lnTo>
                  <a:pt x="27099" y="103561"/>
                </a:lnTo>
                <a:lnTo>
                  <a:pt x="2709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0"/>
          <p:cNvSpPr txBox="1"/>
          <p:nvPr>
            <p:ph type="title"/>
          </p:nvPr>
        </p:nvSpPr>
        <p:spPr>
          <a:xfrm>
            <a:off x="721900" y="3790800"/>
            <a:ext cx="3159300" cy="8277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0" name="Google Shape;280;p10"/>
          <p:cNvSpPr/>
          <p:nvPr/>
        </p:nvSpPr>
        <p:spPr>
          <a:xfrm flipH="1" rot="10800000">
            <a:off x="6251820" y="4010042"/>
            <a:ext cx="2899475" cy="1140750"/>
          </a:xfrm>
          <a:custGeom>
            <a:rect b="b" l="l" r="r" t="t"/>
            <a:pathLst>
              <a:path extrusionOk="0" h="45630" w="115979">
                <a:moveTo>
                  <a:pt x="0" y="0"/>
                </a:moveTo>
                <a:lnTo>
                  <a:pt x="0" y="1786"/>
                </a:lnTo>
                <a:cubicBezTo>
                  <a:pt x="48" y="7799"/>
                  <a:pt x="1000" y="14097"/>
                  <a:pt x="4596" y="18919"/>
                </a:cubicBezTo>
                <a:cubicBezTo>
                  <a:pt x="7245" y="22471"/>
                  <a:pt x="11664" y="24919"/>
                  <a:pt x="15974" y="24919"/>
                </a:cubicBezTo>
                <a:cubicBezTo>
                  <a:pt x="17514" y="24919"/>
                  <a:pt x="19041" y="24606"/>
                  <a:pt x="20467" y="23920"/>
                </a:cubicBezTo>
                <a:cubicBezTo>
                  <a:pt x="25349" y="21586"/>
                  <a:pt x="27551" y="16002"/>
                  <a:pt x="30861" y="11740"/>
                </a:cubicBezTo>
                <a:cubicBezTo>
                  <a:pt x="33071" y="8886"/>
                  <a:pt x="36878" y="6606"/>
                  <a:pt x="40234" y="6606"/>
                </a:cubicBezTo>
                <a:cubicBezTo>
                  <a:pt x="41905" y="6606"/>
                  <a:pt x="43465" y="7171"/>
                  <a:pt x="44661" y="8513"/>
                </a:cubicBezTo>
                <a:cubicBezTo>
                  <a:pt x="46447" y="10513"/>
                  <a:pt x="46601" y="13454"/>
                  <a:pt x="47780" y="15859"/>
                </a:cubicBezTo>
                <a:cubicBezTo>
                  <a:pt x="49312" y="18952"/>
                  <a:pt x="52753" y="20910"/>
                  <a:pt x="56174" y="20910"/>
                </a:cubicBezTo>
                <a:cubicBezTo>
                  <a:pt x="57060" y="20910"/>
                  <a:pt x="57944" y="20779"/>
                  <a:pt x="58793" y="20503"/>
                </a:cubicBezTo>
                <a:cubicBezTo>
                  <a:pt x="62437" y="19324"/>
                  <a:pt x="64913" y="16073"/>
                  <a:pt x="67687" y="13442"/>
                </a:cubicBezTo>
                <a:cubicBezTo>
                  <a:pt x="69833" y="11407"/>
                  <a:pt x="72712" y="9622"/>
                  <a:pt x="75531" y="9622"/>
                </a:cubicBezTo>
                <a:cubicBezTo>
                  <a:pt x="76357" y="9622"/>
                  <a:pt x="77178" y="9775"/>
                  <a:pt x="77974" y="10120"/>
                </a:cubicBezTo>
                <a:cubicBezTo>
                  <a:pt x="83677" y="12609"/>
                  <a:pt x="82463" y="22038"/>
                  <a:pt x="87618" y="25539"/>
                </a:cubicBezTo>
                <a:cubicBezTo>
                  <a:pt x="91369" y="28087"/>
                  <a:pt x="96834" y="26301"/>
                  <a:pt x="100679" y="28694"/>
                </a:cubicBezTo>
                <a:cubicBezTo>
                  <a:pt x="104228" y="30920"/>
                  <a:pt x="104942" y="35659"/>
                  <a:pt x="106478" y="39552"/>
                </a:cubicBezTo>
                <a:cubicBezTo>
                  <a:pt x="107687" y="42617"/>
                  <a:pt x="110733" y="45630"/>
                  <a:pt x="113664" y="45630"/>
                </a:cubicBezTo>
                <a:cubicBezTo>
                  <a:pt x="114457" y="45630"/>
                  <a:pt x="115241" y="45410"/>
                  <a:pt x="115979" y="44910"/>
                </a:cubicBezTo>
                <a:lnTo>
                  <a:pt x="11597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0"/>
          <p:cNvSpPr/>
          <p:nvPr/>
        </p:nvSpPr>
        <p:spPr>
          <a:xfrm rot="10800000">
            <a:off x="-4" y="0"/>
            <a:ext cx="1491600" cy="1638000"/>
          </a:xfrm>
          <a:prstGeom prst="round2SameRect">
            <a:avLst>
              <a:gd fmla="val 48557" name="adj1"/>
              <a:gd fmla="val 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0"/>
          <p:cNvSpPr/>
          <p:nvPr/>
        </p:nvSpPr>
        <p:spPr>
          <a:xfrm rot="10800000">
            <a:off x="-7" y="-20307"/>
            <a:ext cx="2543523" cy="673009"/>
          </a:xfrm>
          <a:custGeom>
            <a:rect b="b" l="l" r="r" t="t"/>
            <a:pathLst>
              <a:path extrusionOk="0" h="20033" w="150282">
                <a:moveTo>
                  <a:pt x="87729" y="1"/>
                </a:moveTo>
                <a:cubicBezTo>
                  <a:pt x="85035" y="1"/>
                  <a:pt x="82303" y="470"/>
                  <a:pt x="79701" y="1173"/>
                </a:cubicBezTo>
                <a:cubicBezTo>
                  <a:pt x="74724" y="2518"/>
                  <a:pt x="69974" y="4650"/>
                  <a:pt x="64973" y="5876"/>
                </a:cubicBezTo>
                <a:cubicBezTo>
                  <a:pt x="61716" y="6664"/>
                  <a:pt x="58366" y="7070"/>
                  <a:pt x="55013" y="7070"/>
                </a:cubicBezTo>
                <a:cubicBezTo>
                  <a:pt x="53855" y="7070"/>
                  <a:pt x="52697" y="7021"/>
                  <a:pt x="51543" y="6924"/>
                </a:cubicBezTo>
                <a:cubicBezTo>
                  <a:pt x="45030" y="6388"/>
                  <a:pt x="38732" y="4340"/>
                  <a:pt x="32278" y="3257"/>
                </a:cubicBezTo>
                <a:cubicBezTo>
                  <a:pt x="29894" y="2856"/>
                  <a:pt x="27438" y="2601"/>
                  <a:pt x="25000" y="2601"/>
                </a:cubicBezTo>
                <a:cubicBezTo>
                  <a:pt x="20839" y="2601"/>
                  <a:pt x="16734" y="3346"/>
                  <a:pt x="13145" y="5388"/>
                </a:cubicBezTo>
                <a:cubicBezTo>
                  <a:pt x="8442" y="8067"/>
                  <a:pt x="5168" y="12651"/>
                  <a:pt x="2060" y="17092"/>
                </a:cubicBezTo>
                <a:cubicBezTo>
                  <a:pt x="1370" y="18068"/>
                  <a:pt x="691" y="19044"/>
                  <a:pt x="1" y="20032"/>
                </a:cubicBezTo>
                <a:lnTo>
                  <a:pt x="150281" y="19580"/>
                </a:lnTo>
                <a:cubicBezTo>
                  <a:pt x="147090" y="14925"/>
                  <a:pt x="141875" y="11341"/>
                  <a:pt x="136399" y="9936"/>
                </a:cubicBezTo>
                <a:cubicBezTo>
                  <a:pt x="133248" y="9135"/>
                  <a:pt x="130003" y="8826"/>
                  <a:pt x="126746" y="8826"/>
                </a:cubicBezTo>
                <a:cubicBezTo>
                  <a:pt x="124340" y="8826"/>
                  <a:pt x="121927" y="8994"/>
                  <a:pt x="119539" y="9257"/>
                </a:cubicBezTo>
                <a:cubicBezTo>
                  <a:pt x="117297" y="9504"/>
                  <a:pt x="115014" y="9830"/>
                  <a:pt x="112765" y="9830"/>
                </a:cubicBezTo>
                <a:cubicBezTo>
                  <a:pt x="111216" y="9830"/>
                  <a:pt x="109683" y="9675"/>
                  <a:pt x="108193" y="9234"/>
                </a:cubicBezTo>
                <a:cubicBezTo>
                  <a:pt x="103228" y="7757"/>
                  <a:pt x="99644" y="3388"/>
                  <a:pt x="94881" y="1352"/>
                </a:cubicBezTo>
                <a:cubicBezTo>
                  <a:pt x="92614" y="391"/>
                  <a:pt x="90187" y="1"/>
                  <a:pt x="8772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3" name="Google Shape;283;p10"/>
          <p:cNvGrpSpPr/>
          <p:nvPr/>
        </p:nvGrpSpPr>
        <p:grpSpPr>
          <a:xfrm rot="3438117">
            <a:off x="908168" y="490864"/>
            <a:ext cx="1004345" cy="991737"/>
            <a:chOff x="623875" y="3501825"/>
            <a:chExt cx="1129625" cy="1115550"/>
          </a:xfrm>
        </p:grpSpPr>
        <p:sp>
          <p:nvSpPr>
            <p:cNvPr id="284" name="Google Shape;284;p10"/>
            <p:cNvSpPr/>
            <p:nvPr/>
          </p:nvSpPr>
          <p:spPr>
            <a:xfrm>
              <a:off x="1216200" y="3930850"/>
              <a:ext cx="226250" cy="349950"/>
            </a:xfrm>
            <a:custGeom>
              <a:rect b="b" l="l" r="r" t="t"/>
              <a:pathLst>
                <a:path extrusionOk="0" h="13998" w="9050">
                  <a:moveTo>
                    <a:pt x="5916" y="0"/>
                  </a:moveTo>
                  <a:cubicBezTo>
                    <a:pt x="5287" y="0"/>
                    <a:pt x="4655" y="203"/>
                    <a:pt x="4156" y="601"/>
                  </a:cubicBezTo>
                  <a:cubicBezTo>
                    <a:pt x="3716" y="946"/>
                    <a:pt x="3394" y="1422"/>
                    <a:pt x="3073" y="1898"/>
                  </a:cubicBezTo>
                  <a:cubicBezTo>
                    <a:pt x="1227" y="4625"/>
                    <a:pt x="1" y="6661"/>
                    <a:pt x="1" y="10066"/>
                  </a:cubicBezTo>
                  <a:cubicBezTo>
                    <a:pt x="25" y="11483"/>
                    <a:pt x="287" y="13162"/>
                    <a:pt x="1561" y="13781"/>
                  </a:cubicBezTo>
                  <a:cubicBezTo>
                    <a:pt x="1860" y="13930"/>
                    <a:pt x="2187" y="13997"/>
                    <a:pt x="2518" y="13997"/>
                  </a:cubicBezTo>
                  <a:cubicBezTo>
                    <a:pt x="3082" y="13997"/>
                    <a:pt x="3659" y="13803"/>
                    <a:pt x="4132" y="13495"/>
                  </a:cubicBezTo>
                  <a:cubicBezTo>
                    <a:pt x="4894" y="12995"/>
                    <a:pt x="5442" y="12257"/>
                    <a:pt x="5942" y="11495"/>
                  </a:cubicBezTo>
                  <a:cubicBezTo>
                    <a:pt x="6907" y="9995"/>
                    <a:pt x="7716" y="8387"/>
                    <a:pt x="8323" y="6709"/>
                  </a:cubicBezTo>
                  <a:cubicBezTo>
                    <a:pt x="8728" y="5613"/>
                    <a:pt x="9050" y="4458"/>
                    <a:pt x="8954" y="3291"/>
                  </a:cubicBezTo>
                  <a:cubicBezTo>
                    <a:pt x="8871" y="2125"/>
                    <a:pt x="8312" y="946"/>
                    <a:pt x="7299" y="362"/>
                  </a:cubicBezTo>
                  <a:cubicBezTo>
                    <a:pt x="6881" y="120"/>
                    <a:pt x="6399" y="0"/>
                    <a:pt x="59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0"/>
            <p:cNvSpPr/>
            <p:nvPr/>
          </p:nvSpPr>
          <p:spPr>
            <a:xfrm>
              <a:off x="1504650" y="3753250"/>
              <a:ext cx="197075" cy="176850"/>
            </a:xfrm>
            <a:custGeom>
              <a:rect b="b" l="l" r="r" t="t"/>
              <a:pathLst>
                <a:path extrusionOk="0" h="7074" w="7883">
                  <a:moveTo>
                    <a:pt x="3581" y="1"/>
                  </a:moveTo>
                  <a:cubicBezTo>
                    <a:pt x="1731" y="1"/>
                    <a:pt x="8" y="1385"/>
                    <a:pt x="0" y="3549"/>
                  </a:cubicBezTo>
                  <a:cubicBezTo>
                    <a:pt x="0" y="4657"/>
                    <a:pt x="524" y="5764"/>
                    <a:pt x="1405" y="6431"/>
                  </a:cubicBezTo>
                  <a:cubicBezTo>
                    <a:pt x="1964" y="6848"/>
                    <a:pt x="2658" y="7074"/>
                    <a:pt x="3347" y="7074"/>
                  </a:cubicBezTo>
                  <a:cubicBezTo>
                    <a:pt x="3759" y="7074"/>
                    <a:pt x="4169" y="6993"/>
                    <a:pt x="4548" y="6824"/>
                  </a:cubicBezTo>
                  <a:cubicBezTo>
                    <a:pt x="6656" y="5907"/>
                    <a:pt x="7882" y="2323"/>
                    <a:pt x="5858" y="775"/>
                  </a:cubicBezTo>
                  <a:cubicBezTo>
                    <a:pt x="5155" y="244"/>
                    <a:pt x="4357" y="1"/>
                    <a:pt x="35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0"/>
            <p:cNvSpPr/>
            <p:nvPr/>
          </p:nvSpPr>
          <p:spPr>
            <a:xfrm>
              <a:off x="1249850" y="3513275"/>
              <a:ext cx="184575" cy="254125"/>
            </a:xfrm>
            <a:custGeom>
              <a:rect b="b" l="l" r="r" t="t"/>
              <a:pathLst>
                <a:path extrusionOk="0" h="10165" w="7383">
                  <a:moveTo>
                    <a:pt x="4212" y="0"/>
                  </a:moveTo>
                  <a:cubicBezTo>
                    <a:pt x="3444" y="0"/>
                    <a:pt x="2709" y="427"/>
                    <a:pt x="2215" y="1028"/>
                  </a:cubicBezTo>
                  <a:cubicBezTo>
                    <a:pt x="1667" y="1683"/>
                    <a:pt x="1370" y="2504"/>
                    <a:pt x="1131" y="3338"/>
                  </a:cubicBezTo>
                  <a:cubicBezTo>
                    <a:pt x="643" y="5100"/>
                    <a:pt x="0" y="7517"/>
                    <a:pt x="1239" y="9136"/>
                  </a:cubicBezTo>
                  <a:lnTo>
                    <a:pt x="1227" y="9136"/>
                  </a:lnTo>
                  <a:cubicBezTo>
                    <a:pt x="1752" y="9820"/>
                    <a:pt x="2612" y="10164"/>
                    <a:pt x="3481" y="10164"/>
                  </a:cubicBezTo>
                  <a:cubicBezTo>
                    <a:pt x="3911" y="10164"/>
                    <a:pt x="4344" y="10080"/>
                    <a:pt x="4739" y="9910"/>
                  </a:cubicBezTo>
                  <a:cubicBezTo>
                    <a:pt x="5918" y="9386"/>
                    <a:pt x="6727" y="8231"/>
                    <a:pt x="7049" y="6981"/>
                  </a:cubicBezTo>
                  <a:cubicBezTo>
                    <a:pt x="7382" y="5731"/>
                    <a:pt x="7263" y="4409"/>
                    <a:pt x="6977" y="3147"/>
                  </a:cubicBezTo>
                  <a:cubicBezTo>
                    <a:pt x="6811" y="2457"/>
                    <a:pt x="6596" y="1754"/>
                    <a:pt x="6192" y="1171"/>
                  </a:cubicBezTo>
                  <a:cubicBezTo>
                    <a:pt x="5787" y="575"/>
                    <a:pt x="5168" y="111"/>
                    <a:pt x="4465" y="16"/>
                  </a:cubicBezTo>
                  <a:cubicBezTo>
                    <a:pt x="4381" y="5"/>
                    <a:pt x="4296" y="0"/>
                    <a:pt x="42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0"/>
            <p:cNvSpPr/>
            <p:nvPr/>
          </p:nvSpPr>
          <p:spPr>
            <a:xfrm>
              <a:off x="1563025" y="4091375"/>
              <a:ext cx="190475" cy="139725"/>
            </a:xfrm>
            <a:custGeom>
              <a:rect b="b" l="l" r="r" t="t"/>
              <a:pathLst>
                <a:path extrusionOk="0" h="5589" w="7619">
                  <a:moveTo>
                    <a:pt x="3949" y="1"/>
                  </a:moveTo>
                  <a:cubicBezTo>
                    <a:pt x="3922" y="1"/>
                    <a:pt x="3895" y="1"/>
                    <a:pt x="3868" y="2"/>
                  </a:cubicBezTo>
                  <a:cubicBezTo>
                    <a:pt x="1" y="115"/>
                    <a:pt x="1333" y="5589"/>
                    <a:pt x="4652" y="5589"/>
                  </a:cubicBezTo>
                  <a:cubicBezTo>
                    <a:pt x="5165" y="5589"/>
                    <a:pt x="5725" y="5458"/>
                    <a:pt x="6321" y="5157"/>
                  </a:cubicBezTo>
                  <a:cubicBezTo>
                    <a:pt x="6654" y="4990"/>
                    <a:pt x="6952" y="4776"/>
                    <a:pt x="7166" y="4479"/>
                  </a:cubicBezTo>
                  <a:cubicBezTo>
                    <a:pt x="7619" y="3847"/>
                    <a:pt x="7595" y="2966"/>
                    <a:pt x="7297" y="2240"/>
                  </a:cubicBezTo>
                  <a:cubicBezTo>
                    <a:pt x="6760" y="920"/>
                    <a:pt x="5374" y="1"/>
                    <a:pt x="39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0"/>
            <p:cNvSpPr/>
            <p:nvPr/>
          </p:nvSpPr>
          <p:spPr>
            <a:xfrm>
              <a:off x="1425475" y="4305050"/>
              <a:ext cx="187525" cy="185600"/>
            </a:xfrm>
            <a:custGeom>
              <a:rect b="b" l="l" r="r" t="t"/>
              <a:pathLst>
                <a:path extrusionOk="0" h="7424" w="7501">
                  <a:moveTo>
                    <a:pt x="3361" y="0"/>
                  </a:moveTo>
                  <a:cubicBezTo>
                    <a:pt x="2676" y="0"/>
                    <a:pt x="2022" y="344"/>
                    <a:pt x="1500" y="801"/>
                  </a:cubicBezTo>
                  <a:cubicBezTo>
                    <a:pt x="595" y="1623"/>
                    <a:pt x="36" y="2825"/>
                    <a:pt x="12" y="4052"/>
                  </a:cubicBezTo>
                  <a:cubicBezTo>
                    <a:pt x="0" y="4421"/>
                    <a:pt x="48" y="4790"/>
                    <a:pt x="143" y="5147"/>
                  </a:cubicBezTo>
                  <a:cubicBezTo>
                    <a:pt x="534" y="6484"/>
                    <a:pt x="1907" y="7423"/>
                    <a:pt x="3303" y="7423"/>
                  </a:cubicBezTo>
                  <a:cubicBezTo>
                    <a:pt x="3436" y="7423"/>
                    <a:pt x="3570" y="7415"/>
                    <a:pt x="3703" y="7397"/>
                  </a:cubicBezTo>
                  <a:cubicBezTo>
                    <a:pt x="7501" y="6921"/>
                    <a:pt x="7477" y="2456"/>
                    <a:pt x="4834" y="551"/>
                  </a:cubicBezTo>
                  <a:cubicBezTo>
                    <a:pt x="4465" y="289"/>
                    <a:pt x="4048" y="75"/>
                    <a:pt x="3608" y="15"/>
                  </a:cubicBezTo>
                  <a:cubicBezTo>
                    <a:pt x="3525" y="5"/>
                    <a:pt x="3443" y="0"/>
                    <a:pt x="33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0"/>
            <p:cNvSpPr/>
            <p:nvPr/>
          </p:nvSpPr>
          <p:spPr>
            <a:xfrm>
              <a:off x="1096850" y="4385575"/>
              <a:ext cx="230400" cy="231800"/>
            </a:xfrm>
            <a:custGeom>
              <a:rect b="b" l="l" r="r" t="t"/>
              <a:pathLst>
                <a:path extrusionOk="0" h="9272" w="9216">
                  <a:moveTo>
                    <a:pt x="4318" y="0"/>
                  </a:moveTo>
                  <a:cubicBezTo>
                    <a:pt x="2684" y="0"/>
                    <a:pt x="1085" y="1237"/>
                    <a:pt x="584" y="2843"/>
                  </a:cubicBezTo>
                  <a:cubicBezTo>
                    <a:pt x="1" y="4712"/>
                    <a:pt x="727" y="6819"/>
                    <a:pt x="2108" y="8201"/>
                  </a:cubicBezTo>
                  <a:cubicBezTo>
                    <a:pt x="2441" y="8546"/>
                    <a:pt x="2822" y="8843"/>
                    <a:pt x="3263" y="9034"/>
                  </a:cubicBezTo>
                  <a:cubicBezTo>
                    <a:pt x="3630" y="9198"/>
                    <a:pt x="4027" y="9272"/>
                    <a:pt x="4435" y="9272"/>
                  </a:cubicBezTo>
                  <a:cubicBezTo>
                    <a:pt x="5826" y="9272"/>
                    <a:pt x="7337" y="8416"/>
                    <a:pt x="8156" y="7403"/>
                  </a:cubicBezTo>
                  <a:cubicBezTo>
                    <a:pt x="9216" y="6093"/>
                    <a:pt x="8478" y="3724"/>
                    <a:pt x="7716" y="2319"/>
                  </a:cubicBezTo>
                  <a:cubicBezTo>
                    <a:pt x="7156" y="1283"/>
                    <a:pt x="6251" y="402"/>
                    <a:pt x="5120" y="104"/>
                  </a:cubicBezTo>
                  <a:cubicBezTo>
                    <a:pt x="4855" y="34"/>
                    <a:pt x="4586" y="0"/>
                    <a:pt x="43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0"/>
            <p:cNvSpPr/>
            <p:nvPr/>
          </p:nvSpPr>
          <p:spPr>
            <a:xfrm>
              <a:off x="950700" y="4105200"/>
              <a:ext cx="156600" cy="194250"/>
            </a:xfrm>
            <a:custGeom>
              <a:rect b="b" l="l" r="r" t="t"/>
              <a:pathLst>
                <a:path extrusionOk="0" h="7770" w="6264">
                  <a:moveTo>
                    <a:pt x="3259" y="0"/>
                  </a:moveTo>
                  <a:cubicBezTo>
                    <a:pt x="2700" y="0"/>
                    <a:pt x="2140" y="153"/>
                    <a:pt x="1667" y="449"/>
                  </a:cubicBezTo>
                  <a:cubicBezTo>
                    <a:pt x="536" y="1163"/>
                    <a:pt x="1" y="2580"/>
                    <a:pt x="72" y="3914"/>
                  </a:cubicBezTo>
                  <a:cubicBezTo>
                    <a:pt x="143" y="5354"/>
                    <a:pt x="691" y="7354"/>
                    <a:pt x="2275" y="7700"/>
                  </a:cubicBezTo>
                  <a:cubicBezTo>
                    <a:pt x="2495" y="7747"/>
                    <a:pt x="2706" y="7770"/>
                    <a:pt x="2908" y="7770"/>
                  </a:cubicBezTo>
                  <a:cubicBezTo>
                    <a:pt x="4831" y="7770"/>
                    <a:pt x="5954" y="5741"/>
                    <a:pt x="6180" y="3985"/>
                  </a:cubicBezTo>
                  <a:cubicBezTo>
                    <a:pt x="6263" y="3342"/>
                    <a:pt x="6263" y="2675"/>
                    <a:pt x="6073" y="2068"/>
                  </a:cubicBezTo>
                  <a:cubicBezTo>
                    <a:pt x="5799" y="1211"/>
                    <a:pt x="5108" y="485"/>
                    <a:pt x="4263" y="175"/>
                  </a:cubicBezTo>
                  <a:cubicBezTo>
                    <a:pt x="3942" y="58"/>
                    <a:pt x="3601" y="0"/>
                    <a:pt x="32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0"/>
            <p:cNvSpPr/>
            <p:nvPr/>
          </p:nvSpPr>
          <p:spPr>
            <a:xfrm>
              <a:off x="884625" y="3732375"/>
              <a:ext cx="289650" cy="213725"/>
            </a:xfrm>
            <a:custGeom>
              <a:rect b="b" l="l" r="r" t="t"/>
              <a:pathLst>
                <a:path extrusionOk="0" h="8549" w="11586">
                  <a:moveTo>
                    <a:pt x="5798" y="1"/>
                  </a:moveTo>
                  <a:cubicBezTo>
                    <a:pt x="5759" y="1"/>
                    <a:pt x="5719" y="2"/>
                    <a:pt x="5680" y="3"/>
                  </a:cubicBezTo>
                  <a:cubicBezTo>
                    <a:pt x="2298" y="134"/>
                    <a:pt x="0" y="4456"/>
                    <a:pt x="2334" y="7135"/>
                  </a:cubicBezTo>
                  <a:cubicBezTo>
                    <a:pt x="3181" y="8110"/>
                    <a:pt x="4537" y="8549"/>
                    <a:pt x="5930" y="8549"/>
                  </a:cubicBezTo>
                  <a:cubicBezTo>
                    <a:pt x="7648" y="8549"/>
                    <a:pt x="9424" y="7881"/>
                    <a:pt x="10371" y="6730"/>
                  </a:cubicBezTo>
                  <a:cubicBezTo>
                    <a:pt x="11418" y="5456"/>
                    <a:pt x="11585" y="3420"/>
                    <a:pt x="10514" y="2170"/>
                  </a:cubicBezTo>
                  <a:cubicBezTo>
                    <a:pt x="10025" y="1598"/>
                    <a:pt x="9359" y="1229"/>
                    <a:pt x="8692" y="896"/>
                  </a:cubicBezTo>
                  <a:cubicBezTo>
                    <a:pt x="7786" y="437"/>
                    <a:pt x="6815" y="1"/>
                    <a:pt x="57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10"/>
            <p:cNvSpPr/>
            <p:nvPr/>
          </p:nvSpPr>
          <p:spPr>
            <a:xfrm>
              <a:off x="623875" y="3501825"/>
              <a:ext cx="208975" cy="213950"/>
            </a:xfrm>
            <a:custGeom>
              <a:rect b="b" l="l" r="r" t="t"/>
              <a:pathLst>
                <a:path extrusionOk="0" h="8558" w="8359">
                  <a:moveTo>
                    <a:pt x="4034" y="1"/>
                  </a:moveTo>
                  <a:cubicBezTo>
                    <a:pt x="2734" y="1"/>
                    <a:pt x="1488" y="1001"/>
                    <a:pt x="858" y="2200"/>
                  </a:cubicBezTo>
                  <a:cubicBezTo>
                    <a:pt x="84" y="3665"/>
                    <a:pt x="1" y="5474"/>
                    <a:pt x="620" y="7010"/>
                  </a:cubicBezTo>
                  <a:cubicBezTo>
                    <a:pt x="1066" y="8116"/>
                    <a:pt x="2125" y="8557"/>
                    <a:pt x="3289" y="8557"/>
                  </a:cubicBezTo>
                  <a:cubicBezTo>
                    <a:pt x="4732" y="8557"/>
                    <a:pt x="6335" y="7880"/>
                    <a:pt x="7132" y="6951"/>
                  </a:cubicBezTo>
                  <a:cubicBezTo>
                    <a:pt x="8204" y="5701"/>
                    <a:pt x="8359" y="3748"/>
                    <a:pt x="7513" y="2343"/>
                  </a:cubicBezTo>
                  <a:cubicBezTo>
                    <a:pt x="7109" y="1676"/>
                    <a:pt x="6525" y="1141"/>
                    <a:pt x="5894" y="700"/>
                  </a:cubicBezTo>
                  <a:cubicBezTo>
                    <a:pt x="5525" y="438"/>
                    <a:pt x="5132" y="212"/>
                    <a:pt x="4703" y="93"/>
                  </a:cubicBezTo>
                  <a:cubicBezTo>
                    <a:pt x="4481" y="30"/>
                    <a:pt x="4257" y="1"/>
                    <a:pt x="40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10"/>
            <p:cNvSpPr/>
            <p:nvPr/>
          </p:nvSpPr>
          <p:spPr>
            <a:xfrm>
              <a:off x="627150" y="3909350"/>
              <a:ext cx="184625" cy="180375"/>
            </a:xfrm>
            <a:custGeom>
              <a:rect b="b" l="l" r="r" t="t"/>
              <a:pathLst>
                <a:path extrusionOk="0" h="7215" w="7385">
                  <a:moveTo>
                    <a:pt x="3392" y="1"/>
                  </a:moveTo>
                  <a:cubicBezTo>
                    <a:pt x="2616" y="1"/>
                    <a:pt x="1873" y="224"/>
                    <a:pt x="1334" y="722"/>
                  </a:cubicBezTo>
                  <a:cubicBezTo>
                    <a:pt x="929" y="1092"/>
                    <a:pt x="691" y="1592"/>
                    <a:pt x="501" y="2104"/>
                  </a:cubicBezTo>
                  <a:cubicBezTo>
                    <a:pt x="179" y="2937"/>
                    <a:pt x="0" y="3854"/>
                    <a:pt x="143" y="4747"/>
                  </a:cubicBezTo>
                  <a:cubicBezTo>
                    <a:pt x="286" y="5640"/>
                    <a:pt x="786" y="6497"/>
                    <a:pt x="1584" y="6926"/>
                  </a:cubicBezTo>
                  <a:cubicBezTo>
                    <a:pt x="1951" y="7125"/>
                    <a:pt x="2351" y="7215"/>
                    <a:pt x="2764" y="7215"/>
                  </a:cubicBezTo>
                  <a:cubicBezTo>
                    <a:pt x="4762" y="7215"/>
                    <a:pt x="7048" y="5116"/>
                    <a:pt x="7216" y="3270"/>
                  </a:cubicBezTo>
                  <a:cubicBezTo>
                    <a:pt x="7385" y="1336"/>
                    <a:pt x="5288" y="1"/>
                    <a:pt x="33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0"/>
            <p:cNvSpPr/>
            <p:nvPr/>
          </p:nvSpPr>
          <p:spPr>
            <a:xfrm>
              <a:off x="728650" y="4299175"/>
              <a:ext cx="158225" cy="160525"/>
            </a:xfrm>
            <a:custGeom>
              <a:rect b="b" l="l" r="r" t="t"/>
              <a:pathLst>
                <a:path extrusionOk="0" h="6421" w="6329">
                  <a:moveTo>
                    <a:pt x="2699" y="0"/>
                  </a:moveTo>
                  <a:cubicBezTo>
                    <a:pt x="2528" y="0"/>
                    <a:pt x="2358" y="18"/>
                    <a:pt x="2191" y="60"/>
                  </a:cubicBezTo>
                  <a:cubicBezTo>
                    <a:pt x="1215" y="310"/>
                    <a:pt x="620" y="1298"/>
                    <a:pt x="346" y="2262"/>
                  </a:cubicBezTo>
                  <a:cubicBezTo>
                    <a:pt x="1" y="3441"/>
                    <a:pt x="48" y="4894"/>
                    <a:pt x="989" y="5680"/>
                  </a:cubicBezTo>
                  <a:cubicBezTo>
                    <a:pt x="1610" y="6194"/>
                    <a:pt x="2297" y="6420"/>
                    <a:pt x="2957" y="6420"/>
                  </a:cubicBezTo>
                  <a:cubicBezTo>
                    <a:pt x="4740" y="6420"/>
                    <a:pt x="6329" y="4771"/>
                    <a:pt x="5894" y="2703"/>
                  </a:cubicBezTo>
                  <a:cubicBezTo>
                    <a:pt x="5632" y="1393"/>
                    <a:pt x="4513" y="298"/>
                    <a:pt x="3215" y="48"/>
                  </a:cubicBezTo>
                  <a:cubicBezTo>
                    <a:pt x="3043" y="18"/>
                    <a:pt x="2870" y="0"/>
                    <a:pt x="26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5" name="Google Shape;295;p10"/>
          <p:cNvSpPr/>
          <p:nvPr/>
        </p:nvSpPr>
        <p:spPr>
          <a:xfrm rot="10800000">
            <a:off x="8326513" y="4325635"/>
            <a:ext cx="553203" cy="494981"/>
          </a:xfrm>
          <a:custGeom>
            <a:rect b="b" l="l" r="r" t="t"/>
            <a:pathLst>
              <a:path extrusionOk="0" h="31694" w="35422">
                <a:moveTo>
                  <a:pt x="19100" y="0"/>
                </a:moveTo>
                <a:cubicBezTo>
                  <a:pt x="14313" y="0"/>
                  <a:pt x="9640" y="1587"/>
                  <a:pt x="6978" y="4887"/>
                </a:cubicBezTo>
                <a:cubicBezTo>
                  <a:pt x="155" y="13353"/>
                  <a:pt x="1" y="27664"/>
                  <a:pt x="12121" y="31010"/>
                </a:cubicBezTo>
                <a:lnTo>
                  <a:pt x="12121" y="31022"/>
                </a:lnTo>
                <a:cubicBezTo>
                  <a:pt x="13786" y="31479"/>
                  <a:pt x="15506" y="31694"/>
                  <a:pt x="17231" y="31694"/>
                </a:cubicBezTo>
                <a:cubicBezTo>
                  <a:pt x="19994" y="31694"/>
                  <a:pt x="22768" y="31142"/>
                  <a:pt x="25349" y="30152"/>
                </a:cubicBezTo>
                <a:cubicBezTo>
                  <a:pt x="26980" y="29521"/>
                  <a:pt x="28564" y="28712"/>
                  <a:pt x="29802" y="27497"/>
                </a:cubicBezTo>
                <a:cubicBezTo>
                  <a:pt x="33302" y="24045"/>
                  <a:pt x="35422" y="16603"/>
                  <a:pt x="35195" y="11829"/>
                </a:cubicBezTo>
                <a:cubicBezTo>
                  <a:pt x="34828" y="4121"/>
                  <a:pt x="26816" y="0"/>
                  <a:pt x="191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1900" y="445025"/>
            <a:ext cx="7700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ibre Bodoni"/>
              <a:buNone/>
              <a:defRPr sz="3000">
                <a:solidFill>
                  <a:schemeClr val="lt2"/>
                </a:solidFill>
                <a:latin typeface="Libre Bodoni"/>
                <a:ea typeface="Libre Bodoni"/>
                <a:cs typeface="Libre Bodoni"/>
                <a:sym typeface="Libre Bodoni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ibre Bodoni"/>
              <a:buNone/>
              <a:defRPr sz="3000">
                <a:solidFill>
                  <a:schemeClr val="lt2"/>
                </a:solidFill>
                <a:latin typeface="Libre Bodoni"/>
                <a:ea typeface="Libre Bodoni"/>
                <a:cs typeface="Libre Bodoni"/>
                <a:sym typeface="Libre Bodoni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ibre Bodoni"/>
              <a:buNone/>
              <a:defRPr sz="3000">
                <a:solidFill>
                  <a:schemeClr val="lt2"/>
                </a:solidFill>
                <a:latin typeface="Libre Bodoni"/>
                <a:ea typeface="Libre Bodoni"/>
                <a:cs typeface="Libre Bodoni"/>
                <a:sym typeface="Libre Bodoni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ibre Bodoni"/>
              <a:buNone/>
              <a:defRPr sz="3000">
                <a:solidFill>
                  <a:schemeClr val="lt2"/>
                </a:solidFill>
                <a:latin typeface="Libre Bodoni"/>
                <a:ea typeface="Libre Bodoni"/>
                <a:cs typeface="Libre Bodoni"/>
                <a:sym typeface="Libre Bodoni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ibre Bodoni"/>
              <a:buNone/>
              <a:defRPr sz="3000">
                <a:solidFill>
                  <a:schemeClr val="lt2"/>
                </a:solidFill>
                <a:latin typeface="Libre Bodoni"/>
                <a:ea typeface="Libre Bodoni"/>
                <a:cs typeface="Libre Bodoni"/>
                <a:sym typeface="Libre Bodoni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ibre Bodoni"/>
              <a:buNone/>
              <a:defRPr sz="3000">
                <a:solidFill>
                  <a:schemeClr val="lt2"/>
                </a:solidFill>
                <a:latin typeface="Libre Bodoni"/>
                <a:ea typeface="Libre Bodoni"/>
                <a:cs typeface="Libre Bodoni"/>
                <a:sym typeface="Libre Bodoni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ibre Bodoni"/>
              <a:buNone/>
              <a:defRPr sz="3000">
                <a:solidFill>
                  <a:schemeClr val="lt2"/>
                </a:solidFill>
                <a:latin typeface="Libre Bodoni"/>
                <a:ea typeface="Libre Bodoni"/>
                <a:cs typeface="Libre Bodoni"/>
                <a:sym typeface="Libre Bodoni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ibre Bodoni"/>
              <a:buNone/>
              <a:defRPr sz="3000">
                <a:solidFill>
                  <a:schemeClr val="lt2"/>
                </a:solidFill>
                <a:latin typeface="Libre Bodoni"/>
                <a:ea typeface="Libre Bodoni"/>
                <a:cs typeface="Libre Bodoni"/>
                <a:sym typeface="Libre Bodoni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ibre Bodoni"/>
              <a:buNone/>
              <a:defRPr sz="3000">
                <a:solidFill>
                  <a:schemeClr val="lt2"/>
                </a:solidFill>
                <a:latin typeface="Libre Bodoni"/>
                <a:ea typeface="Libre Bodoni"/>
                <a:cs typeface="Libre Bodoni"/>
                <a:sym typeface="Libre Bodoni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1900" y="1152475"/>
            <a:ext cx="77004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ap"/>
              <a:buChar char="●"/>
              <a:defRPr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ap"/>
              <a:buChar char="○"/>
              <a:defRPr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ap"/>
              <a:buChar char="■"/>
              <a:defRPr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ap"/>
              <a:buChar char="●"/>
              <a:defRPr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ap"/>
              <a:buChar char="○"/>
              <a:defRPr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ap"/>
              <a:buChar char="■"/>
              <a:defRPr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ap"/>
              <a:buChar char="●"/>
              <a:defRPr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ap"/>
              <a:buChar char="○"/>
              <a:defRPr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ap"/>
              <a:buChar char="■"/>
              <a:defRPr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defRPr>
            </a:lvl1pPr>
            <a:lvl2pPr lvl="1" algn="r">
              <a:buNone/>
              <a:defRPr sz="1300"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defRPr>
            </a:lvl2pPr>
            <a:lvl3pPr lvl="2" algn="r">
              <a:buNone/>
              <a:defRPr sz="1300"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defRPr>
            </a:lvl3pPr>
            <a:lvl4pPr lvl="3" algn="r">
              <a:buNone/>
              <a:defRPr sz="1300"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defRPr>
            </a:lvl4pPr>
            <a:lvl5pPr lvl="4" algn="r">
              <a:buNone/>
              <a:defRPr sz="1300"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defRPr>
            </a:lvl5pPr>
            <a:lvl6pPr lvl="5" algn="r">
              <a:buNone/>
              <a:defRPr sz="1300"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defRPr>
            </a:lvl6pPr>
            <a:lvl7pPr lvl="6" algn="r">
              <a:buNone/>
              <a:defRPr sz="1300"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defRPr>
            </a:lvl7pPr>
            <a:lvl8pPr lvl="7" algn="r">
              <a:buNone/>
              <a:defRPr sz="1300"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defRPr>
            </a:lvl8pPr>
            <a:lvl9pPr lvl="8" algn="r">
              <a:buNone/>
              <a:defRPr sz="1300"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3.png"/><Relationship Id="rId6" Type="http://schemas.openxmlformats.org/officeDocument/2006/relationships/image" Target="../media/image9.png"/><Relationship Id="rId7" Type="http://schemas.openxmlformats.org/officeDocument/2006/relationships/image" Target="../media/image6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www.wri.org/insights/reducing-food-loss-and-food-waste" TargetMode="External"/><Relationship Id="rId4" Type="http://schemas.openxmlformats.org/officeDocument/2006/relationships/hyperlink" Target="https://pubmed.ncbi.nlm.nih.gov/36433508/" TargetMode="External"/><Relationship Id="rId9" Type="http://schemas.openxmlformats.org/officeDocument/2006/relationships/hyperlink" Target="https://www.kaggle.com/datasets/myprojectdictionary/citrus-leaf-disease-image" TargetMode="External"/><Relationship Id="rId5" Type="http://schemas.openxmlformats.org/officeDocument/2006/relationships/hyperlink" Target="https://www.mdpi.com/2077-0472/13/6/1227" TargetMode="External"/><Relationship Id="rId6" Type="http://schemas.openxmlformats.org/officeDocument/2006/relationships/hyperlink" Target="https://www.mdpi.com/2077-0472/12/7/931" TargetMode="External"/><Relationship Id="rId7" Type="http://schemas.openxmlformats.org/officeDocument/2006/relationships/hyperlink" Target="https://journals.mmupress.com/index.php/jiwe/article/view/807" TargetMode="External"/><Relationship Id="rId8" Type="http://schemas.openxmlformats.org/officeDocument/2006/relationships/hyperlink" Target="https://drive.google.com/drive/folders/1cd2j1aiUSqiGO1P2_YiQlg0W7HRlhwFC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65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p40"/>
          <p:cNvSpPr txBox="1"/>
          <p:nvPr>
            <p:ph type="title"/>
          </p:nvPr>
        </p:nvSpPr>
        <p:spPr>
          <a:xfrm>
            <a:off x="1457700" y="1427526"/>
            <a:ext cx="6228600" cy="17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chemeClr val="accent1"/>
                </a:solidFill>
              </a:rPr>
              <a:t>Deep Learning-Based Disease Detection in Citrus Plants : </a:t>
            </a:r>
            <a:endParaRPr b="1" sz="3300">
              <a:solidFill>
                <a:schemeClr val="accen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A Comparative Analysis</a:t>
            </a:r>
            <a:endParaRPr sz="43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7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Google Shape;1178;p49"/>
          <p:cNvSpPr/>
          <p:nvPr/>
        </p:nvSpPr>
        <p:spPr>
          <a:xfrm>
            <a:off x="1115562" y="1415650"/>
            <a:ext cx="1294379" cy="1189044"/>
          </a:xfrm>
          <a:custGeom>
            <a:rect b="b" l="l" r="r" t="t"/>
            <a:pathLst>
              <a:path extrusionOk="0" h="32747" w="35648">
                <a:moveTo>
                  <a:pt x="19540" y="0"/>
                </a:moveTo>
                <a:cubicBezTo>
                  <a:pt x="19464" y="0"/>
                  <a:pt x="19388" y="1"/>
                  <a:pt x="19312" y="2"/>
                </a:cubicBezTo>
                <a:cubicBezTo>
                  <a:pt x="13014" y="85"/>
                  <a:pt x="6906" y="3848"/>
                  <a:pt x="4001" y="9420"/>
                </a:cubicBezTo>
                <a:cubicBezTo>
                  <a:pt x="0" y="17087"/>
                  <a:pt x="2120" y="28541"/>
                  <a:pt x="10835" y="31827"/>
                </a:cubicBezTo>
                <a:cubicBezTo>
                  <a:pt x="12519" y="32466"/>
                  <a:pt x="14315" y="32746"/>
                  <a:pt x="16118" y="32746"/>
                </a:cubicBezTo>
                <a:cubicBezTo>
                  <a:pt x="17272" y="32746"/>
                  <a:pt x="18429" y="32632"/>
                  <a:pt x="19562" y="32423"/>
                </a:cubicBezTo>
                <a:cubicBezTo>
                  <a:pt x="24182" y="31577"/>
                  <a:pt x="28540" y="29125"/>
                  <a:pt x="31421" y="25422"/>
                </a:cubicBezTo>
                <a:cubicBezTo>
                  <a:pt x="34314" y="21731"/>
                  <a:pt x="35648" y="16778"/>
                  <a:pt x="34719" y="12182"/>
                </a:cubicBezTo>
                <a:cubicBezTo>
                  <a:pt x="33671" y="6991"/>
                  <a:pt x="29695" y="2502"/>
                  <a:pt x="24682" y="823"/>
                </a:cubicBezTo>
                <a:cubicBezTo>
                  <a:pt x="23027" y="264"/>
                  <a:pt x="21285" y="0"/>
                  <a:pt x="1954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9" name="Google Shape;1179;p49"/>
          <p:cNvSpPr txBox="1"/>
          <p:nvPr>
            <p:ph type="title"/>
          </p:nvPr>
        </p:nvSpPr>
        <p:spPr>
          <a:xfrm>
            <a:off x="1075750" y="2785850"/>
            <a:ext cx="45969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Literature</a:t>
            </a:r>
            <a:r>
              <a:rPr lang="en"/>
              <a:t> Review</a:t>
            </a:r>
            <a:endParaRPr/>
          </a:p>
        </p:txBody>
      </p:sp>
      <p:sp>
        <p:nvSpPr>
          <p:cNvPr id="1180" name="Google Shape;1180;p49"/>
          <p:cNvSpPr txBox="1"/>
          <p:nvPr>
            <p:ph idx="2" type="title"/>
          </p:nvPr>
        </p:nvSpPr>
        <p:spPr>
          <a:xfrm>
            <a:off x="1075750" y="1633963"/>
            <a:ext cx="1374000" cy="75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181" name="Google Shape;1181;p4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2000">
                <a:solidFill>
                  <a:schemeClr val="dk1"/>
                </a:solidFill>
              </a:rPr>
              <a:t>‹#›</a:t>
            </a:fld>
            <a:endParaRPr b="1"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5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p50"/>
          <p:cNvSpPr txBox="1"/>
          <p:nvPr/>
        </p:nvSpPr>
        <p:spPr>
          <a:xfrm>
            <a:off x="2400200" y="0"/>
            <a:ext cx="4433400" cy="9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rgbClr val="274E13"/>
                </a:solidFill>
                <a:latin typeface="Book Antiqua"/>
                <a:ea typeface="Book Antiqua"/>
                <a:cs typeface="Book Antiqua"/>
                <a:sym typeface="Book Antiqua"/>
              </a:rPr>
              <a:t>Literature Review</a:t>
            </a:r>
            <a:endParaRPr b="1" sz="3300">
              <a:solidFill>
                <a:srgbClr val="274E13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274E13"/>
              </a:solidFill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1187" name="Google Shape;1187;p50"/>
          <p:cNvSpPr txBox="1"/>
          <p:nvPr/>
        </p:nvSpPr>
        <p:spPr>
          <a:xfrm>
            <a:off x="780675" y="513275"/>
            <a:ext cx="8097900" cy="46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rPr>
              <a:t>S.-M. Yao, M.-L. Wu, and T.-H. Hung, “Development of multiplex rt-pcr assay for the simultaneous detection of four systemic diseases infecting citrus,” Agriculture, vol. 13, no. 6, p. 1227, 2023 [3].</a:t>
            </a:r>
            <a:endParaRPr b="1">
              <a:solidFill>
                <a:schemeClr val="lt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FOCUSED</a:t>
            </a:r>
            <a:endParaRPr b="1" i="1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FOCUSED</a:t>
            </a:r>
            <a:endParaRPr b="1" i="1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ED7D3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1188" name="Google Shape;1188;p50"/>
          <p:cNvSpPr/>
          <p:nvPr/>
        </p:nvSpPr>
        <p:spPr>
          <a:xfrm>
            <a:off x="310057" y="1316062"/>
            <a:ext cx="1294379" cy="1189044"/>
          </a:xfrm>
          <a:custGeom>
            <a:rect b="b" l="l" r="r" t="t"/>
            <a:pathLst>
              <a:path extrusionOk="0" h="32747" w="35648">
                <a:moveTo>
                  <a:pt x="19540" y="0"/>
                </a:moveTo>
                <a:cubicBezTo>
                  <a:pt x="19464" y="0"/>
                  <a:pt x="19388" y="1"/>
                  <a:pt x="19312" y="2"/>
                </a:cubicBezTo>
                <a:cubicBezTo>
                  <a:pt x="13014" y="85"/>
                  <a:pt x="6906" y="3848"/>
                  <a:pt x="4001" y="9420"/>
                </a:cubicBezTo>
                <a:cubicBezTo>
                  <a:pt x="0" y="17087"/>
                  <a:pt x="2120" y="28541"/>
                  <a:pt x="10835" y="31827"/>
                </a:cubicBezTo>
                <a:cubicBezTo>
                  <a:pt x="12519" y="32466"/>
                  <a:pt x="14315" y="32746"/>
                  <a:pt x="16118" y="32746"/>
                </a:cubicBezTo>
                <a:cubicBezTo>
                  <a:pt x="17272" y="32746"/>
                  <a:pt x="18429" y="32632"/>
                  <a:pt x="19562" y="32423"/>
                </a:cubicBezTo>
                <a:cubicBezTo>
                  <a:pt x="24182" y="31577"/>
                  <a:pt x="28540" y="29125"/>
                  <a:pt x="31421" y="25422"/>
                </a:cubicBezTo>
                <a:cubicBezTo>
                  <a:pt x="34314" y="21731"/>
                  <a:pt x="35648" y="16778"/>
                  <a:pt x="34719" y="12182"/>
                </a:cubicBezTo>
                <a:cubicBezTo>
                  <a:pt x="33671" y="6991"/>
                  <a:pt x="29695" y="2502"/>
                  <a:pt x="24682" y="823"/>
                </a:cubicBezTo>
                <a:cubicBezTo>
                  <a:pt x="23027" y="264"/>
                  <a:pt x="21285" y="0"/>
                  <a:pt x="1954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9" name="Google Shape;1189;p50"/>
          <p:cNvSpPr txBox="1"/>
          <p:nvPr/>
        </p:nvSpPr>
        <p:spPr>
          <a:xfrm>
            <a:off x="532325" y="1663475"/>
            <a:ext cx="1060500" cy="400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FOCUSED</a:t>
            </a:r>
            <a:endParaRPr b="1" i="1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1190" name="Google Shape;1190;p50"/>
          <p:cNvSpPr txBox="1"/>
          <p:nvPr/>
        </p:nvSpPr>
        <p:spPr>
          <a:xfrm>
            <a:off x="1730750" y="1404125"/>
            <a:ext cx="2025600" cy="9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highlight>
                <a:schemeClr val="dk1"/>
              </a:highlight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1191" name="Google Shape;1191;p50"/>
          <p:cNvSpPr/>
          <p:nvPr/>
        </p:nvSpPr>
        <p:spPr>
          <a:xfrm>
            <a:off x="1476125" y="1372300"/>
            <a:ext cx="3135300" cy="12528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1192" name="Google Shape;1192;p50"/>
          <p:cNvSpPr txBox="1"/>
          <p:nvPr/>
        </p:nvSpPr>
        <p:spPr>
          <a:xfrm>
            <a:off x="1261675" y="1435950"/>
            <a:ext cx="4677000" cy="15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Detection citrus crop diseases: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Citrus Tristeza Virus (CTV),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Citrus Psorosis Virus (CPsV), 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    Citrus Tatter Leaf Virus (CTLV) 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    Citrus Variegated Chlorosis (CVC). </a:t>
            </a:r>
            <a:endParaRPr>
              <a:solidFill>
                <a:srgbClr val="ED7D3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1193" name="Google Shape;1193;p50"/>
          <p:cNvSpPr/>
          <p:nvPr/>
        </p:nvSpPr>
        <p:spPr>
          <a:xfrm>
            <a:off x="4641620" y="1316062"/>
            <a:ext cx="1294379" cy="1189044"/>
          </a:xfrm>
          <a:custGeom>
            <a:rect b="b" l="l" r="r" t="t"/>
            <a:pathLst>
              <a:path extrusionOk="0" h="32747" w="35648">
                <a:moveTo>
                  <a:pt x="19540" y="0"/>
                </a:moveTo>
                <a:cubicBezTo>
                  <a:pt x="19464" y="0"/>
                  <a:pt x="19388" y="1"/>
                  <a:pt x="19312" y="2"/>
                </a:cubicBezTo>
                <a:cubicBezTo>
                  <a:pt x="13014" y="85"/>
                  <a:pt x="6906" y="3848"/>
                  <a:pt x="4001" y="9420"/>
                </a:cubicBezTo>
                <a:cubicBezTo>
                  <a:pt x="0" y="17087"/>
                  <a:pt x="2120" y="28541"/>
                  <a:pt x="10835" y="31827"/>
                </a:cubicBezTo>
                <a:cubicBezTo>
                  <a:pt x="12519" y="32466"/>
                  <a:pt x="14315" y="32746"/>
                  <a:pt x="16118" y="32746"/>
                </a:cubicBezTo>
                <a:cubicBezTo>
                  <a:pt x="17272" y="32746"/>
                  <a:pt x="18429" y="32632"/>
                  <a:pt x="19562" y="32423"/>
                </a:cubicBezTo>
                <a:cubicBezTo>
                  <a:pt x="24182" y="31577"/>
                  <a:pt x="28540" y="29125"/>
                  <a:pt x="31421" y="25422"/>
                </a:cubicBezTo>
                <a:cubicBezTo>
                  <a:pt x="34314" y="21731"/>
                  <a:pt x="35648" y="16778"/>
                  <a:pt x="34719" y="12182"/>
                </a:cubicBezTo>
                <a:cubicBezTo>
                  <a:pt x="33671" y="6991"/>
                  <a:pt x="29695" y="2502"/>
                  <a:pt x="24682" y="823"/>
                </a:cubicBezTo>
                <a:cubicBezTo>
                  <a:pt x="23027" y="264"/>
                  <a:pt x="21285" y="0"/>
                  <a:pt x="1954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4" name="Google Shape;1194;p50"/>
          <p:cNvSpPr txBox="1"/>
          <p:nvPr/>
        </p:nvSpPr>
        <p:spPr>
          <a:xfrm>
            <a:off x="4801013" y="1683275"/>
            <a:ext cx="9756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METHOD</a:t>
            </a:r>
            <a:endParaRPr b="1" i="1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1195" name="Google Shape;1195;p50"/>
          <p:cNvSpPr/>
          <p:nvPr/>
        </p:nvSpPr>
        <p:spPr>
          <a:xfrm>
            <a:off x="5828275" y="1318625"/>
            <a:ext cx="2944200" cy="12528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1196" name="Google Shape;1196;p50"/>
          <p:cNvSpPr txBox="1"/>
          <p:nvPr/>
        </p:nvSpPr>
        <p:spPr>
          <a:xfrm>
            <a:off x="5828300" y="1435950"/>
            <a:ext cx="3181800" cy="10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Used multiplex RT-PCR  assay method  for detection of these diseases .</a:t>
            </a:r>
            <a:endParaRPr sz="1500">
              <a:solidFill>
                <a:srgbClr val="ED7D3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1197" name="Google Shape;1197;p50"/>
          <p:cNvSpPr/>
          <p:nvPr/>
        </p:nvSpPr>
        <p:spPr>
          <a:xfrm>
            <a:off x="310045" y="2902262"/>
            <a:ext cx="1294379" cy="1189044"/>
          </a:xfrm>
          <a:custGeom>
            <a:rect b="b" l="l" r="r" t="t"/>
            <a:pathLst>
              <a:path extrusionOk="0" h="32747" w="35648">
                <a:moveTo>
                  <a:pt x="19540" y="0"/>
                </a:moveTo>
                <a:cubicBezTo>
                  <a:pt x="19464" y="0"/>
                  <a:pt x="19388" y="1"/>
                  <a:pt x="19312" y="2"/>
                </a:cubicBezTo>
                <a:cubicBezTo>
                  <a:pt x="13014" y="85"/>
                  <a:pt x="6906" y="3848"/>
                  <a:pt x="4001" y="9420"/>
                </a:cubicBezTo>
                <a:cubicBezTo>
                  <a:pt x="0" y="17087"/>
                  <a:pt x="2120" y="28541"/>
                  <a:pt x="10835" y="31827"/>
                </a:cubicBezTo>
                <a:cubicBezTo>
                  <a:pt x="12519" y="32466"/>
                  <a:pt x="14315" y="32746"/>
                  <a:pt x="16118" y="32746"/>
                </a:cubicBezTo>
                <a:cubicBezTo>
                  <a:pt x="17272" y="32746"/>
                  <a:pt x="18429" y="32632"/>
                  <a:pt x="19562" y="32423"/>
                </a:cubicBezTo>
                <a:cubicBezTo>
                  <a:pt x="24182" y="31577"/>
                  <a:pt x="28540" y="29125"/>
                  <a:pt x="31421" y="25422"/>
                </a:cubicBezTo>
                <a:cubicBezTo>
                  <a:pt x="34314" y="21731"/>
                  <a:pt x="35648" y="16778"/>
                  <a:pt x="34719" y="12182"/>
                </a:cubicBezTo>
                <a:cubicBezTo>
                  <a:pt x="33671" y="6991"/>
                  <a:pt x="29695" y="2502"/>
                  <a:pt x="24682" y="823"/>
                </a:cubicBezTo>
                <a:cubicBezTo>
                  <a:pt x="23027" y="264"/>
                  <a:pt x="21285" y="0"/>
                  <a:pt x="1954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8" name="Google Shape;1198;p50"/>
          <p:cNvSpPr txBox="1"/>
          <p:nvPr/>
        </p:nvSpPr>
        <p:spPr>
          <a:xfrm>
            <a:off x="543688" y="3207000"/>
            <a:ext cx="82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SHOWS</a:t>
            </a:r>
            <a:endParaRPr b="1" i="1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1199" name="Google Shape;1199;p50"/>
          <p:cNvSpPr txBox="1"/>
          <p:nvPr/>
        </p:nvSpPr>
        <p:spPr>
          <a:xfrm>
            <a:off x="5103175" y="3270625"/>
            <a:ext cx="2174100" cy="9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1200" name="Google Shape;1200;p50"/>
          <p:cNvSpPr/>
          <p:nvPr/>
        </p:nvSpPr>
        <p:spPr>
          <a:xfrm>
            <a:off x="1544650" y="2970900"/>
            <a:ext cx="3066900" cy="13071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1201" name="Google Shape;1201;p50"/>
          <p:cNvSpPr txBox="1"/>
          <p:nvPr/>
        </p:nvSpPr>
        <p:spPr>
          <a:xfrm>
            <a:off x="1386100" y="3078500"/>
            <a:ext cx="3356400" cy="9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Comparison between  multiplex RT-PCR assay and simplex assay.</a:t>
            </a:r>
            <a:endParaRPr sz="1500">
              <a:solidFill>
                <a:srgbClr val="ED7D3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Asap"/>
              <a:ea typeface="Asap"/>
              <a:cs typeface="Asap"/>
              <a:sym typeface="Asa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1202" name="Google Shape;1202;p50"/>
          <p:cNvSpPr/>
          <p:nvPr/>
        </p:nvSpPr>
        <p:spPr>
          <a:xfrm>
            <a:off x="4644307" y="2902262"/>
            <a:ext cx="1294379" cy="1189044"/>
          </a:xfrm>
          <a:custGeom>
            <a:rect b="b" l="l" r="r" t="t"/>
            <a:pathLst>
              <a:path extrusionOk="0" h="32747" w="35648">
                <a:moveTo>
                  <a:pt x="19540" y="0"/>
                </a:moveTo>
                <a:cubicBezTo>
                  <a:pt x="19464" y="0"/>
                  <a:pt x="19388" y="1"/>
                  <a:pt x="19312" y="2"/>
                </a:cubicBezTo>
                <a:cubicBezTo>
                  <a:pt x="13014" y="85"/>
                  <a:pt x="6906" y="3848"/>
                  <a:pt x="4001" y="9420"/>
                </a:cubicBezTo>
                <a:cubicBezTo>
                  <a:pt x="0" y="17087"/>
                  <a:pt x="2120" y="28541"/>
                  <a:pt x="10835" y="31827"/>
                </a:cubicBezTo>
                <a:cubicBezTo>
                  <a:pt x="12519" y="32466"/>
                  <a:pt x="14315" y="32746"/>
                  <a:pt x="16118" y="32746"/>
                </a:cubicBezTo>
                <a:cubicBezTo>
                  <a:pt x="17272" y="32746"/>
                  <a:pt x="18429" y="32632"/>
                  <a:pt x="19562" y="32423"/>
                </a:cubicBezTo>
                <a:cubicBezTo>
                  <a:pt x="24182" y="31577"/>
                  <a:pt x="28540" y="29125"/>
                  <a:pt x="31421" y="25422"/>
                </a:cubicBezTo>
                <a:cubicBezTo>
                  <a:pt x="34314" y="21731"/>
                  <a:pt x="35648" y="16778"/>
                  <a:pt x="34719" y="12182"/>
                </a:cubicBezTo>
                <a:cubicBezTo>
                  <a:pt x="33671" y="6991"/>
                  <a:pt x="29695" y="2502"/>
                  <a:pt x="24682" y="823"/>
                </a:cubicBezTo>
                <a:cubicBezTo>
                  <a:pt x="23027" y="264"/>
                  <a:pt x="21285" y="0"/>
                  <a:pt x="1954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3" name="Google Shape;1203;p50"/>
          <p:cNvSpPr/>
          <p:nvPr/>
        </p:nvSpPr>
        <p:spPr>
          <a:xfrm>
            <a:off x="5828300" y="2970900"/>
            <a:ext cx="2944200" cy="13071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1204" name="Google Shape;1204;p50"/>
          <p:cNvSpPr txBox="1"/>
          <p:nvPr/>
        </p:nvSpPr>
        <p:spPr>
          <a:xfrm>
            <a:off x="5936000" y="3115025"/>
            <a:ext cx="29442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Multiplex RT-PCR showed higher detection limits.</a:t>
            </a:r>
            <a:endParaRPr>
              <a:solidFill>
                <a:schemeClr val="lt2"/>
              </a:solidFill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1205" name="Google Shape;1205;p50"/>
          <p:cNvSpPr txBox="1"/>
          <p:nvPr/>
        </p:nvSpPr>
        <p:spPr>
          <a:xfrm>
            <a:off x="4871850" y="3207000"/>
            <a:ext cx="82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RESULT</a:t>
            </a:r>
            <a:endParaRPr b="1" i="1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1206" name="Google Shape;1206;p5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2000"/>
              <a:t>‹#›</a:t>
            </a:fld>
            <a:endParaRPr b="1"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0" name="Shape 1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" name="Google Shape;1211;p51"/>
          <p:cNvSpPr txBox="1"/>
          <p:nvPr/>
        </p:nvSpPr>
        <p:spPr>
          <a:xfrm>
            <a:off x="2400200" y="0"/>
            <a:ext cx="4433400" cy="9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rgbClr val="274E13"/>
                </a:solidFill>
                <a:latin typeface="Book Antiqua"/>
                <a:ea typeface="Book Antiqua"/>
                <a:cs typeface="Book Antiqua"/>
                <a:sym typeface="Book Antiqua"/>
              </a:rPr>
              <a:t>Literature Review</a:t>
            </a:r>
            <a:endParaRPr b="1" sz="3300">
              <a:solidFill>
                <a:srgbClr val="274E13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274E13"/>
              </a:solidFill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1212" name="Google Shape;1212;p51"/>
          <p:cNvSpPr txBox="1"/>
          <p:nvPr/>
        </p:nvSpPr>
        <p:spPr>
          <a:xfrm>
            <a:off x="780675" y="513275"/>
            <a:ext cx="8097900" cy="46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rPr>
              <a:t>H. Wang, S. Shang, D. Wang, X. He, K. Feng, and H. Zhu, “Plant disease detection and classification method based on the optimized lightweight yolov5 model,” Agriculture, vol. 12, no. 7, p. Article 7, 2022 [4]</a:t>
            </a:r>
            <a:endParaRPr b="1">
              <a:solidFill>
                <a:schemeClr val="lt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FOCUSED</a:t>
            </a:r>
            <a:endParaRPr b="1" i="1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FOCUSED</a:t>
            </a:r>
            <a:endParaRPr b="1" i="1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ED7D3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1213" name="Google Shape;1213;p51"/>
          <p:cNvSpPr/>
          <p:nvPr/>
        </p:nvSpPr>
        <p:spPr>
          <a:xfrm>
            <a:off x="310057" y="1316062"/>
            <a:ext cx="1294379" cy="1189044"/>
          </a:xfrm>
          <a:custGeom>
            <a:rect b="b" l="l" r="r" t="t"/>
            <a:pathLst>
              <a:path extrusionOk="0" h="32747" w="35648">
                <a:moveTo>
                  <a:pt x="19540" y="0"/>
                </a:moveTo>
                <a:cubicBezTo>
                  <a:pt x="19464" y="0"/>
                  <a:pt x="19388" y="1"/>
                  <a:pt x="19312" y="2"/>
                </a:cubicBezTo>
                <a:cubicBezTo>
                  <a:pt x="13014" y="85"/>
                  <a:pt x="6906" y="3848"/>
                  <a:pt x="4001" y="9420"/>
                </a:cubicBezTo>
                <a:cubicBezTo>
                  <a:pt x="0" y="17087"/>
                  <a:pt x="2120" y="28541"/>
                  <a:pt x="10835" y="31827"/>
                </a:cubicBezTo>
                <a:cubicBezTo>
                  <a:pt x="12519" y="32466"/>
                  <a:pt x="14315" y="32746"/>
                  <a:pt x="16118" y="32746"/>
                </a:cubicBezTo>
                <a:cubicBezTo>
                  <a:pt x="17272" y="32746"/>
                  <a:pt x="18429" y="32632"/>
                  <a:pt x="19562" y="32423"/>
                </a:cubicBezTo>
                <a:cubicBezTo>
                  <a:pt x="24182" y="31577"/>
                  <a:pt x="28540" y="29125"/>
                  <a:pt x="31421" y="25422"/>
                </a:cubicBezTo>
                <a:cubicBezTo>
                  <a:pt x="34314" y="21731"/>
                  <a:pt x="35648" y="16778"/>
                  <a:pt x="34719" y="12182"/>
                </a:cubicBezTo>
                <a:cubicBezTo>
                  <a:pt x="33671" y="6991"/>
                  <a:pt x="29695" y="2502"/>
                  <a:pt x="24682" y="823"/>
                </a:cubicBezTo>
                <a:cubicBezTo>
                  <a:pt x="23027" y="264"/>
                  <a:pt x="21285" y="0"/>
                  <a:pt x="1954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4" name="Google Shape;1214;p51"/>
          <p:cNvSpPr txBox="1"/>
          <p:nvPr/>
        </p:nvSpPr>
        <p:spPr>
          <a:xfrm>
            <a:off x="532325" y="1663475"/>
            <a:ext cx="1060500" cy="400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FOCUSED</a:t>
            </a:r>
            <a:endParaRPr b="1" i="1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1215" name="Google Shape;1215;p51"/>
          <p:cNvSpPr txBox="1"/>
          <p:nvPr/>
        </p:nvSpPr>
        <p:spPr>
          <a:xfrm>
            <a:off x="1730750" y="1404125"/>
            <a:ext cx="2025600" cy="9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highlight>
                <a:schemeClr val="dk1"/>
              </a:highlight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1216" name="Google Shape;1216;p51"/>
          <p:cNvSpPr/>
          <p:nvPr/>
        </p:nvSpPr>
        <p:spPr>
          <a:xfrm>
            <a:off x="1476125" y="1372300"/>
            <a:ext cx="3135300" cy="12528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1217" name="Google Shape;1217;p51"/>
          <p:cNvSpPr txBox="1"/>
          <p:nvPr/>
        </p:nvSpPr>
        <p:spPr>
          <a:xfrm>
            <a:off x="1604425" y="1430950"/>
            <a:ext cx="3066900" cy="11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D0D0D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lang="en" sz="1600">
                <a:solidFill>
                  <a:srgbClr val="0D0D0D"/>
                </a:solidFill>
                <a:latin typeface="Roboto"/>
                <a:ea typeface="Roboto"/>
                <a:cs typeface="Roboto"/>
                <a:sym typeface="Roboto"/>
              </a:rPr>
              <a:t> plant disease detection and classification .</a:t>
            </a:r>
            <a:endParaRPr sz="1600">
              <a:solidFill>
                <a:schemeClr val="lt2"/>
              </a:solidFill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1218" name="Google Shape;1218;p51"/>
          <p:cNvSpPr/>
          <p:nvPr/>
        </p:nvSpPr>
        <p:spPr>
          <a:xfrm>
            <a:off x="4641620" y="1316062"/>
            <a:ext cx="1294379" cy="1189044"/>
          </a:xfrm>
          <a:custGeom>
            <a:rect b="b" l="l" r="r" t="t"/>
            <a:pathLst>
              <a:path extrusionOk="0" h="32747" w="35648">
                <a:moveTo>
                  <a:pt x="19540" y="0"/>
                </a:moveTo>
                <a:cubicBezTo>
                  <a:pt x="19464" y="0"/>
                  <a:pt x="19388" y="1"/>
                  <a:pt x="19312" y="2"/>
                </a:cubicBezTo>
                <a:cubicBezTo>
                  <a:pt x="13014" y="85"/>
                  <a:pt x="6906" y="3848"/>
                  <a:pt x="4001" y="9420"/>
                </a:cubicBezTo>
                <a:cubicBezTo>
                  <a:pt x="0" y="17087"/>
                  <a:pt x="2120" y="28541"/>
                  <a:pt x="10835" y="31827"/>
                </a:cubicBezTo>
                <a:cubicBezTo>
                  <a:pt x="12519" y="32466"/>
                  <a:pt x="14315" y="32746"/>
                  <a:pt x="16118" y="32746"/>
                </a:cubicBezTo>
                <a:cubicBezTo>
                  <a:pt x="17272" y="32746"/>
                  <a:pt x="18429" y="32632"/>
                  <a:pt x="19562" y="32423"/>
                </a:cubicBezTo>
                <a:cubicBezTo>
                  <a:pt x="24182" y="31577"/>
                  <a:pt x="28540" y="29125"/>
                  <a:pt x="31421" y="25422"/>
                </a:cubicBezTo>
                <a:cubicBezTo>
                  <a:pt x="34314" y="21731"/>
                  <a:pt x="35648" y="16778"/>
                  <a:pt x="34719" y="12182"/>
                </a:cubicBezTo>
                <a:cubicBezTo>
                  <a:pt x="33671" y="6991"/>
                  <a:pt x="29695" y="2502"/>
                  <a:pt x="24682" y="823"/>
                </a:cubicBezTo>
                <a:cubicBezTo>
                  <a:pt x="23027" y="264"/>
                  <a:pt x="21285" y="0"/>
                  <a:pt x="1954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9" name="Google Shape;1219;p51"/>
          <p:cNvSpPr txBox="1"/>
          <p:nvPr/>
        </p:nvSpPr>
        <p:spPr>
          <a:xfrm>
            <a:off x="4801013" y="1683275"/>
            <a:ext cx="9756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METHOD</a:t>
            </a:r>
            <a:endParaRPr b="1" i="1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1220" name="Google Shape;1220;p51"/>
          <p:cNvSpPr/>
          <p:nvPr/>
        </p:nvSpPr>
        <p:spPr>
          <a:xfrm>
            <a:off x="5828275" y="1318625"/>
            <a:ext cx="3050400" cy="12528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1221" name="Google Shape;1221;p51"/>
          <p:cNvSpPr txBox="1"/>
          <p:nvPr/>
        </p:nvSpPr>
        <p:spPr>
          <a:xfrm>
            <a:off x="5828300" y="1435950"/>
            <a:ext cx="3181800" cy="10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D0D0D"/>
                </a:solidFill>
                <a:latin typeface="Roboto"/>
                <a:ea typeface="Roboto"/>
                <a:cs typeface="Roboto"/>
                <a:sym typeface="Roboto"/>
              </a:rPr>
              <a:t>U</a:t>
            </a:r>
            <a:r>
              <a:rPr lang="en" sz="1600">
                <a:solidFill>
                  <a:srgbClr val="0D0D0D"/>
                </a:solidFill>
                <a:latin typeface="Roboto"/>
                <a:ea typeface="Roboto"/>
                <a:cs typeface="Roboto"/>
                <a:sym typeface="Roboto"/>
              </a:rPr>
              <a:t>tilized the YOLOv5 model.</a:t>
            </a:r>
            <a:endParaRPr sz="1600">
              <a:solidFill>
                <a:schemeClr val="lt2"/>
              </a:solidFill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1222" name="Google Shape;1222;p51"/>
          <p:cNvSpPr/>
          <p:nvPr/>
        </p:nvSpPr>
        <p:spPr>
          <a:xfrm>
            <a:off x="310045" y="2902262"/>
            <a:ext cx="1294379" cy="1189044"/>
          </a:xfrm>
          <a:custGeom>
            <a:rect b="b" l="l" r="r" t="t"/>
            <a:pathLst>
              <a:path extrusionOk="0" h="32747" w="35648">
                <a:moveTo>
                  <a:pt x="19540" y="0"/>
                </a:moveTo>
                <a:cubicBezTo>
                  <a:pt x="19464" y="0"/>
                  <a:pt x="19388" y="1"/>
                  <a:pt x="19312" y="2"/>
                </a:cubicBezTo>
                <a:cubicBezTo>
                  <a:pt x="13014" y="85"/>
                  <a:pt x="6906" y="3848"/>
                  <a:pt x="4001" y="9420"/>
                </a:cubicBezTo>
                <a:cubicBezTo>
                  <a:pt x="0" y="17087"/>
                  <a:pt x="2120" y="28541"/>
                  <a:pt x="10835" y="31827"/>
                </a:cubicBezTo>
                <a:cubicBezTo>
                  <a:pt x="12519" y="32466"/>
                  <a:pt x="14315" y="32746"/>
                  <a:pt x="16118" y="32746"/>
                </a:cubicBezTo>
                <a:cubicBezTo>
                  <a:pt x="17272" y="32746"/>
                  <a:pt x="18429" y="32632"/>
                  <a:pt x="19562" y="32423"/>
                </a:cubicBezTo>
                <a:cubicBezTo>
                  <a:pt x="24182" y="31577"/>
                  <a:pt x="28540" y="29125"/>
                  <a:pt x="31421" y="25422"/>
                </a:cubicBezTo>
                <a:cubicBezTo>
                  <a:pt x="34314" y="21731"/>
                  <a:pt x="35648" y="16778"/>
                  <a:pt x="34719" y="12182"/>
                </a:cubicBezTo>
                <a:cubicBezTo>
                  <a:pt x="33671" y="6991"/>
                  <a:pt x="29695" y="2502"/>
                  <a:pt x="24682" y="823"/>
                </a:cubicBezTo>
                <a:cubicBezTo>
                  <a:pt x="23027" y="264"/>
                  <a:pt x="21285" y="0"/>
                  <a:pt x="1954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3" name="Google Shape;1223;p51"/>
          <p:cNvSpPr txBox="1"/>
          <p:nvPr/>
        </p:nvSpPr>
        <p:spPr>
          <a:xfrm>
            <a:off x="543702" y="3207000"/>
            <a:ext cx="97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TRAINED</a:t>
            </a:r>
            <a:endParaRPr b="1" i="1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1224" name="Google Shape;1224;p51"/>
          <p:cNvSpPr txBox="1"/>
          <p:nvPr/>
        </p:nvSpPr>
        <p:spPr>
          <a:xfrm>
            <a:off x="5103175" y="3270625"/>
            <a:ext cx="2174100" cy="9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1225" name="Google Shape;1225;p51"/>
          <p:cNvSpPr/>
          <p:nvPr/>
        </p:nvSpPr>
        <p:spPr>
          <a:xfrm>
            <a:off x="1544650" y="2970900"/>
            <a:ext cx="3181800" cy="20496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1226" name="Google Shape;1226;p51"/>
          <p:cNvSpPr txBox="1"/>
          <p:nvPr/>
        </p:nvSpPr>
        <p:spPr>
          <a:xfrm>
            <a:off x="1431700" y="2970900"/>
            <a:ext cx="4021500" cy="18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0D0D0D"/>
                </a:solidFill>
                <a:latin typeface="Roboto"/>
                <a:ea typeface="Roboto"/>
                <a:cs typeface="Roboto"/>
                <a:sym typeface="Roboto"/>
              </a:rPr>
              <a:t>Ghostnet</a:t>
            </a:r>
            <a:endParaRPr sz="1600">
              <a:solidFill>
                <a:srgbClr val="0D0D0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0D0D0D"/>
                </a:solidFill>
                <a:latin typeface="Roboto"/>
                <a:ea typeface="Roboto"/>
                <a:cs typeface="Roboto"/>
                <a:sym typeface="Roboto"/>
              </a:rPr>
              <a:t>Weighted BoxFusion(WBF)</a:t>
            </a:r>
            <a:endParaRPr sz="1600">
              <a:solidFill>
                <a:srgbClr val="0D0D0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0D0D0D"/>
                </a:solidFill>
                <a:latin typeface="Roboto"/>
                <a:ea typeface="Roboto"/>
                <a:cs typeface="Roboto"/>
                <a:sym typeface="Roboto"/>
              </a:rPr>
              <a:t>Bi-Directional feature pyramid -</a:t>
            </a:r>
            <a:endParaRPr sz="1600">
              <a:solidFill>
                <a:srgbClr val="0D0D0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D0D0D"/>
                </a:solidFill>
                <a:latin typeface="Roboto"/>
                <a:ea typeface="Roboto"/>
                <a:cs typeface="Roboto"/>
                <a:sym typeface="Roboto"/>
              </a:rPr>
              <a:t>         network (BiFPN), </a:t>
            </a:r>
            <a:endParaRPr sz="1600">
              <a:solidFill>
                <a:srgbClr val="0D0D0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0D0D0D"/>
                </a:solidFill>
                <a:latin typeface="Roboto"/>
                <a:ea typeface="Roboto"/>
                <a:cs typeface="Roboto"/>
                <a:sym typeface="Roboto"/>
              </a:rPr>
              <a:t> Improved Attentional Spatial Mechanism (IASM).</a:t>
            </a:r>
            <a:endParaRPr sz="1600">
              <a:solidFill>
                <a:srgbClr val="0D0D0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227" name="Google Shape;1227;p51"/>
          <p:cNvSpPr/>
          <p:nvPr/>
        </p:nvSpPr>
        <p:spPr>
          <a:xfrm>
            <a:off x="4644307" y="2902262"/>
            <a:ext cx="1294379" cy="1189044"/>
          </a:xfrm>
          <a:custGeom>
            <a:rect b="b" l="l" r="r" t="t"/>
            <a:pathLst>
              <a:path extrusionOk="0" h="32747" w="35648">
                <a:moveTo>
                  <a:pt x="19540" y="0"/>
                </a:moveTo>
                <a:cubicBezTo>
                  <a:pt x="19464" y="0"/>
                  <a:pt x="19388" y="1"/>
                  <a:pt x="19312" y="2"/>
                </a:cubicBezTo>
                <a:cubicBezTo>
                  <a:pt x="13014" y="85"/>
                  <a:pt x="6906" y="3848"/>
                  <a:pt x="4001" y="9420"/>
                </a:cubicBezTo>
                <a:cubicBezTo>
                  <a:pt x="0" y="17087"/>
                  <a:pt x="2120" y="28541"/>
                  <a:pt x="10835" y="31827"/>
                </a:cubicBezTo>
                <a:cubicBezTo>
                  <a:pt x="12519" y="32466"/>
                  <a:pt x="14315" y="32746"/>
                  <a:pt x="16118" y="32746"/>
                </a:cubicBezTo>
                <a:cubicBezTo>
                  <a:pt x="17272" y="32746"/>
                  <a:pt x="18429" y="32632"/>
                  <a:pt x="19562" y="32423"/>
                </a:cubicBezTo>
                <a:cubicBezTo>
                  <a:pt x="24182" y="31577"/>
                  <a:pt x="28540" y="29125"/>
                  <a:pt x="31421" y="25422"/>
                </a:cubicBezTo>
                <a:cubicBezTo>
                  <a:pt x="34314" y="21731"/>
                  <a:pt x="35648" y="16778"/>
                  <a:pt x="34719" y="12182"/>
                </a:cubicBezTo>
                <a:cubicBezTo>
                  <a:pt x="33671" y="6991"/>
                  <a:pt x="29695" y="2502"/>
                  <a:pt x="24682" y="823"/>
                </a:cubicBezTo>
                <a:cubicBezTo>
                  <a:pt x="23027" y="264"/>
                  <a:pt x="21285" y="0"/>
                  <a:pt x="1954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8" name="Google Shape;1228;p51"/>
          <p:cNvSpPr/>
          <p:nvPr/>
        </p:nvSpPr>
        <p:spPr>
          <a:xfrm>
            <a:off x="5828300" y="2970900"/>
            <a:ext cx="3135300" cy="20073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1229" name="Google Shape;1229;p51"/>
          <p:cNvSpPr txBox="1"/>
          <p:nvPr/>
        </p:nvSpPr>
        <p:spPr>
          <a:xfrm>
            <a:off x="5844350" y="3031825"/>
            <a:ext cx="3066900" cy="13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D0D0D"/>
                </a:solidFill>
                <a:latin typeface="Roboto"/>
                <a:ea typeface="Roboto"/>
                <a:cs typeface="Roboto"/>
                <a:sym typeface="Roboto"/>
              </a:rPr>
              <a:t>T</a:t>
            </a:r>
            <a:r>
              <a:rPr lang="en" sz="1600">
                <a:solidFill>
                  <a:srgbClr val="0D0D0D"/>
                </a:solidFill>
                <a:latin typeface="Roboto"/>
                <a:ea typeface="Roboto"/>
                <a:cs typeface="Roboto"/>
                <a:sym typeface="Roboto"/>
              </a:rPr>
              <a:t>he optimized YOLOv5 model achieved an accuracy rate 11.8% higher than the original, with an F1 score reaching 92.65%.</a:t>
            </a:r>
            <a:endParaRPr sz="1600">
              <a:solidFill>
                <a:srgbClr val="0D0D0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230" name="Google Shape;1230;p51"/>
          <p:cNvSpPr txBox="1"/>
          <p:nvPr/>
        </p:nvSpPr>
        <p:spPr>
          <a:xfrm>
            <a:off x="4871850" y="3207000"/>
            <a:ext cx="82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RESULT</a:t>
            </a:r>
            <a:endParaRPr b="1" i="1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1231" name="Google Shape;1231;p5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2000"/>
              <a:t>‹#›</a:t>
            </a:fld>
            <a:endParaRPr b="1"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5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p52"/>
          <p:cNvSpPr txBox="1"/>
          <p:nvPr/>
        </p:nvSpPr>
        <p:spPr>
          <a:xfrm>
            <a:off x="2400200" y="0"/>
            <a:ext cx="4433400" cy="9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rgbClr val="274E13"/>
                </a:solidFill>
                <a:latin typeface="Book Antiqua"/>
                <a:ea typeface="Book Antiqua"/>
                <a:cs typeface="Book Antiqua"/>
                <a:sym typeface="Book Antiqua"/>
              </a:rPr>
              <a:t>Literature Review</a:t>
            </a:r>
            <a:endParaRPr b="1" sz="3300">
              <a:solidFill>
                <a:srgbClr val="274E13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274E13"/>
              </a:solidFill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1237" name="Google Shape;1237;p52"/>
          <p:cNvSpPr txBox="1"/>
          <p:nvPr/>
        </p:nvSpPr>
        <p:spPr>
          <a:xfrm>
            <a:off x="696925" y="513250"/>
            <a:ext cx="8313300" cy="46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b="1" lang="en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rPr>
              <a:t>   S. Lee, G. Choi, H.-C. Park, and C. Choi, “Automatic classification service system for citrus pest recognition based on deep learning,” Sensors, vol. 22, no. 22, p. 8911, 2022 [2]</a:t>
            </a:r>
            <a:endParaRPr b="1">
              <a:solidFill>
                <a:schemeClr val="lt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FOCUSED</a:t>
            </a:r>
            <a:endParaRPr b="1" i="1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FOCUSED</a:t>
            </a:r>
            <a:endParaRPr b="1" i="1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ED7D3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1238" name="Google Shape;1238;p52"/>
          <p:cNvSpPr/>
          <p:nvPr/>
        </p:nvSpPr>
        <p:spPr>
          <a:xfrm>
            <a:off x="310057" y="1316062"/>
            <a:ext cx="1294379" cy="1189044"/>
          </a:xfrm>
          <a:custGeom>
            <a:rect b="b" l="l" r="r" t="t"/>
            <a:pathLst>
              <a:path extrusionOk="0" h="32747" w="35648">
                <a:moveTo>
                  <a:pt x="19540" y="0"/>
                </a:moveTo>
                <a:cubicBezTo>
                  <a:pt x="19464" y="0"/>
                  <a:pt x="19388" y="1"/>
                  <a:pt x="19312" y="2"/>
                </a:cubicBezTo>
                <a:cubicBezTo>
                  <a:pt x="13014" y="85"/>
                  <a:pt x="6906" y="3848"/>
                  <a:pt x="4001" y="9420"/>
                </a:cubicBezTo>
                <a:cubicBezTo>
                  <a:pt x="0" y="17087"/>
                  <a:pt x="2120" y="28541"/>
                  <a:pt x="10835" y="31827"/>
                </a:cubicBezTo>
                <a:cubicBezTo>
                  <a:pt x="12519" y="32466"/>
                  <a:pt x="14315" y="32746"/>
                  <a:pt x="16118" y="32746"/>
                </a:cubicBezTo>
                <a:cubicBezTo>
                  <a:pt x="17272" y="32746"/>
                  <a:pt x="18429" y="32632"/>
                  <a:pt x="19562" y="32423"/>
                </a:cubicBezTo>
                <a:cubicBezTo>
                  <a:pt x="24182" y="31577"/>
                  <a:pt x="28540" y="29125"/>
                  <a:pt x="31421" y="25422"/>
                </a:cubicBezTo>
                <a:cubicBezTo>
                  <a:pt x="34314" y="21731"/>
                  <a:pt x="35648" y="16778"/>
                  <a:pt x="34719" y="12182"/>
                </a:cubicBezTo>
                <a:cubicBezTo>
                  <a:pt x="33671" y="6991"/>
                  <a:pt x="29695" y="2502"/>
                  <a:pt x="24682" y="823"/>
                </a:cubicBezTo>
                <a:cubicBezTo>
                  <a:pt x="23027" y="264"/>
                  <a:pt x="21285" y="0"/>
                  <a:pt x="1954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9" name="Google Shape;1239;p52"/>
          <p:cNvSpPr txBox="1"/>
          <p:nvPr/>
        </p:nvSpPr>
        <p:spPr>
          <a:xfrm>
            <a:off x="532325" y="1663475"/>
            <a:ext cx="1060500" cy="400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FOCUSED</a:t>
            </a:r>
            <a:endParaRPr b="1" i="1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1240" name="Google Shape;1240;p52"/>
          <p:cNvSpPr txBox="1"/>
          <p:nvPr/>
        </p:nvSpPr>
        <p:spPr>
          <a:xfrm>
            <a:off x="1730750" y="1404125"/>
            <a:ext cx="2025600" cy="9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highlight>
                <a:schemeClr val="dk1"/>
              </a:highlight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1241" name="Google Shape;1241;p52"/>
          <p:cNvSpPr/>
          <p:nvPr/>
        </p:nvSpPr>
        <p:spPr>
          <a:xfrm>
            <a:off x="1476125" y="1372300"/>
            <a:ext cx="3135300" cy="12528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1242" name="Google Shape;1242;p52"/>
          <p:cNvSpPr txBox="1"/>
          <p:nvPr/>
        </p:nvSpPr>
        <p:spPr>
          <a:xfrm>
            <a:off x="1567575" y="1404125"/>
            <a:ext cx="3181800" cy="15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creating a deep learning-based disease classification system for citrus plants.</a:t>
            </a:r>
            <a:endParaRPr>
              <a:solidFill>
                <a:schemeClr val="lt2"/>
              </a:solidFill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1243" name="Google Shape;1243;p52"/>
          <p:cNvSpPr/>
          <p:nvPr/>
        </p:nvSpPr>
        <p:spPr>
          <a:xfrm>
            <a:off x="4641620" y="1316062"/>
            <a:ext cx="1294379" cy="1189044"/>
          </a:xfrm>
          <a:custGeom>
            <a:rect b="b" l="l" r="r" t="t"/>
            <a:pathLst>
              <a:path extrusionOk="0" h="32747" w="35648">
                <a:moveTo>
                  <a:pt x="19540" y="0"/>
                </a:moveTo>
                <a:cubicBezTo>
                  <a:pt x="19464" y="0"/>
                  <a:pt x="19388" y="1"/>
                  <a:pt x="19312" y="2"/>
                </a:cubicBezTo>
                <a:cubicBezTo>
                  <a:pt x="13014" y="85"/>
                  <a:pt x="6906" y="3848"/>
                  <a:pt x="4001" y="9420"/>
                </a:cubicBezTo>
                <a:cubicBezTo>
                  <a:pt x="0" y="17087"/>
                  <a:pt x="2120" y="28541"/>
                  <a:pt x="10835" y="31827"/>
                </a:cubicBezTo>
                <a:cubicBezTo>
                  <a:pt x="12519" y="32466"/>
                  <a:pt x="14315" y="32746"/>
                  <a:pt x="16118" y="32746"/>
                </a:cubicBezTo>
                <a:cubicBezTo>
                  <a:pt x="17272" y="32746"/>
                  <a:pt x="18429" y="32632"/>
                  <a:pt x="19562" y="32423"/>
                </a:cubicBezTo>
                <a:cubicBezTo>
                  <a:pt x="24182" y="31577"/>
                  <a:pt x="28540" y="29125"/>
                  <a:pt x="31421" y="25422"/>
                </a:cubicBezTo>
                <a:cubicBezTo>
                  <a:pt x="34314" y="21731"/>
                  <a:pt x="35648" y="16778"/>
                  <a:pt x="34719" y="12182"/>
                </a:cubicBezTo>
                <a:cubicBezTo>
                  <a:pt x="33671" y="6991"/>
                  <a:pt x="29695" y="2502"/>
                  <a:pt x="24682" y="823"/>
                </a:cubicBezTo>
                <a:cubicBezTo>
                  <a:pt x="23027" y="264"/>
                  <a:pt x="21285" y="0"/>
                  <a:pt x="1954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4" name="Google Shape;1244;p52"/>
          <p:cNvSpPr txBox="1"/>
          <p:nvPr/>
        </p:nvSpPr>
        <p:spPr>
          <a:xfrm>
            <a:off x="4801013" y="1683275"/>
            <a:ext cx="9756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METHOD</a:t>
            </a:r>
            <a:endParaRPr b="1" i="1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1245" name="Google Shape;1245;p52"/>
          <p:cNvSpPr/>
          <p:nvPr/>
        </p:nvSpPr>
        <p:spPr>
          <a:xfrm>
            <a:off x="5828275" y="1318625"/>
            <a:ext cx="2944200" cy="12528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1246" name="Google Shape;1246;p52"/>
          <p:cNvSpPr txBox="1"/>
          <p:nvPr/>
        </p:nvSpPr>
        <p:spPr>
          <a:xfrm>
            <a:off x="5828275" y="1354625"/>
            <a:ext cx="3181800" cy="10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U</a:t>
            </a: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sed various deep learning models, including EfficientNet, VGGNet, ResNet, DenseNet, and ViT.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247" name="Google Shape;1247;p52"/>
          <p:cNvSpPr/>
          <p:nvPr/>
        </p:nvSpPr>
        <p:spPr>
          <a:xfrm>
            <a:off x="310045" y="2902262"/>
            <a:ext cx="1294379" cy="1189044"/>
          </a:xfrm>
          <a:custGeom>
            <a:rect b="b" l="l" r="r" t="t"/>
            <a:pathLst>
              <a:path extrusionOk="0" h="32747" w="35648">
                <a:moveTo>
                  <a:pt x="19540" y="0"/>
                </a:moveTo>
                <a:cubicBezTo>
                  <a:pt x="19464" y="0"/>
                  <a:pt x="19388" y="1"/>
                  <a:pt x="19312" y="2"/>
                </a:cubicBezTo>
                <a:cubicBezTo>
                  <a:pt x="13014" y="85"/>
                  <a:pt x="6906" y="3848"/>
                  <a:pt x="4001" y="9420"/>
                </a:cubicBezTo>
                <a:cubicBezTo>
                  <a:pt x="0" y="17087"/>
                  <a:pt x="2120" y="28541"/>
                  <a:pt x="10835" y="31827"/>
                </a:cubicBezTo>
                <a:cubicBezTo>
                  <a:pt x="12519" y="32466"/>
                  <a:pt x="14315" y="32746"/>
                  <a:pt x="16118" y="32746"/>
                </a:cubicBezTo>
                <a:cubicBezTo>
                  <a:pt x="17272" y="32746"/>
                  <a:pt x="18429" y="32632"/>
                  <a:pt x="19562" y="32423"/>
                </a:cubicBezTo>
                <a:cubicBezTo>
                  <a:pt x="24182" y="31577"/>
                  <a:pt x="28540" y="29125"/>
                  <a:pt x="31421" y="25422"/>
                </a:cubicBezTo>
                <a:cubicBezTo>
                  <a:pt x="34314" y="21731"/>
                  <a:pt x="35648" y="16778"/>
                  <a:pt x="34719" y="12182"/>
                </a:cubicBezTo>
                <a:cubicBezTo>
                  <a:pt x="33671" y="6991"/>
                  <a:pt x="29695" y="2502"/>
                  <a:pt x="24682" y="823"/>
                </a:cubicBezTo>
                <a:cubicBezTo>
                  <a:pt x="23027" y="264"/>
                  <a:pt x="21285" y="0"/>
                  <a:pt x="1954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8" name="Google Shape;1248;p52"/>
          <p:cNvSpPr txBox="1"/>
          <p:nvPr/>
        </p:nvSpPr>
        <p:spPr>
          <a:xfrm>
            <a:off x="543701" y="3207000"/>
            <a:ext cx="93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TRAINED</a:t>
            </a:r>
            <a:endParaRPr b="1" i="1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1249" name="Google Shape;1249;p52"/>
          <p:cNvSpPr txBox="1"/>
          <p:nvPr/>
        </p:nvSpPr>
        <p:spPr>
          <a:xfrm>
            <a:off x="5103175" y="3270625"/>
            <a:ext cx="2174100" cy="9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1250" name="Google Shape;1250;p52"/>
          <p:cNvSpPr/>
          <p:nvPr/>
        </p:nvSpPr>
        <p:spPr>
          <a:xfrm>
            <a:off x="1544650" y="2970900"/>
            <a:ext cx="3066900" cy="13071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1251" name="Google Shape;1251;p52"/>
          <p:cNvSpPr txBox="1"/>
          <p:nvPr/>
        </p:nvSpPr>
        <p:spPr>
          <a:xfrm>
            <a:off x="1604425" y="3078500"/>
            <a:ext cx="3356400" cy="9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EfficientNet, VGGNet, ResNet, DenseNet, and ViT.</a:t>
            </a:r>
            <a:endParaRPr>
              <a:solidFill>
                <a:schemeClr val="lt2"/>
              </a:solidFill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1252" name="Google Shape;1252;p52"/>
          <p:cNvSpPr/>
          <p:nvPr/>
        </p:nvSpPr>
        <p:spPr>
          <a:xfrm>
            <a:off x="4644307" y="2902262"/>
            <a:ext cx="1294379" cy="1189044"/>
          </a:xfrm>
          <a:custGeom>
            <a:rect b="b" l="l" r="r" t="t"/>
            <a:pathLst>
              <a:path extrusionOk="0" h="32747" w="35648">
                <a:moveTo>
                  <a:pt x="19540" y="0"/>
                </a:moveTo>
                <a:cubicBezTo>
                  <a:pt x="19464" y="0"/>
                  <a:pt x="19388" y="1"/>
                  <a:pt x="19312" y="2"/>
                </a:cubicBezTo>
                <a:cubicBezTo>
                  <a:pt x="13014" y="85"/>
                  <a:pt x="6906" y="3848"/>
                  <a:pt x="4001" y="9420"/>
                </a:cubicBezTo>
                <a:cubicBezTo>
                  <a:pt x="0" y="17087"/>
                  <a:pt x="2120" y="28541"/>
                  <a:pt x="10835" y="31827"/>
                </a:cubicBezTo>
                <a:cubicBezTo>
                  <a:pt x="12519" y="32466"/>
                  <a:pt x="14315" y="32746"/>
                  <a:pt x="16118" y="32746"/>
                </a:cubicBezTo>
                <a:cubicBezTo>
                  <a:pt x="17272" y="32746"/>
                  <a:pt x="18429" y="32632"/>
                  <a:pt x="19562" y="32423"/>
                </a:cubicBezTo>
                <a:cubicBezTo>
                  <a:pt x="24182" y="31577"/>
                  <a:pt x="28540" y="29125"/>
                  <a:pt x="31421" y="25422"/>
                </a:cubicBezTo>
                <a:cubicBezTo>
                  <a:pt x="34314" y="21731"/>
                  <a:pt x="35648" y="16778"/>
                  <a:pt x="34719" y="12182"/>
                </a:cubicBezTo>
                <a:cubicBezTo>
                  <a:pt x="33671" y="6991"/>
                  <a:pt x="29695" y="2502"/>
                  <a:pt x="24682" y="823"/>
                </a:cubicBezTo>
                <a:cubicBezTo>
                  <a:pt x="23027" y="264"/>
                  <a:pt x="21285" y="0"/>
                  <a:pt x="1954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3" name="Google Shape;1253;p52"/>
          <p:cNvSpPr/>
          <p:nvPr/>
        </p:nvSpPr>
        <p:spPr>
          <a:xfrm>
            <a:off x="5828300" y="2970900"/>
            <a:ext cx="2944200" cy="13071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1254" name="Google Shape;1254;p52"/>
          <p:cNvSpPr txBox="1"/>
          <p:nvPr/>
        </p:nvSpPr>
        <p:spPr>
          <a:xfrm>
            <a:off x="5936000" y="3115025"/>
            <a:ext cx="29442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 For all models was 97% </a:t>
            </a:r>
            <a:endParaRPr>
              <a:solidFill>
                <a:schemeClr val="lt2"/>
              </a:solidFill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1255" name="Google Shape;1255;p52"/>
          <p:cNvSpPr txBox="1"/>
          <p:nvPr/>
        </p:nvSpPr>
        <p:spPr>
          <a:xfrm>
            <a:off x="4871850" y="3207000"/>
            <a:ext cx="82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RESULT</a:t>
            </a:r>
            <a:endParaRPr b="1" i="1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1256" name="Google Shape;1256;p5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2000"/>
              <a:t>‹#›</a:t>
            </a:fld>
            <a:endParaRPr b="1" sz="2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0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p53"/>
          <p:cNvSpPr txBox="1"/>
          <p:nvPr/>
        </p:nvSpPr>
        <p:spPr>
          <a:xfrm>
            <a:off x="2400200" y="0"/>
            <a:ext cx="4433400" cy="9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rgbClr val="274E13"/>
                </a:solidFill>
                <a:latin typeface="Book Antiqua"/>
                <a:ea typeface="Book Antiqua"/>
                <a:cs typeface="Book Antiqua"/>
                <a:sym typeface="Book Antiqua"/>
              </a:rPr>
              <a:t>Literature Review</a:t>
            </a:r>
            <a:endParaRPr b="1" sz="3300">
              <a:solidFill>
                <a:srgbClr val="274E13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274E13"/>
              </a:solidFill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1262" name="Google Shape;1262;p53"/>
          <p:cNvSpPr txBox="1"/>
          <p:nvPr/>
        </p:nvSpPr>
        <p:spPr>
          <a:xfrm>
            <a:off x="780675" y="513275"/>
            <a:ext cx="8097900" cy="46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rPr>
              <a:t> P. Chin, K. Ng, and N. Palanichamy, “Plant disease detection and classification using deep learning methods: A comparison study,” Journal of Informatics and Web Engineering, vol. 3, no. 1, pp. 155–168, 2024 [5].</a:t>
            </a:r>
            <a:endParaRPr b="1">
              <a:solidFill>
                <a:schemeClr val="lt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FOCUSED</a:t>
            </a:r>
            <a:endParaRPr b="1" i="1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FOCUSED</a:t>
            </a:r>
            <a:endParaRPr b="1" i="1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ED7D3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1263" name="Google Shape;1263;p53"/>
          <p:cNvSpPr/>
          <p:nvPr/>
        </p:nvSpPr>
        <p:spPr>
          <a:xfrm>
            <a:off x="310057" y="1316062"/>
            <a:ext cx="1294379" cy="1189044"/>
          </a:xfrm>
          <a:custGeom>
            <a:rect b="b" l="l" r="r" t="t"/>
            <a:pathLst>
              <a:path extrusionOk="0" h="32747" w="35648">
                <a:moveTo>
                  <a:pt x="19540" y="0"/>
                </a:moveTo>
                <a:cubicBezTo>
                  <a:pt x="19464" y="0"/>
                  <a:pt x="19388" y="1"/>
                  <a:pt x="19312" y="2"/>
                </a:cubicBezTo>
                <a:cubicBezTo>
                  <a:pt x="13014" y="85"/>
                  <a:pt x="6906" y="3848"/>
                  <a:pt x="4001" y="9420"/>
                </a:cubicBezTo>
                <a:cubicBezTo>
                  <a:pt x="0" y="17087"/>
                  <a:pt x="2120" y="28541"/>
                  <a:pt x="10835" y="31827"/>
                </a:cubicBezTo>
                <a:cubicBezTo>
                  <a:pt x="12519" y="32466"/>
                  <a:pt x="14315" y="32746"/>
                  <a:pt x="16118" y="32746"/>
                </a:cubicBezTo>
                <a:cubicBezTo>
                  <a:pt x="17272" y="32746"/>
                  <a:pt x="18429" y="32632"/>
                  <a:pt x="19562" y="32423"/>
                </a:cubicBezTo>
                <a:cubicBezTo>
                  <a:pt x="24182" y="31577"/>
                  <a:pt x="28540" y="29125"/>
                  <a:pt x="31421" y="25422"/>
                </a:cubicBezTo>
                <a:cubicBezTo>
                  <a:pt x="34314" y="21731"/>
                  <a:pt x="35648" y="16778"/>
                  <a:pt x="34719" y="12182"/>
                </a:cubicBezTo>
                <a:cubicBezTo>
                  <a:pt x="33671" y="6991"/>
                  <a:pt x="29695" y="2502"/>
                  <a:pt x="24682" y="823"/>
                </a:cubicBezTo>
                <a:cubicBezTo>
                  <a:pt x="23027" y="264"/>
                  <a:pt x="21285" y="0"/>
                  <a:pt x="1954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4" name="Google Shape;1264;p53"/>
          <p:cNvSpPr txBox="1"/>
          <p:nvPr/>
        </p:nvSpPr>
        <p:spPr>
          <a:xfrm>
            <a:off x="532325" y="1663475"/>
            <a:ext cx="1060500" cy="400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FOCUSED</a:t>
            </a:r>
            <a:endParaRPr b="1" i="1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1265" name="Google Shape;1265;p53"/>
          <p:cNvSpPr txBox="1"/>
          <p:nvPr/>
        </p:nvSpPr>
        <p:spPr>
          <a:xfrm>
            <a:off x="1730750" y="1404125"/>
            <a:ext cx="2025600" cy="9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highlight>
                <a:schemeClr val="dk1"/>
              </a:highlight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1266" name="Google Shape;1266;p53"/>
          <p:cNvSpPr/>
          <p:nvPr/>
        </p:nvSpPr>
        <p:spPr>
          <a:xfrm>
            <a:off x="1476125" y="1372300"/>
            <a:ext cx="3135300" cy="12528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1267" name="Google Shape;1267;p53"/>
          <p:cNvSpPr txBox="1"/>
          <p:nvPr/>
        </p:nvSpPr>
        <p:spPr>
          <a:xfrm>
            <a:off x="1604425" y="1430950"/>
            <a:ext cx="2809500" cy="13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D0D0D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en" sz="1600">
                <a:solidFill>
                  <a:srgbClr val="0D0D0D"/>
                </a:solidFill>
                <a:latin typeface="Roboto"/>
                <a:ea typeface="Roboto"/>
                <a:cs typeface="Roboto"/>
                <a:sym typeface="Roboto"/>
              </a:rPr>
              <a:t>mproving the accuracy  of plant disease detection and classification methods .</a:t>
            </a:r>
            <a:endParaRPr sz="1600">
              <a:solidFill>
                <a:srgbClr val="0D0D0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8" name="Google Shape;1268;p53"/>
          <p:cNvSpPr/>
          <p:nvPr/>
        </p:nvSpPr>
        <p:spPr>
          <a:xfrm>
            <a:off x="4641620" y="1316062"/>
            <a:ext cx="1294379" cy="1189044"/>
          </a:xfrm>
          <a:custGeom>
            <a:rect b="b" l="l" r="r" t="t"/>
            <a:pathLst>
              <a:path extrusionOk="0" h="32747" w="35648">
                <a:moveTo>
                  <a:pt x="19540" y="0"/>
                </a:moveTo>
                <a:cubicBezTo>
                  <a:pt x="19464" y="0"/>
                  <a:pt x="19388" y="1"/>
                  <a:pt x="19312" y="2"/>
                </a:cubicBezTo>
                <a:cubicBezTo>
                  <a:pt x="13014" y="85"/>
                  <a:pt x="6906" y="3848"/>
                  <a:pt x="4001" y="9420"/>
                </a:cubicBezTo>
                <a:cubicBezTo>
                  <a:pt x="0" y="17087"/>
                  <a:pt x="2120" y="28541"/>
                  <a:pt x="10835" y="31827"/>
                </a:cubicBezTo>
                <a:cubicBezTo>
                  <a:pt x="12519" y="32466"/>
                  <a:pt x="14315" y="32746"/>
                  <a:pt x="16118" y="32746"/>
                </a:cubicBezTo>
                <a:cubicBezTo>
                  <a:pt x="17272" y="32746"/>
                  <a:pt x="18429" y="32632"/>
                  <a:pt x="19562" y="32423"/>
                </a:cubicBezTo>
                <a:cubicBezTo>
                  <a:pt x="24182" y="31577"/>
                  <a:pt x="28540" y="29125"/>
                  <a:pt x="31421" y="25422"/>
                </a:cubicBezTo>
                <a:cubicBezTo>
                  <a:pt x="34314" y="21731"/>
                  <a:pt x="35648" y="16778"/>
                  <a:pt x="34719" y="12182"/>
                </a:cubicBezTo>
                <a:cubicBezTo>
                  <a:pt x="33671" y="6991"/>
                  <a:pt x="29695" y="2502"/>
                  <a:pt x="24682" y="823"/>
                </a:cubicBezTo>
                <a:cubicBezTo>
                  <a:pt x="23027" y="264"/>
                  <a:pt x="21285" y="0"/>
                  <a:pt x="1954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9" name="Google Shape;1269;p53"/>
          <p:cNvSpPr txBox="1"/>
          <p:nvPr/>
        </p:nvSpPr>
        <p:spPr>
          <a:xfrm>
            <a:off x="4801013" y="1683275"/>
            <a:ext cx="9756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METHOD</a:t>
            </a:r>
            <a:endParaRPr b="1" i="1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1270" name="Google Shape;1270;p53"/>
          <p:cNvSpPr/>
          <p:nvPr/>
        </p:nvSpPr>
        <p:spPr>
          <a:xfrm>
            <a:off x="5828275" y="1318625"/>
            <a:ext cx="2944200" cy="12528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1271" name="Google Shape;1271;p53"/>
          <p:cNvSpPr txBox="1"/>
          <p:nvPr/>
        </p:nvSpPr>
        <p:spPr>
          <a:xfrm>
            <a:off x="5828300" y="1435950"/>
            <a:ext cx="3601800" cy="10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D0D0D"/>
                </a:solidFill>
                <a:latin typeface="Roboto"/>
                <a:ea typeface="Roboto"/>
                <a:cs typeface="Roboto"/>
                <a:sym typeface="Roboto"/>
              </a:rPr>
              <a:t>U</a:t>
            </a:r>
            <a:r>
              <a:rPr lang="en" sz="1600">
                <a:solidFill>
                  <a:srgbClr val="0D0D0D"/>
                </a:solidFill>
                <a:latin typeface="Roboto"/>
                <a:ea typeface="Roboto"/>
                <a:cs typeface="Roboto"/>
                <a:sym typeface="Roboto"/>
              </a:rPr>
              <a:t>sing an optimized and light-</a:t>
            </a:r>
            <a:endParaRPr sz="1600">
              <a:solidFill>
                <a:srgbClr val="0D0D0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D0D0D"/>
                </a:solidFill>
                <a:latin typeface="Roboto"/>
                <a:ea typeface="Roboto"/>
                <a:cs typeface="Roboto"/>
                <a:sym typeface="Roboto"/>
              </a:rPr>
              <a:t>weight YOLOv8 architecture </a:t>
            </a:r>
            <a:endParaRPr sz="1600">
              <a:solidFill>
                <a:srgbClr val="0D0D0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D0D0D"/>
                </a:solidFill>
                <a:latin typeface="Roboto"/>
                <a:ea typeface="Roboto"/>
                <a:cs typeface="Roboto"/>
                <a:sym typeface="Roboto"/>
              </a:rPr>
              <a:t>model.</a:t>
            </a:r>
            <a:endParaRPr sz="1600">
              <a:solidFill>
                <a:srgbClr val="0D0D0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D0D0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2" name="Google Shape;1272;p53"/>
          <p:cNvSpPr/>
          <p:nvPr/>
        </p:nvSpPr>
        <p:spPr>
          <a:xfrm>
            <a:off x="310045" y="2902262"/>
            <a:ext cx="1294379" cy="1189044"/>
          </a:xfrm>
          <a:custGeom>
            <a:rect b="b" l="l" r="r" t="t"/>
            <a:pathLst>
              <a:path extrusionOk="0" h="32747" w="35648">
                <a:moveTo>
                  <a:pt x="19540" y="0"/>
                </a:moveTo>
                <a:cubicBezTo>
                  <a:pt x="19464" y="0"/>
                  <a:pt x="19388" y="1"/>
                  <a:pt x="19312" y="2"/>
                </a:cubicBezTo>
                <a:cubicBezTo>
                  <a:pt x="13014" y="85"/>
                  <a:pt x="6906" y="3848"/>
                  <a:pt x="4001" y="9420"/>
                </a:cubicBezTo>
                <a:cubicBezTo>
                  <a:pt x="0" y="17087"/>
                  <a:pt x="2120" y="28541"/>
                  <a:pt x="10835" y="31827"/>
                </a:cubicBezTo>
                <a:cubicBezTo>
                  <a:pt x="12519" y="32466"/>
                  <a:pt x="14315" y="32746"/>
                  <a:pt x="16118" y="32746"/>
                </a:cubicBezTo>
                <a:cubicBezTo>
                  <a:pt x="17272" y="32746"/>
                  <a:pt x="18429" y="32632"/>
                  <a:pt x="19562" y="32423"/>
                </a:cubicBezTo>
                <a:cubicBezTo>
                  <a:pt x="24182" y="31577"/>
                  <a:pt x="28540" y="29125"/>
                  <a:pt x="31421" y="25422"/>
                </a:cubicBezTo>
                <a:cubicBezTo>
                  <a:pt x="34314" y="21731"/>
                  <a:pt x="35648" y="16778"/>
                  <a:pt x="34719" y="12182"/>
                </a:cubicBezTo>
                <a:cubicBezTo>
                  <a:pt x="33671" y="6991"/>
                  <a:pt x="29695" y="2502"/>
                  <a:pt x="24682" y="823"/>
                </a:cubicBezTo>
                <a:cubicBezTo>
                  <a:pt x="23027" y="264"/>
                  <a:pt x="21285" y="0"/>
                  <a:pt x="1954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3" name="Google Shape;1273;p53"/>
          <p:cNvSpPr txBox="1"/>
          <p:nvPr/>
        </p:nvSpPr>
        <p:spPr>
          <a:xfrm>
            <a:off x="543702" y="3207000"/>
            <a:ext cx="97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TRAINED</a:t>
            </a:r>
            <a:endParaRPr b="1" i="1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1274" name="Google Shape;1274;p53"/>
          <p:cNvSpPr txBox="1"/>
          <p:nvPr/>
        </p:nvSpPr>
        <p:spPr>
          <a:xfrm>
            <a:off x="5103175" y="3270625"/>
            <a:ext cx="2174100" cy="9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1275" name="Google Shape;1275;p53"/>
          <p:cNvSpPr/>
          <p:nvPr/>
        </p:nvSpPr>
        <p:spPr>
          <a:xfrm>
            <a:off x="1544650" y="2970900"/>
            <a:ext cx="3181800" cy="12528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1276" name="Google Shape;1276;p53"/>
          <p:cNvSpPr txBox="1"/>
          <p:nvPr/>
        </p:nvSpPr>
        <p:spPr>
          <a:xfrm>
            <a:off x="1548350" y="2970900"/>
            <a:ext cx="3063000" cy="17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D0D0D"/>
                </a:solidFill>
                <a:latin typeface="Roboto"/>
                <a:ea typeface="Roboto"/>
                <a:cs typeface="Roboto"/>
                <a:sym typeface="Roboto"/>
              </a:rPr>
              <a:t>On a small-scale plant disease dataset.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277" name="Google Shape;1277;p53"/>
          <p:cNvSpPr/>
          <p:nvPr/>
        </p:nvSpPr>
        <p:spPr>
          <a:xfrm>
            <a:off x="4644307" y="2902262"/>
            <a:ext cx="1294379" cy="1189044"/>
          </a:xfrm>
          <a:custGeom>
            <a:rect b="b" l="l" r="r" t="t"/>
            <a:pathLst>
              <a:path extrusionOk="0" h="32747" w="35648">
                <a:moveTo>
                  <a:pt x="19540" y="0"/>
                </a:moveTo>
                <a:cubicBezTo>
                  <a:pt x="19464" y="0"/>
                  <a:pt x="19388" y="1"/>
                  <a:pt x="19312" y="2"/>
                </a:cubicBezTo>
                <a:cubicBezTo>
                  <a:pt x="13014" y="85"/>
                  <a:pt x="6906" y="3848"/>
                  <a:pt x="4001" y="9420"/>
                </a:cubicBezTo>
                <a:cubicBezTo>
                  <a:pt x="0" y="17087"/>
                  <a:pt x="2120" y="28541"/>
                  <a:pt x="10835" y="31827"/>
                </a:cubicBezTo>
                <a:cubicBezTo>
                  <a:pt x="12519" y="32466"/>
                  <a:pt x="14315" y="32746"/>
                  <a:pt x="16118" y="32746"/>
                </a:cubicBezTo>
                <a:cubicBezTo>
                  <a:pt x="17272" y="32746"/>
                  <a:pt x="18429" y="32632"/>
                  <a:pt x="19562" y="32423"/>
                </a:cubicBezTo>
                <a:cubicBezTo>
                  <a:pt x="24182" y="31577"/>
                  <a:pt x="28540" y="29125"/>
                  <a:pt x="31421" y="25422"/>
                </a:cubicBezTo>
                <a:cubicBezTo>
                  <a:pt x="34314" y="21731"/>
                  <a:pt x="35648" y="16778"/>
                  <a:pt x="34719" y="12182"/>
                </a:cubicBezTo>
                <a:cubicBezTo>
                  <a:pt x="33671" y="6991"/>
                  <a:pt x="29695" y="2502"/>
                  <a:pt x="24682" y="823"/>
                </a:cubicBezTo>
                <a:cubicBezTo>
                  <a:pt x="23027" y="264"/>
                  <a:pt x="21285" y="0"/>
                  <a:pt x="1954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8" name="Google Shape;1278;p53"/>
          <p:cNvSpPr/>
          <p:nvPr/>
        </p:nvSpPr>
        <p:spPr>
          <a:xfrm>
            <a:off x="5828300" y="2970900"/>
            <a:ext cx="2944200" cy="13071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1279" name="Google Shape;1279;p53"/>
          <p:cNvSpPr txBox="1"/>
          <p:nvPr/>
        </p:nvSpPr>
        <p:spPr>
          <a:xfrm>
            <a:off x="5776625" y="2971150"/>
            <a:ext cx="3181800" cy="13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D0D0D"/>
                </a:solidFill>
                <a:latin typeface="Roboto"/>
                <a:ea typeface="Roboto"/>
                <a:cs typeface="Roboto"/>
                <a:sym typeface="Roboto"/>
              </a:rPr>
              <a:t>Was 72.2% for YOLOv8s with </a:t>
            </a:r>
            <a:endParaRPr sz="1600">
              <a:solidFill>
                <a:srgbClr val="0D0D0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D0D0D"/>
                </a:solidFill>
                <a:latin typeface="Roboto"/>
                <a:ea typeface="Roboto"/>
                <a:cs typeface="Roboto"/>
                <a:sym typeface="Roboto"/>
              </a:rPr>
              <a:t>CA mechanism.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280" name="Google Shape;1280;p53"/>
          <p:cNvSpPr txBox="1"/>
          <p:nvPr/>
        </p:nvSpPr>
        <p:spPr>
          <a:xfrm>
            <a:off x="4871850" y="3207000"/>
            <a:ext cx="82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RESULT</a:t>
            </a:r>
            <a:endParaRPr b="1" i="1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1281" name="Google Shape;1281;p5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2000"/>
              <a:t>‹#›</a:t>
            </a:fld>
            <a:endParaRPr b="1" sz="2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5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Google Shape;1286;p54"/>
          <p:cNvSpPr/>
          <p:nvPr/>
        </p:nvSpPr>
        <p:spPr>
          <a:xfrm>
            <a:off x="1115562" y="1415650"/>
            <a:ext cx="1294379" cy="1189044"/>
          </a:xfrm>
          <a:custGeom>
            <a:rect b="b" l="l" r="r" t="t"/>
            <a:pathLst>
              <a:path extrusionOk="0" h="32747" w="35648">
                <a:moveTo>
                  <a:pt x="19540" y="0"/>
                </a:moveTo>
                <a:cubicBezTo>
                  <a:pt x="19464" y="0"/>
                  <a:pt x="19388" y="1"/>
                  <a:pt x="19312" y="2"/>
                </a:cubicBezTo>
                <a:cubicBezTo>
                  <a:pt x="13014" y="85"/>
                  <a:pt x="6906" y="3848"/>
                  <a:pt x="4001" y="9420"/>
                </a:cubicBezTo>
                <a:cubicBezTo>
                  <a:pt x="0" y="17087"/>
                  <a:pt x="2120" y="28541"/>
                  <a:pt x="10835" y="31827"/>
                </a:cubicBezTo>
                <a:cubicBezTo>
                  <a:pt x="12519" y="32466"/>
                  <a:pt x="14315" y="32746"/>
                  <a:pt x="16118" y="32746"/>
                </a:cubicBezTo>
                <a:cubicBezTo>
                  <a:pt x="17272" y="32746"/>
                  <a:pt x="18429" y="32632"/>
                  <a:pt x="19562" y="32423"/>
                </a:cubicBezTo>
                <a:cubicBezTo>
                  <a:pt x="24182" y="31577"/>
                  <a:pt x="28540" y="29125"/>
                  <a:pt x="31421" y="25422"/>
                </a:cubicBezTo>
                <a:cubicBezTo>
                  <a:pt x="34314" y="21731"/>
                  <a:pt x="35648" y="16778"/>
                  <a:pt x="34719" y="12182"/>
                </a:cubicBezTo>
                <a:cubicBezTo>
                  <a:pt x="33671" y="6991"/>
                  <a:pt x="29695" y="2502"/>
                  <a:pt x="24682" y="823"/>
                </a:cubicBezTo>
                <a:cubicBezTo>
                  <a:pt x="23027" y="264"/>
                  <a:pt x="21285" y="0"/>
                  <a:pt x="1954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7" name="Google Shape;1287;p54"/>
          <p:cNvSpPr txBox="1"/>
          <p:nvPr>
            <p:ph type="title"/>
          </p:nvPr>
        </p:nvSpPr>
        <p:spPr>
          <a:xfrm>
            <a:off x="1075750" y="2785850"/>
            <a:ext cx="45969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Research</a:t>
            </a:r>
            <a:r>
              <a:rPr lang="en"/>
              <a:t> Gap</a:t>
            </a:r>
            <a:endParaRPr/>
          </a:p>
        </p:txBody>
      </p:sp>
      <p:sp>
        <p:nvSpPr>
          <p:cNvPr id="1288" name="Google Shape;1288;p54"/>
          <p:cNvSpPr txBox="1"/>
          <p:nvPr>
            <p:ph idx="2" type="title"/>
          </p:nvPr>
        </p:nvSpPr>
        <p:spPr>
          <a:xfrm>
            <a:off x="1075750" y="1633963"/>
            <a:ext cx="1374000" cy="75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289" name="Google Shape;1289;p5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2000">
                <a:solidFill>
                  <a:schemeClr val="dk1"/>
                </a:solidFill>
              </a:rPr>
              <a:t>‹#›</a:t>
            </a:fld>
            <a:endParaRPr b="1"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3" name="Shape 1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" name="Google Shape;1294;p55"/>
          <p:cNvSpPr txBox="1"/>
          <p:nvPr/>
        </p:nvSpPr>
        <p:spPr>
          <a:xfrm>
            <a:off x="3345175" y="270900"/>
            <a:ext cx="4433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rPr>
              <a:t>Research Gap</a:t>
            </a:r>
            <a:endParaRPr b="1" sz="2600">
              <a:solidFill>
                <a:schemeClr val="lt2"/>
              </a:solidFill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1295" name="Google Shape;1295;p55"/>
          <p:cNvSpPr/>
          <p:nvPr/>
        </p:nvSpPr>
        <p:spPr>
          <a:xfrm>
            <a:off x="2398175" y="2412075"/>
            <a:ext cx="107700" cy="11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1296" name="Google Shape;1296;p55"/>
          <p:cNvSpPr txBox="1"/>
          <p:nvPr/>
        </p:nvSpPr>
        <p:spPr>
          <a:xfrm>
            <a:off x="2505875" y="2281375"/>
            <a:ext cx="4428600" cy="7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2700" marR="12700" rtl="0" algn="l">
              <a:lnSpc>
                <a:spcPct val="116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rPr>
              <a:t>Lacks practical implementation.</a:t>
            </a:r>
            <a:endParaRPr sz="1800">
              <a:solidFill>
                <a:schemeClr val="lt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1297" name="Google Shape;1297;p55"/>
          <p:cNvSpPr/>
          <p:nvPr/>
        </p:nvSpPr>
        <p:spPr>
          <a:xfrm>
            <a:off x="2398175" y="2867050"/>
            <a:ext cx="107700" cy="11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1298" name="Google Shape;1298;p55"/>
          <p:cNvSpPr/>
          <p:nvPr/>
        </p:nvSpPr>
        <p:spPr>
          <a:xfrm>
            <a:off x="2367400" y="1965663"/>
            <a:ext cx="107700" cy="11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1299" name="Google Shape;1299;p55"/>
          <p:cNvSpPr txBox="1"/>
          <p:nvPr/>
        </p:nvSpPr>
        <p:spPr>
          <a:xfrm>
            <a:off x="2505875" y="1490363"/>
            <a:ext cx="442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1300" name="Google Shape;1300;p55"/>
          <p:cNvSpPr txBox="1"/>
          <p:nvPr/>
        </p:nvSpPr>
        <p:spPr>
          <a:xfrm>
            <a:off x="2636750" y="1405738"/>
            <a:ext cx="442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rPr>
              <a:t>Limited Dataset Availability.</a:t>
            </a:r>
            <a:endParaRPr sz="1800">
              <a:solidFill>
                <a:schemeClr val="lt2"/>
              </a:solidFill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1301" name="Google Shape;1301;p55"/>
          <p:cNvSpPr txBox="1"/>
          <p:nvPr/>
        </p:nvSpPr>
        <p:spPr>
          <a:xfrm>
            <a:off x="2505875" y="2724550"/>
            <a:ext cx="4428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rPr>
              <a:t>Robustness to Leaf Occlusions and Variations.</a:t>
            </a:r>
            <a:endParaRPr sz="1800">
              <a:solidFill>
                <a:schemeClr val="lt2"/>
              </a:solidFill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1302" name="Google Shape;1302;p55"/>
          <p:cNvSpPr/>
          <p:nvPr/>
        </p:nvSpPr>
        <p:spPr>
          <a:xfrm>
            <a:off x="2367400" y="1519275"/>
            <a:ext cx="107700" cy="11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1303" name="Google Shape;1303;p55"/>
          <p:cNvSpPr txBox="1"/>
          <p:nvPr/>
        </p:nvSpPr>
        <p:spPr>
          <a:xfrm>
            <a:off x="2552050" y="1823175"/>
            <a:ext cx="4428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Real-Time Performance Optimization.</a:t>
            </a:r>
            <a:endParaRPr sz="1800">
              <a:solidFill>
                <a:schemeClr val="lt2"/>
              </a:solidFill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1304" name="Google Shape;1304;p5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2000"/>
              <a:t>‹#›</a:t>
            </a:fld>
            <a:endParaRPr b="1" sz="2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8" name="Shape 1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" name="Google Shape;1309;p56"/>
          <p:cNvSpPr/>
          <p:nvPr/>
        </p:nvSpPr>
        <p:spPr>
          <a:xfrm>
            <a:off x="1115562" y="1415650"/>
            <a:ext cx="1294379" cy="1189044"/>
          </a:xfrm>
          <a:custGeom>
            <a:rect b="b" l="l" r="r" t="t"/>
            <a:pathLst>
              <a:path extrusionOk="0" h="32747" w="35648">
                <a:moveTo>
                  <a:pt x="19540" y="0"/>
                </a:moveTo>
                <a:cubicBezTo>
                  <a:pt x="19464" y="0"/>
                  <a:pt x="19388" y="1"/>
                  <a:pt x="19312" y="2"/>
                </a:cubicBezTo>
                <a:cubicBezTo>
                  <a:pt x="13014" y="85"/>
                  <a:pt x="6906" y="3848"/>
                  <a:pt x="4001" y="9420"/>
                </a:cubicBezTo>
                <a:cubicBezTo>
                  <a:pt x="0" y="17087"/>
                  <a:pt x="2120" y="28541"/>
                  <a:pt x="10835" y="31827"/>
                </a:cubicBezTo>
                <a:cubicBezTo>
                  <a:pt x="12519" y="32466"/>
                  <a:pt x="14315" y="32746"/>
                  <a:pt x="16118" y="32746"/>
                </a:cubicBezTo>
                <a:cubicBezTo>
                  <a:pt x="17272" y="32746"/>
                  <a:pt x="18429" y="32632"/>
                  <a:pt x="19562" y="32423"/>
                </a:cubicBezTo>
                <a:cubicBezTo>
                  <a:pt x="24182" y="31577"/>
                  <a:pt x="28540" y="29125"/>
                  <a:pt x="31421" y="25422"/>
                </a:cubicBezTo>
                <a:cubicBezTo>
                  <a:pt x="34314" y="21731"/>
                  <a:pt x="35648" y="16778"/>
                  <a:pt x="34719" y="12182"/>
                </a:cubicBezTo>
                <a:cubicBezTo>
                  <a:pt x="33671" y="6991"/>
                  <a:pt x="29695" y="2502"/>
                  <a:pt x="24682" y="823"/>
                </a:cubicBezTo>
                <a:cubicBezTo>
                  <a:pt x="23027" y="264"/>
                  <a:pt x="21285" y="0"/>
                  <a:pt x="1954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0" name="Google Shape;1310;p56"/>
          <p:cNvSpPr txBox="1"/>
          <p:nvPr>
            <p:ph type="title"/>
          </p:nvPr>
        </p:nvSpPr>
        <p:spPr>
          <a:xfrm>
            <a:off x="1075750" y="2785850"/>
            <a:ext cx="45969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Dataset</a:t>
            </a:r>
            <a:endParaRPr/>
          </a:p>
        </p:txBody>
      </p:sp>
      <p:sp>
        <p:nvSpPr>
          <p:cNvPr id="1311" name="Google Shape;1311;p56"/>
          <p:cNvSpPr txBox="1"/>
          <p:nvPr>
            <p:ph idx="2" type="title"/>
          </p:nvPr>
        </p:nvSpPr>
        <p:spPr>
          <a:xfrm>
            <a:off x="1075750" y="1633963"/>
            <a:ext cx="1374000" cy="75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1312" name="Google Shape;1312;p5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2000">
                <a:solidFill>
                  <a:schemeClr val="dk1"/>
                </a:solidFill>
              </a:rPr>
              <a:t>‹#›</a:t>
            </a:fld>
            <a:endParaRPr b="1"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6" name="Shape 1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Google Shape;1317;p57"/>
          <p:cNvSpPr txBox="1"/>
          <p:nvPr>
            <p:ph type="title"/>
          </p:nvPr>
        </p:nvSpPr>
        <p:spPr>
          <a:xfrm>
            <a:off x="720000" y="3182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rgbClr val="70AD47"/>
                </a:solidFill>
                <a:latin typeface="Arial"/>
                <a:ea typeface="Arial"/>
                <a:cs typeface="Arial"/>
                <a:sym typeface="Arial"/>
              </a:rPr>
              <a:t>Dataset Collection</a:t>
            </a:r>
            <a:endParaRPr b="1"/>
          </a:p>
        </p:txBody>
      </p:sp>
      <p:sp>
        <p:nvSpPr>
          <p:cNvPr id="1318" name="Google Shape;1318;p57"/>
          <p:cNvSpPr/>
          <p:nvPr/>
        </p:nvSpPr>
        <p:spPr>
          <a:xfrm flipH="1" rot="10800000">
            <a:off x="211900" y="1205598"/>
            <a:ext cx="415803" cy="418329"/>
          </a:xfrm>
          <a:custGeom>
            <a:rect b="b" l="l" r="r" t="t"/>
            <a:pathLst>
              <a:path extrusionOk="0" h="9272" w="9216">
                <a:moveTo>
                  <a:pt x="4318" y="0"/>
                </a:moveTo>
                <a:cubicBezTo>
                  <a:pt x="2684" y="0"/>
                  <a:pt x="1085" y="1237"/>
                  <a:pt x="584" y="2843"/>
                </a:cubicBezTo>
                <a:cubicBezTo>
                  <a:pt x="1" y="4712"/>
                  <a:pt x="727" y="6819"/>
                  <a:pt x="2108" y="8201"/>
                </a:cubicBezTo>
                <a:cubicBezTo>
                  <a:pt x="2441" y="8546"/>
                  <a:pt x="2822" y="8843"/>
                  <a:pt x="3263" y="9034"/>
                </a:cubicBezTo>
                <a:cubicBezTo>
                  <a:pt x="3630" y="9198"/>
                  <a:pt x="4027" y="9272"/>
                  <a:pt x="4435" y="9272"/>
                </a:cubicBezTo>
                <a:cubicBezTo>
                  <a:pt x="5826" y="9272"/>
                  <a:pt x="7337" y="8416"/>
                  <a:pt x="8156" y="7403"/>
                </a:cubicBezTo>
                <a:cubicBezTo>
                  <a:pt x="9216" y="6093"/>
                  <a:pt x="8478" y="3724"/>
                  <a:pt x="7716" y="2319"/>
                </a:cubicBezTo>
                <a:cubicBezTo>
                  <a:pt x="7156" y="1283"/>
                  <a:pt x="6251" y="402"/>
                  <a:pt x="5120" y="104"/>
                </a:cubicBezTo>
                <a:cubicBezTo>
                  <a:pt x="4855" y="34"/>
                  <a:pt x="4586" y="0"/>
                  <a:pt x="431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9" name="Google Shape;1319;p57"/>
          <p:cNvSpPr/>
          <p:nvPr/>
        </p:nvSpPr>
        <p:spPr>
          <a:xfrm flipH="1" rot="10800000">
            <a:off x="6796200" y="157683"/>
            <a:ext cx="158225" cy="160525"/>
          </a:xfrm>
          <a:custGeom>
            <a:rect b="b" l="l" r="r" t="t"/>
            <a:pathLst>
              <a:path extrusionOk="0" h="6421" w="6329">
                <a:moveTo>
                  <a:pt x="2699" y="0"/>
                </a:moveTo>
                <a:cubicBezTo>
                  <a:pt x="2528" y="0"/>
                  <a:pt x="2358" y="18"/>
                  <a:pt x="2191" y="60"/>
                </a:cubicBezTo>
                <a:cubicBezTo>
                  <a:pt x="1215" y="310"/>
                  <a:pt x="620" y="1298"/>
                  <a:pt x="346" y="2262"/>
                </a:cubicBezTo>
                <a:cubicBezTo>
                  <a:pt x="1" y="3441"/>
                  <a:pt x="48" y="4894"/>
                  <a:pt x="989" y="5680"/>
                </a:cubicBezTo>
                <a:cubicBezTo>
                  <a:pt x="1610" y="6194"/>
                  <a:pt x="2297" y="6420"/>
                  <a:pt x="2957" y="6420"/>
                </a:cubicBezTo>
                <a:cubicBezTo>
                  <a:pt x="4740" y="6420"/>
                  <a:pt x="6329" y="4771"/>
                  <a:pt x="5894" y="2703"/>
                </a:cubicBezTo>
                <a:cubicBezTo>
                  <a:pt x="5632" y="1393"/>
                  <a:pt x="4513" y="298"/>
                  <a:pt x="3215" y="48"/>
                </a:cubicBezTo>
                <a:cubicBezTo>
                  <a:pt x="3043" y="18"/>
                  <a:pt x="2870" y="0"/>
                  <a:pt x="269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20" name="Google Shape;1320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3550" y="1291075"/>
            <a:ext cx="5100449" cy="2300475"/>
          </a:xfrm>
          <a:prstGeom prst="rect">
            <a:avLst/>
          </a:prstGeom>
          <a:noFill/>
          <a:ln>
            <a:noFill/>
          </a:ln>
        </p:spPr>
      </p:pic>
      <p:sp>
        <p:nvSpPr>
          <p:cNvPr id="1321" name="Google Shape;1321;p57"/>
          <p:cNvSpPr txBox="1"/>
          <p:nvPr/>
        </p:nvSpPr>
        <p:spPr>
          <a:xfrm>
            <a:off x="4810875" y="3814925"/>
            <a:ext cx="371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rPr>
              <a:t> Table 1 : Information of Classes</a:t>
            </a:r>
            <a:endParaRPr>
              <a:solidFill>
                <a:schemeClr val="lt2"/>
              </a:solidFill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1322" name="Google Shape;1322;p57"/>
          <p:cNvSpPr txBox="1"/>
          <p:nvPr/>
        </p:nvSpPr>
        <p:spPr>
          <a:xfrm>
            <a:off x="843300" y="1205604"/>
            <a:ext cx="3525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</a:rPr>
              <a:t>This study used a total of </a:t>
            </a:r>
            <a:r>
              <a:rPr lang="en" sz="1200">
                <a:solidFill>
                  <a:schemeClr val="lt2"/>
                </a:solidFill>
              </a:rPr>
              <a:t>3288 images </a:t>
            </a:r>
            <a:r>
              <a:rPr lang="en" sz="1200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rPr>
              <a:t>approximately</a:t>
            </a:r>
            <a:r>
              <a:rPr lang="en" sz="1200">
                <a:solidFill>
                  <a:schemeClr val="lt2"/>
                </a:solidFill>
              </a:rPr>
              <a:t>,taken from the citrus dataset</a:t>
            </a:r>
            <a:endParaRPr sz="12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</a:rPr>
              <a:t> </a:t>
            </a:r>
            <a:r>
              <a:rPr lang="en" sz="1200">
                <a:solidFill>
                  <a:schemeClr val="lt2"/>
                </a:solidFill>
              </a:rPr>
              <a:t>[6] [7]</a:t>
            </a:r>
            <a:r>
              <a:rPr lang="en" sz="1200">
                <a:solidFill>
                  <a:schemeClr val="lt2"/>
                </a:solidFill>
              </a:rPr>
              <a:t>.and 1000 images taken from </a:t>
            </a:r>
            <a:r>
              <a:rPr lang="en" sz="1200">
                <a:solidFill>
                  <a:schemeClr val="lt2"/>
                </a:solidFill>
              </a:rPr>
              <a:t>nursery</a:t>
            </a:r>
            <a:r>
              <a:rPr lang="en" sz="1200">
                <a:solidFill>
                  <a:schemeClr val="lt2"/>
                </a:solidFill>
              </a:rPr>
              <a:t>.</a:t>
            </a:r>
            <a:endParaRPr sz="12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</a:rPr>
              <a:t>[ 8][ 9][ 10][ 11]</a:t>
            </a:r>
            <a:endParaRPr sz="1200">
              <a:solidFill>
                <a:schemeClr val="lt2"/>
              </a:solidFill>
            </a:endParaRPr>
          </a:p>
        </p:txBody>
      </p:sp>
      <p:sp>
        <p:nvSpPr>
          <p:cNvPr id="1323" name="Google Shape;1323;p57"/>
          <p:cNvSpPr/>
          <p:nvPr/>
        </p:nvSpPr>
        <p:spPr>
          <a:xfrm>
            <a:off x="720000" y="1205588"/>
            <a:ext cx="123300" cy="115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1324" name="Google Shape;1324;p57"/>
          <p:cNvSpPr/>
          <p:nvPr/>
        </p:nvSpPr>
        <p:spPr>
          <a:xfrm>
            <a:off x="720000" y="2412199"/>
            <a:ext cx="123300" cy="115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1325" name="Google Shape;1325;p57"/>
          <p:cNvSpPr txBox="1"/>
          <p:nvPr/>
        </p:nvSpPr>
        <p:spPr>
          <a:xfrm>
            <a:off x="922100" y="2327625"/>
            <a:ext cx="25671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The infected images were divided into five (one healthy) groups, each representing a different disease of citrus leaves.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1.</a:t>
            </a:r>
            <a:r>
              <a:rPr lang="en">
                <a:solidFill>
                  <a:schemeClr val="lt2"/>
                </a:solidFill>
              </a:rPr>
              <a:t>Black spot 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2.Canker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3.Greening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4.Melanose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5.Healthy 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were the diseases we studied in the datasets.</a:t>
            </a:r>
            <a:endParaRPr>
              <a:solidFill>
                <a:schemeClr val="lt2"/>
              </a:solidFill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1326" name="Google Shape;1326;p5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2000"/>
              <a:t>‹#›</a:t>
            </a:fld>
            <a:endParaRPr b="1" sz="2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0" name="Shape 1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" name="Google Shape;1331;p58"/>
          <p:cNvSpPr txBox="1"/>
          <p:nvPr/>
        </p:nvSpPr>
        <p:spPr>
          <a:xfrm>
            <a:off x="946200" y="74925"/>
            <a:ext cx="4433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</a:rPr>
              <a:t>Annotation Process</a:t>
            </a:r>
            <a:endParaRPr b="1" sz="1800">
              <a:solidFill>
                <a:schemeClr val="accent1"/>
              </a:solidFill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1332" name="Google Shape;1332;p58"/>
          <p:cNvSpPr txBox="1"/>
          <p:nvPr/>
        </p:nvSpPr>
        <p:spPr>
          <a:xfrm>
            <a:off x="907800" y="2430175"/>
            <a:ext cx="4433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</a:rPr>
              <a:t>Dataset Distribution</a:t>
            </a:r>
            <a:endParaRPr b="1" sz="1800">
              <a:solidFill>
                <a:schemeClr val="accent1"/>
              </a:solidFill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1333" name="Google Shape;1333;p58"/>
          <p:cNvSpPr/>
          <p:nvPr/>
        </p:nvSpPr>
        <p:spPr>
          <a:xfrm>
            <a:off x="676800" y="197975"/>
            <a:ext cx="277200" cy="2925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1334" name="Google Shape;1334;p58"/>
          <p:cNvSpPr/>
          <p:nvPr/>
        </p:nvSpPr>
        <p:spPr>
          <a:xfrm>
            <a:off x="653700" y="2484025"/>
            <a:ext cx="277200" cy="2925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ap"/>
              <a:ea typeface="Asap"/>
              <a:cs typeface="Asap"/>
              <a:sym typeface="Asap"/>
            </a:endParaRPr>
          </a:p>
        </p:txBody>
      </p:sp>
      <p:pic>
        <p:nvPicPr>
          <p:cNvPr id="1335" name="Google Shape;1335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5537" y="1139925"/>
            <a:ext cx="2563376" cy="1027675"/>
          </a:xfrm>
          <a:prstGeom prst="rect">
            <a:avLst/>
          </a:prstGeom>
          <a:noFill/>
          <a:ln>
            <a:noFill/>
          </a:ln>
        </p:spPr>
      </p:pic>
      <p:sp>
        <p:nvSpPr>
          <p:cNvPr id="1336" name="Google Shape;1336;p58"/>
          <p:cNvSpPr txBox="1"/>
          <p:nvPr/>
        </p:nvSpPr>
        <p:spPr>
          <a:xfrm>
            <a:off x="3905475" y="2203725"/>
            <a:ext cx="256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</a:rPr>
              <a:t>Figure 1: Data </a:t>
            </a:r>
            <a:r>
              <a:rPr lang="en" sz="1000">
                <a:solidFill>
                  <a:schemeClr val="lt2"/>
                </a:solidFill>
              </a:rPr>
              <a:t>Annotation</a:t>
            </a:r>
            <a:r>
              <a:rPr lang="en" sz="1000">
                <a:solidFill>
                  <a:schemeClr val="lt2"/>
                </a:solidFill>
              </a:rPr>
              <a:t> in YOLO format</a:t>
            </a:r>
            <a:endParaRPr sz="1000">
              <a:solidFill>
                <a:schemeClr val="lt2"/>
              </a:solidFill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1337" name="Google Shape;1337;p58"/>
          <p:cNvSpPr txBox="1"/>
          <p:nvPr/>
        </p:nvSpPr>
        <p:spPr>
          <a:xfrm>
            <a:off x="1058600" y="2833575"/>
            <a:ext cx="6916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">
                <a:solidFill>
                  <a:schemeClr val="lt2"/>
                </a:solidFill>
              </a:rPr>
              <a:t>To facilitate model training, validation, and evaluation, the dataset was split into three subsets:</a:t>
            </a:r>
            <a:endParaRPr>
              <a:solidFill>
                <a:schemeClr val="lt2"/>
              </a:solidFill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1338" name="Google Shape;1338;p58"/>
          <p:cNvSpPr txBox="1"/>
          <p:nvPr/>
        </p:nvSpPr>
        <p:spPr>
          <a:xfrm>
            <a:off x="2105125" y="3384425"/>
            <a:ext cx="4433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•  </a:t>
            </a:r>
            <a:r>
              <a:rPr lang="en" sz="1600">
                <a:solidFill>
                  <a:schemeClr val="lt2"/>
                </a:solidFill>
              </a:rPr>
              <a:t>Train: 70%</a:t>
            </a:r>
            <a:endParaRPr sz="1600">
              <a:solidFill>
                <a:schemeClr val="lt2"/>
              </a:solidFill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1339" name="Google Shape;1339;p58"/>
          <p:cNvSpPr txBox="1"/>
          <p:nvPr/>
        </p:nvSpPr>
        <p:spPr>
          <a:xfrm>
            <a:off x="2105125" y="3724725"/>
            <a:ext cx="4433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•  </a:t>
            </a:r>
            <a:r>
              <a:rPr lang="en" sz="1600">
                <a:solidFill>
                  <a:schemeClr val="lt2"/>
                </a:solidFill>
              </a:rPr>
              <a:t>Validation: 20%</a:t>
            </a:r>
            <a:endParaRPr sz="1600">
              <a:solidFill>
                <a:schemeClr val="lt2"/>
              </a:solidFill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1340" name="Google Shape;1340;p58"/>
          <p:cNvSpPr txBox="1"/>
          <p:nvPr/>
        </p:nvSpPr>
        <p:spPr>
          <a:xfrm>
            <a:off x="2105125" y="4115150"/>
            <a:ext cx="4433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rPr>
              <a:t>• </a:t>
            </a:r>
            <a:r>
              <a:rPr b="1" lang="en" sz="1600"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rPr>
              <a:t> </a:t>
            </a:r>
            <a:r>
              <a:rPr lang="en" sz="1600"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rPr>
              <a:t>Test:  10%</a:t>
            </a:r>
            <a:endParaRPr sz="1600">
              <a:solidFill>
                <a:schemeClr val="lt2"/>
              </a:solidFill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1341" name="Google Shape;1341;p58"/>
          <p:cNvSpPr txBox="1"/>
          <p:nvPr/>
        </p:nvSpPr>
        <p:spPr>
          <a:xfrm>
            <a:off x="1112000" y="405825"/>
            <a:ext cx="6291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ap"/>
              <a:buChar char="●"/>
            </a:pPr>
            <a:r>
              <a:rPr lang="en"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rPr>
              <a:t>Bounding boxes with information about the class and location of objects in the photos are included in the annotations.</a:t>
            </a:r>
            <a:endParaRPr>
              <a:solidFill>
                <a:schemeClr val="lt2"/>
              </a:solidFill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1342" name="Google Shape;1342;p5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2000">
                <a:solidFill>
                  <a:schemeClr val="dk1"/>
                </a:solidFill>
              </a:rPr>
              <a:t>‹#›</a:t>
            </a:fld>
            <a:endParaRPr b="1"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0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p41"/>
          <p:cNvSpPr txBox="1"/>
          <p:nvPr/>
        </p:nvSpPr>
        <p:spPr>
          <a:xfrm>
            <a:off x="652825" y="633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rPr>
              <a:t>Team Members</a:t>
            </a:r>
            <a:endParaRPr b="1" i="0" sz="3000" u="none" cap="none" strike="noStrike">
              <a:solidFill>
                <a:schemeClr val="accen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072" name="Google Shape;1072;p41"/>
          <p:cNvSpPr txBox="1"/>
          <p:nvPr/>
        </p:nvSpPr>
        <p:spPr>
          <a:xfrm>
            <a:off x="1476376" y="1535900"/>
            <a:ext cx="2672400" cy="8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lt2"/>
                </a:solidFill>
                <a:latin typeface="Abel"/>
                <a:ea typeface="Abel"/>
                <a:cs typeface="Abel"/>
                <a:sym typeface="Abel"/>
              </a:rPr>
              <a:t>Md Sheikh Abu Hanjala</a:t>
            </a:r>
            <a:endParaRPr b="1" sz="1900">
              <a:solidFill>
                <a:schemeClr val="lt2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ctr">
              <a:spcBef>
                <a:spcPts val="800"/>
              </a:spcBef>
              <a:spcAft>
                <a:spcPts val="800"/>
              </a:spcAft>
              <a:buNone/>
            </a:pPr>
            <a:r>
              <a:rPr b="1" lang="en" sz="1900">
                <a:solidFill>
                  <a:schemeClr val="lt2"/>
                </a:solidFill>
                <a:latin typeface="Abel"/>
                <a:ea typeface="Abel"/>
                <a:cs typeface="Abel"/>
                <a:sym typeface="Abel"/>
              </a:rPr>
              <a:t>190204004</a:t>
            </a:r>
            <a:endParaRPr b="1" sz="1900">
              <a:solidFill>
                <a:schemeClr val="lt2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073" name="Google Shape;1073;p41"/>
          <p:cNvSpPr txBox="1"/>
          <p:nvPr/>
        </p:nvSpPr>
        <p:spPr>
          <a:xfrm>
            <a:off x="5269106" y="1535900"/>
            <a:ext cx="2672400" cy="8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lt2"/>
                </a:solidFill>
                <a:latin typeface="Abel"/>
                <a:ea typeface="Abel"/>
                <a:cs typeface="Abel"/>
                <a:sym typeface="Abel"/>
              </a:rPr>
              <a:t>Shamsia Haque Sristy</a:t>
            </a:r>
            <a:endParaRPr b="1" sz="1900">
              <a:solidFill>
                <a:schemeClr val="lt2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ctr">
              <a:spcBef>
                <a:spcPts val="800"/>
              </a:spcBef>
              <a:spcAft>
                <a:spcPts val="800"/>
              </a:spcAft>
              <a:buNone/>
            </a:pPr>
            <a:r>
              <a:rPr b="1" lang="en" sz="1900">
                <a:solidFill>
                  <a:schemeClr val="lt2"/>
                </a:solidFill>
                <a:latin typeface="Abel"/>
                <a:ea typeface="Abel"/>
                <a:cs typeface="Abel"/>
                <a:sym typeface="Abel"/>
              </a:rPr>
              <a:t>190204038</a:t>
            </a:r>
            <a:endParaRPr b="1" sz="1900">
              <a:solidFill>
                <a:schemeClr val="lt2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074" name="Google Shape;1074;p41"/>
          <p:cNvSpPr txBox="1"/>
          <p:nvPr/>
        </p:nvSpPr>
        <p:spPr>
          <a:xfrm>
            <a:off x="5269106" y="2987836"/>
            <a:ext cx="2672400" cy="8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1900" u="none" cap="none" strike="noStrike">
                <a:solidFill>
                  <a:schemeClr val="lt2"/>
                </a:solidFill>
                <a:latin typeface="Abel"/>
                <a:ea typeface="Abel"/>
                <a:cs typeface="Abel"/>
                <a:sym typeface="Abel"/>
              </a:rPr>
              <a:t>Kazi Atiqur Rahman</a:t>
            </a:r>
            <a:endParaRPr b="1" i="0" sz="1900" u="none" cap="none" strike="noStrike">
              <a:solidFill>
                <a:schemeClr val="lt2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900" u="none" cap="none" strike="noStrike">
                <a:solidFill>
                  <a:schemeClr val="lt2"/>
                </a:solidFill>
                <a:latin typeface="Abel"/>
                <a:ea typeface="Abel"/>
                <a:cs typeface="Abel"/>
                <a:sym typeface="Abel"/>
              </a:rPr>
              <a:t>190204086</a:t>
            </a:r>
            <a:endParaRPr b="1" i="0" sz="1900" u="none" cap="none" strike="noStrike">
              <a:solidFill>
                <a:schemeClr val="lt2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075" name="Google Shape;1075;p41"/>
          <p:cNvSpPr txBox="1"/>
          <p:nvPr/>
        </p:nvSpPr>
        <p:spPr>
          <a:xfrm>
            <a:off x="1476376" y="2962054"/>
            <a:ext cx="2672400" cy="8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rPr>
              <a:t>Md Shiful Islam Piash</a:t>
            </a:r>
            <a:endParaRPr b="1" sz="1900">
              <a:solidFill>
                <a:schemeClr val="dk2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ctr">
              <a:spcBef>
                <a:spcPts val="800"/>
              </a:spcBef>
              <a:spcAft>
                <a:spcPts val="800"/>
              </a:spcAft>
              <a:buNone/>
            </a:pPr>
            <a:r>
              <a:rPr b="1" lang="en" sz="1900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rPr>
              <a:t>190204041</a:t>
            </a:r>
            <a:endParaRPr b="1" i="0" sz="1900" u="none" cap="none" strike="noStrike">
              <a:solidFill>
                <a:schemeClr val="dk2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6" name="Shape 1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" name="Google Shape;1347;p59"/>
          <p:cNvSpPr/>
          <p:nvPr/>
        </p:nvSpPr>
        <p:spPr>
          <a:xfrm>
            <a:off x="730625" y="233550"/>
            <a:ext cx="254100" cy="300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1348" name="Google Shape;1348;p59"/>
          <p:cNvSpPr txBox="1"/>
          <p:nvPr/>
        </p:nvSpPr>
        <p:spPr>
          <a:xfrm>
            <a:off x="1046200" y="106650"/>
            <a:ext cx="3948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rPr>
              <a:t>Dataset Acquisition</a:t>
            </a:r>
            <a:endParaRPr b="1" sz="2400">
              <a:solidFill>
                <a:schemeClr val="lt2"/>
              </a:solidFill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1349" name="Google Shape;1349;p59"/>
          <p:cNvSpPr txBox="1"/>
          <p:nvPr/>
        </p:nvSpPr>
        <p:spPr>
          <a:xfrm>
            <a:off x="1446775" y="660750"/>
            <a:ext cx="7219800" cy="26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All Images have preprocessed before running the model.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The more commonly used Robo flow image preprocessing .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we used Image Data Generator which helps to rotate,zoom, increase brightness, and </a:t>
            </a:r>
            <a:r>
              <a:rPr lang="en" sz="2000"/>
              <a:t>resize</a:t>
            </a:r>
            <a:r>
              <a:rPr lang="en" sz="2000"/>
              <a:t> the images. We used an image size of (224, 224) pixels. 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Also, the brightness were labeled to -30% to +30%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1350" name="Google Shape;1350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3049" y="2984575"/>
            <a:ext cx="1144300" cy="1100475"/>
          </a:xfrm>
          <a:prstGeom prst="rect">
            <a:avLst/>
          </a:prstGeom>
          <a:noFill/>
          <a:ln>
            <a:noFill/>
          </a:ln>
        </p:spPr>
      </p:pic>
      <p:sp>
        <p:nvSpPr>
          <p:cNvPr id="1351" name="Google Shape;1351;p59"/>
          <p:cNvSpPr txBox="1"/>
          <p:nvPr/>
        </p:nvSpPr>
        <p:spPr>
          <a:xfrm>
            <a:off x="1446775" y="4085050"/>
            <a:ext cx="1483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rPr>
              <a:t>Figure 2 : Black Spot </a:t>
            </a:r>
            <a:endParaRPr sz="1000">
              <a:solidFill>
                <a:schemeClr val="lt2"/>
              </a:solidFill>
              <a:latin typeface="Asap"/>
              <a:ea typeface="Asap"/>
              <a:cs typeface="Asap"/>
              <a:sym typeface="Asap"/>
            </a:endParaRPr>
          </a:p>
        </p:txBody>
      </p:sp>
      <p:pic>
        <p:nvPicPr>
          <p:cNvPr id="1352" name="Google Shape;1352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68275" y="2984575"/>
            <a:ext cx="1144300" cy="1100475"/>
          </a:xfrm>
          <a:prstGeom prst="rect">
            <a:avLst/>
          </a:prstGeom>
          <a:noFill/>
          <a:ln>
            <a:noFill/>
          </a:ln>
        </p:spPr>
      </p:pic>
      <p:sp>
        <p:nvSpPr>
          <p:cNvPr id="1353" name="Google Shape;1353;p59"/>
          <p:cNvSpPr txBox="1"/>
          <p:nvPr/>
        </p:nvSpPr>
        <p:spPr>
          <a:xfrm>
            <a:off x="3068275" y="4134300"/>
            <a:ext cx="4428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</a:rPr>
              <a:t>Figure 3 : Greening</a:t>
            </a:r>
            <a:endParaRPr>
              <a:solidFill>
                <a:schemeClr val="lt2"/>
              </a:solidFill>
              <a:latin typeface="Asap"/>
              <a:ea typeface="Asap"/>
              <a:cs typeface="Asap"/>
              <a:sym typeface="Asap"/>
            </a:endParaRPr>
          </a:p>
        </p:txBody>
      </p:sp>
      <p:pic>
        <p:nvPicPr>
          <p:cNvPr id="1354" name="Google Shape;1354;p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10424" y="2974326"/>
            <a:ext cx="1144300" cy="1120962"/>
          </a:xfrm>
          <a:prstGeom prst="rect">
            <a:avLst/>
          </a:prstGeom>
          <a:noFill/>
          <a:ln>
            <a:noFill/>
          </a:ln>
        </p:spPr>
      </p:pic>
      <p:sp>
        <p:nvSpPr>
          <p:cNvPr id="1355" name="Google Shape;1355;p59"/>
          <p:cNvSpPr txBox="1"/>
          <p:nvPr/>
        </p:nvSpPr>
        <p:spPr>
          <a:xfrm>
            <a:off x="4710425" y="4134300"/>
            <a:ext cx="3575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rPr>
              <a:t>Figure 4 : Melanose</a:t>
            </a:r>
            <a:endParaRPr sz="1000">
              <a:solidFill>
                <a:schemeClr val="lt2"/>
              </a:solidFill>
              <a:latin typeface="Asap"/>
              <a:ea typeface="Asap"/>
              <a:cs typeface="Asap"/>
              <a:sym typeface="Asap"/>
            </a:endParaRPr>
          </a:p>
        </p:txBody>
      </p:sp>
      <p:pic>
        <p:nvPicPr>
          <p:cNvPr id="1356" name="Google Shape;1356;p5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45325" y="2980052"/>
            <a:ext cx="1144300" cy="1109533"/>
          </a:xfrm>
          <a:prstGeom prst="rect">
            <a:avLst/>
          </a:prstGeom>
          <a:noFill/>
          <a:ln>
            <a:noFill/>
          </a:ln>
        </p:spPr>
      </p:pic>
      <p:sp>
        <p:nvSpPr>
          <p:cNvPr id="1357" name="Google Shape;1357;p59"/>
          <p:cNvSpPr txBox="1"/>
          <p:nvPr/>
        </p:nvSpPr>
        <p:spPr>
          <a:xfrm>
            <a:off x="4712450" y="1958475"/>
            <a:ext cx="1845300" cy="6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1358" name="Google Shape;1358;p59"/>
          <p:cNvSpPr txBox="1"/>
          <p:nvPr/>
        </p:nvSpPr>
        <p:spPr>
          <a:xfrm>
            <a:off x="6245325" y="4180400"/>
            <a:ext cx="1991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rPr>
              <a:t>Figure 5 : Canker</a:t>
            </a:r>
            <a:endParaRPr sz="1000">
              <a:solidFill>
                <a:schemeClr val="lt2"/>
              </a:solidFill>
              <a:latin typeface="Asap"/>
              <a:ea typeface="Asap"/>
              <a:cs typeface="Asap"/>
              <a:sym typeface="Asap"/>
            </a:endParaRPr>
          </a:p>
        </p:txBody>
      </p:sp>
      <p:pic>
        <p:nvPicPr>
          <p:cNvPr id="1359" name="Google Shape;1359;p5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714700" y="2984575"/>
            <a:ext cx="1031200" cy="103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0" name="Google Shape;1360;p59"/>
          <p:cNvSpPr txBox="1"/>
          <p:nvPr/>
        </p:nvSpPr>
        <p:spPr>
          <a:xfrm>
            <a:off x="7714700" y="4134300"/>
            <a:ext cx="1991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rPr>
              <a:t>Figure 6 : </a:t>
            </a:r>
            <a:r>
              <a:rPr lang="en" sz="1000">
                <a:solidFill>
                  <a:srgbClr val="666666"/>
                </a:solidFill>
              </a:rPr>
              <a:t>healthy</a:t>
            </a:r>
            <a:endParaRPr sz="1000">
              <a:solidFill>
                <a:srgbClr val="666666"/>
              </a:solidFill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1361" name="Google Shape;1361;p5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2000"/>
              <a:t>‹#›</a:t>
            </a:fld>
            <a:endParaRPr b="1" sz="2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5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p60"/>
          <p:cNvSpPr/>
          <p:nvPr/>
        </p:nvSpPr>
        <p:spPr>
          <a:xfrm>
            <a:off x="1115562" y="1415650"/>
            <a:ext cx="1294379" cy="1189044"/>
          </a:xfrm>
          <a:custGeom>
            <a:rect b="b" l="l" r="r" t="t"/>
            <a:pathLst>
              <a:path extrusionOk="0" h="32747" w="35648">
                <a:moveTo>
                  <a:pt x="19540" y="0"/>
                </a:moveTo>
                <a:cubicBezTo>
                  <a:pt x="19464" y="0"/>
                  <a:pt x="19388" y="1"/>
                  <a:pt x="19312" y="2"/>
                </a:cubicBezTo>
                <a:cubicBezTo>
                  <a:pt x="13014" y="85"/>
                  <a:pt x="6906" y="3848"/>
                  <a:pt x="4001" y="9420"/>
                </a:cubicBezTo>
                <a:cubicBezTo>
                  <a:pt x="0" y="17087"/>
                  <a:pt x="2120" y="28541"/>
                  <a:pt x="10835" y="31827"/>
                </a:cubicBezTo>
                <a:cubicBezTo>
                  <a:pt x="12519" y="32466"/>
                  <a:pt x="14315" y="32746"/>
                  <a:pt x="16118" y="32746"/>
                </a:cubicBezTo>
                <a:cubicBezTo>
                  <a:pt x="17272" y="32746"/>
                  <a:pt x="18429" y="32632"/>
                  <a:pt x="19562" y="32423"/>
                </a:cubicBezTo>
                <a:cubicBezTo>
                  <a:pt x="24182" y="31577"/>
                  <a:pt x="28540" y="29125"/>
                  <a:pt x="31421" y="25422"/>
                </a:cubicBezTo>
                <a:cubicBezTo>
                  <a:pt x="34314" y="21731"/>
                  <a:pt x="35648" y="16778"/>
                  <a:pt x="34719" y="12182"/>
                </a:cubicBezTo>
                <a:cubicBezTo>
                  <a:pt x="33671" y="6991"/>
                  <a:pt x="29695" y="2502"/>
                  <a:pt x="24682" y="823"/>
                </a:cubicBezTo>
                <a:cubicBezTo>
                  <a:pt x="23027" y="264"/>
                  <a:pt x="21285" y="0"/>
                  <a:pt x="1954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7" name="Google Shape;1367;p60"/>
          <p:cNvSpPr txBox="1"/>
          <p:nvPr>
            <p:ph type="title"/>
          </p:nvPr>
        </p:nvSpPr>
        <p:spPr>
          <a:xfrm>
            <a:off x="1075750" y="2785850"/>
            <a:ext cx="45969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Background</a:t>
            </a:r>
            <a:r>
              <a:rPr lang="en"/>
              <a:t> study</a:t>
            </a:r>
            <a:endParaRPr/>
          </a:p>
        </p:txBody>
      </p:sp>
      <p:sp>
        <p:nvSpPr>
          <p:cNvPr id="1368" name="Google Shape;1368;p60"/>
          <p:cNvSpPr txBox="1"/>
          <p:nvPr>
            <p:ph idx="2" type="title"/>
          </p:nvPr>
        </p:nvSpPr>
        <p:spPr>
          <a:xfrm>
            <a:off x="1075750" y="1633963"/>
            <a:ext cx="1374000" cy="75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1369" name="Google Shape;1369;p6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2000">
                <a:solidFill>
                  <a:schemeClr val="dk1"/>
                </a:solidFill>
              </a:rPr>
              <a:t>‹#›</a:t>
            </a:fld>
            <a:endParaRPr b="1"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3" name="Shape 1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4" name="Google Shape;1374;p61"/>
          <p:cNvSpPr txBox="1"/>
          <p:nvPr>
            <p:ph type="title"/>
          </p:nvPr>
        </p:nvSpPr>
        <p:spPr>
          <a:xfrm>
            <a:off x="720000" y="558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You Only Look Once(YOLO)</a:t>
            </a:r>
            <a:endParaRPr/>
          </a:p>
        </p:txBody>
      </p:sp>
      <p:sp>
        <p:nvSpPr>
          <p:cNvPr id="1375" name="Google Shape;1375;p61"/>
          <p:cNvSpPr txBox="1"/>
          <p:nvPr/>
        </p:nvSpPr>
        <p:spPr>
          <a:xfrm>
            <a:off x="544100" y="1307250"/>
            <a:ext cx="7879800" cy="4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Font typeface="Asap"/>
              <a:buChar char="●"/>
            </a:pPr>
            <a:r>
              <a:rPr lang="en" sz="1700"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rPr>
              <a:t>Real-time, single-pass object detection, incredibly fast and efficient</a:t>
            </a:r>
            <a:endParaRPr sz="1700">
              <a:solidFill>
                <a:schemeClr val="lt2"/>
              </a:solidFill>
              <a:latin typeface="Asap"/>
              <a:ea typeface="Asap"/>
              <a:cs typeface="Asap"/>
              <a:sym typeface="Asap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2"/>
              </a:solidFill>
              <a:latin typeface="Asap"/>
              <a:ea typeface="Asap"/>
              <a:cs typeface="Asap"/>
              <a:sym typeface="Asap"/>
            </a:endParaRPr>
          </a:p>
        </p:txBody>
      </p:sp>
      <p:pic>
        <p:nvPicPr>
          <p:cNvPr id="1376" name="Google Shape;1376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6125" y="1937500"/>
            <a:ext cx="4507325" cy="2631076"/>
          </a:xfrm>
          <a:prstGeom prst="rect">
            <a:avLst/>
          </a:prstGeom>
          <a:noFill/>
          <a:ln>
            <a:noFill/>
          </a:ln>
        </p:spPr>
      </p:pic>
      <p:sp>
        <p:nvSpPr>
          <p:cNvPr id="1377" name="Google Shape;1377;p61"/>
          <p:cNvSpPr txBox="1"/>
          <p:nvPr/>
        </p:nvSpPr>
        <p:spPr>
          <a:xfrm>
            <a:off x="5503450" y="2024350"/>
            <a:ext cx="3512700" cy="22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Font typeface="Asap"/>
              <a:buChar char="●"/>
            </a:pPr>
            <a:r>
              <a:rPr lang="en" sz="1700"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rPr>
              <a:t>Grid Division</a:t>
            </a:r>
            <a:endParaRPr sz="1700">
              <a:solidFill>
                <a:schemeClr val="lt2"/>
              </a:solidFill>
              <a:latin typeface="Asap"/>
              <a:ea typeface="Asap"/>
              <a:cs typeface="Asap"/>
              <a:sym typeface="Asap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Font typeface="Asap"/>
              <a:buChar char="●"/>
            </a:pPr>
            <a:r>
              <a:rPr lang="en" sz="1700"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rPr>
              <a:t>Cell Predictions (Bounding Box &amp; Objects)</a:t>
            </a:r>
            <a:endParaRPr sz="1700">
              <a:solidFill>
                <a:schemeClr val="lt2"/>
              </a:solidFill>
              <a:latin typeface="Asap"/>
              <a:ea typeface="Asap"/>
              <a:cs typeface="Asap"/>
              <a:sym typeface="Asap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Font typeface="Asap"/>
              <a:buChar char="●"/>
            </a:pPr>
            <a:r>
              <a:rPr lang="en" sz="1700"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rPr>
              <a:t>Class Prediction</a:t>
            </a:r>
            <a:endParaRPr sz="1700">
              <a:solidFill>
                <a:schemeClr val="lt2"/>
              </a:solidFill>
              <a:latin typeface="Asap"/>
              <a:ea typeface="Asap"/>
              <a:cs typeface="Asap"/>
              <a:sym typeface="Asap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Font typeface="Asap"/>
              <a:buChar char="●"/>
            </a:pPr>
            <a:r>
              <a:rPr lang="en" sz="1700"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rPr>
              <a:t>Final Detection</a:t>
            </a:r>
            <a:endParaRPr sz="1700">
              <a:solidFill>
                <a:schemeClr val="lt2"/>
              </a:solidFill>
              <a:latin typeface="Asap"/>
              <a:ea typeface="Asap"/>
              <a:cs typeface="Asap"/>
              <a:sym typeface="Asap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Font typeface="Asap"/>
              <a:buChar char="●"/>
            </a:pPr>
            <a:r>
              <a:rPr lang="en" sz="1700"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rPr>
              <a:t>Non-Max Suppression(NMS)</a:t>
            </a:r>
            <a:endParaRPr sz="1700">
              <a:solidFill>
                <a:schemeClr val="lt2"/>
              </a:solidFill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1378" name="Google Shape;1378;p61"/>
          <p:cNvSpPr txBox="1"/>
          <p:nvPr/>
        </p:nvSpPr>
        <p:spPr>
          <a:xfrm>
            <a:off x="1807525" y="4519900"/>
            <a:ext cx="29532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rPr>
              <a:t>Figure 7 : How YOLO works</a:t>
            </a:r>
            <a:endParaRPr>
              <a:solidFill>
                <a:schemeClr val="lt2"/>
              </a:solidFill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1379" name="Google Shape;1379;p6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2000"/>
              <a:t>‹#›</a:t>
            </a:fld>
            <a:endParaRPr b="1" sz="2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3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p62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YOLO</a:t>
            </a:r>
            <a:r>
              <a:rPr lang="en"/>
              <a:t>v5</a:t>
            </a:r>
            <a:endParaRPr/>
          </a:p>
        </p:txBody>
      </p:sp>
      <p:sp>
        <p:nvSpPr>
          <p:cNvPr id="1385" name="Google Shape;1385;p62"/>
          <p:cNvSpPr txBox="1"/>
          <p:nvPr/>
        </p:nvSpPr>
        <p:spPr>
          <a:xfrm>
            <a:off x="917275" y="1185550"/>
            <a:ext cx="7788300" cy="34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Font typeface="Asap"/>
              <a:buChar char="●"/>
            </a:pPr>
            <a:r>
              <a:rPr lang="en" sz="1700"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rPr>
              <a:t>Released in 2020, good balance between speed and accuracy and easy to use.</a:t>
            </a:r>
            <a:endParaRPr sz="1700">
              <a:solidFill>
                <a:schemeClr val="lt2"/>
              </a:solidFill>
              <a:latin typeface="Asap"/>
              <a:ea typeface="Asap"/>
              <a:cs typeface="Asap"/>
              <a:sym typeface="Asap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2"/>
              </a:solidFill>
              <a:latin typeface="Asap"/>
              <a:ea typeface="Asap"/>
              <a:cs typeface="Asap"/>
              <a:sym typeface="Asap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Font typeface="Asap"/>
              <a:buChar char="●"/>
            </a:pPr>
            <a:r>
              <a:rPr lang="en" sz="1700"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rPr>
              <a:t>Anchor box-free Detection.</a:t>
            </a:r>
            <a:endParaRPr sz="1700">
              <a:solidFill>
                <a:schemeClr val="lt2"/>
              </a:solidFill>
              <a:latin typeface="Asap"/>
              <a:ea typeface="Asap"/>
              <a:cs typeface="Asap"/>
              <a:sym typeface="Asap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2"/>
              </a:solidFill>
              <a:latin typeface="Asap"/>
              <a:ea typeface="Asap"/>
              <a:cs typeface="Asap"/>
              <a:sym typeface="Asap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Font typeface="Asap"/>
              <a:buChar char="●"/>
            </a:pPr>
            <a:r>
              <a:rPr lang="en" sz="1700"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rPr>
              <a:t>Filtered with NMS which removes overlapping boxes and choose the box with the highest probability.</a:t>
            </a:r>
            <a:endParaRPr sz="1700">
              <a:solidFill>
                <a:schemeClr val="lt2"/>
              </a:solidFill>
              <a:latin typeface="Asap"/>
              <a:ea typeface="Asap"/>
              <a:cs typeface="Asap"/>
              <a:sym typeface="Asap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2"/>
              </a:solidFill>
              <a:latin typeface="Asap"/>
              <a:ea typeface="Asap"/>
              <a:cs typeface="Asap"/>
              <a:sym typeface="Asap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Font typeface="Asap"/>
              <a:buChar char="●"/>
            </a:pPr>
            <a:r>
              <a:rPr lang="en" sz="1700"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rPr>
              <a:t>YOLOv5’s architecture consists of three main parts:</a:t>
            </a:r>
            <a:endParaRPr sz="1700">
              <a:solidFill>
                <a:schemeClr val="lt2"/>
              </a:solidFill>
              <a:latin typeface="Asap"/>
              <a:ea typeface="Asap"/>
              <a:cs typeface="Asap"/>
              <a:sym typeface="Asap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rPr>
              <a:t>&gt; Backbone : New CSP-Darknet53 structure.</a:t>
            </a:r>
            <a:endParaRPr sz="1700">
              <a:solidFill>
                <a:schemeClr val="lt2"/>
              </a:solidFill>
              <a:latin typeface="Asap"/>
              <a:ea typeface="Asap"/>
              <a:cs typeface="Asap"/>
              <a:sym typeface="Asap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rPr>
              <a:t>&gt; Neck : SPPF and New CSP-PAN.</a:t>
            </a:r>
            <a:endParaRPr sz="1700">
              <a:solidFill>
                <a:schemeClr val="lt2"/>
              </a:solidFill>
              <a:latin typeface="Asap"/>
              <a:ea typeface="Asap"/>
              <a:cs typeface="Asap"/>
              <a:sym typeface="Asap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rPr>
              <a:t>&gt; Head : Generating Output.</a:t>
            </a:r>
            <a:endParaRPr sz="1700">
              <a:solidFill>
                <a:schemeClr val="lt2"/>
              </a:solidFill>
              <a:latin typeface="Asap"/>
              <a:ea typeface="Asap"/>
              <a:cs typeface="Asap"/>
              <a:sym typeface="Asap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2"/>
              </a:solidFill>
              <a:latin typeface="Asap"/>
              <a:ea typeface="Asap"/>
              <a:cs typeface="Asap"/>
              <a:sym typeface="Asap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2"/>
              </a:solidFill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1386" name="Google Shape;1386;p6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2000"/>
              <a:t>‹#›</a:t>
            </a:fld>
            <a:endParaRPr b="1" sz="2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0" name="Shape 1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1" name="Google Shape;1391;p63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YOLO</a:t>
            </a:r>
            <a:r>
              <a:rPr lang="en"/>
              <a:t>v8</a:t>
            </a:r>
            <a:endParaRPr/>
          </a:p>
        </p:txBody>
      </p:sp>
      <p:sp>
        <p:nvSpPr>
          <p:cNvPr id="1392" name="Google Shape;1392;p63"/>
          <p:cNvSpPr txBox="1"/>
          <p:nvPr/>
        </p:nvSpPr>
        <p:spPr>
          <a:xfrm>
            <a:off x="1148400" y="1282900"/>
            <a:ext cx="6847200" cy="29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sap"/>
              <a:buChar char="●"/>
            </a:pPr>
            <a:r>
              <a:rPr lang="en" sz="1800"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rPr>
              <a:t>Introduced in 2022, it improves upon the YOLOv5 architecture, resulting in faster inference speeds.</a:t>
            </a:r>
            <a:endParaRPr sz="1800">
              <a:solidFill>
                <a:schemeClr val="lt2"/>
              </a:solidFill>
              <a:latin typeface="Asap"/>
              <a:ea typeface="Asap"/>
              <a:cs typeface="Asap"/>
              <a:sym typeface="Asap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Asap"/>
              <a:ea typeface="Asap"/>
              <a:cs typeface="Asap"/>
              <a:sym typeface="Asap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sap"/>
              <a:buChar char="●"/>
            </a:pPr>
            <a:r>
              <a:rPr lang="en" sz="1800"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rPr>
              <a:t>Also uses, </a:t>
            </a:r>
            <a:r>
              <a:rPr lang="en" sz="1800"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rPr>
              <a:t>Anchor box-free Detection and filtered with NMS .</a:t>
            </a:r>
            <a:endParaRPr sz="1800">
              <a:solidFill>
                <a:schemeClr val="lt2"/>
              </a:solidFill>
              <a:latin typeface="Asap"/>
              <a:ea typeface="Asap"/>
              <a:cs typeface="Asap"/>
              <a:sym typeface="Asap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Asap"/>
              <a:ea typeface="Asap"/>
              <a:cs typeface="Asap"/>
              <a:sym typeface="Asap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sap"/>
              <a:buChar char="●"/>
            </a:pPr>
            <a:r>
              <a:rPr lang="en" sz="1800"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rPr>
              <a:t>Includes mosaic data augmentation, a C2f module, a decoupled head, and a modified loss function.</a:t>
            </a:r>
            <a:endParaRPr sz="1800">
              <a:solidFill>
                <a:schemeClr val="lt2"/>
              </a:solidFill>
              <a:latin typeface="Asap"/>
              <a:ea typeface="Asap"/>
              <a:cs typeface="Asap"/>
              <a:sym typeface="Asap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Asap"/>
              <a:ea typeface="Asap"/>
              <a:cs typeface="Asap"/>
              <a:sym typeface="Asap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sap"/>
              <a:buChar char="●"/>
            </a:pPr>
            <a:r>
              <a:rPr lang="en" sz="1800"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rPr>
              <a:t>Introduces dynamic scaling techniques for memory-efficient and faster.</a:t>
            </a:r>
            <a:endParaRPr sz="1800">
              <a:solidFill>
                <a:schemeClr val="lt2"/>
              </a:solidFill>
              <a:latin typeface="Asap"/>
              <a:ea typeface="Asap"/>
              <a:cs typeface="Asap"/>
              <a:sym typeface="Asap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2"/>
              </a:solidFill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1393" name="Google Shape;1393;p6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2000"/>
              <a:t>‹#›</a:t>
            </a:fld>
            <a:endParaRPr b="1" sz="20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7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8" name="Google Shape;1398;p64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YOLO</a:t>
            </a:r>
            <a:r>
              <a:rPr lang="en"/>
              <a:t>v9</a:t>
            </a:r>
            <a:endParaRPr/>
          </a:p>
        </p:txBody>
      </p:sp>
      <p:sp>
        <p:nvSpPr>
          <p:cNvPr id="1399" name="Google Shape;1399;p64"/>
          <p:cNvSpPr txBox="1"/>
          <p:nvPr/>
        </p:nvSpPr>
        <p:spPr>
          <a:xfrm>
            <a:off x="1071425" y="1412700"/>
            <a:ext cx="6928200" cy="31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Font typeface="Asap"/>
              <a:buChar char="●"/>
            </a:pPr>
            <a:r>
              <a:rPr lang="en" sz="1700"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rPr>
              <a:t>The latest version, released in 2024, boasts the best accuracy and speed among the three.</a:t>
            </a:r>
            <a:endParaRPr sz="1700">
              <a:solidFill>
                <a:schemeClr val="lt2"/>
              </a:solidFill>
              <a:latin typeface="Asap"/>
              <a:ea typeface="Asap"/>
              <a:cs typeface="Asap"/>
              <a:sym typeface="Asa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2"/>
              </a:solidFill>
              <a:latin typeface="Asap"/>
              <a:ea typeface="Asap"/>
              <a:cs typeface="Asap"/>
              <a:sym typeface="Asap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Font typeface="Asap"/>
              <a:buChar char="●"/>
            </a:pPr>
            <a:r>
              <a:rPr lang="en" sz="1700"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rPr>
              <a:t>YOLOv9 tackles information loss with Programmable Gradient Information (PGI) for better gradients.</a:t>
            </a:r>
            <a:endParaRPr sz="1700">
              <a:solidFill>
                <a:schemeClr val="lt2"/>
              </a:solidFill>
              <a:latin typeface="Asap"/>
              <a:ea typeface="Asap"/>
              <a:cs typeface="Asap"/>
              <a:sym typeface="Asap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2"/>
              </a:solidFill>
              <a:latin typeface="Asap"/>
              <a:ea typeface="Asap"/>
              <a:cs typeface="Asap"/>
              <a:sym typeface="Asap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Font typeface="Asap"/>
              <a:buChar char="●"/>
            </a:pPr>
            <a:r>
              <a:rPr lang="en" sz="1700"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rPr>
              <a:t>Utilizes Generalized Efficient Layer Aggregation Network (GELAN)'s efficient architecture for faster, accurate object detection.</a:t>
            </a:r>
            <a:endParaRPr sz="1700">
              <a:solidFill>
                <a:schemeClr val="lt2"/>
              </a:solidFill>
              <a:latin typeface="Asap"/>
              <a:ea typeface="Asap"/>
              <a:cs typeface="Asap"/>
              <a:sym typeface="Asa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1400" name="Google Shape;1400;p6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2000"/>
              <a:t>‹#›</a:t>
            </a:fld>
            <a:endParaRPr b="1" sz="20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4" name="Shape 1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" name="Google Shape;1405;p65"/>
          <p:cNvSpPr/>
          <p:nvPr/>
        </p:nvSpPr>
        <p:spPr>
          <a:xfrm>
            <a:off x="1115562" y="1415650"/>
            <a:ext cx="1294379" cy="1189044"/>
          </a:xfrm>
          <a:custGeom>
            <a:rect b="b" l="l" r="r" t="t"/>
            <a:pathLst>
              <a:path extrusionOk="0" h="32747" w="35648">
                <a:moveTo>
                  <a:pt x="19540" y="0"/>
                </a:moveTo>
                <a:cubicBezTo>
                  <a:pt x="19464" y="0"/>
                  <a:pt x="19388" y="1"/>
                  <a:pt x="19312" y="2"/>
                </a:cubicBezTo>
                <a:cubicBezTo>
                  <a:pt x="13014" y="85"/>
                  <a:pt x="6906" y="3848"/>
                  <a:pt x="4001" y="9420"/>
                </a:cubicBezTo>
                <a:cubicBezTo>
                  <a:pt x="0" y="17087"/>
                  <a:pt x="2120" y="28541"/>
                  <a:pt x="10835" y="31827"/>
                </a:cubicBezTo>
                <a:cubicBezTo>
                  <a:pt x="12519" y="32466"/>
                  <a:pt x="14315" y="32746"/>
                  <a:pt x="16118" y="32746"/>
                </a:cubicBezTo>
                <a:cubicBezTo>
                  <a:pt x="17272" y="32746"/>
                  <a:pt x="18429" y="32632"/>
                  <a:pt x="19562" y="32423"/>
                </a:cubicBezTo>
                <a:cubicBezTo>
                  <a:pt x="24182" y="31577"/>
                  <a:pt x="28540" y="29125"/>
                  <a:pt x="31421" y="25422"/>
                </a:cubicBezTo>
                <a:cubicBezTo>
                  <a:pt x="34314" y="21731"/>
                  <a:pt x="35648" y="16778"/>
                  <a:pt x="34719" y="12182"/>
                </a:cubicBezTo>
                <a:cubicBezTo>
                  <a:pt x="33671" y="6991"/>
                  <a:pt x="29695" y="2502"/>
                  <a:pt x="24682" y="823"/>
                </a:cubicBezTo>
                <a:cubicBezTo>
                  <a:pt x="23027" y="264"/>
                  <a:pt x="21285" y="0"/>
                  <a:pt x="1954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6" name="Google Shape;1406;p65"/>
          <p:cNvSpPr txBox="1"/>
          <p:nvPr>
            <p:ph type="title"/>
          </p:nvPr>
        </p:nvSpPr>
        <p:spPr>
          <a:xfrm>
            <a:off x="1075750" y="2785850"/>
            <a:ext cx="45969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1407" name="Google Shape;1407;p65"/>
          <p:cNvSpPr txBox="1"/>
          <p:nvPr>
            <p:ph idx="2" type="title"/>
          </p:nvPr>
        </p:nvSpPr>
        <p:spPr>
          <a:xfrm>
            <a:off x="1075750" y="1633963"/>
            <a:ext cx="1374000" cy="75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07</a:t>
            </a:r>
            <a:endParaRPr/>
          </a:p>
        </p:txBody>
      </p:sp>
      <p:sp>
        <p:nvSpPr>
          <p:cNvPr id="1408" name="Google Shape;1408;p65"/>
          <p:cNvSpPr txBox="1"/>
          <p:nvPr>
            <p:ph idx="12" type="sldNum"/>
          </p:nvPr>
        </p:nvSpPr>
        <p:spPr>
          <a:xfrm>
            <a:off x="8548659" y="480662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2000">
                <a:solidFill>
                  <a:schemeClr val="dk1"/>
                </a:solidFill>
              </a:rPr>
              <a:t>‹#›</a:t>
            </a:fld>
            <a:endParaRPr b="1"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2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Google Shape;1413;p66"/>
          <p:cNvSpPr txBox="1"/>
          <p:nvPr>
            <p:ph idx="6" type="title"/>
          </p:nvPr>
        </p:nvSpPr>
        <p:spPr>
          <a:xfrm>
            <a:off x="719988" y="-61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Methodology</a:t>
            </a:r>
            <a:endParaRPr/>
          </a:p>
        </p:txBody>
      </p:sp>
      <p:pic>
        <p:nvPicPr>
          <p:cNvPr id="1414" name="Google Shape;1414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5100" y="557325"/>
            <a:ext cx="7173226" cy="4068999"/>
          </a:xfrm>
          <a:prstGeom prst="rect">
            <a:avLst/>
          </a:prstGeom>
          <a:noFill/>
          <a:ln>
            <a:noFill/>
          </a:ln>
        </p:spPr>
      </p:pic>
      <p:sp>
        <p:nvSpPr>
          <p:cNvPr id="1415" name="Google Shape;1415;p66"/>
          <p:cNvSpPr txBox="1"/>
          <p:nvPr/>
        </p:nvSpPr>
        <p:spPr>
          <a:xfrm>
            <a:off x="3485925" y="4626325"/>
            <a:ext cx="3650700" cy="3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rPr>
              <a:t>Figure 8 : Methodology</a:t>
            </a:r>
            <a:endParaRPr>
              <a:solidFill>
                <a:schemeClr val="lt2"/>
              </a:solidFill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1416" name="Google Shape;1416;p6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2000"/>
              <a:t>‹#›</a:t>
            </a:fld>
            <a:endParaRPr b="1" sz="20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0" name="Shape 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1" name="Google Shape;1421;p67"/>
          <p:cNvSpPr/>
          <p:nvPr/>
        </p:nvSpPr>
        <p:spPr>
          <a:xfrm>
            <a:off x="6650592" y="1095894"/>
            <a:ext cx="1294379" cy="1189044"/>
          </a:xfrm>
          <a:custGeom>
            <a:rect b="b" l="l" r="r" t="t"/>
            <a:pathLst>
              <a:path extrusionOk="0" h="32747" w="35648">
                <a:moveTo>
                  <a:pt x="19540" y="0"/>
                </a:moveTo>
                <a:cubicBezTo>
                  <a:pt x="19464" y="0"/>
                  <a:pt x="19388" y="1"/>
                  <a:pt x="19312" y="2"/>
                </a:cubicBezTo>
                <a:cubicBezTo>
                  <a:pt x="13014" y="85"/>
                  <a:pt x="6906" y="3848"/>
                  <a:pt x="4001" y="9420"/>
                </a:cubicBezTo>
                <a:cubicBezTo>
                  <a:pt x="0" y="17087"/>
                  <a:pt x="2120" y="28541"/>
                  <a:pt x="10835" y="31827"/>
                </a:cubicBezTo>
                <a:cubicBezTo>
                  <a:pt x="12519" y="32466"/>
                  <a:pt x="14315" y="32746"/>
                  <a:pt x="16118" y="32746"/>
                </a:cubicBezTo>
                <a:cubicBezTo>
                  <a:pt x="17272" y="32746"/>
                  <a:pt x="18429" y="32632"/>
                  <a:pt x="19562" y="32423"/>
                </a:cubicBezTo>
                <a:cubicBezTo>
                  <a:pt x="24182" y="31577"/>
                  <a:pt x="28540" y="29125"/>
                  <a:pt x="31421" y="25422"/>
                </a:cubicBezTo>
                <a:cubicBezTo>
                  <a:pt x="34314" y="21731"/>
                  <a:pt x="35648" y="16778"/>
                  <a:pt x="34719" y="12182"/>
                </a:cubicBezTo>
                <a:cubicBezTo>
                  <a:pt x="33671" y="6991"/>
                  <a:pt x="29695" y="2502"/>
                  <a:pt x="24682" y="823"/>
                </a:cubicBezTo>
                <a:cubicBezTo>
                  <a:pt x="23027" y="264"/>
                  <a:pt x="21285" y="0"/>
                  <a:pt x="1954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2" name="Google Shape;1422;p67"/>
          <p:cNvSpPr txBox="1"/>
          <p:nvPr>
            <p:ph idx="2" type="title"/>
          </p:nvPr>
        </p:nvSpPr>
        <p:spPr>
          <a:xfrm flipH="1">
            <a:off x="6610788" y="1314225"/>
            <a:ext cx="1374000" cy="75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08</a:t>
            </a:r>
            <a:endParaRPr/>
          </a:p>
        </p:txBody>
      </p:sp>
      <p:sp>
        <p:nvSpPr>
          <p:cNvPr id="1423" name="Google Shape;1423;p67"/>
          <p:cNvSpPr txBox="1"/>
          <p:nvPr>
            <p:ph type="title"/>
          </p:nvPr>
        </p:nvSpPr>
        <p:spPr>
          <a:xfrm flipH="1">
            <a:off x="3851825" y="2323399"/>
            <a:ext cx="4608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Result</a:t>
            </a:r>
            <a:r>
              <a:rPr lang="en"/>
              <a:t> Analysis</a:t>
            </a:r>
            <a:endParaRPr/>
          </a:p>
        </p:txBody>
      </p:sp>
      <p:sp>
        <p:nvSpPr>
          <p:cNvPr id="1424" name="Google Shape;1424;p6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2000"/>
              <a:t>‹#›</a:t>
            </a:fld>
            <a:endParaRPr b="1" sz="20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8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Google Shape;1429;p68"/>
          <p:cNvSpPr txBox="1"/>
          <p:nvPr>
            <p:ph type="title"/>
          </p:nvPr>
        </p:nvSpPr>
        <p:spPr>
          <a:xfrm>
            <a:off x="624250" y="0"/>
            <a:ext cx="7704000" cy="6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 (</a:t>
            </a:r>
            <a:r>
              <a:rPr lang="en">
                <a:solidFill>
                  <a:schemeClr val="accent1"/>
                </a:solidFill>
              </a:rPr>
              <a:t>YOLO</a:t>
            </a:r>
            <a:r>
              <a:rPr lang="en"/>
              <a:t>v5)</a:t>
            </a:r>
            <a:endParaRPr/>
          </a:p>
        </p:txBody>
      </p:sp>
      <p:sp>
        <p:nvSpPr>
          <p:cNvPr id="1430" name="Google Shape;1430;p6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2000"/>
              <a:t>‹#›</a:t>
            </a:fld>
            <a:endParaRPr b="1" sz="2000"/>
          </a:p>
        </p:txBody>
      </p:sp>
      <p:pic>
        <p:nvPicPr>
          <p:cNvPr id="1431" name="Google Shape;1431;p68"/>
          <p:cNvPicPr preferRelativeResize="0"/>
          <p:nvPr/>
        </p:nvPicPr>
        <p:blipFill rotWithShape="1">
          <a:blip r:embed="rId3">
            <a:alphaModFix/>
          </a:blip>
          <a:srcRect b="0" l="2633" r="897" t="16798"/>
          <a:stretch/>
        </p:blipFill>
        <p:spPr>
          <a:xfrm>
            <a:off x="303613" y="702475"/>
            <a:ext cx="8536775" cy="1434925"/>
          </a:xfrm>
          <a:prstGeom prst="rect">
            <a:avLst/>
          </a:prstGeom>
          <a:noFill/>
          <a:ln>
            <a:noFill/>
          </a:ln>
        </p:spPr>
      </p:pic>
      <p:sp>
        <p:nvSpPr>
          <p:cNvPr id="1432" name="Google Shape;1432;p68"/>
          <p:cNvSpPr txBox="1"/>
          <p:nvPr/>
        </p:nvSpPr>
        <p:spPr>
          <a:xfrm>
            <a:off x="1905025" y="2236575"/>
            <a:ext cx="5667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rPr>
              <a:t>Figure: Various hyper-parameter analysis of YOLOv5</a:t>
            </a:r>
            <a:endParaRPr>
              <a:solidFill>
                <a:schemeClr val="lt2"/>
              </a:solidFill>
              <a:latin typeface="Asap"/>
              <a:ea typeface="Asap"/>
              <a:cs typeface="Asap"/>
              <a:sym typeface="Asap"/>
            </a:endParaRPr>
          </a:p>
        </p:txBody>
      </p:sp>
      <p:pic>
        <p:nvPicPr>
          <p:cNvPr id="1433" name="Google Shape;1433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8763" y="2729350"/>
            <a:ext cx="8806468" cy="1724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4" name="Google Shape;1434;p68"/>
          <p:cNvSpPr txBox="1"/>
          <p:nvPr/>
        </p:nvSpPr>
        <p:spPr>
          <a:xfrm>
            <a:off x="2428875" y="4553125"/>
            <a:ext cx="371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rPr>
              <a:t>Figure: </a:t>
            </a:r>
            <a:r>
              <a:rPr lang="en"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rPr>
              <a:t>Model Evaluations of YOLOv5</a:t>
            </a:r>
            <a:endParaRPr>
              <a:solidFill>
                <a:schemeClr val="lt2"/>
              </a:solidFill>
              <a:latin typeface="Asap"/>
              <a:ea typeface="Asap"/>
              <a:cs typeface="Asap"/>
              <a:sym typeface="Asap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79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p42"/>
          <p:cNvSpPr txBox="1"/>
          <p:nvPr>
            <p:ph type="title"/>
          </p:nvPr>
        </p:nvSpPr>
        <p:spPr>
          <a:xfrm>
            <a:off x="758075" y="1486275"/>
            <a:ext cx="3854400" cy="68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</a:rPr>
              <a:t>MD SHEIKH ABU HANJALA   </a:t>
            </a:r>
            <a:endParaRPr b="1" sz="1600">
              <a:solidFill>
                <a:schemeClr val="accen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</a:rPr>
              <a:t>190204004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1081" name="Google Shape;1081;p42"/>
          <p:cNvSpPr txBox="1"/>
          <p:nvPr>
            <p:ph type="title"/>
          </p:nvPr>
        </p:nvSpPr>
        <p:spPr>
          <a:xfrm>
            <a:off x="758075" y="2740875"/>
            <a:ext cx="3854400" cy="68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</a:rPr>
              <a:t>MD SHIFUL ISLAM PIASH</a:t>
            </a:r>
            <a:endParaRPr b="1" sz="1600">
              <a:solidFill>
                <a:schemeClr val="accen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</a:rPr>
              <a:t>190204041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1082" name="Google Shape;1082;p42"/>
          <p:cNvSpPr txBox="1"/>
          <p:nvPr>
            <p:ph type="title"/>
          </p:nvPr>
        </p:nvSpPr>
        <p:spPr>
          <a:xfrm>
            <a:off x="4349675" y="1486275"/>
            <a:ext cx="3854400" cy="68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</a:rPr>
              <a:t>SHAMSIA HAQUE SRISTY</a:t>
            </a:r>
            <a:r>
              <a:rPr b="1" lang="en" sz="1600">
                <a:solidFill>
                  <a:schemeClr val="accent1"/>
                </a:solidFill>
              </a:rPr>
              <a:t> </a:t>
            </a:r>
            <a:endParaRPr b="1" sz="1600">
              <a:solidFill>
                <a:schemeClr val="accen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</a:rPr>
              <a:t>190204038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1083" name="Google Shape;1083;p42"/>
          <p:cNvSpPr txBox="1"/>
          <p:nvPr>
            <p:ph type="title"/>
          </p:nvPr>
        </p:nvSpPr>
        <p:spPr>
          <a:xfrm>
            <a:off x="4349675" y="2740875"/>
            <a:ext cx="3854400" cy="68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</a:rPr>
              <a:t>KAZI ATIQUR RAHMAN</a:t>
            </a:r>
            <a:endParaRPr b="1" sz="1600">
              <a:solidFill>
                <a:schemeClr val="accen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</a:rPr>
              <a:t>190204004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1084" name="Google Shape;1084;p42"/>
          <p:cNvSpPr txBox="1"/>
          <p:nvPr/>
        </p:nvSpPr>
        <p:spPr>
          <a:xfrm>
            <a:off x="3097900" y="628400"/>
            <a:ext cx="32598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rPr>
              <a:t>GROUP MEMBERS</a:t>
            </a:r>
            <a:endParaRPr b="1" sz="1800">
              <a:solidFill>
                <a:schemeClr val="lt2"/>
              </a:solidFill>
              <a:latin typeface="Asap"/>
              <a:ea typeface="Asap"/>
              <a:cs typeface="Asap"/>
              <a:sym typeface="Asap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8" name="Shape 1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" name="Google Shape;1439;p69"/>
          <p:cNvSpPr txBox="1"/>
          <p:nvPr>
            <p:ph type="title"/>
          </p:nvPr>
        </p:nvSpPr>
        <p:spPr>
          <a:xfrm>
            <a:off x="720000" y="16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2"/>
                </a:solidFill>
              </a:rPr>
              <a:t>Accuracy </a:t>
            </a:r>
            <a:r>
              <a:rPr lang="en"/>
              <a:t>(</a:t>
            </a:r>
            <a:r>
              <a:rPr lang="en">
                <a:solidFill>
                  <a:schemeClr val="accent1"/>
                </a:solidFill>
              </a:rPr>
              <a:t>YOLO</a:t>
            </a:r>
            <a:r>
              <a:rPr lang="en"/>
              <a:t>v8)</a:t>
            </a:r>
            <a:endParaRPr sz="3000">
              <a:solidFill>
                <a:schemeClr val="lt2"/>
              </a:solidFill>
            </a:endParaRPr>
          </a:p>
        </p:txBody>
      </p:sp>
      <p:sp>
        <p:nvSpPr>
          <p:cNvPr id="1440" name="Google Shape;1440;p6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2000"/>
              <a:t>‹#›</a:t>
            </a:fld>
            <a:endParaRPr b="1" sz="2000"/>
          </a:p>
        </p:txBody>
      </p:sp>
      <p:pic>
        <p:nvPicPr>
          <p:cNvPr id="1441" name="Google Shape;1441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100" y="589525"/>
            <a:ext cx="8805800" cy="1636125"/>
          </a:xfrm>
          <a:prstGeom prst="rect">
            <a:avLst/>
          </a:prstGeom>
          <a:noFill/>
          <a:ln>
            <a:noFill/>
          </a:ln>
        </p:spPr>
      </p:pic>
      <p:sp>
        <p:nvSpPr>
          <p:cNvPr id="1442" name="Google Shape;1442;p69"/>
          <p:cNvSpPr txBox="1"/>
          <p:nvPr/>
        </p:nvSpPr>
        <p:spPr>
          <a:xfrm>
            <a:off x="1916925" y="2225650"/>
            <a:ext cx="5667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rPr>
              <a:t>Figure: Various hyper-parameter analysis of YOLOv8</a:t>
            </a:r>
            <a:endParaRPr>
              <a:solidFill>
                <a:schemeClr val="lt2"/>
              </a:solidFill>
              <a:latin typeface="Asap"/>
              <a:ea typeface="Asap"/>
              <a:cs typeface="Asap"/>
              <a:sym typeface="Asap"/>
            </a:endParaRPr>
          </a:p>
        </p:txBody>
      </p:sp>
      <p:pic>
        <p:nvPicPr>
          <p:cNvPr id="1443" name="Google Shape;1443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9100" y="2580075"/>
            <a:ext cx="8805800" cy="18153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4" name="Google Shape;1444;p69"/>
          <p:cNvSpPr txBox="1"/>
          <p:nvPr/>
        </p:nvSpPr>
        <p:spPr>
          <a:xfrm>
            <a:off x="2428875" y="4553125"/>
            <a:ext cx="371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rPr>
              <a:t>Figure: Model Evaluations of YOLOv8</a:t>
            </a:r>
            <a:endParaRPr>
              <a:solidFill>
                <a:schemeClr val="lt2"/>
              </a:solidFill>
              <a:latin typeface="Asap"/>
              <a:ea typeface="Asap"/>
              <a:cs typeface="Asap"/>
              <a:sym typeface="Asap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8" name="Shape 1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" name="Google Shape;1449;p70"/>
          <p:cNvSpPr txBox="1"/>
          <p:nvPr>
            <p:ph type="title"/>
          </p:nvPr>
        </p:nvSpPr>
        <p:spPr>
          <a:xfrm>
            <a:off x="725388" y="-5297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2"/>
                </a:solidFill>
              </a:rPr>
              <a:t>Accuracy </a:t>
            </a:r>
            <a:r>
              <a:rPr lang="en" sz="3000">
                <a:solidFill>
                  <a:schemeClr val="lt2"/>
                </a:solidFill>
              </a:rPr>
              <a:t>(</a:t>
            </a:r>
            <a:r>
              <a:rPr lang="en" sz="3000"/>
              <a:t>YOLO</a:t>
            </a:r>
            <a:r>
              <a:rPr lang="en" sz="3000">
                <a:solidFill>
                  <a:schemeClr val="lt2"/>
                </a:solidFill>
              </a:rPr>
              <a:t>v9)</a:t>
            </a:r>
            <a:endParaRPr sz="3000">
              <a:solidFill>
                <a:schemeClr val="lt2"/>
              </a:solidFill>
            </a:endParaRPr>
          </a:p>
        </p:txBody>
      </p:sp>
      <p:sp>
        <p:nvSpPr>
          <p:cNvPr id="1450" name="Google Shape;1450;p7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2000"/>
              <a:t>‹#›</a:t>
            </a:fld>
            <a:endParaRPr b="1" sz="2000"/>
          </a:p>
        </p:txBody>
      </p:sp>
      <p:pic>
        <p:nvPicPr>
          <p:cNvPr id="1451" name="Google Shape;1451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750" y="519725"/>
            <a:ext cx="8778525" cy="195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52" name="Google Shape;1452;p70"/>
          <p:cNvSpPr txBox="1"/>
          <p:nvPr/>
        </p:nvSpPr>
        <p:spPr>
          <a:xfrm>
            <a:off x="2105050" y="2476500"/>
            <a:ext cx="5667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rPr>
              <a:t>Figure: Various hyper-parameter analysis of YOLOv9</a:t>
            </a:r>
            <a:endParaRPr>
              <a:solidFill>
                <a:schemeClr val="lt2"/>
              </a:solidFill>
              <a:latin typeface="Asap"/>
              <a:ea typeface="Asap"/>
              <a:cs typeface="Asap"/>
              <a:sym typeface="Asap"/>
            </a:endParaRPr>
          </a:p>
        </p:txBody>
      </p:sp>
      <p:pic>
        <p:nvPicPr>
          <p:cNvPr id="1453" name="Google Shape;1453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6750" y="2870100"/>
            <a:ext cx="7890025" cy="1773350"/>
          </a:xfrm>
          <a:prstGeom prst="rect">
            <a:avLst/>
          </a:prstGeom>
          <a:noFill/>
          <a:ln>
            <a:noFill/>
          </a:ln>
        </p:spPr>
      </p:pic>
      <p:sp>
        <p:nvSpPr>
          <p:cNvPr id="1454" name="Google Shape;1454;p70"/>
          <p:cNvSpPr txBox="1"/>
          <p:nvPr/>
        </p:nvSpPr>
        <p:spPr>
          <a:xfrm>
            <a:off x="2581275" y="4705525"/>
            <a:ext cx="371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rPr>
              <a:t>Figure: Model Evaluations of YOLOv9</a:t>
            </a:r>
            <a:endParaRPr>
              <a:solidFill>
                <a:schemeClr val="lt2"/>
              </a:solidFill>
              <a:latin typeface="Asap"/>
              <a:ea typeface="Asap"/>
              <a:cs typeface="Asap"/>
              <a:sym typeface="Asap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8" name="Shape 1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9" name="Google Shape;1459;p71"/>
          <p:cNvSpPr txBox="1"/>
          <p:nvPr>
            <p:ph type="title"/>
          </p:nvPr>
        </p:nvSpPr>
        <p:spPr>
          <a:xfrm>
            <a:off x="720000" y="4227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Overall </a:t>
            </a:r>
            <a:r>
              <a:rPr lang="en" sz="3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Accuracy</a:t>
            </a: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 of Different Models</a:t>
            </a:r>
            <a:endParaRPr sz="3000"/>
          </a:p>
        </p:txBody>
      </p:sp>
      <p:sp>
        <p:nvSpPr>
          <p:cNvPr id="1460" name="Google Shape;1460;p7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2000"/>
              <a:t>‹#›</a:t>
            </a:fld>
            <a:endParaRPr b="1" sz="2000"/>
          </a:p>
        </p:txBody>
      </p:sp>
      <p:pic>
        <p:nvPicPr>
          <p:cNvPr id="1461" name="Google Shape;1461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67375"/>
            <a:ext cx="8851300" cy="3411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62" name="Google Shape;1462;p71"/>
          <p:cNvSpPr txBox="1"/>
          <p:nvPr/>
        </p:nvSpPr>
        <p:spPr>
          <a:xfrm>
            <a:off x="2414575" y="4276900"/>
            <a:ext cx="449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rPr>
              <a:t>Figure: </a:t>
            </a:r>
            <a:r>
              <a:rPr lang="en"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rPr>
              <a:t>Comparative Analysis of YOLO MODELS</a:t>
            </a:r>
            <a:endParaRPr>
              <a:solidFill>
                <a:schemeClr val="lt2"/>
              </a:solidFill>
              <a:latin typeface="Asap"/>
              <a:ea typeface="Asap"/>
              <a:cs typeface="Asap"/>
              <a:sym typeface="Asap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6" name="Shape 1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7" name="Google Shape;1467;p72"/>
          <p:cNvSpPr/>
          <p:nvPr/>
        </p:nvSpPr>
        <p:spPr>
          <a:xfrm>
            <a:off x="6650592" y="1095894"/>
            <a:ext cx="1294379" cy="1189044"/>
          </a:xfrm>
          <a:custGeom>
            <a:rect b="b" l="l" r="r" t="t"/>
            <a:pathLst>
              <a:path extrusionOk="0" h="32747" w="35648">
                <a:moveTo>
                  <a:pt x="19540" y="0"/>
                </a:moveTo>
                <a:cubicBezTo>
                  <a:pt x="19464" y="0"/>
                  <a:pt x="19388" y="1"/>
                  <a:pt x="19312" y="2"/>
                </a:cubicBezTo>
                <a:cubicBezTo>
                  <a:pt x="13014" y="85"/>
                  <a:pt x="6906" y="3848"/>
                  <a:pt x="4001" y="9420"/>
                </a:cubicBezTo>
                <a:cubicBezTo>
                  <a:pt x="0" y="17087"/>
                  <a:pt x="2120" y="28541"/>
                  <a:pt x="10835" y="31827"/>
                </a:cubicBezTo>
                <a:cubicBezTo>
                  <a:pt x="12519" y="32466"/>
                  <a:pt x="14315" y="32746"/>
                  <a:pt x="16118" y="32746"/>
                </a:cubicBezTo>
                <a:cubicBezTo>
                  <a:pt x="17272" y="32746"/>
                  <a:pt x="18429" y="32632"/>
                  <a:pt x="19562" y="32423"/>
                </a:cubicBezTo>
                <a:cubicBezTo>
                  <a:pt x="24182" y="31577"/>
                  <a:pt x="28540" y="29125"/>
                  <a:pt x="31421" y="25422"/>
                </a:cubicBezTo>
                <a:cubicBezTo>
                  <a:pt x="34314" y="21731"/>
                  <a:pt x="35648" y="16778"/>
                  <a:pt x="34719" y="12182"/>
                </a:cubicBezTo>
                <a:cubicBezTo>
                  <a:pt x="33671" y="6991"/>
                  <a:pt x="29695" y="2502"/>
                  <a:pt x="24682" y="823"/>
                </a:cubicBezTo>
                <a:cubicBezTo>
                  <a:pt x="23027" y="264"/>
                  <a:pt x="21285" y="0"/>
                  <a:pt x="1954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8" name="Google Shape;1468;p72"/>
          <p:cNvSpPr txBox="1"/>
          <p:nvPr>
            <p:ph idx="2" type="title"/>
          </p:nvPr>
        </p:nvSpPr>
        <p:spPr>
          <a:xfrm flipH="1">
            <a:off x="6610788" y="1314225"/>
            <a:ext cx="1374000" cy="75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09</a:t>
            </a:r>
            <a:endParaRPr/>
          </a:p>
        </p:txBody>
      </p:sp>
      <p:sp>
        <p:nvSpPr>
          <p:cNvPr id="1469" name="Google Shape;1469;p72"/>
          <p:cNvSpPr txBox="1"/>
          <p:nvPr>
            <p:ph type="title"/>
          </p:nvPr>
        </p:nvSpPr>
        <p:spPr>
          <a:xfrm flipH="1">
            <a:off x="3851825" y="2323399"/>
            <a:ext cx="4608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Conclusion</a:t>
            </a:r>
            <a:endParaRPr/>
          </a:p>
        </p:txBody>
      </p:sp>
      <p:sp>
        <p:nvSpPr>
          <p:cNvPr id="1470" name="Google Shape;1470;p7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2000"/>
              <a:t>‹#›</a:t>
            </a:fld>
            <a:endParaRPr b="1" sz="20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4" name="Shape 1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5" name="Google Shape;1475;p73"/>
          <p:cNvSpPr txBox="1"/>
          <p:nvPr>
            <p:ph type="title"/>
          </p:nvPr>
        </p:nvSpPr>
        <p:spPr>
          <a:xfrm>
            <a:off x="1869300" y="308168"/>
            <a:ext cx="54054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Conclusion</a:t>
            </a:r>
            <a:endParaRPr/>
          </a:p>
        </p:txBody>
      </p:sp>
      <p:sp>
        <p:nvSpPr>
          <p:cNvPr id="1476" name="Google Shape;1476;p73"/>
          <p:cNvSpPr txBox="1"/>
          <p:nvPr/>
        </p:nvSpPr>
        <p:spPr>
          <a:xfrm>
            <a:off x="1104175" y="1189050"/>
            <a:ext cx="7351800" cy="35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oboto"/>
              <a:buChar char="●"/>
            </a:pPr>
            <a:r>
              <a:rPr b="1" lang="en"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Effective Disease Detection in Citrus Leaves</a:t>
            </a:r>
            <a:endParaRPr b="1" sz="18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oboto"/>
              <a:buChar char="●"/>
            </a:pPr>
            <a:r>
              <a:rPr b="1" lang="en"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Key Findings:</a:t>
            </a:r>
            <a:endParaRPr b="1" sz="18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Effective in detecting citrus diseases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Enables proactive disease management in agriculture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Alerts farmers for immediate action</a:t>
            </a:r>
            <a:endParaRPr b="1"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oboto"/>
              <a:buChar char="●"/>
            </a:pPr>
            <a:r>
              <a:rPr b="1" lang="en"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Impact:</a:t>
            </a:r>
            <a:endParaRPr b="1" sz="18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Positive impact on citrus cultivation and Improves precision agriculture practices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Facilitates early disease detection and intervention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Leads to efficient resource allocation and reduced plant losses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7" name="Google Shape;1477;p7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2000"/>
              <a:t>‹#›</a:t>
            </a:fld>
            <a:endParaRPr b="1" sz="20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1" name="Shape 1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2" name="Google Shape;1482;p74"/>
          <p:cNvSpPr/>
          <p:nvPr/>
        </p:nvSpPr>
        <p:spPr>
          <a:xfrm>
            <a:off x="6650592" y="1095894"/>
            <a:ext cx="1294379" cy="1189044"/>
          </a:xfrm>
          <a:custGeom>
            <a:rect b="b" l="l" r="r" t="t"/>
            <a:pathLst>
              <a:path extrusionOk="0" h="32747" w="35648">
                <a:moveTo>
                  <a:pt x="19540" y="0"/>
                </a:moveTo>
                <a:cubicBezTo>
                  <a:pt x="19464" y="0"/>
                  <a:pt x="19388" y="1"/>
                  <a:pt x="19312" y="2"/>
                </a:cubicBezTo>
                <a:cubicBezTo>
                  <a:pt x="13014" y="85"/>
                  <a:pt x="6906" y="3848"/>
                  <a:pt x="4001" y="9420"/>
                </a:cubicBezTo>
                <a:cubicBezTo>
                  <a:pt x="0" y="17087"/>
                  <a:pt x="2120" y="28541"/>
                  <a:pt x="10835" y="31827"/>
                </a:cubicBezTo>
                <a:cubicBezTo>
                  <a:pt x="12519" y="32466"/>
                  <a:pt x="14315" y="32746"/>
                  <a:pt x="16118" y="32746"/>
                </a:cubicBezTo>
                <a:cubicBezTo>
                  <a:pt x="17272" y="32746"/>
                  <a:pt x="18429" y="32632"/>
                  <a:pt x="19562" y="32423"/>
                </a:cubicBezTo>
                <a:cubicBezTo>
                  <a:pt x="24182" y="31577"/>
                  <a:pt x="28540" y="29125"/>
                  <a:pt x="31421" y="25422"/>
                </a:cubicBezTo>
                <a:cubicBezTo>
                  <a:pt x="34314" y="21731"/>
                  <a:pt x="35648" y="16778"/>
                  <a:pt x="34719" y="12182"/>
                </a:cubicBezTo>
                <a:cubicBezTo>
                  <a:pt x="33671" y="6991"/>
                  <a:pt x="29695" y="2502"/>
                  <a:pt x="24682" y="823"/>
                </a:cubicBezTo>
                <a:cubicBezTo>
                  <a:pt x="23027" y="264"/>
                  <a:pt x="21285" y="0"/>
                  <a:pt x="1954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3" name="Google Shape;1483;p74"/>
          <p:cNvSpPr txBox="1"/>
          <p:nvPr>
            <p:ph idx="2" type="title"/>
          </p:nvPr>
        </p:nvSpPr>
        <p:spPr>
          <a:xfrm flipH="1">
            <a:off x="6610788" y="1314225"/>
            <a:ext cx="1374000" cy="75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r>
              <a:rPr lang="en"/>
              <a:t>0</a:t>
            </a:r>
            <a:endParaRPr/>
          </a:p>
        </p:txBody>
      </p:sp>
      <p:sp>
        <p:nvSpPr>
          <p:cNvPr id="1484" name="Google Shape;1484;p74"/>
          <p:cNvSpPr txBox="1"/>
          <p:nvPr>
            <p:ph type="title"/>
          </p:nvPr>
        </p:nvSpPr>
        <p:spPr>
          <a:xfrm flipH="1">
            <a:off x="3851825" y="2323399"/>
            <a:ext cx="4608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Future Work</a:t>
            </a:r>
            <a:endParaRPr/>
          </a:p>
        </p:txBody>
      </p:sp>
      <p:sp>
        <p:nvSpPr>
          <p:cNvPr id="1485" name="Google Shape;1485;p7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2000"/>
              <a:t>‹#›</a:t>
            </a:fld>
            <a:endParaRPr b="1" sz="20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9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p75"/>
          <p:cNvSpPr txBox="1"/>
          <p:nvPr>
            <p:ph type="title"/>
          </p:nvPr>
        </p:nvSpPr>
        <p:spPr>
          <a:xfrm>
            <a:off x="1673625" y="308168"/>
            <a:ext cx="54054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Future</a:t>
            </a:r>
            <a:r>
              <a:rPr lang="en"/>
              <a:t> Work</a:t>
            </a:r>
            <a:endParaRPr/>
          </a:p>
        </p:txBody>
      </p:sp>
      <p:sp>
        <p:nvSpPr>
          <p:cNvPr id="1491" name="Google Shape;1491;p75"/>
          <p:cNvSpPr txBox="1"/>
          <p:nvPr/>
        </p:nvSpPr>
        <p:spPr>
          <a:xfrm>
            <a:off x="1160075" y="1076225"/>
            <a:ext cx="7156200" cy="3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oboto"/>
              <a:buChar char="●"/>
            </a:pPr>
            <a:r>
              <a:rPr b="1" lang="en"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Key Focus Areas:</a:t>
            </a:r>
            <a:endParaRPr b="1" sz="18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</a:pP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Real-time disease detection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</a:pP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Implementing warning systems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</a:pP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Integrating weather data for enhanced detection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</a:pP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Developing a mobile app for immediate identification and treatment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oboto"/>
              <a:buChar char="●"/>
            </a:pPr>
            <a:r>
              <a:rPr b="1" lang="en"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Future Directions: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</a:pP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Expand dataset for further refinement and improvement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</a:pP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Include additional disease classes in the dataset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</a:pP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Explore real-time implementation with alert generation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2" name="Google Shape;1492;p7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2000"/>
              <a:t>‹#›</a:t>
            </a:fld>
            <a:endParaRPr b="1" sz="20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6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Google Shape;1497;p76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</a:t>
            </a:r>
            <a:endParaRPr/>
          </a:p>
        </p:txBody>
      </p:sp>
      <p:sp>
        <p:nvSpPr>
          <p:cNvPr id="1498" name="Google Shape;1498;p7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2000"/>
              <a:t>‹#›</a:t>
            </a:fld>
            <a:endParaRPr b="1" sz="2000"/>
          </a:p>
        </p:txBody>
      </p:sp>
      <p:sp>
        <p:nvSpPr>
          <p:cNvPr id="1499" name="Google Shape;1499;p76"/>
          <p:cNvSpPr txBox="1"/>
          <p:nvPr/>
        </p:nvSpPr>
        <p:spPr>
          <a:xfrm>
            <a:off x="866400" y="1017725"/>
            <a:ext cx="77439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rPr>
              <a:t>[1]</a:t>
            </a:r>
            <a:r>
              <a:rPr lang="en" u="sng"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https://www.wri.org/insights/reducing-food-loss-and-food-waste</a:t>
            </a:r>
            <a:endParaRPr>
              <a:solidFill>
                <a:schemeClr val="lt2"/>
              </a:solidFill>
              <a:latin typeface="Asap"/>
              <a:ea typeface="Asap"/>
              <a:cs typeface="Asap"/>
              <a:sym typeface="Asa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rPr>
              <a:t>[2]</a:t>
            </a:r>
            <a:r>
              <a:rPr lang="en" u="sng"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https://pubmed.ncbi.nlm.nih.gov/36433508/</a:t>
            </a:r>
            <a:endParaRPr>
              <a:solidFill>
                <a:schemeClr val="lt2"/>
              </a:solidFill>
              <a:latin typeface="Asap"/>
              <a:ea typeface="Asap"/>
              <a:cs typeface="Asap"/>
              <a:sym typeface="Asa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rPr>
              <a:t>[3]</a:t>
            </a:r>
            <a:r>
              <a:rPr lang="en" u="sng"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https://www.mdpi.com/2077-0472/13/6/1227</a:t>
            </a:r>
            <a:endParaRPr>
              <a:solidFill>
                <a:schemeClr val="lt2"/>
              </a:solidFill>
              <a:latin typeface="Asap"/>
              <a:ea typeface="Asap"/>
              <a:cs typeface="Asap"/>
              <a:sym typeface="Asa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rPr>
              <a:t>[4]</a:t>
            </a:r>
            <a:r>
              <a:rPr lang="en" u="sng"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https://www.mdpi.com/2077-0472/12/7/931</a:t>
            </a:r>
            <a:endParaRPr>
              <a:solidFill>
                <a:schemeClr val="lt2"/>
              </a:solidFill>
              <a:latin typeface="Asap"/>
              <a:ea typeface="Asap"/>
              <a:cs typeface="Asap"/>
              <a:sym typeface="Asa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rPr>
              <a:t>[5]</a:t>
            </a:r>
            <a:r>
              <a:rPr lang="en" u="sng"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https://journals.mmupress.com/index.php/jiwe/article/view/807</a:t>
            </a:r>
            <a:endParaRPr>
              <a:solidFill>
                <a:schemeClr val="lt2"/>
              </a:solidFill>
              <a:latin typeface="Asap"/>
              <a:ea typeface="Asap"/>
              <a:cs typeface="Asap"/>
              <a:sym typeface="Asa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rPr>
            </a:br>
            <a:r>
              <a:rPr lang="en"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rPr>
              <a:t>[6] “Manual datasets of citrus leaf disease.” </a:t>
            </a:r>
            <a:r>
              <a:rPr lang="en" sz="1100" u="sng">
                <a:solidFill>
                  <a:srgbClr val="434343"/>
                </a:solid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YoloV8m - Google Drive</a:t>
            </a:r>
            <a:r>
              <a:rPr lang="en"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rPr>
              <a:t>https://drive.google.com/drive/folders/1cd2j1aiUSqiGO1P2_YiQlg0W7HRlhwF. </a:t>
            </a:r>
            <a:endParaRPr>
              <a:solidFill>
                <a:schemeClr val="lt2"/>
              </a:solidFill>
              <a:latin typeface="Asap"/>
              <a:ea typeface="Asap"/>
              <a:cs typeface="Asap"/>
              <a:sym typeface="Asa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rPr>
              <a:t>[7] “Images dataset of citrus leaf disease.”</a:t>
            </a:r>
            <a:r>
              <a:rPr lang="en">
                <a:solidFill>
                  <a:srgbClr val="434343"/>
                </a:solidFill>
                <a:latin typeface="Asap"/>
                <a:ea typeface="Asap"/>
                <a:cs typeface="Asap"/>
                <a:sym typeface="Asap"/>
              </a:rPr>
              <a:t> </a:t>
            </a:r>
            <a:r>
              <a:rPr lang="en" sz="1100" u="sng">
                <a:solidFill>
                  <a:srgbClr val="434343"/>
                </a:solidFill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Citrus Leaf Disease Image (kaggle.com)</a:t>
            </a:r>
            <a:r>
              <a:rPr lang="en"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rPr>
              <a:t>https://www.kaggle.com/ datasets/myprojectdictionary/citrus-leaf-disease-im</a:t>
            </a:r>
            <a:r>
              <a:rPr lang="en"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rPr>
              <a:t>a</a:t>
            </a:r>
            <a:r>
              <a:rPr lang="en"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rPr>
              <a:t>ge.</a:t>
            </a:r>
            <a:endParaRPr>
              <a:solidFill>
                <a:schemeClr val="lt2"/>
              </a:solidFill>
              <a:latin typeface="Asap"/>
              <a:ea typeface="Asap"/>
              <a:cs typeface="Asap"/>
              <a:sym typeface="Asa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rPr>
              <a:t>[8] Kbd. Md. Nasirul. Alam, “Upazila agriculture officer, department of agricultural extension.” </a:t>
            </a:r>
            <a:endParaRPr>
              <a:solidFill>
                <a:schemeClr val="lt2"/>
              </a:solidFill>
              <a:latin typeface="Asap"/>
              <a:ea typeface="Asap"/>
              <a:cs typeface="Asap"/>
              <a:sym typeface="Asa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rPr>
              <a:t>[9] Anjum ashrafi Ononto, “Agriculture officer, department of agricultural extension.”</a:t>
            </a:r>
            <a:endParaRPr>
              <a:solidFill>
                <a:schemeClr val="lt2"/>
              </a:solidFill>
              <a:latin typeface="Asap"/>
              <a:ea typeface="Asap"/>
              <a:cs typeface="Asap"/>
              <a:sym typeface="Asa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rPr>
              <a:t>[10] T. Safwan, “Agriculture officer, department of agricultural extension.”</a:t>
            </a:r>
            <a:endParaRPr>
              <a:solidFill>
                <a:schemeClr val="lt2"/>
              </a:solidFill>
              <a:latin typeface="Asap"/>
              <a:ea typeface="Asap"/>
              <a:cs typeface="Asap"/>
              <a:sym typeface="Asa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rPr>
              <a:t>[11</a:t>
            </a:r>
            <a:r>
              <a:rPr lang="en"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rPr>
              <a:t>] H. H. Shanto, “Agriculture officer, department of agricultural extension.” </a:t>
            </a:r>
            <a:endParaRPr>
              <a:solidFill>
                <a:schemeClr val="lt2"/>
              </a:solidFill>
              <a:latin typeface="Asap"/>
              <a:ea typeface="Asap"/>
              <a:cs typeface="Asap"/>
              <a:sym typeface="Asap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3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Google Shape;1504;p77"/>
          <p:cNvSpPr txBox="1"/>
          <p:nvPr>
            <p:ph idx="4294967295" type="ctrTitle"/>
          </p:nvPr>
        </p:nvSpPr>
        <p:spPr>
          <a:xfrm>
            <a:off x="2425050" y="1104497"/>
            <a:ext cx="4293900" cy="329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Question?</a:t>
            </a:r>
            <a:endParaRPr/>
          </a:p>
        </p:txBody>
      </p:sp>
      <p:sp>
        <p:nvSpPr>
          <p:cNvPr id="1505" name="Google Shape;1505;p7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2000"/>
              <a:t>‹#›</a:t>
            </a:fld>
            <a:endParaRPr b="1"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8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p43"/>
          <p:cNvSpPr/>
          <p:nvPr/>
        </p:nvSpPr>
        <p:spPr>
          <a:xfrm>
            <a:off x="4582411" y="1687308"/>
            <a:ext cx="891200" cy="818675"/>
          </a:xfrm>
          <a:custGeom>
            <a:rect b="b" l="l" r="r" t="t"/>
            <a:pathLst>
              <a:path extrusionOk="0" h="32747" w="35648">
                <a:moveTo>
                  <a:pt x="19540" y="0"/>
                </a:moveTo>
                <a:cubicBezTo>
                  <a:pt x="19464" y="0"/>
                  <a:pt x="19388" y="1"/>
                  <a:pt x="19312" y="2"/>
                </a:cubicBezTo>
                <a:cubicBezTo>
                  <a:pt x="13014" y="85"/>
                  <a:pt x="6906" y="3848"/>
                  <a:pt x="4001" y="9420"/>
                </a:cubicBezTo>
                <a:cubicBezTo>
                  <a:pt x="0" y="17087"/>
                  <a:pt x="2120" y="28541"/>
                  <a:pt x="10835" y="31827"/>
                </a:cubicBezTo>
                <a:cubicBezTo>
                  <a:pt x="12519" y="32466"/>
                  <a:pt x="14315" y="32746"/>
                  <a:pt x="16118" y="32746"/>
                </a:cubicBezTo>
                <a:cubicBezTo>
                  <a:pt x="17272" y="32746"/>
                  <a:pt x="18429" y="32632"/>
                  <a:pt x="19562" y="32423"/>
                </a:cubicBezTo>
                <a:cubicBezTo>
                  <a:pt x="24182" y="31577"/>
                  <a:pt x="28540" y="29125"/>
                  <a:pt x="31421" y="25422"/>
                </a:cubicBezTo>
                <a:cubicBezTo>
                  <a:pt x="34314" y="21731"/>
                  <a:pt x="35648" y="16778"/>
                  <a:pt x="34719" y="12182"/>
                </a:cubicBezTo>
                <a:cubicBezTo>
                  <a:pt x="33671" y="6991"/>
                  <a:pt x="29695" y="2502"/>
                  <a:pt x="24682" y="823"/>
                </a:cubicBezTo>
                <a:cubicBezTo>
                  <a:pt x="23027" y="264"/>
                  <a:pt x="21285" y="0"/>
                  <a:pt x="1954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0" name="Google Shape;1090;p43"/>
          <p:cNvSpPr/>
          <p:nvPr/>
        </p:nvSpPr>
        <p:spPr>
          <a:xfrm>
            <a:off x="4564786" y="2550827"/>
            <a:ext cx="891200" cy="818675"/>
          </a:xfrm>
          <a:custGeom>
            <a:rect b="b" l="l" r="r" t="t"/>
            <a:pathLst>
              <a:path extrusionOk="0" h="32747" w="35648">
                <a:moveTo>
                  <a:pt x="19540" y="0"/>
                </a:moveTo>
                <a:cubicBezTo>
                  <a:pt x="19464" y="0"/>
                  <a:pt x="19388" y="1"/>
                  <a:pt x="19312" y="2"/>
                </a:cubicBezTo>
                <a:cubicBezTo>
                  <a:pt x="13014" y="85"/>
                  <a:pt x="6906" y="3848"/>
                  <a:pt x="4001" y="9420"/>
                </a:cubicBezTo>
                <a:cubicBezTo>
                  <a:pt x="0" y="17087"/>
                  <a:pt x="2120" y="28541"/>
                  <a:pt x="10835" y="31827"/>
                </a:cubicBezTo>
                <a:cubicBezTo>
                  <a:pt x="12519" y="32466"/>
                  <a:pt x="14315" y="32746"/>
                  <a:pt x="16118" y="32746"/>
                </a:cubicBezTo>
                <a:cubicBezTo>
                  <a:pt x="17272" y="32746"/>
                  <a:pt x="18429" y="32632"/>
                  <a:pt x="19562" y="32423"/>
                </a:cubicBezTo>
                <a:cubicBezTo>
                  <a:pt x="24182" y="31577"/>
                  <a:pt x="28540" y="29125"/>
                  <a:pt x="31421" y="25422"/>
                </a:cubicBezTo>
                <a:cubicBezTo>
                  <a:pt x="34314" y="21731"/>
                  <a:pt x="35648" y="16778"/>
                  <a:pt x="34719" y="12182"/>
                </a:cubicBezTo>
                <a:cubicBezTo>
                  <a:pt x="33671" y="6991"/>
                  <a:pt x="29695" y="2502"/>
                  <a:pt x="24682" y="823"/>
                </a:cubicBezTo>
                <a:cubicBezTo>
                  <a:pt x="23027" y="264"/>
                  <a:pt x="21285" y="0"/>
                  <a:pt x="1954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1" name="Google Shape;1091;p43"/>
          <p:cNvSpPr/>
          <p:nvPr/>
        </p:nvSpPr>
        <p:spPr>
          <a:xfrm>
            <a:off x="4582411" y="785832"/>
            <a:ext cx="891200" cy="818675"/>
          </a:xfrm>
          <a:custGeom>
            <a:rect b="b" l="l" r="r" t="t"/>
            <a:pathLst>
              <a:path extrusionOk="0" h="32747" w="35648">
                <a:moveTo>
                  <a:pt x="19540" y="0"/>
                </a:moveTo>
                <a:cubicBezTo>
                  <a:pt x="19464" y="0"/>
                  <a:pt x="19388" y="1"/>
                  <a:pt x="19312" y="2"/>
                </a:cubicBezTo>
                <a:cubicBezTo>
                  <a:pt x="13014" y="85"/>
                  <a:pt x="6906" y="3848"/>
                  <a:pt x="4001" y="9420"/>
                </a:cubicBezTo>
                <a:cubicBezTo>
                  <a:pt x="0" y="17087"/>
                  <a:pt x="2120" y="28541"/>
                  <a:pt x="10835" y="31827"/>
                </a:cubicBezTo>
                <a:cubicBezTo>
                  <a:pt x="12519" y="32466"/>
                  <a:pt x="14315" y="32746"/>
                  <a:pt x="16118" y="32746"/>
                </a:cubicBezTo>
                <a:cubicBezTo>
                  <a:pt x="17272" y="32746"/>
                  <a:pt x="18429" y="32632"/>
                  <a:pt x="19562" y="32423"/>
                </a:cubicBezTo>
                <a:cubicBezTo>
                  <a:pt x="24182" y="31577"/>
                  <a:pt x="28540" y="29125"/>
                  <a:pt x="31421" y="25422"/>
                </a:cubicBezTo>
                <a:cubicBezTo>
                  <a:pt x="34314" y="21731"/>
                  <a:pt x="35648" y="16778"/>
                  <a:pt x="34719" y="12182"/>
                </a:cubicBezTo>
                <a:cubicBezTo>
                  <a:pt x="33671" y="6991"/>
                  <a:pt x="29695" y="2502"/>
                  <a:pt x="24682" y="823"/>
                </a:cubicBezTo>
                <a:cubicBezTo>
                  <a:pt x="23027" y="264"/>
                  <a:pt x="21285" y="0"/>
                  <a:pt x="1954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2" name="Google Shape;1092;p43"/>
          <p:cNvSpPr/>
          <p:nvPr/>
        </p:nvSpPr>
        <p:spPr>
          <a:xfrm>
            <a:off x="697261" y="2550851"/>
            <a:ext cx="891200" cy="818675"/>
          </a:xfrm>
          <a:custGeom>
            <a:rect b="b" l="l" r="r" t="t"/>
            <a:pathLst>
              <a:path extrusionOk="0" h="32747" w="35648">
                <a:moveTo>
                  <a:pt x="19540" y="0"/>
                </a:moveTo>
                <a:cubicBezTo>
                  <a:pt x="19464" y="0"/>
                  <a:pt x="19388" y="1"/>
                  <a:pt x="19312" y="2"/>
                </a:cubicBezTo>
                <a:cubicBezTo>
                  <a:pt x="13014" y="85"/>
                  <a:pt x="6906" y="3848"/>
                  <a:pt x="4001" y="9420"/>
                </a:cubicBezTo>
                <a:cubicBezTo>
                  <a:pt x="0" y="17087"/>
                  <a:pt x="2120" y="28541"/>
                  <a:pt x="10835" y="31827"/>
                </a:cubicBezTo>
                <a:cubicBezTo>
                  <a:pt x="12519" y="32466"/>
                  <a:pt x="14315" y="32746"/>
                  <a:pt x="16118" y="32746"/>
                </a:cubicBezTo>
                <a:cubicBezTo>
                  <a:pt x="17272" y="32746"/>
                  <a:pt x="18429" y="32632"/>
                  <a:pt x="19562" y="32423"/>
                </a:cubicBezTo>
                <a:cubicBezTo>
                  <a:pt x="24182" y="31577"/>
                  <a:pt x="28540" y="29125"/>
                  <a:pt x="31421" y="25422"/>
                </a:cubicBezTo>
                <a:cubicBezTo>
                  <a:pt x="34314" y="21731"/>
                  <a:pt x="35648" y="16778"/>
                  <a:pt x="34719" y="12182"/>
                </a:cubicBezTo>
                <a:cubicBezTo>
                  <a:pt x="33671" y="6991"/>
                  <a:pt x="29695" y="2502"/>
                  <a:pt x="24682" y="823"/>
                </a:cubicBezTo>
                <a:cubicBezTo>
                  <a:pt x="23027" y="264"/>
                  <a:pt x="21285" y="0"/>
                  <a:pt x="1954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3" name="Google Shape;1093;p43"/>
          <p:cNvSpPr/>
          <p:nvPr/>
        </p:nvSpPr>
        <p:spPr>
          <a:xfrm>
            <a:off x="688636" y="1687306"/>
            <a:ext cx="891200" cy="818675"/>
          </a:xfrm>
          <a:custGeom>
            <a:rect b="b" l="l" r="r" t="t"/>
            <a:pathLst>
              <a:path extrusionOk="0" h="32747" w="35648">
                <a:moveTo>
                  <a:pt x="19540" y="0"/>
                </a:moveTo>
                <a:cubicBezTo>
                  <a:pt x="19464" y="0"/>
                  <a:pt x="19388" y="1"/>
                  <a:pt x="19312" y="2"/>
                </a:cubicBezTo>
                <a:cubicBezTo>
                  <a:pt x="13014" y="85"/>
                  <a:pt x="6906" y="3848"/>
                  <a:pt x="4001" y="9420"/>
                </a:cubicBezTo>
                <a:cubicBezTo>
                  <a:pt x="0" y="17087"/>
                  <a:pt x="2120" y="28541"/>
                  <a:pt x="10835" y="31827"/>
                </a:cubicBezTo>
                <a:cubicBezTo>
                  <a:pt x="12519" y="32466"/>
                  <a:pt x="14315" y="32746"/>
                  <a:pt x="16118" y="32746"/>
                </a:cubicBezTo>
                <a:cubicBezTo>
                  <a:pt x="17272" y="32746"/>
                  <a:pt x="18429" y="32632"/>
                  <a:pt x="19562" y="32423"/>
                </a:cubicBezTo>
                <a:cubicBezTo>
                  <a:pt x="24182" y="31577"/>
                  <a:pt x="28540" y="29125"/>
                  <a:pt x="31421" y="25422"/>
                </a:cubicBezTo>
                <a:cubicBezTo>
                  <a:pt x="34314" y="21731"/>
                  <a:pt x="35648" y="16778"/>
                  <a:pt x="34719" y="12182"/>
                </a:cubicBezTo>
                <a:cubicBezTo>
                  <a:pt x="33671" y="6991"/>
                  <a:pt x="29695" y="2502"/>
                  <a:pt x="24682" y="823"/>
                </a:cubicBezTo>
                <a:cubicBezTo>
                  <a:pt x="23027" y="264"/>
                  <a:pt x="21285" y="0"/>
                  <a:pt x="1954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4" name="Google Shape;1094;p43"/>
          <p:cNvSpPr/>
          <p:nvPr/>
        </p:nvSpPr>
        <p:spPr>
          <a:xfrm>
            <a:off x="697261" y="823750"/>
            <a:ext cx="891200" cy="818675"/>
          </a:xfrm>
          <a:custGeom>
            <a:rect b="b" l="l" r="r" t="t"/>
            <a:pathLst>
              <a:path extrusionOk="0" h="32747" w="35648">
                <a:moveTo>
                  <a:pt x="19540" y="0"/>
                </a:moveTo>
                <a:cubicBezTo>
                  <a:pt x="19464" y="0"/>
                  <a:pt x="19388" y="1"/>
                  <a:pt x="19312" y="2"/>
                </a:cubicBezTo>
                <a:cubicBezTo>
                  <a:pt x="13014" y="85"/>
                  <a:pt x="6906" y="3848"/>
                  <a:pt x="4001" y="9420"/>
                </a:cubicBezTo>
                <a:cubicBezTo>
                  <a:pt x="0" y="17087"/>
                  <a:pt x="2120" y="28541"/>
                  <a:pt x="10835" y="31827"/>
                </a:cubicBezTo>
                <a:cubicBezTo>
                  <a:pt x="12519" y="32466"/>
                  <a:pt x="14315" y="32746"/>
                  <a:pt x="16118" y="32746"/>
                </a:cubicBezTo>
                <a:cubicBezTo>
                  <a:pt x="17272" y="32746"/>
                  <a:pt x="18429" y="32632"/>
                  <a:pt x="19562" y="32423"/>
                </a:cubicBezTo>
                <a:cubicBezTo>
                  <a:pt x="24182" y="31577"/>
                  <a:pt x="28540" y="29125"/>
                  <a:pt x="31421" y="25422"/>
                </a:cubicBezTo>
                <a:cubicBezTo>
                  <a:pt x="34314" y="21731"/>
                  <a:pt x="35648" y="16778"/>
                  <a:pt x="34719" y="12182"/>
                </a:cubicBezTo>
                <a:cubicBezTo>
                  <a:pt x="33671" y="6991"/>
                  <a:pt x="29695" y="2502"/>
                  <a:pt x="24682" y="823"/>
                </a:cubicBezTo>
                <a:cubicBezTo>
                  <a:pt x="23027" y="264"/>
                  <a:pt x="21285" y="0"/>
                  <a:pt x="1954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5" name="Google Shape;1095;p43"/>
          <p:cNvSpPr txBox="1"/>
          <p:nvPr>
            <p:ph type="title"/>
          </p:nvPr>
        </p:nvSpPr>
        <p:spPr>
          <a:xfrm>
            <a:off x="1571314" y="931313"/>
            <a:ext cx="30282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096" name="Google Shape;1096;p43"/>
          <p:cNvSpPr txBox="1"/>
          <p:nvPr>
            <p:ph idx="3" type="title"/>
          </p:nvPr>
        </p:nvSpPr>
        <p:spPr>
          <a:xfrm>
            <a:off x="1593798" y="1832775"/>
            <a:ext cx="30282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1097" name="Google Shape;1097;p43"/>
          <p:cNvSpPr txBox="1"/>
          <p:nvPr>
            <p:ph idx="4" type="title"/>
          </p:nvPr>
        </p:nvSpPr>
        <p:spPr>
          <a:xfrm>
            <a:off x="796500" y="1851744"/>
            <a:ext cx="6927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02.</a:t>
            </a:r>
            <a:endParaRPr/>
          </a:p>
        </p:txBody>
      </p:sp>
      <p:sp>
        <p:nvSpPr>
          <p:cNvPr id="1098" name="Google Shape;1098;p43"/>
          <p:cNvSpPr txBox="1"/>
          <p:nvPr>
            <p:ph idx="6" type="title"/>
          </p:nvPr>
        </p:nvSpPr>
        <p:spPr>
          <a:xfrm>
            <a:off x="1621951" y="2696325"/>
            <a:ext cx="30282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Literature</a:t>
            </a:r>
            <a:r>
              <a:rPr lang="en"/>
              <a:t> Review</a:t>
            </a:r>
            <a:endParaRPr/>
          </a:p>
        </p:txBody>
      </p:sp>
      <p:sp>
        <p:nvSpPr>
          <p:cNvPr id="1099" name="Google Shape;1099;p43"/>
          <p:cNvSpPr txBox="1"/>
          <p:nvPr>
            <p:ph idx="7" type="title"/>
          </p:nvPr>
        </p:nvSpPr>
        <p:spPr>
          <a:xfrm>
            <a:off x="787887" y="2696345"/>
            <a:ext cx="6927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03.</a:t>
            </a:r>
            <a:endParaRPr/>
          </a:p>
        </p:txBody>
      </p:sp>
      <p:sp>
        <p:nvSpPr>
          <p:cNvPr id="1100" name="Google Shape;1100;p43"/>
          <p:cNvSpPr txBox="1"/>
          <p:nvPr>
            <p:ph idx="15" type="title"/>
          </p:nvPr>
        </p:nvSpPr>
        <p:spPr>
          <a:xfrm>
            <a:off x="5456485" y="1813813"/>
            <a:ext cx="30309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1101" name="Google Shape;1101;p43"/>
          <p:cNvSpPr txBox="1"/>
          <p:nvPr>
            <p:ph idx="18" type="title"/>
          </p:nvPr>
        </p:nvSpPr>
        <p:spPr>
          <a:xfrm>
            <a:off x="5473590" y="2623550"/>
            <a:ext cx="30309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Result Analysis</a:t>
            </a:r>
            <a:endParaRPr b="0"/>
          </a:p>
        </p:txBody>
      </p:sp>
      <p:sp>
        <p:nvSpPr>
          <p:cNvPr id="1102" name="Google Shape;1102;p43"/>
          <p:cNvSpPr txBox="1"/>
          <p:nvPr>
            <p:ph idx="9" type="title"/>
          </p:nvPr>
        </p:nvSpPr>
        <p:spPr>
          <a:xfrm>
            <a:off x="5456465" y="969238"/>
            <a:ext cx="30309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Study</a:t>
            </a:r>
            <a:endParaRPr/>
          </a:p>
        </p:txBody>
      </p:sp>
      <p:sp>
        <p:nvSpPr>
          <p:cNvPr id="1103" name="Google Shape;1103;p43"/>
          <p:cNvSpPr txBox="1"/>
          <p:nvPr>
            <p:ph idx="13" type="title"/>
          </p:nvPr>
        </p:nvSpPr>
        <p:spPr>
          <a:xfrm>
            <a:off x="4681661" y="959754"/>
            <a:ext cx="6927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06.</a:t>
            </a:r>
            <a:endParaRPr/>
          </a:p>
        </p:txBody>
      </p:sp>
      <p:sp>
        <p:nvSpPr>
          <p:cNvPr id="1104" name="Google Shape;1104;p43"/>
          <p:cNvSpPr txBox="1"/>
          <p:nvPr>
            <p:ph idx="19" type="title"/>
          </p:nvPr>
        </p:nvSpPr>
        <p:spPr>
          <a:xfrm>
            <a:off x="4683649" y="2696333"/>
            <a:ext cx="6927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08.</a:t>
            </a:r>
            <a:endParaRPr/>
          </a:p>
        </p:txBody>
      </p:sp>
      <p:sp>
        <p:nvSpPr>
          <p:cNvPr id="1105" name="Google Shape;1105;p43"/>
          <p:cNvSpPr txBox="1"/>
          <p:nvPr>
            <p:ph idx="2" type="title"/>
          </p:nvPr>
        </p:nvSpPr>
        <p:spPr>
          <a:xfrm>
            <a:off x="4701449" y="1832794"/>
            <a:ext cx="6927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07.</a:t>
            </a:r>
            <a:endParaRPr/>
          </a:p>
        </p:txBody>
      </p:sp>
      <p:sp>
        <p:nvSpPr>
          <p:cNvPr id="1106" name="Google Shape;1106;p43"/>
          <p:cNvSpPr txBox="1"/>
          <p:nvPr>
            <p:ph idx="16" type="title"/>
          </p:nvPr>
        </p:nvSpPr>
        <p:spPr>
          <a:xfrm>
            <a:off x="796512" y="969254"/>
            <a:ext cx="6927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sp>
        <p:nvSpPr>
          <p:cNvPr id="1107" name="Google Shape;1107;p43"/>
          <p:cNvSpPr txBox="1"/>
          <p:nvPr>
            <p:ph idx="21" type="title"/>
          </p:nvPr>
        </p:nvSpPr>
        <p:spPr>
          <a:xfrm>
            <a:off x="557750" y="417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Table</a:t>
            </a:r>
            <a:r>
              <a:rPr b="1" lang="en"/>
              <a:t> of contents</a:t>
            </a:r>
            <a:endParaRPr b="1"/>
          </a:p>
        </p:txBody>
      </p:sp>
      <p:sp>
        <p:nvSpPr>
          <p:cNvPr id="1108" name="Google Shape;1108;p43"/>
          <p:cNvSpPr/>
          <p:nvPr/>
        </p:nvSpPr>
        <p:spPr>
          <a:xfrm>
            <a:off x="697261" y="3414389"/>
            <a:ext cx="891200" cy="818675"/>
          </a:xfrm>
          <a:custGeom>
            <a:rect b="b" l="l" r="r" t="t"/>
            <a:pathLst>
              <a:path extrusionOk="0" h="32747" w="35648">
                <a:moveTo>
                  <a:pt x="19540" y="0"/>
                </a:moveTo>
                <a:cubicBezTo>
                  <a:pt x="19464" y="0"/>
                  <a:pt x="19388" y="1"/>
                  <a:pt x="19312" y="2"/>
                </a:cubicBezTo>
                <a:cubicBezTo>
                  <a:pt x="13014" y="85"/>
                  <a:pt x="6906" y="3848"/>
                  <a:pt x="4001" y="9420"/>
                </a:cubicBezTo>
                <a:cubicBezTo>
                  <a:pt x="0" y="17087"/>
                  <a:pt x="2120" y="28541"/>
                  <a:pt x="10835" y="31827"/>
                </a:cubicBezTo>
                <a:cubicBezTo>
                  <a:pt x="12519" y="32466"/>
                  <a:pt x="14315" y="32746"/>
                  <a:pt x="16118" y="32746"/>
                </a:cubicBezTo>
                <a:cubicBezTo>
                  <a:pt x="17272" y="32746"/>
                  <a:pt x="18429" y="32632"/>
                  <a:pt x="19562" y="32423"/>
                </a:cubicBezTo>
                <a:cubicBezTo>
                  <a:pt x="24182" y="31577"/>
                  <a:pt x="28540" y="29125"/>
                  <a:pt x="31421" y="25422"/>
                </a:cubicBezTo>
                <a:cubicBezTo>
                  <a:pt x="34314" y="21731"/>
                  <a:pt x="35648" y="16778"/>
                  <a:pt x="34719" y="12182"/>
                </a:cubicBezTo>
                <a:cubicBezTo>
                  <a:pt x="33671" y="6991"/>
                  <a:pt x="29695" y="2502"/>
                  <a:pt x="24682" y="823"/>
                </a:cubicBezTo>
                <a:cubicBezTo>
                  <a:pt x="23027" y="264"/>
                  <a:pt x="21285" y="0"/>
                  <a:pt x="1954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2"/>
                </a:solidFill>
                <a:latin typeface="Libre Bodoni"/>
                <a:ea typeface="Libre Bodoni"/>
                <a:cs typeface="Libre Bodoni"/>
                <a:sym typeface="Libre Bodoni"/>
              </a:rPr>
              <a:t>04.</a:t>
            </a:r>
            <a:endParaRPr/>
          </a:p>
        </p:txBody>
      </p:sp>
      <p:sp>
        <p:nvSpPr>
          <p:cNvPr id="1109" name="Google Shape;1109;p43"/>
          <p:cNvSpPr/>
          <p:nvPr/>
        </p:nvSpPr>
        <p:spPr>
          <a:xfrm>
            <a:off x="4564786" y="3414352"/>
            <a:ext cx="891200" cy="818675"/>
          </a:xfrm>
          <a:custGeom>
            <a:rect b="b" l="l" r="r" t="t"/>
            <a:pathLst>
              <a:path extrusionOk="0" h="32747" w="35648">
                <a:moveTo>
                  <a:pt x="19540" y="0"/>
                </a:moveTo>
                <a:cubicBezTo>
                  <a:pt x="19464" y="0"/>
                  <a:pt x="19388" y="1"/>
                  <a:pt x="19312" y="2"/>
                </a:cubicBezTo>
                <a:cubicBezTo>
                  <a:pt x="13014" y="85"/>
                  <a:pt x="6906" y="3848"/>
                  <a:pt x="4001" y="9420"/>
                </a:cubicBezTo>
                <a:cubicBezTo>
                  <a:pt x="0" y="17087"/>
                  <a:pt x="2120" y="28541"/>
                  <a:pt x="10835" y="31827"/>
                </a:cubicBezTo>
                <a:cubicBezTo>
                  <a:pt x="12519" y="32466"/>
                  <a:pt x="14315" y="32746"/>
                  <a:pt x="16118" y="32746"/>
                </a:cubicBezTo>
                <a:cubicBezTo>
                  <a:pt x="17272" y="32746"/>
                  <a:pt x="18429" y="32632"/>
                  <a:pt x="19562" y="32423"/>
                </a:cubicBezTo>
                <a:cubicBezTo>
                  <a:pt x="24182" y="31577"/>
                  <a:pt x="28540" y="29125"/>
                  <a:pt x="31421" y="25422"/>
                </a:cubicBezTo>
                <a:cubicBezTo>
                  <a:pt x="34314" y="21731"/>
                  <a:pt x="35648" y="16778"/>
                  <a:pt x="34719" y="12182"/>
                </a:cubicBezTo>
                <a:cubicBezTo>
                  <a:pt x="33671" y="6991"/>
                  <a:pt x="29695" y="2502"/>
                  <a:pt x="24682" y="823"/>
                </a:cubicBezTo>
                <a:cubicBezTo>
                  <a:pt x="23027" y="264"/>
                  <a:pt x="21285" y="0"/>
                  <a:pt x="1954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2"/>
                </a:solidFill>
                <a:latin typeface="Libre Bodoni"/>
                <a:ea typeface="Libre Bodoni"/>
                <a:cs typeface="Libre Bodoni"/>
                <a:sym typeface="Libre Bodoni"/>
              </a:rPr>
              <a:t>09.</a:t>
            </a:r>
            <a:endParaRPr/>
          </a:p>
        </p:txBody>
      </p:sp>
      <p:sp>
        <p:nvSpPr>
          <p:cNvPr id="1110" name="Google Shape;1110;p43"/>
          <p:cNvSpPr txBox="1"/>
          <p:nvPr/>
        </p:nvSpPr>
        <p:spPr>
          <a:xfrm>
            <a:off x="1621950" y="3559875"/>
            <a:ext cx="2620500" cy="4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2"/>
                </a:solidFill>
                <a:latin typeface="Libre Bodoni"/>
                <a:ea typeface="Libre Bodoni"/>
                <a:cs typeface="Libre Bodoni"/>
                <a:sym typeface="Libre Bodoni"/>
              </a:rPr>
              <a:t>Research Gap</a:t>
            </a:r>
            <a:endParaRPr>
              <a:solidFill>
                <a:schemeClr val="lt2"/>
              </a:solidFill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1111" name="Google Shape;1111;p43"/>
          <p:cNvSpPr txBox="1"/>
          <p:nvPr/>
        </p:nvSpPr>
        <p:spPr>
          <a:xfrm>
            <a:off x="5473600" y="4404513"/>
            <a:ext cx="2287800" cy="4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2"/>
                </a:solidFill>
                <a:latin typeface="Libre Bodoni"/>
                <a:ea typeface="Libre Bodoni"/>
                <a:cs typeface="Libre Bodoni"/>
                <a:sym typeface="Libre Bodoni"/>
              </a:rPr>
              <a:t>Future Work</a:t>
            </a:r>
            <a:endParaRPr>
              <a:solidFill>
                <a:schemeClr val="lt2"/>
              </a:solidFill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1112" name="Google Shape;1112;p43"/>
          <p:cNvSpPr/>
          <p:nvPr/>
        </p:nvSpPr>
        <p:spPr>
          <a:xfrm>
            <a:off x="667011" y="4277952"/>
            <a:ext cx="891200" cy="818675"/>
          </a:xfrm>
          <a:custGeom>
            <a:rect b="b" l="l" r="r" t="t"/>
            <a:pathLst>
              <a:path extrusionOk="0" h="32747" w="35648">
                <a:moveTo>
                  <a:pt x="19540" y="0"/>
                </a:moveTo>
                <a:cubicBezTo>
                  <a:pt x="19464" y="0"/>
                  <a:pt x="19388" y="1"/>
                  <a:pt x="19312" y="2"/>
                </a:cubicBezTo>
                <a:cubicBezTo>
                  <a:pt x="13014" y="85"/>
                  <a:pt x="6906" y="3848"/>
                  <a:pt x="4001" y="9420"/>
                </a:cubicBezTo>
                <a:cubicBezTo>
                  <a:pt x="0" y="17087"/>
                  <a:pt x="2120" y="28541"/>
                  <a:pt x="10835" y="31827"/>
                </a:cubicBezTo>
                <a:cubicBezTo>
                  <a:pt x="12519" y="32466"/>
                  <a:pt x="14315" y="32746"/>
                  <a:pt x="16118" y="32746"/>
                </a:cubicBezTo>
                <a:cubicBezTo>
                  <a:pt x="17272" y="32746"/>
                  <a:pt x="18429" y="32632"/>
                  <a:pt x="19562" y="32423"/>
                </a:cubicBezTo>
                <a:cubicBezTo>
                  <a:pt x="24182" y="31577"/>
                  <a:pt x="28540" y="29125"/>
                  <a:pt x="31421" y="25422"/>
                </a:cubicBezTo>
                <a:cubicBezTo>
                  <a:pt x="34314" y="21731"/>
                  <a:pt x="35648" y="16778"/>
                  <a:pt x="34719" y="12182"/>
                </a:cubicBezTo>
                <a:cubicBezTo>
                  <a:pt x="33671" y="6991"/>
                  <a:pt x="29695" y="2502"/>
                  <a:pt x="24682" y="823"/>
                </a:cubicBezTo>
                <a:cubicBezTo>
                  <a:pt x="23027" y="264"/>
                  <a:pt x="21285" y="0"/>
                  <a:pt x="1954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2"/>
                </a:solidFill>
                <a:latin typeface="Libre Bodoni"/>
                <a:ea typeface="Libre Bodoni"/>
                <a:cs typeface="Libre Bodoni"/>
                <a:sym typeface="Libre Bodoni"/>
              </a:rPr>
              <a:t>05.</a:t>
            </a:r>
            <a:endParaRPr/>
          </a:p>
        </p:txBody>
      </p:sp>
      <p:sp>
        <p:nvSpPr>
          <p:cNvPr id="1113" name="Google Shape;1113;p43"/>
          <p:cNvSpPr/>
          <p:nvPr/>
        </p:nvSpPr>
        <p:spPr>
          <a:xfrm>
            <a:off x="4602211" y="4277877"/>
            <a:ext cx="891200" cy="818675"/>
          </a:xfrm>
          <a:custGeom>
            <a:rect b="b" l="l" r="r" t="t"/>
            <a:pathLst>
              <a:path extrusionOk="0" h="32747" w="35648">
                <a:moveTo>
                  <a:pt x="19540" y="0"/>
                </a:moveTo>
                <a:cubicBezTo>
                  <a:pt x="19464" y="0"/>
                  <a:pt x="19388" y="1"/>
                  <a:pt x="19312" y="2"/>
                </a:cubicBezTo>
                <a:cubicBezTo>
                  <a:pt x="13014" y="85"/>
                  <a:pt x="6906" y="3848"/>
                  <a:pt x="4001" y="9420"/>
                </a:cubicBezTo>
                <a:cubicBezTo>
                  <a:pt x="0" y="17087"/>
                  <a:pt x="2120" y="28541"/>
                  <a:pt x="10835" y="31827"/>
                </a:cubicBezTo>
                <a:cubicBezTo>
                  <a:pt x="12519" y="32466"/>
                  <a:pt x="14315" y="32746"/>
                  <a:pt x="16118" y="32746"/>
                </a:cubicBezTo>
                <a:cubicBezTo>
                  <a:pt x="17272" y="32746"/>
                  <a:pt x="18429" y="32632"/>
                  <a:pt x="19562" y="32423"/>
                </a:cubicBezTo>
                <a:cubicBezTo>
                  <a:pt x="24182" y="31577"/>
                  <a:pt x="28540" y="29125"/>
                  <a:pt x="31421" y="25422"/>
                </a:cubicBezTo>
                <a:cubicBezTo>
                  <a:pt x="34314" y="21731"/>
                  <a:pt x="35648" y="16778"/>
                  <a:pt x="34719" y="12182"/>
                </a:cubicBezTo>
                <a:cubicBezTo>
                  <a:pt x="33671" y="6991"/>
                  <a:pt x="29695" y="2502"/>
                  <a:pt x="24682" y="823"/>
                </a:cubicBezTo>
                <a:cubicBezTo>
                  <a:pt x="23027" y="264"/>
                  <a:pt x="21285" y="0"/>
                  <a:pt x="1954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2"/>
                </a:solidFill>
                <a:latin typeface="Libre Bodoni"/>
                <a:ea typeface="Libre Bodoni"/>
                <a:cs typeface="Libre Bodoni"/>
                <a:sym typeface="Libre Bodoni"/>
              </a:rPr>
              <a:t>1</a:t>
            </a:r>
            <a:r>
              <a:rPr lang="en" sz="2200">
                <a:solidFill>
                  <a:schemeClr val="lt2"/>
                </a:solidFill>
                <a:latin typeface="Libre Bodoni"/>
                <a:ea typeface="Libre Bodoni"/>
                <a:cs typeface="Libre Bodoni"/>
                <a:sym typeface="Libre Bodoni"/>
              </a:rPr>
              <a:t>0.</a:t>
            </a:r>
            <a:endParaRPr/>
          </a:p>
        </p:txBody>
      </p:sp>
      <p:sp>
        <p:nvSpPr>
          <p:cNvPr id="1114" name="Google Shape;1114;p43"/>
          <p:cNvSpPr txBox="1"/>
          <p:nvPr/>
        </p:nvSpPr>
        <p:spPr>
          <a:xfrm>
            <a:off x="1593800" y="4404525"/>
            <a:ext cx="2528100" cy="4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2"/>
                </a:solidFill>
                <a:latin typeface="Libre Bodoni"/>
                <a:ea typeface="Libre Bodoni"/>
                <a:cs typeface="Libre Bodoni"/>
                <a:sym typeface="Libre Bodoni"/>
              </a:rPr>
              <a:t>Dataset </a:t>
            </a:r>
            <a:endParaRPr>
              <a:solidFill>
                <a:schemeClr val="lt2"/>
              </a:solidFill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1115" name="Google Shape;1115;p43"/>
          <p:cNvSpPr txBox="1"/>
          <p:nvPr/>
        </p:nvSpPr>
        <p:spPr>
          <a:xfrm>
            <a:off x="5493400" y="3591288"/>
            <a:ext cx="24015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2"/>
                </a:solidFill>
                <a:latin typeface="Libre Bodoni"/>
                <a:ea typeface="Libre Bodoni"/>
                <a:cs typeface="Libre Bodoni"/>
                <a:sym typeface="Libre Bodoni"/>
              </a:rPr>
              <a:t>Conclusion</a:t>
            </a:r>
            <a:endParaRPr>
              <a:solidFill>
                <a:schemeClr val="lt2"/>
              </a:solidFill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1116" name="Google Shape;1116;p43"/>
          <p:cNvSpPr txBox="1"/>
          <p:nvPr>
            <p:ph idx="12" type="sldNum"/>
          </p:nvPr>
        </p:nvSpPr>
        <p:spPr>
          <a:xfrm>
            <a:off x="8487384" y="47029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2000"/>
              <a:t>‹#›</a:t>
            </a:fld>
            <a:endParaRPr b="1"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0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p44"/>
          <p:cNvSpPr/>
          <p:nvPr/>
        </p:nvSpPr>
        <p:spPr>
          <a:xfrm>
            <a:off x="1115562" y="1415650"/>
            <a:ext cx="1294379" cy="1189044"/>
          </a:xfrm>
          <a:custGeom>
            <a:rect b="b" l="l" r="r" t="t"/>
            <a:pathLst>
              <a:path extrusionOk="0" h="32747" w="35648">
                <a:moveTo>
                  <a:pt x="19540" y="0"/>
                </a:moveTo>
                <a:cubicBezTo>
                  <a:pt x="19464" y="0"/>
                  <a:pt x="19388" y="1"/>
                  <a:pt x="19312" y="2"/>
                </a:cubicBezTo>
                <a:cubicBezTo>
                  <a:pt x="13014" y="85"/>
                  <a:pt x="6906" y="3848"/>
                  <a:pt x="4001" y="9420"/>
                </a:cubicBezTo>
                <a:cubicBezTo>
                  <a:pt x="0" y="17087"/>
                  <a:pt x="2120" y="28541"/>
                  <a:pt x="10835" y="31827"/>
                </a:cubicBezTo>
                <a:cubicBezTo>
                  <a:pt x="12519" y="32466"/>
                  <a:pt x="14315" y="32746"/>
                  <a:pt x="16118" y="32746"/>
                </a:cubicBezTo>
                <a:cubicBezTo>
                  <a:pt x="17272" y="32746"/>
                  <a:pt x="18429" y="32632"/>
                  <a:pt x="19562" y="32423"/>
                </a:cubicBezTo>
                <a:cubicBezTo>
                  <a:pt x="24182" y="31577"/>
                  <a:pt x="28540" y="29125"/>
                  <a:pt x="31421" y="25422"/>
                </a:cubicBezTo>
                <a:cubicBezTo>
                  <a:pt x="34314" y="21731"/>
                  <a:pt x="35648" y="16778"/>
                  <a:pt x="34719" y="12182"/>
                </a:cubicBezTo>
                <a:cubicBezTo>
                  <a:pt x="33671" y="6991"/>
                  <a:pt x="29695" y="2502"/>
                  <a:pt x="24682" y="823"/>
                </a:cubicBezTo>
                <a:cubicBezTo>
                  <a:pt x="23027" y="264"/>
                  <a:pt x="21285" y="0"/>
                  <a:pt x="1954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2" name="Google Shape;1122;p44"/>
          <p:cNvSpPr txBox="1"/>
          <p:nvPr>
            <p:ph type="title"/>
          </p:nvPr>
        </p:nvSpPr>
        <p:spPr>
          <a:xfrm>
            <a:off x="1075750" y="2785850"/>
            <a:ext cx="45969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Introduction</a:t>
            </a:r>
            <a:endParaRPr/>
          </a:p>
        </p:txBody>
      </p:sp>
      <p:sp>
        <p:nvSpPr>
          <p:cNvPr id="1123" name="Google Shape;1123;p44"/>
          <p:cNvSpPr txBox="1"/>
          <p:nvPr>
            <p:ph idx="2" type="title"/>
          </p:nvPr>
        </p:nvSpPr>
        <p:spPr>
          <a:xfrm>
            <a:off x="1075750" y="1633963"/>
            <a:ext cx="1374000" cy="75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124" name="Google Shape;1124;p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2000">
                <a:solidFill>
                  <a:schemeClr val="dk1"/>
                </a:solidFill>
              </a:rPr>
              <a:t>‹#›</a:t>
            </a:fld>
            <a:endParaRPr b="1"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8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Google Shape;1129;p45"/>
          <p:cNvSpPr txBox="1"/>
          <p:nvPr>
            <p:ph idx="1" type="subTitle"/>
          </p:nvPr>
        </p:nvSpPr>
        <p:spPr>
          <a:xfrm>
            <a:off x="705925" y="1477732"/>
            <a:ext cx="6074700" cy="39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714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130" name="Google Shape;1130;p45"/>
          <p:cNvSpPr txBox="1"/>
          <p:nvPr>
            <p:ph idx="2" type="title"/>
          </p:nvPr>
        </p:nvSpPr>
        <p:spPr>
          <a:xfrm>
            <a:off x="2824875" y="144075"/>
            <a:ext cx="4545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INTRODUCTION</a:t>
            </a:r>
            <a:endParaRPr/>
          </a:p>
        </p:txBody>
      </p:sp>
      <p:sp>
        <p:nvSpPr>
          <p:cNvPr id="1131" name="Google Shape;1131;p45"/>
          <p:cNvSpPr/>
          <p:nvPr/>
        </p:nvSpPr>
        <p:spPr>
          <a:xfrm>
            <a:off x="7642400" y="1288838"/>
            <a:ext cx="885550" cy="792350"/>
          </a:xfrm>
          <a:custGeom>
            <a:rect b="b" l="l" r="r" t="t"/>
            <a:pathLst>
              <a:path extrusionOk="0" h="31694" w="35422">
                <a:moveTo>
                  <a:pt x="19100" y="0"/>
                </a:moveTo>
                <a:cubicBezTo>
                  <a:pt x="14313" y="0"/>
                  <a:pt x="9640" y="1587"/>
                  <a:pt x="6978" y="4887"/>
                </a:cubicBezTo>
                <a:cubicBezTo>
                  <a:pt x="155" y="13353"/>
                  <a:pt x="1" y="27664"/>
                  <a:pt x="12121" y="31010"/>
                </a:cubicBezTo>
                <a:lnTo>
                  <a:pt x="12121" y="31022"/>
                </a:lnTo>
                <a:cubicBezTo>
                  <a:pt x="13786" y="31479"/>
                  <a:pt x="15506" y="31694"/>
                  <a:pt x="17231" y="31694"/>
                </a:cubicBezTo>
                <a:cubicBezTo>
                  <a:pt x="19994" y="31694"/>
                  <a:pt x="22768" y="31142"/>
                  <a:pt x="25349" y="30152"/>
                </a:cubicBezTo>
                <a:cubicBezTo>
                  <a:pt x="26980" y="29521"/>
                  <a:pt x="28564" y="28712"/>
                  <a:pt x="29802" y="27497"/>
                </a:cubicBezTo>
                <a:cubicBezTo>
                  <a:pt x="33302" y="24045"/>
                  <a:pt x="35422" y="16603"/>
                  <a:pt x="35195" y="11829"/>
                </a:cubicBezTo>
                <a:cubicBezTo>
                  <a:pt x="34828" y="4121"/>
                  <a:pt x="26816" y="0"/>
                  <a:pt x="191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2" name="Google Shape;1132;p45"/>
          <p:cNvSpPr/>
          <p:nvPr/>
        </p:nvSpPr>
        <p:spPr>
          <a:xfrm rot="1760258">
            <a:off x="7305762" y="1881368"/>
            <a:ext cx="413469" cy="304274"/>
          </a:xfrm>
          <a:custGeom>
            <a:rect b="b" l="l" r="r" t="t"/>
            <a:pathLst>
              <a:path extrusionOk="0" h="8549" w="11586">
                <a:moveTo>
                  <a:pt x="5798" y="1"/>
                </a:moveTo>
                <a:cubicBezTo>
                  <a:pt x="5759" y="1"/>
                  <a:pt x="5719" y="2"/>
                  <a:pt x="5680" y="3"/>
                </a:cubicBezTo>
                <a:cubicBezTo>
                  <a:pt x="2298" y="134"/>
                  <a:pt x="0" y="4456"/>
                  <a:pt x="2334" y="7135"/>
                </a:cubicBezTo>
                <a:cubicBezTo>
                  <a:pt x="3181" y="8110"/>
                  <a:pt x="4537" y="8549"/>
                  <a:pt x="5930" y="8549"/>
                </a:cubicBezTo>
                <a:cubicBezTo>
                  <a:pt x="7648" y="8549"/>
                  <a:pt x="9424" y="7881"/>
                  <a:pt x="10371" y="6730"/>
                </a:cubicBezTo>
                <a:cubicBezTo>
                  <a:pt x="11418" y="5456"/>
                  <a:pt x="11585" y="3420"/>
                  <a:pt x="10514" y="2170"/>
                </a:cubicBezTo>
                <a:cubicBezTo>
                  <a:pt x="10025" y="1598"/>
                  <a:pt x="9359" y="1229"/>
                  <a:pt x="8692" y="896"/>
                </a:cubicBezTo>
                <a:cubicBezTo>
                  <a:pt x="7786" y="437"/>
                  <a:pt x="6815" y="1"/>
                  <a:pt x="579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3" name="Google Shape;1133;p45"/>
          <p:cNvSpPr/>
          <p:nvPr/>
        </p:nvSpPr>
        <p:spPr>
          <a:xfrm>
            <a:off x="638450" y="767825"/>
            <a:ext cx="7646400" cy="40512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1134" name="Google Shape;1134;p45"/>
          <p:cNvSpPr txBox="1"/>
          <p:nvPr/>
        </p:nvSpPr>
        <p:spPr>
          <a:xfrm>
            <a:off x="1016050" y="1008250"/>
            <a:ext cx="6751200" cy="39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0989" lvl="0" marL="380989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</a:pPr>
            <a:r>
              <a:rPr b="1" lang="en">
                <a:latin typeface="Merriweather"/>
                <a:ea typeface="Merriweather"/>
                <a:cs typeface="Merriweather"/>
                <a:sym typeface="Merriweather"/>
              </a:rPr>
              <a:t>Citrus are acidic fruits that is consumed worldwide.</a:t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1714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80989" lvl="0" marL="380989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</a:pPr>
            <a:r>
              <a:rPr b="1" lang="en">
                <a:latin typeface="Merriweather"/>
                <a:ea typeface="Merriweather"/>
                <a:cs typeface="Merriweather"/>
                <a:sym typeface="Merriweather"/>
              </a:rPr>
              <a:t>Common citrus includes lemon, lime, orange, grapefruit etc.</a:t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1714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80989" lvl="0" marL="380989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erriweather"/>
              <a:buChar char="•"/>
            </a:pPr>
            <a:r>
              <a:rPr b="1" lang="en">
                <a:latin typeface="Merriweather"/>
                <a:ea typeface="Merriweather"/>
                <a:cs typeface="Merriweather"/>
                <a:sym typeface="Merriweather"/>
              </a:rPr>
              <a:t>These acidic fruits from which refreshing lemonades to tangy orange juices enjoyed by people worldwide</a:t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1714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80989" lvl="0" marL="380989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erriweather"/>
              <a:buChar char="•"/>
            </a:pPr>
            <a:r>
              <a:rPr b="1" lang="en">
                <a:latin typeface="Merriweather"/>
                <a:ea typeface="Merriweather"/>
                <a:cs typeface="Merriweather"/>
                <a:sym typeface="Merriweather"/>
              </a:rPr>
              <a:t>Despite their popularity and widespread cultivation, citrus trees are vulnerable to a range of diseases</a:t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1714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80989" lvl="0" marL="380989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erriweather"/>
              <a:buChar char="•"/>
            </a:pPr>
            <a:r>
              <a:rPr b="1" lang="en">
                <a:latin typeface="Merriweather"/>
                <a:ea typeface="Merriweather"/>
                <a:cs typeface="Merriweather"/>
                <a:sym typeface="Merriweather"/>
              </a:rPr>
              <a:t> that pose significant challenges to farmers and consumers alike.</a:t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1714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1135" name="Google Shape;1135;p4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2000"/>
              <a:t>‹#›</a:t>
            </a:fld>
            <a:endParaRPr b="1"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9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46"/>
          <p:cNvSpPr txBox="1"/>
          <p:nvPr/>
        </p:nvSpPr>
        <p:spPr>
          <a:xfrm>
            <a:off x="5720700" y="791800"/>
            <a:ext cx="342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1141" name="Google Shape;1141;p46"/>
          <p:cNvSpPr txBox="1"/>
          <p:nvPr/>
        </p:nvSpPr>
        <p:spPr>
          <a:xfrm>
            <a:off x="7454775" y="1093500"/>
            <a:ext cx="145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>
              <a:solidFill>
                <a:srgbClr val="0D0D0D"/>
              </a:solidFill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1142" name="Google Shape;1142;p46"/>
          <p:cNvSpPr txBox="1"/>
          <p:nvPr/>
        </p:nvSpPr>
        <p:spPr>
          <a:xfrm>
            <a:off x="7259975" y="629950"/>
            <a:ext cx="145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>
              <a:solidFill>
                <a:srgbClr val="0D0D0D"/>
              </a:solidFill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1143" name="Google Shape;1143;p46"/>
          <p:cNvSpPr txBox="1"/>
          <p:nvPr/>
        </p:nvSpPr>
        <p:spPr>
          <a:xfrm>
            <a:off x="7019975" y="319650"/>
            <a:ext cx="145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>
              <a:solidFill>
                <a:srgbClr val="0D0D0D"/>
              </a:solidFill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1144" name="Google Shape;1144;p46"/>
          <p:cNvSpPr txBox="1"/>
          <p:nvPr/>
        </p:nvSpPr>
        <p:spPr>
          <a:xfrm>
            <a:off x="7313000" y="1804375"/>
            <a:ext cx="145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>
              <a:solidFill>
                <a:srgbClr val="0D0D0D"/>
              </a:solidFill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1145" name="Google Shape;1145;p46"/>
          <p:cNvSpPr/>
          <p:nvPr/>
        </p:nvSpPr>
        <p:spPr>
          <a:xfrm>
            <a:off x="1730750" y="905675"/>
            <a:ext cx="1962000" cy="1240800"/>
          </a:xfrm>
          <a:prstGeom prst="cloudCallout">
            <a:avLst>
              <a:gd fmla="val -20833" name="adj1"/>
              <a:gd fmla="val 62500" name="adj2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1146" name="Google Shape;1146;p46"/>
          <p:cNvSpPr/>
          <p:nvPr/>
        </p:nvSpPr>
        <p:spPr>
          <a:xfrm>
            <a:off x="4720050" y="2374000"/>
            <a:ext cx="1962000" cy="1240800"/>
          </a:xfrm>
          <a:prstGeom prst="cloudCallout">
            <a:avLst>
              <a:gd fmla="val -20833" name="adj1"/>
              <a:gd fmla="val 62500" name="adj2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1147" name="Google Shape;1147;p46"/>
          <p:cNvSpPr/>
          <p:nvPr/>
        </p:nvSpPr>
        <p:spPr>
          <a:xfrm>
            <a:off x="1836825" y="2493463"/>
            <a:ext cx="1962000" cy="1240800"/>
          </a:xfrm>
          <a:prstGeom prst="cloudCallout">
            <a:avLst>
              <a:gd fmla="val -20833" name="adj1"/>
              <a:gd fmla="val 62500" name="adj2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1148" name="Google Shape;1148;p46"/>
          <p:cNvSpPr/>
          <p:nvPr/>
        </p:nvSpPr>
        <p:spPr>
          <a:xfrm>
            <a:off x="4611075" y="849900"/>
            <a:ext cx="1962000" cy="1240800"/>
          </a:xfrm>
          <a:prstGeom prst="cloudCallout">
            <a:avLst>
              <a:gd fmla="val -20833" name="adj1"/>
              <a:gd fmla="val 62500" name="adj2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1149" name="Google Shape;1149;p46"/>
          <p:cNvSpPr txBox="1"/>
          <p:nvPr/>
        </p:nvSpPr>
        <p:spPr>
          <a:xfrm>
            <a:off x="2076925" y="1278575"/>
            <a:ext cx="1615800" cy="4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D0D0D"/>
                </a:solidFill>
                <a:latin typeface="Asap"/>
                <a:ea typeface="Asap"/>
                <a:cs typeface="Asap"/>
                <a:sym typeface="Asap"/>
              </a:rPr>
              <a:t>BLACK SPOT</a:t>
            </a:r>
            <a:endParaRPr b="1">
              <a:solidFill>
                <a:srgbClr val="0D0D0D"/>
              </a:solidFill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1150" name="Google Shape;1150;p46"/>
          <p:cNvSpPr txBox="1"/>
          <p:nvPr/>
        </p:nvSpPr>
        <p:spPr>
          <a:xfrm>
            <a:off x="5017425" y="1313925"/>
            <a:ext cx="1149300" cy="4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D0D0D"/>
                </a:solidFill>
                <a:latin typeface="Asap"/>
                <a:ea typeface="Asap"/>
                <a:cs typeface="Asap"/>
                <a:sym typeface="Asap"/>
              </a:rPr>
              <a:t>GREENING</a:t>
            </a:r>
            <a:endParaRPr b="1">
              <a:solidFill>
                <a:srgbClr val="0D0D0D"/>
              </a:solidFill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1151" name="Google Shape;1151;p46"/>
          <p:cNvSpPr txBox="1"/>
          <p:nvPr/>
        </p:nvSpPr>
        <p:spPr>
          <a:xfrm>
            <a:off x="2186775" y="2949463"/>
            <a:ext cx="12621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D0D0D"/>
                </a:solidFill>
                <a:latin typeface="Asap"/>
                <a:ea typeface="Asap"/>
                <a:cs typeface="Asap"/>
                <a:sym typeface="Asap"/>
              </a:rPr>
              <a:t>MELANOSE</a:t>
            </a:r>
            <a:endParaRPr b="1">
              <a:solidFill>
                <a:srgbClr val="0D0D0D"/>
              </a:solidFill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1152" name="Google Shape;1152;p46"/>
          <p:cNvSpPr txBox="1"/>
          <p:nvPr/>
        </p:nvSpPr>
        <p:spPr>
          <a:xfrm>
            <a:off x="5077725" y="2829988"/>
            <a:ext cx="10287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D0D0D"/>
                </a:solidFill>
                <a:latin typeface="Asap"/>
                <a:ea typeface="Asap"/>
                <a:cs typeface="Asap"/>
                <a:sym typeface="Asap"/>
              </a:rPr>
              <a:t>CANKER</a:t>
            </a:r>
            <a:endParaRPr b="1">
              <a:solidFill>
                <a:srgbClr val="0D0D0D"/>
              </a:solidFill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1153" name="Google Shape;1153;p4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2000"/>
              <a:t>‹#›</a:t>
            </a:fld>
            <a:endParaRPr b="1" sz="2000"/>
          </a:p>
        </p:txBody>
      </p:sp>
      <p:sp>
        <p:nvSpPr>
          <p:cNvPr id="1154" name="Google Shape;1154;p46"/>
          <p:cNvSpPr/>
          <p:nvPr/>
        </p:nvSpPr>
        <p:spPr>
          <a:xfrm>
            <a:off x="2017075" y="173000"/>
            <a:ext cx="4910100" cy="393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D0D0D"/>
                </a:solidFill>
                <a:latin typeface="Libre Bodoni"/>
                <a:ea typeface="Libre Bodoni"/>
                <a:cs typeface="Libre Bodoni"/>
                <a:sym typeface="Libre Bodoni"/>
              </a:rPr>
              <a:t>Citrus Diseases Related to This Study</a:t>
            </a:r>
            <a:endParaRPr sz="2000">
              <a:solidFill>
                <a:srgbClr val="0D0D0D"/>
              </a:solidFill>
              <a:latin typeface="Libre Bodoni"/>
              <a:ea typeface="Libre Bodoni"/>
              <a:cs typeface="Libre Bodoni"/>
              <a:sym typeface="Libre Bodoni"/>
            </a:endParaRPr>
          </a:p>
        </p:txBody>
      </p:sp>
      <p:sp>
        <p:nvSpPr>
          <p:cNvPr id="1155" name="Google Shape;1155;p46"/>
          <p:cNvSpPr txBox="1"/>
          <p:nvPr/>
        </p:nvSpPr>
        <p:spPr>
          <a:xfrm>
            <a:off x="2076925" y="4081275"/>
            <a:ext cx="6396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his study focuses on the early detection of citrus diseases using object detection models</a:t>
            </a:r>
            <a:endParaRPr/>
          </a:p>
        </p:txBody>
      </p:sp>
      <p:sp>
        <p:nvSpPr>
          <p:cNvPr id="1156" name="Google Shape;1156;p46"/>
          <p:cNvSpPr/>
          <p:nvPr/>
        </p:nvSpPr>
        <p:spPr>
          <a:xfrm>
            <a:off x="935325" y="4149050"/>
            <a:ext cx="901500" cy="3936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ap"/>
              <a:ea typeface="Asap"/>
              <a:cs typeface="Asap"/>
              <a:sym typeface="Asap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0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Google Shape;1161;p47"/>
          <p:cNvSpPr/>
          <p:nvPr/>
        </p:nvSpPr>
        <p:spPr>
          <a:xfrm>
            <a:off x="1115562" y="1415650"/>
            <a:ext cx="1294379" cy="1189044"/>
          </a:xfrm>
          <a:custGeom>
            <a:rect b="b" l="l" r="r" t="t"/>
            <a:pathLst>
              <a:path extrusionOk="0" h="32747" w="35648">
                <a:moveTo>
                  <a:pt x="19540" y="0"/>
                </a:moveTo>
                <a:cubicBezTo>
                  <a:pt x="19464" y="0"/>
                  <a:pt x="19388" y="1"/>
                  <a:pt x="19312" y="2"/>
                </a:cubicBezTo>
                <a:cubicBezTo>
                  <a:pt x="13014" y="85"/>
                  <a:pt x="6906" y="3848"/>
                  <a:pt x="4001" y="9420"/>
                </a:cubicBezTo>
                <a:cubicBezTo>
                  <a:pt x="0" y="17087"/>
                  <a:pt x="2120" y="28541"/>
                  <a:pt x="10835" y="31827"/>
                </a:cubicBezTo>
                <a:cubicBezTo>
                  <a:pt x="12519" y="32466"/>
                  <a:pt x="14315" y="32746"/>
                  <a:pt x="16118" y="32746"/>
                </a:cubicBezTo>
                <a:cubicBezTo>
                  <a:pt x="17272" y="32746"/>
                  <a:pt x="18429" y="32632"/>
                  <a:pt x="19562" y="32423"/>
                </a:cubicBezTo>
                <a:cubicBezTo>
                  <a:pt x="24182" y="31577"/>
                  <a:pt x="28540" y="29125"/>
                  <a:pt x="31421" y="25422"/>
                </a:cubicBezTo>
                <a:cubicBezTo>
                  <a:pt x="34314" y="21731"/>
                  <a:pt x="35648" y="16778"/>
                  <a:pt x="34719" y="12182"/>
                </a:cubicBezTo>
                <a:cubicBezTo>
                  <a:pt x="33671" y="6991"/>
                  <a:pt x="29695" y="2502"/>
                  <a:pt x="24682" y="823"/>
                </a:cubicBezTo>
                <a:cubicBezTo>
                  <a:pt x="23027" y="264"/>
                  <a:pt x="21285" y="0"/>
                  <a:pt x="1954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2" name="Google Shape;1162;p47"/>
          <p:cNvSpPr txBox="1"/>
          <p:nvPr>
            <p:ph type="title"/>
          </p:nvPr>
        </p:nvSpPr>
        <p:spPr>
          <a:xfrm>
            <a:off x="1075750" y="2785850"/>
            <a:ext cx="45969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Motivation</a:t>
            </a:r>
            <a:endParaRPr/>
          </a:p>
        </p:txBody>
      </p:sp>
      <p:sp>
        <p:nvSpPr>
          <p:cNvPr id="1163" name="Google Shape;1163;p47"/>
          <p:cNvSpPr txBox="1"/>
          <p:nvPr>
            <p:ph idx="2" type="title"/>
          </p:nvPr>
        </p:nvSpPr>
        <p:spPr>
          <a:xfrm>
            <a:off x="1075750" y="1633963"/>
            <a:ext cx="1374000" cy="75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164" name="Google Shape;1164;p4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2000">
                <a:solidFill>
                  <a:schemeClr val="dk1"/>
                </a:solidFill>
              </a:rPr>
              <a:t>‹#›</a:t>
            </a:fld>
            <a:endParaRPr b="1"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8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p48"/>
          <p:cNvSpPr txBox="1"/>
          <p:nvPr/>
        </p:nvSpPr>
        <p:spPr>
          <a:xfrm>
            <a:off x="3619775" y="150525"/>
            <a:ext cx="4433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rPr>
              <a:t>MOTIVATION</a:t>
            </a:r>
            <a:endParaRPr b="1" sz="1800">
              <a:solidFill>
                <a:schemeClr val="lt2"/>
              </a:solidFill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1170" name="Google Shape;1170;p48"/>
          <p:cNvSpPr txBox="1"/>
          <p:nvPr/>
        </p:nvSpPr>
        <p:spPr>
          <a:xfrm>
            <a:off x="637500" y="721200"/>
            <a:ext cx="7869000" cy="39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0989" lvl="0" marL="380989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Char char="•"/>
            </a:pPr>
            <a:r>
              <a:rPr lang="en" sz="1600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rPr>
              <a:t>According to WORLD RESOURCES INSTITUTE wasted food costs the global economy more than $ 1 trillion every year. [1] </a:t>
            </a:r>
            <a:endParaRPr sz="1600">
              <a:solidFill>
                <a:schemeClr val="lt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80989" lvl="0" marL="380989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erriweather"/>
              <a:buChar char="•"/>
            </a:pPr>
            <a:r>
              <a:rPr lang="en" sz="1600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rPr>
              <a:t>I</a:t>
            </a:r>
            <a:r>
              <a:rPr lang="en" sz="1600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rPr>
              <a:t>mpacting both agricultural productivity and the economic livelihood of farmers</a:t>
            </a:r>
            <a:endParaRPr sz="1600">
              <a:solidFill>
                <a:schemeClr val="lt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80989" lvl="0" marL="380989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Char char="•"/>
            </a:pPr>
            <a:r>
              <a:rPr lang="en" sz="1600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rPr>
              <a:t>Early detection of plant diseases can help</a:t>
            </a:r>
            <a:endParaRPr sz="1600">
              <a:solidFill>
                <a:schemeClr val="lt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Char char="■"/>
            </a:pPr>
            <a:r>
              <a:rPr lang="en" sz="1600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rPr>
              <a:t> farmers to decrease production loss.</a:t>
            </a:r>
            <a:endParaRPr sz="1600">
              <a:solidFill>
                <a:schemeClr val="lt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Char char="■"/>
            </a:pPr>
            <a:r>
              <a:rPr lang="en" sz="1600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rPr>
              <a:t>to reduce loss of production and increase the fruit’s quality.</a:t>
            </a:r>
            <a:endParaRPr sz="1600">
              <a:solidFill>
                <a:schemeClr val="lt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80989" lvl="0" marL="380989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Char char="•"/>
            </a:pPr>
            <a:r>
              <a:rPr lang="en" sz="1600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rPr>
              <a:t>Inspired by this, the thesis topic ‘Deep Learning-Based Disease Detection in Citrus Plants’ was chosen.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1171" name="Google Shape;1171;p48"/>
          <p:cNvSpPr/>
          <p:nvPr/>
        </p:nvSpPr>
        <p:spPr>
          <a:xfrm>
            <a:off x="1363525" y="2782800"/>
            <a:ext cx="636300" cy="2970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1172" name="Google Shape;1172;p48"/>
          <p:cNvSpPr/>
          <p:nvPr/>
        </p:nvSpPr>
        <p:spPr>
          <a:xfrm>
            <a:off x="1363525" y="3253350"/>
            <a:ext cx="636300" cy="2970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1173" name="Google Shape;1173;p4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2000"/>
              <a:t>‹#›</a:t>
            </a:fld>
            <a:endParaRPr b="1"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Herbalist's Shop Business Plan by Slidesgo">
  <a:themeElements>
    <a:clrScheme name="Simple Light">
      <a:dk1>
        <a:srgbClr val="FFFFFF"/>
      </a:dk1>
      <a:lt1>
        <a:srgbClr val="EEF3DB"/>
      </a:lt1>
      <a:dk2>
        <a:srgbClr val="2A5717"/>
      </a:dk2>
      <a:lt2>
        <a:srgbClr val="41571E"/>
      </a:lt2>
      <a:accent1>
        <a:srgbClr val="748E1E"/>
      </a:accent1>
      <a:accent2>
        <a:srgbClr val="8A9F53"/>
      </a:accent2>
      <a:accent3>
        <a:srgbClr val="D2E296"/>
      </a:accent3>
      <a:accent4>
        <a:srgbClr val="D0AF84"/>
      </a:accent4>
      <a:accent5>
        <a:srgbClr val="DDC29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