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813" y="586760"/>
            <a:ext cx="7772400" cy="1470025"/>
          </a:xfrm>
        </p:spPr>
        <p:txBody>
          <a:bodyPr/>
          <a:lstStyle/>
          <a:p>
            <a:r>
              <a:rPr dirty="0"/>
              <a:t>Password Strength Checker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86897"/>
            <a:ext cx="6400800" cy="2374490"/>
          </a:xfrm>
        </p:spPr>
        <p:txBody>
          <a:bodyPr>
            <a:normAutofit fontScale="62500" lnSpcReduction="20000"/>
          </a:bodyPr>
          <a:lstStyle/>
          <a:p>
            <a:r>
              <a:rPr dirty="0"/>
              <a:t>Cybersecurity Mini Project Presentation</a:t>
            </a:r>
          </a:p>
          <a:p>
            <a:endParaRPr dirty="0"/>
          </a:p>
          <a:p>
            <a:r>
              <a:rPr dirty="0"/>
              <a:t>Presented By:</a:t>
            </a:r>
          </a:p>
          <a:p>
            <a:r>
              <a:rPr dirty="0"/>
              <a:t>- Atul Nirmal (Roll No. 34)</a:t>
            </a:r>
          </a:p>
          <a:p>
            <a:r>
              <a:rPr dirty="0"/>
              <a:t>- Ashish Mohite (Roll No. 29)</a:t>
            </a:r>
          </a:p>
          <a:p>
            <a:endParaRPr dirty="0"/>
          </a:p>
          <a:p>
            <a:r>
              <a:rPr dirty="0"/>
              <a:t>Sathaye College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Passwords are the first line of defense in digital security.</a:t>
            </a:r>
          </a:p>
          <a:p>
            <a:r>
              <a:t>Weak passwords are easy to guess or hack.</a:t>
            </a:r>
          </a:p>
          <a:p>
            <a:r>
              <a:t>This project focuses on checking the strength of passwords using Python.</a:t>
            </a:r>
          </a:p>
          <a:p>
            <a:r>
              <a:t>It helps users understand what makes a strong password.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To create a simple program that checks password strength.</a:t>
            </a:r>
          </a:p>
          <a:p>
            <a:r>
              <a:t>To classify passwords as Weak, Medium, or Strong.</a:t>
            </a:r>
          </a:p>
          <a:p>
            <a:r>
              <a:t>To promote awareness about good password practices.</a:t>
            </a:r>
          </a:p>
          <a:p>
            <a:r>
              <a:t>To apply basic Python and cybersecurity concepts.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Python – Programming language</a:t>
            </a:r>
          </a:p>
          <a:p>
            <a:r>
              <a:t>Replit – Writing and running the code</a:t>
            </a:r>
          </a:p>
          <a:p>
            <a:r>
              <a:t>GitHub – Uploading and sharing project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052"/>
            <a:ext cx="8229600" cy="5083944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pPr lvl="6"/>
            <a:r>
              <a:rPr dirty="0"/>
              <a:t>User enters a password.</a:t>
            </a:r>
          </a:p>
          <a:p>
            <a:r>
              <a:rPr dirty="0"/>
              <a:t>Program checks:</a:t>
            </a:r>
          </a:p>
          <a:p>
            <a:r>
              <a:rPr dirty="0"/>
              <a:t> - Minimum 8 characters</a:t>
            </a:r>
          </a:p>
          <a:p>
            <a:r>
              <a:rPr dirty="0"/>
              <a:t> - At least one lowercase letter</a:t>
            </a:r>
          </a:p>
          <a:p>
            <a:r>
              <a:rPr dirty="0"/>
              <a:t> - At least one uppercase letter</a:t>
            </a:r>
          </a:p>
          <a:p>
            <a:r>
              <a:rPr dirty="0"/>
              <a:t> - At least one digit</a:t>
            </a:r>
          </a:p>
          <a:p>
            <a:r>
              <a:rPr dirty="0"/>
              <a:t> - At least one special character</a:t>
            </a:r>
          </a:p>
          <a:p>
            <a:r>
              <a:rPr dirty="0"/>
              <a:t>Classifies password as Strong, Medium, or Weak.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Output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"Output: Password Strength: Strong"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7645"/>
            <a:ext cx="8229600" cy="4525963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The tool successfully checks password strength.</a:t>
            </a:r>
          </a:p>
          <a:p>
            <a:r>
              <a:rPr dirty="0"/>
              <a:t>It’s a basic but useful cybersecurity tool.</a:t>
            </a:r>
          </a:p>
          <a:p>
            <a:r>
              <a:rPr dirty="0"/>
              <a:t>Helps users make better password choices.</a:t>
            </a:r>
          </a:p>
          <a:p>
            <a:r>
              <a:rPr dirty="0"/>
              <a:t>Can be expanded into login systems in the future.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226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Password Strength Checker</vt:lpstr>
      <vt:lpstr>Introduction</vt:lpstr>
      <vt:lpstr>Objective</vt:lpstr>
      <vt:lpstr>Technology Used</vt:lpstr>
      <vt:lpstr>Working of the Project</vt:lpstr>
      <vt:lpstr>Output 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Atul Nirmal</dc:creator>
  <cp:keywords/>
  <dc:description>generated using python-pptx</dc:description>
  <cp:lastModifiedBy>Atul Nirmal</cp:lastModifiedBy>
  <cp:revision>4</cp:revision>
  <dcterms:created xsi:type="dcterms:W3CDTF">2013-01-27T09:14:16Z</dcterms:created>
  <dcterms:modified xsi:type="dcterms:W3CDTF">2025-05-12T13:33:36Z</dcterms:modified>
  <cp:category/>
</cp:coreProperties>
</file>