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E8E12-8497-3A4B-8FAA-ADE5FC72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CC396-4E03-984E-9683-4C5B69298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095CE-3487-6646-83B6-1BCFA0DAB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532B-9C2D-B342-822C-04F3AF151AA9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24AC7-3A8E-9144-A129-500362D1D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C81D6-A070-E34F-B08D-80DBF776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CFC8-00DA-F84A-B3C7-0837D02B5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1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6473-83C0-7348-8773-8874EFAA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8C0DD-DC04-3D48-8BB7-24D5C411C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35053-F2A2-0143-A112-2A19CF2B9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532B-9C2D-B342-822C-04F3AF151AA9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0C3FD-1832-E449-A8AC-D3ED8ACF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0E275-7D50-B040-A6CF-93C1BD11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CFC8-00DA-F84A-B3C7-0837D02B5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4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381531-216F-BD4D-A6AB-097E9DF96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A42C4-75CB-3845-BCE2-2AD9BE8A4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AE692-FC5B-EA4B-A084-565CE18B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532B-9C2D-B342-822C-04F3AF151AA9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FB6E8-A455-784F-8045-443ED231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0F179-D538-7D46-B3DE-534C9CA4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CFC8-00DA-F84A-B3C7-0837D02B5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7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95CB-E444-F44F-8D11-78C122C5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0C512-4572-9B47-A188-AB3930AF3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1FA11-16BC-5F47-B092-03A50695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532B-9C2D-B342-822C-04F3AF151AA9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D6E85-36BF-D04D-9CC7-8F54E87E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3ADFD-05AE-CD41-A151-4D324AF4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CFC8-00DA-F84A-B3C7-0837D02B5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853C-E2A7-E44D-AC1E-5205390B4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F2250-07FD-F04E-821B-947DE3D1B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12435-9FB7-244C-A60B-46C47A014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532B-9C2D-B342-822C-04F3AF151AA9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E05CB-759D-C24B-8CD2-CDFFE6B7C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A8177-6C3C-6448-BA89-E583C212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CFC8-00DA-F84A-B3C7-0837D02B5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1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B6EE-7023-9840-9A29-93D90A3F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0032E-9C5A-E444-89DF-49D0F8E1D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B92EC-E1E3-E449-B0C7-9CF635FB1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69084-CABD-5041-BC1F-5214DFA5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532B-9C2D-B342-822C-04F3AF151AA9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6083A-BEB4-4544-A9D5-5773C01C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4EE5B-9D41-0A4F-96E6-DA6DE1AB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CFC8-00DA-F84A-B3C7-0837D02B5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9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FDC1-8B75-5A40-A588-653945223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FA986-A04B-E247-B0C2-AF78E8729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4EBA6-549F-2548-8391-713E9A78D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F242F-EC1F-0C43-8586-F087A7AF6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47FB4-8C9D-C44B-A7B1-8FA8AF994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B223D0-85CD-EC49-A25F-17A5C0537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532B-9C2D-B342-822C-04F3AF151AA9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A5C7C0-09E1-B34E-BBAB-5583EBED4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C0B49-60E1-5E4D-870F-CE4EC388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CFC8-00DA-F84A-B3C7-0837D02B5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0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C58B-2048-2F4A-8339-7A5B56B4A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A5AFAF-3868-244A-B805-FC6F1E51A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532B-9C2D-B342-822C-04F3AF151AA9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9BE65-1682-7F49-9864-51940EE63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22DC9D-FA8E-BE4B-B464-1984D261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CFC8-00DA-F84A-B3C7-0837D02B5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5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F3B05A-8BB8-2E48-ADF3-BBBAA64B5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532B-9C2D-B342-822C-04F3AF151AA9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450FF-2736-2744-86A1-CA67ABE1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C731A-3FD2-E549-804E-B5E76BFA2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CFC8-00DA-F84A-B3C7-0837D02B5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7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B829-E6FE-1F41-8645-571FC5156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D64CE-FB09-9946-8F8D-AF8F1327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DB0EA-01CC-444E-914D-A3C1BE3A7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F479D-CA44-5C44-86DF-1919E892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532B-9C2D-B342-822C-04F3AF151AA9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EC689-BEC1-244E-A188-BE22BF52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375F0-473D-D04F-8818-536D7AC68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CFC8-00DA-F84A-B3C7-0837D02B5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4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2FFB-C494-614F-B136-7B7DABCC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608857-43DB-2641-A2EF-0E2B7D4B4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DE6F5-0E8C-254D-92FC-2B7E5BD1D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BD9C5-1C66-A944-89F6-702534AD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532B-9C2D-B342-822C-04F3AF151AA9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8994F-0D0C-D747-B6BA-585D93BD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B5140-4358-5146-B6AB-985A40DE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CFC8-00DA-F84A-B3C7-0837D02B5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5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75A26F-9A2A-F141-9D57-C2501F15C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8A505-9D66-8340-B927-C52F5A8EF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F9BA1-F693-D741-96F9-B2228DF03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9532B-9C2D-B342-822C-04F3AF151AA9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EE0A6-503C-3E43-B265-2BF2446D1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E618-5C92-DC4E-8A6C-133F0A8A2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0CFC8-00DA-F84A-B3C7-0837D02B5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3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ED46E-71D5-E540-9C6D-07C45908A8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9EA8C-6781-C948-A105-E6A4AEA5C2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1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32A94-3B2B-E54E-98BF-CEA5CD210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Reproducing the negative result</a:t>
            </a:r>
          </a:p>
        </p:txBody>
      </p:sp>
      <p:pic>
        <p:nvPicPr>
          <p:cNvPr id="5" name="Content Placeholder 4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6EE6067C-E7BF-9D4A-9814-0DF4B0C55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5485" y="1690688"/>
            <a:ext cx="3035300" cy="3441700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4A34685-A832-9745-8D7D-669B9529F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322" y="467476"/>
            <a:ext cx="3035300" cy="54466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B5311B-F84F-B245-99AB-FEF696991018}"/>
              </a:ext>
            </a:extLst>
          </p:cNvPr>
          <p:cNvSpPr txBox="1"/>
          <p:nvPr/>
        </p:nvSpPr>
        <p:spPr>
          <a:xfrm>
            <a:off x="5721178" y="5251622"/>
            <a:ext cx="95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F05C32-2702-7444-B67F-A4D3A4C131C6}"/>
              </a:ext>
            </a:extLst>
          </p:cNvPr>
          <p:cNvSpPr txBox="1"/>
          <p:nvPr/>
        </p:nvSpPr>
        <p:spPr>
          <a:xfrm>
            <a:off x="9787631" y="6308209"/>
            <a:ext cx="94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7FB00-097E-494C-86B0-93285B006470}"/>
              </a:ext>
            </a:extLst>
          </p:cNvPr>
          <p:cNvSpPr txBox="1"/>
          <p:nvPr/>
        </p:nvSpPr>
        <p:spPr>
          <a:xfrm>
            <a:off x="735903" y="2741102"/>
            <a:ext cx="3825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see that LA has high proportion of viewers even after the introduction of commercial including local mayors</a:t>
            </a:r>
          </a:p>
        </p:txBody>
      </p:sp>
    </p:spTree>
    <p:extLst>
      <p:ext uri="{BB962C8B-B14F-4D97-AF65-F5344CB8AC3E}">
        <p14:creationId xmlns:p14="http://schemas.microsoft.com/office/powerpoint/2010/main" val="220994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902DB-AE89-BF40-96D1-39E8AD843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22B39-7720-A846-8D8F-94CD7DAEF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investigated different factors using visualization technique. I observed no other factors contributed viewers to watch the show. </a:t>
            </a:r>
          </a:p>
        </p:txBody>
      </p:sp>
    </p:spTree>
    <p:extLst>
      <p:ext uri="{BB962C8B-B14F-4D97-AF65-F5344CB8AC3E}">
        <p14:creationId xmlns:p14="http://schemas.microsoft.com/office/powerpoint/2010/main" val="309368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88D37-4081-E941-8FD9-91306FB6E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on Experiment</a:t>
            </a:r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AE07A87D-C3B5-794E-91BB-DFA270FD4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1200" y="2890044"/>
            <a:ext cx="3149600" cy="22225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7A0072-3940-DD4B-8EB4-BEF57628211E}"/>
              </a:ext>
            </a:extLst>
          </p:cNvPr>
          <p:cNvSpPr txBox="1"/>
          <p:nvPr/>
        </p:nvSpPr>
        <p:spPr>
          <a:xfrm>
            <a:off x="1198605" y="1816443"/>
            <a:ext cx="9761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couldn’t find anything wrong with the experiment. Based on the following data which shows the average of </a:t>
            </a:r>
            <a:r>
              <a:rPr lang="en-US" dirty="0" err="1"/>
              <a:t>total_watched_time</a:t>
            </a:r>
            <a:r>
              <a:rPr lang="en-US"/>
              <a:t>, we </a:t>
            </a:r>
            <a:r>
              <a:rPr lang="en-US" dirty="0"/>
              <a:t>observe that the mean time for watching the show in the test and the control condition is almost the same. The producer may stop showing the new commercials.</a:t>
            </a:r>
          </a:p>
        </p:txBody>
      </p:sp>
    </p:spTree>
    <p:extLst>
      <p:ext uri="{BB962C8B-B14F-4D97-AF65-F5344CB8AC3E}">
        <p14:creationId xmlns:p14="http://schemas.microsoft.com/office/powerpoint/2010/main" val="4284703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107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Reproducing the negative result</vt:lpstr>
      <vt:lpstr>Further Investigation</vt:lpstr>
      <vt:lpstr>Comments on Experiment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Ahmed, Ishrat</dc:creator>
  <cp:lastModifiedBy>Ahmed, Ishrat</cp:lastModifiedBy>
  <cp:revision>1</cp:revision>
  <dcterms:created xsi:type="dcterms:W3CDTF">2021-12-17T17:59:48Z</dcterms:created>
  <dcterms:modified xsi:type="dcterms:W3CDTF">2021-12-17T18:31:15Z</dcterms:modified>
</cp:coreProperties>
</file>