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B7494-17BF-4471-8588-095E797512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D5C44-0E24-4C1D-BF0A-77D6D6FDD9A0}">
      <dgm:prSet phldrT="[Text]"/>
      <dgm:spPr/>
      <dgm:t>
        <a:bodyPr/>
        <a:lstStyle/>
        <a:p>
          <a:r>
            <a:rPr lang="en-US" dirty="0"/>
            <a:t>index.html</a:t>
          </a:r>
        </a:p>
      </dgm:t>
    </dgm:pt>
    <dgm:pt modelId="{0290A5C0-A84F-4356-8D9E-745145AAA256}" type="parTrans" cxnId="{0DE5C983-6120-43C9-9B45-9A9D3C5CC523}">
      <dgm:prSet/>
      <dgm:spPr/>
      <dgm:t>
        <a:bodyPr/>
        <a:lstStyle/>
        <a:p>
          <a:endParaRPr lang="en-US"/>
        </a:p>
      </dgm:t>
    </dgm:pt>
    <dgm:pt modelId="{C4CE0B83-0F9A-417E-85D6-0A3F81768399}" type="sibTrans" cxnId="{0DE5C983-6120-43C9-9B45-9A9D3C5CC523}">
      <dgm:prSet/>
      <dgm:spPr/>
      <dgm:t>
        <a:bodyPr/>
        <a:lstStyle/>
        <a:p>
          <a:endParaRPr lang="en-US"/>
        </a:p>
      </dgm:t>
    </dgm:pt>
    <dgm:pt modelId="{E56DBFD6-1048-4C2A-B372-978A6AF4B5E5}">
      <dgm:prSet phldrT="[Text]"/>
      <dgm:spPr/>
      <dgm:t>
        <a:bodyPr/>
        <a:lstStyle/>
        <a:p>
          <a:r>
            <a:rPr lang="en-HK" dirty="0"/>
            <a:t>About</a:t>
          </a:r>
          <a:endParaRPr lang="en-US" dirty="0"/>
        </a:p>
      </dgm:t>
    </dgm:pt>
    <dgm:pt modelId="{786F82A0-7C31-4DCA-9149-509BB0ECBB9F}" type="parTrans" cxnId="{DB01FCF6-F423-4FE5-A339-E943DA479D5D}">
      <dgm:prSet/>
      <dgm:spPr/>
      <dgm:t>
        <a:bodyPr/>
        <a:lstStyle/>
        <a:p>
          <a:endParaRPr lang="en-US"/>
        </a:p>
      </dgm:t>
    </dgm:pt>
    <dgm:pt modelId="{68CD582A-B1E8-4487-B509-06E818867208}" type="sibTrans" cxnId="{DB01FCF6-F423-4FE5-A339-E943DA479D5D}">
      <dgm:prSet/>
      <dgm:spPr/>
      <dgm:t>
        <a:bodyPr/>
        <a:lstStyle/>
        <a:p>
          <a:endParaRPr lang="en-US"/>
        </a:p>
      </dgm:t>
    </dgm:pt>
    <dgm:pt modelId="{3AA18563-C597-4216-AC61-FD20A219DAEB}">
      <dgm:prSet phldrT="[Text]"/>
      <dgm:spPr/>
      <dgm:t>
        <a:bodyPr/>
        <a:lstStyle/>
        <a:p>
          <a:r>
            <a:rPr lang="en-HK" dirty="0"/>
            <a:t>Home</a:t>
          </a:r>
          <a:endParaRPr lang="en-US" dirty="0"/>
        </a:p>
      </dgm:t>
    </dgm:pt>
    <dgm:pt modelId="{142E3F21-FA5A-4054-BB52-48FBB85AA9AD}" type="parTrans" cxnId="{6983D1A2-03F2-45F2-8F6F-B99AE1262333}">
      <dgm:prSet/>
      <dgm:spPr/>
      <dgm:t>
        <a:bodyPr/>
        <a:lstStyle/>
        <a:p>
          <a:endParaRPr lang="en-HK"/>
        </a:p>
      </dgm:t>
    </dgm:pt>
    <dgm:pt modelId="{8DF05D35-D0D8-473B-8297-B1DEF3B1FFEE}" type="sibTrans" cxnId="{6983D1A2-03F2-45F2-8F6F-B99AE1262333}">
      <dgm:prSet/>
      <dgm:spPr/>
      <dgm:t>
        <a:bodyPr/>
        <a:lstStyle/>
        <a:p>
          <a:endParaRPr lang="en-HK"/>
        </a:p>
      </dgm:t>
    </dgm:pt>
    <dgm:pt modelId="{5E4BBA8F-7EB0-4CFB-9125-21FA5D72EA29}">
      <dgm:prSet phldrT="[Text]"/>
      <dgm:spPr/>
      <dgm:t>
        <a:bodyPr/>
        <a:lstStyle/>
        <a:p>
          <a:r>
            <a:rPr lang="en-HK" dirty="0"/>
            <a:t>History</a:t>
          </a:r>
          <a:endParaRPr lang="en-US" dirty="0"/>
        </a:p>
      </dgm:t>
    </dgm:pt>
    <dgm:pt modelId="{1AF18D4A-EB4D-4111-BE1D-A3874A897EA3}" type="parTrans" cxnId="{6CCDF008-0567-4295-BBD5-6538F77ADE4E}">
      <dgm:prSet/>
      <dgm:spPr/>
      <dgm:t>
        <a:bodyPr/>
        <a:lstStyle/>
        <a:p>
          <a:endParaRPr lang="en-HK"/>
        </a:p>
      </dgm:t>
    </dgm:pt>
    <dgm:pt modelId="{999A5A2D-76E9-4A16-9100-A42428EAAAEE}" type="sibTrans" cxnId="{6CCDF008-0567-4295-BBD5-6538F77ADE4E}">
      <dgm:prSet/>
      <dgm:spPr/>
      <dgm:t>
        <a:bodyPr/>
        <a:lstStyle/>
        <a:p>
          <a:endParaRPr lang="en-HK"/>
        </a:p>
      </dgm:t>
    </dgm:pt>
    <dgm:pt modelId="{90EC54A7-9200-4584-BE54-7456544835FC}">
      <dgm:prSet phldrT="[Text]"/>
      <dgm:spPr/>
      <dgm:t>
        <a:bodyPr/>
        <a:lstStyle/>
        <a:p>
          <a:r>
            <a:rPr lang="en-HK" dirty="0"/>
            <a:t>Camera</a:t>
          </a:r>
          <a:endParaRPr lang="en-US" dirty="0"/>
        </a:p>
      </dgm:t>
    </dgm:pt>
    <dgm:pt modelId="{276E4B5D-EAB3-4356-9CFF-640023C22C24}" type="parTrans" cxnId="{81E4CE34-1AFB-4AD0-A398-08A416A6682D}">
      <dgm:prSet/>
      <dgm:spPr/>
      <dgm:t>
        <a:bodyPr/>
        <a:lstStyle/>
        <a:p>
          <a:endParaRPr lang="en-HK"/>
        </a:p>
      </dgm:t>
    </dgm:pt>
    <dgm:pt modelId="{3C64249A-6EC9-4136-9E92-119B8234B011}" type="sibTrans" cxnId="{81E4CE34-1AFB-4AD0-A398-08A416A6682D}">
      <dgm:prSet/>
      <dgm:spPr/>
      <dgm:t>
        <a:bodyPr/>
        <a:lstStyle/>
        <a:p>
          <a:endParaRPr lang="en-HK"/>
        </a:p>
      </dgm:t>
    </dgm:pt>
    <dgm:pt modelId="{374A8869-F2FD-4F65-9287-DBC14CC1C316}">
      <dgm:prSet phldrT="[Text]"/>
      <dgm:spPr/>
      <dgm:t>
        <a:bodyPr/>
        <a:lstStyle/>
        <a:p>
          <a:r>
            <a:rPr lang="en-HK" dirty="0"/>
            <a:t>Photo Gallery</a:t>
          </a:r>
          <a:endParaRPr lang="en-US" dirty="0"/>
        </a:p>
      </dgm:t>
    </dgm:pt>
    <dgm:pt modelId="{A140263B-089F-4D71-8E17-4AD31D8605AE}" type="parTrans" cxnId="{0DB1E738-4E28-4782-BE1A-B26983370B61}">
      <dgm:prSet/>
      <dgm:spPr/>
      <dgm:t>
        <a:bodyPr/>
        <a:lstStyle/>
        <a:p>
          <a:endParaRPr lang="en-HK"/>
        </a:p>
      </dgm:t>
    </dgm:pt>
    <dgm:pt modelId="{87509EFF-2E02-4AE1-AEB3-CF7ABEC51864}" type="sibTrans" cxnId="{0DB1E738-4E28-4782-BE1A-B26983370B61}">
      <dgm:prSet/>
      <dgm:spPr/>
      <dgm:t>
        <a:bodyPr/>
        <a:lstStyle/>
        <a:p>
          <a:endParaRPr lang="en-HK"/>
        </a:p>
      </dgm:t>
    </dgm:pt>
    <dgm:pt modelId="{F07D5598-38C3-4905-9D2A-091CDD991859}">
      <dgm:prSet phldrT="[Text]"/>
      <dgm:spPr/>
      <dgm:t>
        <a:bodyPr/>
        <a:lstStyle/>
        <a:p>
          <a:r>
            <a:rPr lang="en-HK" dirty="0"/>
            <a:t>Find Us</a:t>
          </a:r>
          <a:endParaRPr lang="en-US" dirty="0"/>
        </a:p>
      </dgm:t>
    </dgm:pt>
    <dgm:pt modelId="{F12B119E-5B67-40A2-98D1-E7B6EF855F7F}" type="parTrans" cxnId="{FF6E9231-1E25-46AD-8CD4-6B1E8EF3BB7D}">
      <dgm:prSet/>
      <dgm:spPr/>
      <dgm:t>
        <a:bodyPr/>
        <a:lstStyle/>
        <a:p>
          <a:endParaRPr lang="en-HK"/>
        </a:p>
      </dgm:t>
    </dgm:pt>
    <dgm:pt modelId="{AA863B39-7980-42BE-8E3E-037543814143}" type="sibTrans" cxnId="{FF6E9231-1E25-46AD-8CD4-6B1E8EF3BB7D}">
      <dgm:prSet/>
      <dgm:spPr/>
      <dgm:t>
        <a:bodyPr/>
        <a:lstStyle/>
        <a:p>
          <a:endParaRPr lang="en-HK"/>
        </a:p>
      </dgm:t>
    </dgm:pt>
    <dgm:pt modelId="{2EC729E5-A7CF-4603-BCBE-F51EC9847445}" type="pres">
      <dgm:prSet presAssocID="{EBDB7494-17BF-4471-8588-095E797512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D1E56A-00FA-40A2-84B1-87FAD29AFAD5}" type="pres">
      <dgm:prSet presAssocID="{1D3D5C44-0E24-4C1D-BF0A-77D6D6FDD9A0}" presName="hierRoot1" presStyleCnt="0">
        <dgm:presLayoutVars>
          <dgm:hierBranch val="init"/>
        </dgm:presLayoutVars>
      </dgm:prSet>
      <dgm:spPr/>
    </dgm:pt>
    <dgm:pt modelId="{F3C3E2BA-4A93-4D1D-AA12-9FE4ACC9B19E}" type="pres">
      <dgm:prSet presAssocID="{1D3D5C44-0E24-4C1D-BF0A-77D6D6FDD9A0}" presName="rootComposite1" presStyleCnt="0"/>
      <dgm:spPr/>
    </dgm:pt>
    <dgm:pt modelId="{B243B9EB-33FF-400A-A5B6-F7B902E2FEF9}" type="pres">
      <dgm:prSet presAssocID="{1D3D5C44-0E24-4C1D-BF0A-77D6D6FDD9A0}" presName="rootText1" presStyleLbl="node0" presStyleIdx="0" presStyleCnt="1">
        <dgm:presLayoutVars>
          <dgm:chPref val="3"/>
        </dgm:presLayoutVars>
      </dgm:prSet>
      <dgm:spPr/>
    </dgm:pt>
    <dgm:pt modelId="{FBA01F46-2A18-400C-8362-6522C8291E8E}" type="pres">
      <dgm:prSet presAssocID="{1D3D5C44-0E24-4C1D-BF0A-77D6D6FDD9A0}" presName="rootConnector1" presStyleLbl="node1" presStyleIdx="0" presStyleCnt="0"/>
      <dgm:spPr/>
    </dgm:pt>
    <dgm:pt modelId="{B90D9DD8-3F96-470D-90E8-881A0E748B8B}" type="pres">
      <dgm:prSet presAssocID="{1D3D5C44-0E24-4C1D-BF0A-77D6D6FDD9A0}" presName="hierChild2" presStyleCnt="0"/>
      <dgm:spPr/>
    </dgm:pt>
    <dgm:pt modelId="{3A1F75A4-D6FA-480E-B383-8D6B65BA7F46}" type="pres">
      <dgm:prSet presAssocID="{142E3F21-FA5A-4054-BB52-48FBB85AA9AD}" presName="Name37" presStyleLbl="parChTrans1D2" presStyleIdx="0" presStyleCnt="6"/>
      <dgm:spPr/>
    </dgm:pt>
    <dgm:pt modelId="{FFAC9C4E-17D0-45B9-8074-2E6AF99628D1}" type="pres">
      <dgm:prSet presAssocID="{3AA18563-C597-4216-AC61-FD20A219DAEB}" presName="hierRoot2" presStyleCnt="0">
        <dgm:presLayoutVars>
          <dgm:hierBranch val="init"/>
        </dgm:presLayoutVars>
      </dgm:prSet>
      <dgm:spPr/>
    </dgm:pt>
    <dgm:pt modelId="{0A711A65-79C3-48FF-A5DE-E1AFE0F50900}" type="pres">
      <dgm:prSet presAssocID="{3AA18563-C597-4216-AC61-FD20A219DAEB}" presName="rootComposite" presStyleCnt="0"/>
      <dgm:spPr/>
    </dgm:pt>
    <dgm:pt modelId="{55581C1D-C89E-473A-AE4B-35CC6AAD40C4}" type="pres">
      <dgm:prSet presAssocID="{3AA18563-C597-4216-AC61-FD20A219DAEB}" presName="rootText" presStyleLbl="node2" presStyleIdx="0" presStyleCnt="6">
        <dgm:presLayoutVars>
          <dgm:chPref val="3"/>
        </dgm:presLayoutVars>
      </dgm:prSet>
      <dgm:spPr/>
    </dgm:pt>
    <dgm:pt modelId="{0EEC2F80-CE01-4580-B9E1-1EBAACA2118F}" type="pres">
      <dgm:prSet presAssocID="{3AA18563-C597-4216-AC61-FD20A219DAEB}" presName="rootConnector" presStyleLbl="node2" presStyleIdx="0" presStyleCnt="6"/>
      <dgm:spPr/>
    </dgm:pt>
    <dgm:pt modelId="{7F32DEE1-3C26-459B-A1D0-DB529FA99F47}" type="pres">
      <dgm:prSet presAssocID="{3AA18563-C597-4216-AC61-FD20A219DAEB}" presName="hierChild4" presStyleCnt="0"/>
      <dgm:spPr/>
    </dgm:pt>
    <dgm:pt modelId="{34576200-215C-45DD-B676-6D7AEAB942E9}" type="pres">
      <dgm:prSet presAssocID="{3AA18563-C597-4216-AC61-FD20A219DAEB}" presName="hierChild5" presStyleCnt="0"/>
      <dgm:spPr/>
    </dgm:pt>
    <dgm:pt modelId="{41D67DC0-46DA-4051-AB5A-DF192BEF4F00}" type="pres">
      <dgm:prSet presAssocID="{1AF18D4A-EB4D-4111-BE1D-A3874A897EA3}" presName="Name37" presStyleLbl="parChTrans1D2" presStyleIdx="1" presStyleCnt="6"/>
      <dgm:spPr/>
    </dgm:pt>
    <dgm:pt modelId="{D5C92209-0D94-4A54-881E-1239E3B2F66C}" type="pres">
      <dgm:prSet presAssocID="{5E4BBA8F-7EB0-4CFB-9125-21FA5D72EA29}" presName="hierRoot2" presStyleCnt="0">
        <dgm:presLayoutVars>
          <dgm:hierBranch val="init"/>
        </dgm:presLayoutVars>
      </dgm:prSet>
      <dgm:spPr/>
    </dgm:pt>
    <dgm:pt modelId="{D9F9AD1D-BD3E-4D88-9B53-B3B35A0173B1}" type="pres">
      <dgm:prSet presAssocID="{5E4BBA8F-7EB0-4CFB-9125-21FA5D72EA29}" presName="rootComposite" presStyleCnt="0"/>
      <dgm:spPr/>
    </dgm:pt>
    <dgm:pt modelId="{712EB4F9-815F-41FD-8736-195635946DBD}" type="pres">
      <dgm:prSet presAssocID="{5E4BBA8F-7EB0-4CFB-9125-21FA5D72EA29}" presName="rootText" presStyleLbl="node2" presStyleIdx="1" presStyleCnt="6">
        <dgm:presLayoutVars>
          <dgm:chPref val="3"/>
        </dgm:presLayoutVars>
      </dgm:prSet>
      <dgm:spPr/>
    </dgm:pt>
    <dgm:pt modelId="{F81C2C75-8602-4015-A4FE-704B72D6E524}" type="pres">
      <dgm:prSet presAssocID="{5E4BBA8F-7EB0-4CFB-9125-21FA5D72EA29}" presName="rootConnector" presStyleLbl="node2" presStyleIdx="1" presStyleCnt="6"/>
      <dgm:spPr/>
    </dgm:pt>
    <dgm:pt modelId="{6AB42B88-C636-4BAB-BA41-4E6DB564DC54}" type="pres">
      <dgm:prSet presAssocID="{5E4BBA8F-7EB0-4CFB-9125-21FA5D72EA29}" presName="hierChild4" presStyleCnt="0"/>
      <dgm:spPr/>
    </dgm:pt>
    <dgm:pt modelId="{A5D07A54-DA31-413B-9FED-27EF11679007}" type="pres">
      <dgm:prSet presAssocID="{5E4BBA8F-7EB0-4CFB-9125-21FA5D72EA29}" presName="hierChild5" presStyleCnt="0"/>
      <dgm:spPr/>
    </dgm:pt>
    <dgm:pt modelId="{56342AF5-4CE6-4B04-9141-B18B69F71CFF}" type="pres">
      <dgm:prSet presAssocID="{276E4B5D-EAB3-4356-9CFF-640023C22C24}" presName="Name37" presStyleLbl="parChTrans1D2" presStyleIdx="2" presStyleCnt="6"/>
      <dgm:spPr/>
    </dgm:pt>
    <dgm:pt modelId="{947926E9-B03E-4223-A972-B948D888B116}" type="pres">
      <dgm:prSet presAssocID="{90EC54A7-9200-4584-BE54-7456544835FC}" presName="hierRoot2" presStyleCnt="0">
        <dgm:presLayoutVars>
          <dgm:hierBranch val="init"/>
        </dgm:presLayoutVars>
      </dgm:prSet>
      <dgm:spPr/>
    </dgm:pt>
    <dgm:pt modelId="{407AB188-B890-497D-BDC3-BE45E180CD4A}" type="pres">
      <dgm:prSet presAssocID="{90EC54A7-9200-4584-BE54-7456544835FC}" presName="rootComposite" presStyleCnt="0"/>
      <dgm:spPr/>
    </dgm:pt>
    <dgm:pt modelId="{C68507C9-E6B5-4069-AAF3-02D4D68ADF00}" type="pres">
      <dgm:prSet presAssocID="{90EC54A7-9200-4584-BE54-7456544835FC}" presName="rootText" presStyleLbl="node2" presStyleIdx="2" presStyleCnt="6">
        <dgm:presLayoutVars>
          <dgm:chPref val="3"/>
        </dgm:presLayoutVars>
      </dgm:prSet>
      <dgm:spPr/>
    </dgm:pt>
    <dgm:pt modelId="{B1659E7D-06B9-4A4A-8A96-45C3E0E5ADC3}" type="pres">
      <dgm:prSet presAssocID="{90EC54A7-9200-4584-BE54-7456544835FC}" presName="rootConnector" presStyleLbl="node2" presStyleIdx="2" presStyleCnt="6"/>
      <dgm:spPr/>
    </dgm:pt>
    <dgm:pt modelId="{E054CB3C-32BF-40E5-8727-F2535AC40769}" type="pres">
      <dgm:prSet presAssocID="{90EC54A7-9200-4584-BE54-7456544835FC}" presName="hierChild4" presStyleCnt="0"/>
      <dgm:spPr/>
    </dgm:pt>
    <dgm:pt modelId="{B8597AA4-084B-49A9-8C49-92D23BACEA37}" type="pres">
      <dgm:prSet presAssocID="{90EC54A7-9200-4584-BE54-7456544835FC}" presName="hierChild5" presStyleCnt="0"/>
      <dgm:spPr/>
    </dgm:pt>
    <dgm:pt modelId="{B2B67AEB-27D9-4D93-8710-94ECE1E5F040}" type="pres">
      <dgm:prSet presAssocID="{A140263B-089F-4D71-8E17-4AD31D8605AE}" presName="Name37" presStyleLbl="parChTrans1D2" presStyleIdx="3" presStyleCnt="6"/>
      <dgm:spPr/>
    </dgm:pt>
    <dgm:pt modelId="{F2AE2E58-4C5D-4C10-B1AE-FD9CB1923ECA}" type="pres">
      <dgm:prSet presAssocID="{374A8869-F2FD-4F65-9287-DBC14CC1C316}" presName="hierRoot2" presStyleCnt="0">
        <dgm:presLayoutVars>
          <dgm:hierBranch val="init"/>
        </dgm:presLayoutVars>
      </dgm:prSet>
      <dgm:spPr/>
    </dgm:pt>
    <dgm:pt modelId="{FB1FA959-D523-474D-BD03-318948AC7BFF}" type="pres">
      <dgm:prSet presAssocID="{374A8869-F2FD-4F65-9287-DBC14CC1C316}" presName="rootComposite" presStyleCnt="0"/>
      <dgm:spPr/>
    </dgm:pt>
    <dgm:pt modelId="{D7F8D85D-07A2-441A-A8FE-0F0525B18FD1}" type="pres">
      <dgm:prSet presAssocID="{374A8869-F2FD-4F65-9287-DBC14CC1C316}" presName="rootText" presStyleLbl="node2" presStyleIdx="3" presStyleCnt="6">
        <dgm:presLayoutVars>
          <dgm:chPref val="3"/>
        </dgm:presLayoutVars>
      </dgm:prSet>
      <dgm:spPr/>
    </dgm:pt>
    <dgm:pt modelId="{91A526D0-8816-4C02-B24E-67B92D721F29}" type="pres">
      <dgm:prSet presAssocID="{374A8869-F2FD-4F65-9287-DBC14CC1C316}" presName="rootConnector" presStyleLbl="node2" presStyleIdx="3" presStyleCnt="6"/>
      <dgm:spPr/>
    </dgm:pt>
    <dgm:pt modelId="{BDF4A6D9-1762-4191-9053-5B30D8134EB6}" type="pres">
      <dgm:prSet presAssocID="{374A8869-F2FD-4F65-9287-DBC14CC1C316}" presName="hierChild4" presStyleCnt="0"/>
      <dgm:spPr/>
    </dgm:pt>
    <dgm:pt modelId="{D21955B7-1380-4A9F-B4E3-D965563D34E8}" type="pres">
      <dgm:prSet presAssocID="{374A8869-F2FD-4F65-9287-DBC14CC1C316}" presName="hierChild5" presStyleCnt="0"/>
      <dgm:spPr/>
    </dgm:pt>
    <dgm:pt modelId="{F042C1B8-8442-4C69-89FB-FF1A2C709861}" type="pres">
      <dgm:prSet presAssocID="{786F82A0-7C31-4DCA-9149-509BB0ECBB9F}" presName="Name37" presStyleLbl="parChTrans1D2" presStyleIdx="4" presStyleCnt="6"/>
      <dgm:spPr/>
    </dgm:pt>
    <dgm:pt modelId="{A2F49239-7CB2-49B3-8F60-6F02957A6962}" type="pres">
      <dgm:prSet presAssocID="{E56DBFD6-1048-4C2A-B372-978A6AF4B5E5}" presName="hierRoot2" presStyleCnt="0">
        <dgm:presLayoutVars>
          <dgm:hierBranch val="init"/>
        </dgm:presLayoutVars>
      </dgm:prSet>
      <dgm:spPr/>
    </dgm:pt>
    <dgm:pt modelId="{DC68C236-E72C-4B72-BEDE-CB22E08A1DB2}" type="pres">
      <dgm:prSet presAssocID="{E56DBFD6-1048-4C2A-B372-978A6AF4B5E5}" presName="rootComposite" presStyleCnt="0"/>
      <dgm:spPr/>
    </dgm:pt>
    <dgm:pt modelId="{03ACE938-5F74-48B8-A68D-04E34A4D8985}" type="pres">
      <dgm:prSet presAssocID="{E56DBFD6-1048-4C2A-B372-978A6AF4B5E5}" presName="rootText" presStyleLbl="node2" presStyleIdx="4" presStyleCnt="6">
        <dgm:presLayoutVars>
          <dgm:chPref val="3"/>
        </dgm:presLayoutVars>
      </dgm:prSet>
      <dgm:spPr/>
    </dgm:pt>
    <dgm:pt modelId="{1C15D460-B0F6-46F3-825A-098E0AB5D59E}" type="pres">
      <dgm:prSet presAssocID="{E56DBFD6-1048-4C2A-B372-978A6AF4B5E5}" presName="rootConnector" presStyleLbl="node2" presStyleIdx="4" presStyleCnt="6"/>
      <dgm:spPr/>
    </dgm:pt>
    <dgm:pt modelId="{CA985378-C14E-4A8F-A6AD-355A7FEA6A5D}" type="pres">
      <dgm:prSet presAssocID="{E56DBFD6-1048-4C2A-B372-978A6AF4B5E5}" presName="hierChild4" presStyleCnt="0"/>
      <dgm:spPr/>
    </dgm:pt>
    <dgm:pt modelId="{AE962540-ACF4-433D-9401-10199CCF9D7C}" type="pres">
      <dgm:prSet presAssocID="{E56DBFD6-1048-4C2A-B372-978A6AF4B5E5}" presName="hierChild5" presStyleCnt="0"/>
      <dgm:spPr/>
    </dgm:pt>
    <dgm:pt modelId="{6FB16164-DCE5-4A41-9523-A9F74A727599}" type="pres">
      <dgm:prSet presAssocID="{F12B119E-5B67-40A2-98D1-E7B6EF855F7F}" presName="Name37" presStyleLbl="parChTrans1D2" presStyleIdx="5" presStyleCnt="6"/>
      <dgm:spPr/>
    </dgm:pt>
    <dgm:pt modelId="{188493D5-DC8E-4E62-AF19-33B85079E07B}" type="pres">
      <dgm:prSet presAssocID="{F07D5598-38C3-4905-9D2A-091CDD991859}" presName="hierRoot2" presStyleCnt="0">
        <dgm:presLayoutVars>
          <dgm:hierBranch val="init"/>
        </dgm:presLayoutVars>
      </dgm:prSet>
      <dgm:spPr/>
    </dgm:pt>
    <dgm:pt modelId="{4BDFAF21-3288-4CD5-B4C4-656015F4F724}" type="pres">
      <dgm:prSet presAssocID="{F07D5598-38C3-4905-9D2A-091CDD991859}" presName="rootComposite" presStyleCnt="0"/>
      <dgm:spPr/>
    </dgm:pt>
    <dgm:pt modelId="{8DCD74FE-B67B-4B82-B9D8-56EC03574709}" type="pres">
      <dgm:prSet presAssocID="{F07D5598-38C3-4905-9D2A-091CDD991859}" presName="rootText" presStyleLbl="node2" presStyleIdx="5" presStyleCnt="6">
        <dgm:presLayoutVars>
          <dgm:chPref val="3"/>
        </dgm:presLayoutVars>
      </dgm:prSet>
      <dgm:spPr/>
    </dgm:pt>
    <dgm:pt modelId="{F3E0FC00-D5E1-4369-B7A0-A8859A55DC2E}" type="pres">
      <dgm:prSet presAssocID="{F07D5598-38C3-4905-9D2A-091CDD991859}" presName="rootConnector" presStyleLbl="node2" presStyleIdx="5" presStyleCnt="6"/>
      <dgm:spPr/>
    </dgm:pt>
    <dgm:pt modelId="{974BC097-E90F-4890-80F1-70D3D59F8DEA}" type="pres">
      <dgm:prSet presAssocID="{F07D5598-38C3-4905-9D2A-091CDD991859}" presName="hierChild4" presStyleCnt="0"/>
      <dgm:spPr/>
    </dgm:pt>
    <dgm:pt modelId="{F2217630-08B6-4142-8BD3-056762FC2592}" type="pres">
      <dgm:prSet presAssocID="{F07D5598-38C3-4905-9D2A-091CDD991859}" presName="hierChild5" presStyleCnt="0"/>
      <dgm:spPr/>
    </dgm:pt>
    <dgm:pt modelId="{4B0352FC-EDDC-4937-A3A2-40140B328F36}" type="pres">
      <dgm:prSet presAssocID="{1D3D5C44-0E24-4C1D-BF0A-77D6D6FDD9A0}" presName="hierChild3" presStyleCnt="0"/>
      <dgm:spPr/>
    </dgm:pt>
  </dgm:ptLst>
  <dgm:cxnLst>
    <dgm:cxn modelId="{6CCDF008-0567-4295-BBD5-6538F77ADE4E}" srcId="{1D3D5C44-0E24-4C1D-BF0A-77D6D6FDD9A0}" destId="{5E4BBA8F-7EB0-4CFB-9125-21FA5D72EA29}" srcOrd="1" destOrd="0" parTransId="{1AF18D4A-EB4D-4111-BE1D-A3874A897EA3}" sibTransId="{999A5A2D-76E9-4A16-9100-A42428EAAAEE}"/>
    <dgm:cxn modelId="{E44A4D0C-7F50-4CC2-B45A-484ED3357948}" type="presOf" srcId="{1D3D5C44-0E24-4C1D-BF0A-77D6D6FDD9A0}" destId="{B243B9EB-33FF-400A-A5B6-F7B902E2FEF9}" srcOrd="0" destOrd="0" presId="urn:microsoft.com/office/officeart/2005/8/layout/orgChart1"/>
    <dgm:cxn modelId="{FF6E9231-1E25-46AD-8CD4-6B1E8EF3BB7D}" srcId="{1D3D5C44-0E24-4C1D-BF0A-77D6D6FDD9A0}" destId="{F07D5598-38C3-4905-9D2A-091CDD991859}" srcOrd="5" destOrd="0" parTransId="{F12B119E-5B67-40A2-98D1-E7B6EF855F7F}" sibTransId="{AA863B39-7980-42BE-8E3E-037543814143}"/>
    <dgm:cxn modelId="{81E4CE34-1AFB-4AD0-A398-08A416A6682D}" srcId="{1D3D5C44-0E24-4C1D-BF0A-77D6D6FDD9A0}" destId="{90EC54A7-9200-4584-BE54-7456544835FC}" srcOrd="2" destOrd="0" parTransId="{276E4B5D-EAB3-4356-9CFF-640023C22C24}" sibTransId="{3C64249A-6EC9-4136-9E92-119B8234B011}"/>
    <dgm:cxn modelId="{0DB1E738-4E28-4782-BE1A-B26983370B61}" srcId="{1D3D5C44-0E24-4C1D-BF0A-77D6D6FDD9A0}" destId="{374A8869-F2FD-4F65-9287-DBC14CC1C316}" srcOrd="3" destOrd="0" parTransId="{A140263B-089F-4D71-8E17-4AD31D8605AE}" sibTransId="{87509EFF-2E02-4AE1-AEB3-CF7ABEC51864}"/>
    <dgm:cxn modelId="{724E213A-2ECE-421D-BC7B-97D35367516D}" type="presOf" srcId="{E56DBFD6-1048-4C2A-B372-978A6AF4B5E5}" destId="{03ACE938-5F74-48B8-A68D-04E34A4D8985}" srcOrd="0" destOrd="0" presId="urn:microsoft.com/office/officeart/2005/8/layout/orgChart1"/>
    <dgm:cxn modelId="{10FB8463-D872-4ABB-B6D9-7988EEC6A028}" type="presOf" srcId="{F07D5598-38C3-4905-9D2A-091CDD991859}" destId="{F3E0FC00-D5E1-4369-B7A0-A8859A55DC2E}" srcOrd="1" destOrd="0" presId="urn:microsoft.com/office/officeart/2005/8/layout/orgChart1"/>
    <dgm:cxn modelId="{BEF6D448-50FB-4BF9-B098-6D795E2D9407}" type="presOf" srcId="{90EC54A7-9200-4584-BE54-7456544835FC}" destId="{B1659E7D-06B9-4A4A-8A96-45C3E0E5ADC3}" srcOrd="1" destOrd="0" presId="urn:microsoft.com/office/officeart/2005/8/layout/orgChart1"/>
    <dgm:cxn modelId="{22AF7B6E-7BFA-4149-B6DD-2A450D4C2830}" type="presOf" srcId="{786F82A0-7C31-4DCA-9149-509BB0ECBB9F}" destId="{F042C1B8-8442-4C69-89FB-FF1A2C709861}" srcOrd="0" destOrd="0" presId="urn:microsoft.com/office/officeart/2005/8/layout/orgChart1"/>
    <dgm:cxn modelId="{AF474A74-A620-4C8D-B6A1-1BBD4457ABEE}" type="presOf" srcId="{1D3D5C44-0E24-4C1D-BF0A-77D6D6FDD9A0}" destId="{FBA01F46-2A18-400C-8362-6522C8291E8E}" srcOrd="1" destOrd="0" presId="urn:microsoft.com/office/officeart/2005/8/layout/orgChart1"/>
    <dgm:cxn modelId="{59D3F176-BA1E-4AF0-B7AB-6012D55696C4}" type="presOf" srcId="{E56DBFD6-1048-4C2A-B372-978A6AF4B5E5}" destId="{1C15D460-B0F6-46F3-825A-098E0AB5D59E}" srcOrd="1" destOrd="0" presId="urn:microsoft.com/office/officeart/2005/8/layout/orgChart1"/>
    <dgm:cxn modelId="{47430F7C-0CC6-40AC-8BE5-F0B3A9F5035C}" type="presOf" srcId="{A140263B-089F-4D71-8E17-4AD31D8605AE}" destId="{B2B67AEB-27D9-4D93-8710-94ECE1E5F040}" srcOrd="0" destOrd="0" presId="urn:microsoft.com/office/officeart/2005/8/layout/orgChart1"/>
    <dgm:cxn modelId="{E0607A83-D007-4E00-9050-CD4DAB46AF6F}" type="presOf" srcId="{276E4B5D-EAB3-4356-9CFF-640023C22C24}" destId="{56342AF5-4CE6-4B04-9141-B18B69F71CFF}" srcOrd="0" destOrd="0" presId="urn:microsoft.com/office/officeart/2005/8/layout/orgChart1"/>
    <dgm:cxn modelId="{0DE5C983-6120-43C9-9B45-9A9D3C5CC523}" srcId="{EBDB7494-17BF-4471-8588-095E79751201}" destId="{1D3D5C44-0E24-4C1D-BF0A-77D6D6FDD9A0}" srcOrd="0" destOrd="0" parTransId="{0290A5C0-A84F-4356-8D9E-745145AAA256}" sibTransId="{C4CE0B83-0F9A-417E-85D6-0A3F81768399}"/>
    <dgm:cxn modelId="{E9FDF583-8A67-4BEB-ADF8-431B5E1650D7}" type="presOf" srcId="{374A8869-F2FD-4F65-9287-DBC14CC1C316}" destId="{91A526D0-8816-4C02-B24E-67B92D721F29}" srcOrd="1" destOrd="0" presId="urn:microsoft.com/office/officeart/2005/8/layout/orgChart1"/>
    <dgm:cxn modelId="{17427C88-B999-4D73-A0DD-355DF638A301}" type="presOf" srcId="{F07D5598-38C3-4905-9D2A-091CDD991859}" destId="{8DCD74FE-B67B-4B82-B9D8-56EC03574709}" srcOrd="0" destOrd="0" presId="urn:microsoft.com/office/officeart/2005/8/layout/orgChart1"/>
    <dgm:cxn modelId="{7E4AB28B-EB3F-495D-B933-5A1110875AC9}" type="presOf" srcId="{F12B119E-5B67-40A2-98D1-E7B6EF855F7F}" destId="{6FB16164-DCE5-4A41-9523-A9F74A727599}" srcOrd="0" destOrd="0" presId="urn:microsoft.com/office/officeart/2005/8/layout/orgChart1"/>
    <dgm:cxn modelId="{F143009F-C0AF-4B2A-B39E-C7E79C171D6E}" type="presOf" srcId="{3AA18563-C597-4216-AC61-FD20A219DAEB}" destId="{0EEC2F80-CE01-4580-B9E1-1EBAACA2118F}" srcOrd="1" destOrd="0" presId="urn:microsoft.com/office/officeart/2005/8/layout/orgChart1"/>
    <dgm:cxn modelId="{6983D1A2-03F2-45F2-8F6F-B99AE1262333}" srcId="{1D3D5C44-0E24-4C1D-BF0A-77D6D6FDD9A0}" destId="{3AA18563-C597-4216-AC61-FD20A219DAEB}" srcOrd="0" destOrd="0" parTransId="{142E3F21-FA5A-4054-BB52-48FBB85AA9AD}" sibTransId="{8DF05D35-D0D8-473B-8297-B1DEF3B1FFEE}"/>
    <dgm:cxn modelId="{8C3CABA7-4F13-4843-94B3-D08F8620A59E}" type="presOf" srcId="{374A8869-F2FD-4F65-9287-DBC14CC1C316}" destId="{D7F8D85D-07A2-441A-A8FE-0F0525B18FD1}" srcOrd="0" destOrd="0" presId="urn:microsoft.com/office/officeart/2005/8/layout/orgChart1"/>
    <dgm:cxn modelId="{87DB71B1-8A2A-4E24-87FE-FC9FD6BFE7B2}" type="presOf" srcId="{1AF18D4A-EB4D-4111-BE1D-A3874A897EA3}" destId="{41D67DC0-46DA-4051-AB5A-DF192BEF4F00}" srcOrd="0" destOrd="0" presId="urn:microsoft.com/office/officeart/2005/8/layout/orgChart1"/>
    <dgm:cxn modelId="{570CB4B3-6556-4198-8FD6-C811AFAC35EA}" type="presOf" srcId="{3AA18563-C597-4216-AC61-FD20A219DAEB}" destId="{55581C1D-C89E-473A-AE4B-35CC6AAD40C4}" srcOrd="0" destOrd="0" presId="urn:microsoft.com/office/officeart/2005/8/layout/orgChart1"/>
    <dgm:cxn modelId="{0FBB79C7-7F21-46DF-9D79-96A6845AE05A}" type="presOf" srcId="{90EC54A7-9200-4584-BE54-7456544835FC}" destId="{C68507C9-E6B5-4069-AAF3-02D4D68ADF00}" srcOrd="0" destOrd="0" presId="urn:microsoft.com/office/officeart/2005/8/layout/orgChart1"/>
    <dgm:cxn modelId="{6E1724C8-0D2B-4BC7-9C89-497FB077F5CC}" type="presOf" srcId="{5E4BBA8F-7EB0-4CFB-9125-21FA5D72EA29}" destId="{712EB4F9-815F-41FD-8736-195635946DBD}" srcOrd="0" destOrd="0" presId="urn:microsoft.com/office/officeart/2005/8/layout/orgChart1"/>
    <dgm:cxn modelId="{944EFAC8-DEDD-4712-B8CB-20B10EBEDFC8}" type="presOf" srcId="{EBDB7494-17BF-4471-8588-095E79751201}" destId="{2EC729E5-A7CF-4603-BCBE-F51EC9847445}" srcOrd="0" destOrd="0" presId="urn:microsoft.com/office/officeart/2005/8/layout/orgChart1"/>
    <dgm:cxn modelId="{AB043FE4-3D8D-409C-A0F0-99DEFD797EC2}" type="presOf" srcId="{5E4BBA8F-7EB0-4CFB-9125-21FA5D72EA29}" destId="{F81C2C75-8602-4015-A4FE-704B72D6E524}" srcOrd="1" destOrd="0" presId="urn:microsoft.com/office/officeart/2005/8/layout/orgChart1"/>
    <dgm:cxn modelId="{54E340EE-546C-4273-AF98-11ADB45C21A6}" type="presOf" srcId="{142E3F21-FA5A-4054-BB52-48FBB85AA9AD}" destId="{3A1F75A4-D6FA-480E-B383-8D6B65BA7F46}" srcOrd="0" destOrd="0" presId="urn:microsoft.com/office/officeart/2005/8/layout/orgChart1"/>
    <dgm:cxn modelId="{DB01FCF6-F423-4FE5-A339-E943DA479D5D}" srcId="{1D3D5C44-0E24-4C1D-BF0A-77D6D6FDD9A0}" destId="{E56DBFD6-1048-4C2A-B372-978A6AF4B5E5}" srcOrd="4" destOrd="0" parTransId="{786F82A0-7C31-4DCA-9149-509BB0ECBB9F}" sibTransId="{68CD582A-B1E8-4487-B509-06E818867208}"/>
    <dgm:cxn modelId="{907888B7-47AB-4EA9-9557-CE6FBB3FBCFB}" type="presParOf" srcId="{2EC729E5-A7CF-4603-BCBE-F51EC9847445}" destId="{88D1E56A-00FA-40A2-84B1-87FAD29AFAD5}" srcOrd="0" destOrd="0" presId="urn:microsoft.com/office/officeart/2005/8/layout/orgChart1"/>
    <dgm:cxn modelId="{FCB2C057-9620-4D56-8638-128F8BAE3C52}" type="presParOf" srcId="{88D1E56A-00FA-40A2-84B1-87FAD29AFAD5}" destId="{F3C3E2BA-4A93-4D1D-AA12-9FE4ACC9B19E}" srcOrd="0" destOrd="0" presId="urn:microsoft.com/office/officeart/2005/8/layout/orgChart1"/>
    <dgm:cxn modelId="{8F5E130E-D4E4-42FC-B412-5DC53F67FD40}" type="presParOf" srcId="{F3C3E2BA-4A93-4D1D-AA12-9FE4ACC9B19E}" destId="{B243B9EB-33FF-400A-A5B6-F7B902E2FEF9}" srcOrd="0" destOrd="0" presId="urn:microsoft.com/office/officeart/2005/8/layout/orgChart1"/>
    <dgm:cxn modelId="{738A251D-F152-44F8-B8FF-48DD51A92146}" type="presParOf" srcId="{F3C3E2BA-4A93-4D1D-AA12-9FE4ACC9B19E}" destId="{FBA01F46-2A18-400C-8362-6522C8291E8E}" srcOrd="1" destOrd="0" presId="urn:microsoft.com/office/officeart/2005/8/layout/orgChart1"/>
    <dgm:cxn modelId="{833AC476-F379-4FAD-A6D7-7652510967A3}" type="presParOf" srcId="{88D1E56A-00FA-40A2-84B1-87FAD29AFAD5}" destId="{B90D9DD8-3F96-470D-90E8-881A0E748B8B}" srcOrd="1" destOrd="0" presId="urn:microsoft.com/office/officeart/2005/8/layout/orgChart1"/>
    <dgm:cxn modelId="{FA3B583F-9416-459F-AC77-DDC84F0884F3}" type="presParOf" srcId="{B90D9DD8-3F96-470D-90E8-881A0E748B8B}" destId="{3A1F75A4-D6FA-480E-B383-8D6B65BA7F46}" srcOrd="0" destOrd="0" presId="urn:microsoft.com/office/officeart/2005/8/layout/orgChart1"/>
    <dgm:cxn modelId="{DCEA85F0-B1C4-420C-8FF2-A3B818AB52A0}" type="presParOf" srcId="{B90D9DD8-3F96-470D-90E8-881A0E748B8B}" destId="{FFAC9C4E-17D0-45B9-8074-2E6AF99628D1}" srcOrd="1" destOrd="0" presId="urn:microsoft.com/office/officeart/2005/8/layout/orgChart1"/>
    <dgm:cxn modelId="{ED50A7A1-8184-4157-B33E-B376223045C0}" type="presParOf" srcId="{FFAC9C4E-17D0-45B9-8074-2E6AF99628D1}" destId="{0A711A65-79C3-48FF-A5DE-E1AFE0F50900}" srcOrd="0" destOrd="0" presId="urn:microsoft.com/office/officeart/2005/8/layout/orgChart1"/>
    <dgm:cxn modelId="{6139A113-3944-44E6-9602-F5EAFE362A5F}" type="presParOf" srcId="{0A711A65-79C3-48FF-A5DE-E1AFE0F50900}" destId="{55581C1D-C89E-473A-AE4B-35CC6AAD40C4}" srcOrd="0" destOrd="0" presId="urn:microsoft.com/office/officeart/2005/8/layout/orgChart1"/>
    <dgm:cxn modelId="{59466E5F-2A35-4497-A474-8667CE4E3ECC}" type="presParOf" srcId="{0A711A65-79C3-48FF-A5DE-E1AFE0F50900}" destId="{0EEC2F80-CE01-4580-B9E1-1EBAACA2118F}" srcOrd="1" destOrd="0" presId="urn:microsoft.com/office/officeart/2005/8/layout/orgChart1"/>
    <dgm:cxn modelId="{0980B38C-3D6C-4BD8-AAFF-389358E8BFB8}" type="presParOf" srcId="{FFAC9C4E-17D0-45B9-8074-2E6AF99628D1}" destId="{7F32DEE1-3C26-459B-A1D0-DB529FA99F47}" srcOrd="1" destOrd="0" presId="urn:microsoft.com/office/officeart/2005/8/layout/orgChart1"/>
    <dgm:cxn modelId="{144B2767-BBA1-46D3-B2C3-78682F4572FC}" type="presParOf" srcId="{FFAC9C4E-17D0-45B9-8074-2E6AF99628D1}" destId="{34576200-215C-45DD-B676-6D7AEAB942E9}" srcOrd="2" destOrd="0" presId="urn:microsoft.com/office/officeart/2005/8/layout/orgChart1"/>
    <dgm:cxn modelId="{D0C7A6CF-116E-48D8-9FDC-10D141C95DF2}" type="presParOf" srcId="{B90D9DD8-3F96-470D-90E8-881A0E748B8B}" destId="{41D67DC0-46DA-4051-AB5A-DF192BEF4F00}" srcOrd="2" destOrd="0" presId="urn:microsoft.com/office/officeart/2005/8/layout/orgChart1"/>
    <dgm:cxn modelId="{5F4C6086-6D69-4096-82D5-EADEEF851C9D}" type="presParOf" srcId="{B90D9DD8-3F96-470D-90E8-881A0E748B8B}" destId="{D5C92209-0D94-4A54-881E-1239E3B2F66C}" srcOrd="3" destOrd="0" presId="urn:microsoft.com/office/officeart/2005/8/layout/orgChart1"/>
    <dgm:cxn modelId="{EEDB3315-F756-4350-9C9F-4FB815EFF8B1}" type="presParOf" srcId="{D5C92209-0D94-4A54-881E-1239E3B2F66C}" destId="{D9F9AD1D-BD3E-4D88-9B53-B3B35A0173B1}" srcOrd="0" destOrd="0" presId="urn:microsoft.com/office/officeart/2005/8/layout/orgChart1"/>
    <dgm:cxn modelId="{0699A38D-EF55-4A0F-9594-71B3E4BFFA28}" type="presParOf" srcId="{D9F9AD1D-BD3E-4D88-9B53-B3B35A0173B1}" destId="{712EB4F9-815F-41FD-8736-195635946DBD}" srcOrd="0" destOrd="0" presId="urn:microsoft.com/office/officeart/2005/8/layout/orgChart1"/>
    <dgm:cxn modelId="{A9884D5D-1077-47E9-9489-8160CBD236E5}" type="presParOf" srcId="{D9F9AD1D-BD3E-4D88-9B53-B3B35A0173B1}" destId="{F81C2C75-8602-4015-A4FE-704B72D6E524}" srcOrd="1" destOrd="0" presId="urn:microsoft.com/office/officeart/2005/8/layout/orgChart1"/>
    <dgm:cxn modelId="{6DC6211C-39A4-4148-8EB8-C5A8554E1C5B}" type="presParOf" srcId="{D5C92209-0D94-4A54-881E-1239E3B2F66C}" destId="{6AB42B88-C636-4BAB-BA41-4E6DB564DC54}" srcOrd="1" destOrd="0" presId="urn:microsoft.com/office/officeart/2005/8/layout/orgChart1"/>
    <dgm:cxn modelId="{A7F34CF4-6324-4613-A2AE-0B4961E21709}" type="presParOf" srcId="{D5C92209-0D94-4A54-881E-1239E3B2F66C}" destId="{A5D07A54-DA31-413B-9FED-27EF11679007}" srcOrd="2" destOrd="0" presId="urn:microsoft.com/office/officeart/2005/8/layout/orgChart1"/>
    <dgm:cxn modelId="{165FF671-076C-4105-82CB-CBF628C3846B}" type="presParOf" srcId="{B90D9DD8-3F96-470D-90E8-881A0E748B8B}" destId="{56342AF5-4CE6-4B04-9141-B18B69F71CFF}" srcOrd="4" destOrd="0" presId="urn:microsoft.com/office/officeart/2005/8/layout/orgChart1"/>
    <dgm:cxn modelId="{C79F2481-6857-4E14-AC2E-ACAE176821BE}" type="presParOf" srcId="{B90D9DD8-3F96-470D-90E8-881A0E748B8B}" destId="{947926E9-B03E-4223-A972-B948D888B116}" srcOrd="5" destOrd="0" presId="urn:microsoft.com/office/officeart/2005/8/layout/orgChart1"/>
    <dgm:cxn modelId="{43E44AD4-A825-4E7E-9955-D03AA3598DD4}" type="presParOf" srcId="{947926E9-B03E-4223-A972-B948D888B116}" destId="{407AB188-B890-497D-BDC3-BE45E180CD4A}" srcOrd="0" destOrd="0" presId="urn:microsoft.com/office/officeart/2005/8/layout/orgChart1"/>
    <dgm:cxn modelId="{67E71011-8C74-454A-B9F3-03BE263B999C}" type="presParOf" srcId="{407AB188-B890-497D-BDC3-BE45E180CD4A}" destId="{C68507C9-E6B5-4069-AAF3-02D4D68ADF00}" srcOrd="0" destOrd="0" presId="urn:microsoft.com/office/officeart/2005/8/layout/orgChart1"/>
    <dgm:cxn modelId="{EFC03743-A494-4D3B-9100-404A1DF7BBCE}" type="presParOf" srcId="{407AB188-B890-497D-BDC3-BE45E180CD4A}" destId="{B1659E7D-06B9-4A4A-8A96-45C3E0E5ADC3}" srcOrd="1" destOrd="0" presId="urn:microsoft.com/office/officeart/2005/8/layout/orgChart1"/>
    <dgm:cxn modelId="{198EFA23-847D-4DDC-B982-8D21A9CF44E0}" type="presParOf" srcId="{947926E9-B03E-4223-A972-B948D888B116}" destId="{E054CB3C-32BF-40E5-8727-F2535AC40769}" srcOrd="1" destOrd="0" presId="urn:microsoft.com/office/officeart/2005/8/layout/orgChart1"/>
    <dgm:cxn modelId="{BAEEEFA6-3CC7-4BF1-A898-BED4A9FD375B}" type="presParOf" srcId="{947926E9-B03E-4223-A972-B948D888B116}" destId="{B8597AA4-084B-49A9-8C49-92D23BACEA37}" srcOrd="2" destOrd="0" presId="urn:microsoft.com/office/officeart/2005/8/layout/orgChart1"/>
    <dgm:cxn modelId="{A1466F52-C118-4089-9FF0-EEB2E662011D}" type="presParOf" srcId="{B90D9DD8-3F96-470D-90E8-881A0E748B8B}" destId="{B2B67AEB-27D9-4D93-8710-94ECE1E5F040}" srcOrd="6" destOrd="0" presId="urn:microsoft.com/office/officeart/2005/8/layout/orgChart1"/>
    <dgm:cxn modelId="{278EDD13-67F8-4883-AE6A-952257EFF8A8}" type="presParOf" srcId="{B90D9DD8-3F96-470D-90E8-881A0E748B8B}" destId="{F2AE2E58-4C5D-4C10-B1AE-FD9CB1923ECA}" srcOrd="7" destOrd="0" presId="urn:microsoft.com/office/officeart/2005/8/layout/orgChart1"/>
    <dgm:cxn modelId="{C3D44020-D42E-4214-979C-37464A06803E}" type="presParOf" srcId="{F2AE2E58-4C5D-4C10-B1AE-FD9CB1923ECA}" destId="{FB1FA959-D523-474D-BD03-318948AC7BFF}" srcOrd="0" destOrd="0" presId="urn:microsoft.com/office/officeart/2005/8/layout/orgChart1"/>
    <dgm:cxn modelId="{89AFC860-7D35-40AD-881E-54E4EF58BEB3}" type="presParOf" srcId="{FB1FA959-D523-474D-BD03-318948AC7BFF}" destId="{D7F8D85D-07A2-441A-A8FE-0F0525B18FD1}" srcOrd="0" destOrd="0" presId="urn:microsoft.com/office/officeart/2005/8/layout/orgChart1"/>
    <dgm:cxn modelId="{BA8A96EA-78A9-4B70-B709-ECE5EA652DBB}" type="presParOf" srcId="{FB1FA959-D523-474D-BD03-318948AC7BFF}" destId="{91A526D0-8816-4C02-B24E-67B92D721F29}" srcOrd="1" destOrd="0" presId="urn:microsoft.com/office/officeart/2005/8/layout/orgChart1"/>
    <dgm:cxn modelId="{70392149-38CD-48EB-9064-F8B1B396542E}" type="presParOf" srcId="{F2AE2E58-4C5D-4C10-B1AE-FD9CB1923ECA}" destId="{BDF4A6D9-1762-4191-9053-5B30D8134EB6}" srcOrd="1" destOrd="0" presId="urn:microsoft.com/office/officeart/2005/8/layout/orgChart1"/>
    <dgm:cxn modelId="{0AB35EDF-A08E-4965-9720-1E615289C908}" type="presParOf" srcId="{F2AE2E58-4C5D-4C10-B1AE-FD9CB1923ECA}" destId="{D21955B7-1380-4A9F-B4E3-D965563D34E8}" srcOrd="2" destOrd="0" presId="urn:microsoft.com/office/officeart/2005/8/layout/orgChart1"/>
    <dgm:cxn modelId="{3C1A71F9-502F-47A3-8F0B-2F0B899AD2FA}" type="presParOf" srcId="{B90D9DD8-3F96-470D-90E8-881A0E748B8B}" destId="{F042C1B8-8442-4C69-89FB-FF1A2C709861}" srcOrd="8" destOrd="0" presId="urn:microsoft.com/office/officeart/2005/8/layout/orgChart1"/>
    <dgm:cxn modelId="{AE7D5D8D-1119-4BB9-9FEE-DDF170B2E6A7}" type="presParOf" srcId="{B90D9DD8-3F96-470D-90E8-881A0E748B8B}" destId="{A2F49239-7CB2-49B3-8F60-6F02957A6962}" srcOrd="9" destOrd="0" presId="urn:microsoft.com/office/officeart/2005/8/layout/orgChart1"/>
    <dgm:cxn modelId="{BBB58AA6-AAAD-41D3-8C83-EDF5AB785EB3}" type="presParOf" srcId="{A2F49239-7CB2-49B3-8F60-6F02957A6962}" destId="{DC68C236-E72C-4B72-BEDE-CB22E08A1DB2}" srcOrd="0" destOrd="0" presId="urn:microsoft.com/office/officeart/2005/8/layout/orgChart1"/>
    <dgm:cxn modelId="{0E0311AC-744D-4202-8B7F-1A8B945F0098}" type="presParOf" srcId="{DC68C236-E72C-4B72-BEDE-CB22E08A1DB2}" destId="{03ACE938-5F74-48B8-A68D-04E34A4D8985}" srcOrd="0" destOrd="0" presId="urn:microsoft.com/office/officeart/2005/8/layout/orgChart1"/>
    <dgm:cxn modelId="{D9687C4B-AAD1-4779-8C16-A496EA8C5CE6}" type="presParOf" srcId="{DC68C236-E72C-4B72-BEDE-CB22E08A1DB2}" destId="{1C15D460-B0F6-46F3-825A-098E0AB5D59E}" srcOrd="1" destOrd="0" presId="urn:microsoft.com/office/officeart/2005/8/layout/orgChart1"/>
    <dgm:cxn modelId="{4C9FCF52-C178-4A84-9FC8-16A5388D40C1}" type="presParOf" srcId="{A2F49239-7CB2-49B3-8F60-6F02957A6962}" destId="{CA985378-C14E-4A8F-A6AD-355A7FEA6A5D}" srcOrd="1" destOrd="0" presId="urn:microsoft.com/office/officeart/2005/8/layout/orgChart1"/>
    <dgm:cxn modelId="{60AE3E77-BEA9-4596-991B-592E75E0ED90}" type="presParOf" srcId="{A2F49239-7CB2-49B3-8F60-6F02957A6962}" destId="{AE962540-ACF4-433D-9401-10199CCF9D7C}" srcOrd="2" destOrd="0" presId="urn:microsoft.com/office/officeart/2005/8/layout/orgChart1"/>
    <dgm:cxn modelId="{4E54D2FB-8BD4-45BB-B30B-D361D7C5958A}" type="presParOf" srcId="{B90D9DD8-3F96-470D-90E8-881A0E748B8B}" destId="{6FB16164-DCE5-4A41-9523-A9F74A727599}" srcOrd="10" destOrd="0" presId="urn:microsoft.com/office/officeart/2005/8/layout/orgChart1"/>
    <dgm:cxn modelId="{28CBB089-0305-437D-BA58-C88F59E0C032}" type="presParOf" srcId="{B90D9DD8-3F96-470D-90E8-881A0E748B8B}" destId="{188493D5-DC8E-4E62-AF19-33B85079E07B}" srcOrd="11" destOrd="0" presId="urn:microsoft.com/office/officeart/2005/8/layout/orgChart1"/>
    <dgm:cxn modelId="{4D5C9953-1479-489B-858C-C2F0BCD217B8}" type="presParOf" srcId="{188493D5-DC8E-4E62-AF19-33B85079E07B}" destId="{4BDFAF21-3288-4CD5-B4C4-656015F4F724}" srcOrd="0" destOrd="0" presId="urn:microsoft.com/office/officeart/2005/8/layout/orgChart1"/>
    <dgm:cxn modelId="{4C39C483-8FB8-486F-9DCF-865D8628EEFD}" type="presParOf" srcId="{4BDFAF21-3288-4CD5-B4C4-656015F4F724}" destId="{8DCD74FE-B67B-4B82-B9D8-56EC03574709}" srcOrd="0" destOrd="0" presId="urn:microsoft.com/office/officeart/2005/8/layout/orgChart1"/>
    <dgm:cxn modelId="{2A42D221-B1C6-44C6-AC5D-97CA1F797134}" type="presParOf" srcId="{4BDFAF21-3288-4CD5-B4C4-656015F4F724}" destId="{F3E0FC00-D5E1-4369-B7A0-A8859A55DC2E}" srcOrd="1" destOrd="0" presId="urn:microsoft.com/office/officeart/2005/8/layout/orgChart1"/>
    <dgm:cxn modelId="{C38CE0F2-DDB5-4F20-A1CC-21694EE261F8}" type="presParOf" srcId="{188493D5-DC8E-4E62-AF19-33B85079E07B}" destId="{974BC097-E90F-4890-80F1-70D3D59F8DEA}" srcOrd="1" destOrd="0" presId="urn:microsoft.com/office/officeart/2005/8/layout/orgChart1"/>
    <dgm:cxn modelId="{4575FD68-E6E0-475E-B0AF-207AC33F92B9}" type="presParOf" srcId="{188493D5-DC8E-4E62-AF19-33B85079E07B}" destId="{F2217630-08B6-4142-8BD3-056762FC2592}" srcOrd="2" destOrd="0" presId="urn:microsoft.com/office/officeart/2005/8/layout/orgChart1"/>
    <dgm:cxn modelId="{6F021793-3D6A-4691-8868-87AC3C25A5F2}" type="presParOf" srcId="{88D1E56A-00FA-40A2-84B1-87FAD29AFAD5}" destId="{4B0352FC-EDDC-4937-A3A2-40140B328F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16164-DCE5-4A41-9523-A9F74A727599}">
      <dsp:nvSpPr>
        <dsp:cNvPr id="0" name=""/>
        <dsp:cNvSpPr/>
      </dsp:nvSpPr>
      <dsp:spPr>
        <a:xfrm>
          <a:off x="5143499" y="3104436"/>
          <a:ext cx="4411130" cy="30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13"/>
              </a:lnTo>
              <a:lnTo>
                <a:pt x="4411130" y="153113"/>
              </a:lnTo>
              <a:lnTo>
                <a:pt x="4411130" y="306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2C1B8-8442-4C69-89FB-FF1A2C709861}">
      <dsp:nvSpPr>
        <dsp:cNvPr id="0" name=""/>
        <dsp:cNvSpPr/>
      </dsp:nvSpPr>
      <dsp:spPr>
        <a:xfrm>
          <a:off x="5143499" y="3104436"/>
          <a:ext cx="2646678" cy="30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13"/>
              </a:lnTo>
              <a:lnTo>
                <a:pt x="2646678" y="153113"/>
              </a:lnTo>
              <a:lnTo>
                <a:pt x="2646678" y="306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67AEB-27D9-4D93-8710-94ECE1E5F040}">
      <dsp:nvSpPr>
        <dsp:cNvPr id="0" name=""/>
        <dsp:cNvSpPr/>
      </dsp:nvSpPr>
      <dsp:spPr>
        <a:xfrm>
          <a:off x="5143499" y="3104436"/>
          <a:ext cx="882226" cy="30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13"/>
              </a:lnTo>
              <a:lnTo>
                <a:pt x="882226" y="153113"/>
              </a:lnTo>
              <a:lnTo>
                <a:pt x="882226" y="306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42AF5-4CE6-4B04-9141-B18B69F71CFF}">
      <dsp:nvSpPr>
        <dsp:cNvPr id="0" name=""/>
        <dsp:cNvSpPr/>
      </dsp:nvSpPr>
      <dsp:spPr>
        <a:xfrm>
          <a:off x="4261273" y="3104436"/>
          <a:ext cx="882226" cy="306227"/>
        </a:xfrm>
        <a:custGeom>
          <a:avLst/>
          <a:gdLst/>
          <a:ahLst/>
          <a:cxnLst/>
          <a:rect l="0" t="0" r="0" b="0"/>
          <a:pathLst>
            <a:path>
              <a:moveTo>
                <a:pt x="882226" y="0"/>
              </a:moveTo>
              <a:lnTo>
                <a:pt x="882226" y="153113"/>
              </a:lnTo>
              <a:lnTo>
                <a:pt x="0" y="153113"/>
              </a:lnTo>
              <a:lnTo>
                <a:pt x="0" y="306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67DC0-46DA-4051-AB5A-DF192BEF4F00}">
      <dsp:nvSpPr>
        <dsp:cNvPr id="0" name=""/>
        <dsp:cNvSpPr/>
      </dsp:nvSpPr>
      <dsp:spPr>
        <a:xfrm>
          <a:off x="2496821" y="3104436"/>
          <a:ext cx="2646678" cy="306227"/>
        </a:xfrm>
        <a:custGeom>
          <a:avLst/>
          <a:gdLst/>
          <a:ahLst/>
          <a:cxnLst/>
          <a:rect l="0" t="0" r="0" b="0"/>
          <a:pathLst>
            <a:path>
              <a:moveTo>
                <a:pt x="2646678" y="0"/>
              </a:moveTo>
              <a:lnTo>
                <a:pt x="2646678" y="153113"/>
              </a:lnTo>
              <a:lnTo>
                <a:pt x="0" y="153113"/>
              </a:lnTo>
              <a:lnTo>
                <a:pt x="0" y="306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F75A4-D6FA-480E-B383-8D6B65BA7F46}">
      <dsp:nvSpPr>
        <dsp:cNvPr id="0" name=""/>
        <dsp:cNvSpPr/>
      </dsp:nvSpPr>
      <dsp:spPr>
        <a:xfrm>
          <a:off x="732369" y="3104436"/>
          <a:ext cx="4411130" cy="306227"/>
        </a:xfrm>
        <a:custGeom>
          <a:avLst/>
          <a:gdLst/>
          <a:ahLst/>
          <a:cxnLst/>
          <a:rect l="0" t="0" r="0" b="0"/>
          <a:pathLst>
            <a:path>
              <a:moveTo>
                <a:pt x="4411130" y="0"/>
              </a:moveTo>
              <a:lnTo>
                <a:pt x="4411130" y="153113"/>
              </a:lnTo>
              <a:lnTo>
                <a:pt x="0" y="153113"/>
              </a:lnTo>
              <a:lnTo>
                <a:pt x="0" y="306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3B9EB-33FF-400A-A5B6-F7B902E2FEF9}">
      <dsp:nvSpPr>
        <dsp:cNvPr id="0" name=""/>
        <dsp:cNvSpPr/>
      </dsp:nvSpPr>
      <dsp:spPr>
        <a:xfrm>
          <a:off x="4414387" y="2375324"/>
          <a:ext cx="1458224" cy="729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index.html</a:t>
          </a:r>
        </a:p>
      </dsp:txBody>
      <dsp:txXfrm>
        <a:off x="4414387" y="2375324"/>
        <a:ext cx="1458224" cy="729112"/>
      </dsp:txXfrm>
    </dsp:sp>
    <dsp:sp modelId="{55581C1D-C89E-473A-AE4B-35CC6AAD40C4}">
      <dsp:nvSpPr>
        <dsp:cNvPr id="0" name=""/>
        <dsp:cNvSpPr/>
      </dsp:nvSpPr>
      <dsp:spPr>
        <a:xfrm>
          <a:off x="3257" y="3410664"/>
          <a:ext cx="1458224" cy="729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Home</a:t>
          </a:r>
          <a:endParaRPr lang="en-US" sz="2400" kern="1200" dirty="0"/>
        </a:p>
      </dsp:txBody>
      <dsp:txXfrm>
        <a:off x="3257" y="3410664"/>
        <a:ext cx="1458224" cy="729112"/>
      </dsp:txXfrm>
    </dsp:sp>
    <dsp:sp modelId="{712EB4F9-815F-41FD-8736-195635946DBD}">
      <dsp:nvSpPr>
        <dsp:cNvPr id="0" name=""/>
        <dsp:cNvSpPr/>
      </dsp:nvSpPr>
      <dsp:spPr>
        <a:xfrm>
          <a:off x="1767709" y="3410664"/>
          <a:ext cx="1458224" cy="729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History</a:t>
          </a:r>
          <a:endParaRPr lang="en-US" sz="2400" kern="1200" dirty="0"/>
        </a:p>
      </dsp:txBody>
      <dsp:txXfrm>
        <a:off x="1767709" y="3410664"/>
        <a:ext cx="1458224" cy="729112"/>
      </dsp:txXfrm>
    </dsp:sp>
    <dsp:sp modelId="{C68507C9-E6B5-4069-AAF3-02D4D68ADF00}">
      <dsp:nvSpPr>
        <dsp:cNvPr id="0" name=""/>
        <dsp:cNvSpPr/>
      </dsp:nvSpPr>
      <dsp:spPr>
        <a:xfrm>
          <a:off x="3532161" y="3410664"/>
          <a:ext cx="1458224" cy="729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Camera</a:t>
          </a:r>
          <a:endParaRPr lang="en-US" sz="2400" kern="1200" dirty="0"/>
        </a:p>
      </dsp:txBody>
      <dsp:txXfrm>
        <a:off x="3532161" y="3410664"/>
        <a:ext cx="1458224" cy="729112"/>
      </dsp:txXfrm>
    </dsp:sp>
    <dsp:sp modelId="{D7F8D85D-07A2-441A-A8FE-0F0525B18FD1}">
      <dsp:nvSpPr>
        <dsp:cNvPr id="0" name=""/>
        <dsp:cNvSpPr/>
      </dsp:nvSpPr>
      <dsp:spPr>
        <a:xfrm>
          <a:off x="5296613" y="3410664"/>
          <a:ext cx="1458224" cy="729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Photo Gallery</a:t>
          </a:r>
          <a:endParaRPr lang="en-US" sz="2400" kern="1200" dirty="0"/>
        </a:p>
      </dsp:txBody>
      <dsp:txXfrm>
        <a:off x="5296613" y="3410664"/>
        <a:ext cx="1458224" cy="729112"/>
      </dsp:txXfrm>
    </dsp:sp>
    <dsp:sp modelId="{03ACE938-5F74-48B8-A68D-04E34A4D8985}">
      <dsp:nvSpPr>
        <dsp:cNvPr id="0" name=""/>
        <dsp:cNvSpPr/>
      </dsp:nvSpPr>
      <dsp:spPr>
        <a:xfrm>
          <a:off x="7061065" y="3410664"/>
          <a:ext cx="1458224" cy="729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About</a:t>
          </a:r>
          <a:endParaRPr lang="en-US" sz="2400" kern="1200" dirty="0"/>
        </a:p>
      </dsp:txBody>
      <dsp:txXfrm>
        <a:off x="7061065" y="3410664"/>
        <a:ext cx="1458224" cy="729112"/>
      </dsp:txXfrm>
    </dsp:sp>
    <dsp:sp modelId="{8DCD74FE-B67B-4B82-B9D8-56EC03574709}">
      <dsp:nvSpPr>
        <dsp:cNvPr id="0" name=""/>
        <dsp:cNvSpPr/>
      </dsp:nvSpPr>
      <dsp:spPr>
        <a:xfrm>
          <a:off x="8825517" y="3410664"/>
          <a:ext cx="1458224" cy="729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Find Us</a:t>
          </a:r>
          <a:endParaRPr lang="en-US" sz="2400" kern="1200" dirty="0"/>
        </a:p>
      </dsp:txBody>
      <dsp:txXfrm>
        <a:off x="8825517" y="3410664"/>
        <a:ext cx="1458224" cy="729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1060-7121-451D-A8BF-91EC46CD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5FA6-50FB-4AEA-90E0-1F7E7AE8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F1CD-8B10-45CB-8A96-A6EC40EE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FC82-A3C2-4CF3-8DF9-6216755F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BA66-CD78-4267-8B96-06CE2317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AF9E-F924-4352-9722-C2582F48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5C11A-E284-4318-B6F1-1FA288C22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656F-03FD-42D6-B15B-C7290ADD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42D4-A2B4-46AD-BD64-AB23E9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68D9-3DEB-42D3-B68B-668BC22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E1328-C7D4-4677-9BE2-358C900E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A0BFB-36A3-47D7-86A7-6708DB09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91EB-431A-4F21-8595-BD876BD4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5D04-21E8-40F6-882F-CF7F9663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154F-DFF9-4269-965C-E1FEF350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DBDB-AC5E-4FF5-A883-F90052C0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0463-A096-422A-A9D4-8F0AFA83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E40E-1809-4C77-865C-ADB19888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A9F-521B-4913-B5C8-5F279BF3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987E2-B370-4191-8CFF-05143BCD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F99-346F-463F-AEF6-85F20F3B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FA5B-502D-4559-B733-B165E71A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A58F-279B-4C35-8AF6-E6F11CA8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5814-3168-4AFA-A5DC-868BFB9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837C-F413-4998-ACA0-32C1D2A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5AA7-6D97-4798-ADEB-FD175CBE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D22E-49EF-49E5-9C9D-903BA125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9B7B-F4EC-4B69-B367-2AAFCE26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A8E8-82BF-41F5-AC4E-BD29C94A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E7A8-905F-49F8-A5C6-88A446F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3DD2B-FA64-4E0C-BBA9-7912E7CC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0141-051A-439D-A4DD-30578C45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4275-121F-481A-8C60-6CF1EBDF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5F3BE-B5C3-486B-A2F7-985342CF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A8AFF-2AC4-494F-A2FD-AFF58C98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390E-F361-4777-87BF-BF2F12106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1DD93-7A87-43E8-8788-745406B5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8B765-B10D-4DB2-B71F-AD4D23C6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022CF-8107-4DEE-87A6-78EF763B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8D97-2D7B-4D59-87EE-373B8C6C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B8308-65DE-460D-8632-09B1A1C7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6D53-D647-4318-88C6-9F274928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6B39D-C6F4-4455-ABE3-6F7A0DD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2ED3E-65BC-476D-B62E-4ED4C414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1651-5ADA-4DE5-A5C0-EF77DD40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1062-C7C1-4F37-BC44-50C589BC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5A5C-2C67-4D6E-B1BB-4CF7101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4C4F-22CC-432C-9C9B-1D6B397C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28C6-98AE-4A9F-A16E-F427E844C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7DE74-4604-499F-BC14-B46100BF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C6F-EFA4-4A4A-9CFB-54EBEE4C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8F2-9B19-49D4-9FA4-1C63DAC2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1712-6CF9-4B8A-93E5-8EEF5ECA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96DA0-4C7C-4BBD-9CE7-88B954C4E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18A9-0F8F-4D75-B436-E8CFE622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5F0A-3609-44D1-A671-22A4C395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2E7BD-4B70-4807-A61F-2BF0A33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4807E-111A-4022-82AD-59DD0AA9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7C00B-0A59-4EC7-B244-09CC69CE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EFA8-1A8A-449A-8D20-6B44A5CA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4C9D-10F1-4CC6-B913-F16432401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C4A6-38E1-489F-A8BD-F066BF58108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C6FD-A8AC-48ED-A2C4-6ED4009B3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30E3-97A5-4484-BAF2-6013852A2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E1F9-ECFF-4C4A-9749-19C961BA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D1A45D-CF6D-4800-BBF0-09DE424C5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072494"/>
              </p:ext>
            </p:extLst>
          </p:nvPr>
        </p:nvGraphicFramePr>
        <p:xfrm>
          <a:off x="952501" y="142874"/>
          <a:ext cx="10286999" cy="6515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2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King Leung [OCIO]</dc:creator>
  <cp:lastModifiedBy>CHAN, King Leung [OCIO]</cp:lastModifiedBy>
  <cp:revision>4</cp:revision>
  <dcterms:created xsi:type="dcterms:W3CDTF">2023-10-13T03:44:09Z</dcterms:created>
  <dcterms:modified xsi:type="dcterms:W3CDTF">2023-11-10T17:19:48Z</dcterms:modified>
</cp:coreProperties>
</file>