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098E-DE25-FA79-FD73-F290632A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9C664-1598-15F0-B9B9-E0B5AF60B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06A8-EBB8-F4D8-0F94-585AA366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C4D0-27C1-0DC6-B766-83667673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7723-B708-8FF7-0A3E-A7181E5B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5647-1D8B-C561-D729-0AEFD21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50434-BD53-3CE2-CC98-8D63CD35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5791-2112-9260-1784-D1299ED1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96A4-E412-9487-D693-F70F765A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A7FF-DDD4-8425-0154-58A97360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4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AF1A3-5AD6-3D20-A526-07612C244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563F4-ACDE-627F-35D4-35198290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C644-CF73-8EBE-9591-661A4A24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64E8-E3FA-E2FF-1E29-BD5DEAA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6323-F6EA-E6EC-66F7-E88B7A8D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4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5CE0-7299-646C-36A8-DFDCA5A9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82FD-DE43-78AA-A19F-C91EDBD7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B00B-0DC5-CC89-DB28-7587631D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11B8-4ADE-6495-EF4F-3FCD87BB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A360-E375-620B-2C95-CB0F94D4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0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A80-9DDC-24DC-296B-BE23187E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78434-4375-6063-5499-5BF70FE0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93DE-6297-C3EB-999C-159834E5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59B3-3DF4-6D85-544F-8B3B0D65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3AF8-133D-F028-9DC4-3CAE2442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326C-44D8-3130-65B8-6078F4AF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60A0-B314-2029-7935-31C37B326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2BDB-7B3D-E826-44B7-4E0F1151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716C-FAB1-EF57-9605-1DF59812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D08D-2355-D58A-88FB-764E5F74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2862-D31F-EA6E-5FD3-CD21A110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769E-7321-0193-C505-ED648E87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30809-A74A-DA6A-D17F-3ECF1A2C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A1A9E-A9D4-C47D-B514-8A60E5F6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85486-3A53-9531-3E22-E111B9245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5AAEE-961B-D1F3-3894-05F2AE75C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40B2D-C42E-D741-0404-C1821DFF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6E934-1B4B-57CD-3EFB-EA7DC4C6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5E3D8-1832-EBC5-E62C-88BEE2A0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9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7AE1-741E-A765-8EF3-55C91242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0B5EF-2F2F-857D-6EC2-CC58BC1F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9697B-B09B-62E2-F766-048489B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4F92-0578-D01A-4042-78AC938A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4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A65CF-6084-23CE-7A18-17E4B8BF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1C867-5854-795C-3BD5-B735F1A3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B9537-3050-F629-1AFC-2291E755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8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4474-A776-9F8E-B6A9-012453DA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F82C-5196-66BF-CC84-7FB829FA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7F539-A50F-4A93-DA33-E94E632D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9884-68E2-6C25-D4BE-2F60A7FB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D2955-C8CA-E1A2-E9AC-7EDFFC33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75DB-A237-4EFC-FF61-20F36A82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1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7DBE-64FB-95DF-090C-1A2C9743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65E3C-C72F-BAC7-218A-337752CB4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ACEBE-8FA6-4AD9-0303-F0CABA5F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9C81-5203-674F-DAFB-E5336AD4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A8E64-1FCB-C552-D248-935ADFAE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05B1B-E824-FB29-7185-8939C145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488E4-56A1-C725-C538-403C9E51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71D44-D046-FBDA-4D16-A0F7EAD48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5120-3471-E099-A013-CB3351D77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E39F-17CA-40CF-A67D-978383CF6242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89DE-2AD1-F308-FF66-605B3F5D5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2E6F-EB07-C644-DEA4-C1C9AFE0D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187C-359E-4960-B9AE-86B61790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8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4619" y="4836159"/>
            <a:ext cx="27222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Group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Members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dirty="0">
                <a:latin typeface="Trebuchet MS"/>
                <a:cs typeface="Trebuchet MS"/>
              </a:rPr>
              <a:t>Avik Kumar Saha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dirty="0">
                <a:latin typeface="Trebuchet MS"/>
                <a:cs typeface="Trebuchet MS"/>
              </a:rPr>
              <a:t>Venkatesh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dirty="0" err="1">
                <a:latin typeface="Trebuchet MS"/>
                <a:cs typeface="Trebuchet MS"/>
              </a:rPr>
              <a:t>Mrudula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 dirty="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Sans Unicode</vt:lpstr>
      <vt:lpstr>Trebuchet MS</vt:lpstr>
      <vt:lpstr>Office Theme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 Saha</dc:creator>
  <cp:lastModifiedBy>Avik Saha</cp:lastModifiedBy>
  <cp:revision>1</cp:revision>
  <dcterms:created xsi:type="dcterms:W3CDTF">2023-03-08T15:50:42Z</dcterms:created>
  <dcterms:modified xsi:type="dcterms:W3CDTF">2023-03-08T15:50:50Z</dcterms:modified>
</cp:coreProperties>
</file>