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 SemiBold"/>
      <p:regular r:id="rId16"/>
      <p:bold r:id="rId17"/>
    </p:embeddedFont>
    <p:embeddedFont>
      <p:font typeface="Raleway"/>
      <p:regular r:id="rId18"/>
      <p:bold r:id="rId19"/>
      <p:italic r:id="rId20"/>
      <p:boldItalic r:id="rId21"/>
    </p:embeddedFont>
    <p:embeddedFont>
      <p:font typeface="JetBrains Mono SemiBold"/>
      <p:regular r:id="rId22"/>
      <p:bold r:id="rId23"/>
      <p:italic r:id="rId24"/>
      <p:boldItalic r:id="rId25"/>
    </p:embeddedFont>
    <p:embeddedFont>
      <p:font typeface="JetBrains Mono Medium"/>
      <p:regular r:id="rId26"/>
      <p:bold r:id="rId27"/>
      <p:italic r:id="rId28"/>
      <p:boldItalic r:id="rId29"/>
    </p:embeddedFont>
    <p:embeddedFont>
      <p:font typeface="JetBrains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JetBrainsMonoSemiBold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JetBrainsMonoSemiBold-italic.fntdata"/><Relationship Id="rId23" Type="http://schemas.openxmlformats.org/officeDocument/2006/relationships/font" Target="fonts/JetBrainsMono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etBrainsMonoMedium-regular.fntdata"/><Relationship Id="rId25" Type="http://schemas.openxmlformats.org/officeDocument/2006/relationships/font" Target="fonts/JetBrainsMonoSemiBold-boldItalic.fntdata"/><Relationship Id="rId28" Type="http://schemas.openxmlformats.org/officeDocument/2006/relationships/font" Target="fonts/JetBrainsMonoMedium-italic.fntdata"/><Relationship Id="rId27" Type="http://schemas.openxmlformats.org/officeDocument/2006/relationships/font" Target="fonts/JetBrainsMon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etBrainsMon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etBrainsMono-bold.fntdata"/><Relationship Id="rId30" Type="http://schemas.openxmlformats.org/officeDocument/2006/relationships/font" Target="fonts/JetBrainsMono-regular.fntdata"/><Relationship Id="rId11" Type="http://schemas.openxmlformats.org/officeDocument/2006/relationships/slide" Target="slides/slide6.xml"/><Relationship Id="rId33" Type="http://schemas.openxmlformats.org/officeDocument/2006/relationships/font" Target="fonts/JetBrainsMono-boldItalic.fntdata"/><Relationship Id="rId10" Type="http://schemas.openxmlformats.org/officeDocument/2006/relationships/slide" Target="slides/slide5.xml"/><Relationship Id="rId32" Type="http://schemas.openxmlformats.org/officeDocument/2006/relationships/font" Target="fonts/JetBrains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SemiBold-bold.fntdata"/><Relationship Id="rId16" Type="http://schemas.openxmlformats.org/officeDocument/2006/relationships/font" Target="fonts/ComfortaaSemiBold-regular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faa9634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faa9634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fd2d671b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fd2d671b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02bfc39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02bfc39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194d22b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194d22b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194d22b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194d22b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194d22b7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194d22b7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194d22b7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194d22b7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194d22b7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194d22b7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194d22b7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194d22b7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omfortaa SemiBold"/>
                <a:ea typeface="Comfortaa SemiBold"/>
                <a:cs typeface="Comfortaa SemiBold"/>
                <a:sym typeface="Comfortaa SemiBold"/>
              </a:rPr>
              <a:t>hackers, assemble!</a:t>
            </a:r>
            <a:endParaRPr b="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avantika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/>
        </p:nvSpPr>
        <p:spPr>
          <a:xfrm>
            <a:off x="589475" y="784050"/>
            <a:ext cx="79464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2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q&amp;a</a:t>
            </a:r>
            <a:endParaRPr sz="3600">
              <a:solidFill>
                <a:schemeClr val="dk2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~# whoami</a:t>
            </a:r>
            <a:endParaRPr b="0" u="sng"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13200" y="1068426"/>
            <a:ext cx="8945700" cy="4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avantika (@iamavu)</a:t>
            </a:r>
            <a:endParaRPr sz="20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JetBrains Mono"/>
              <a:buChar char="-"/>
            </a:pPr>
            <a:r>
              <a:rPr lang="en-GB" sz="20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girl who dabbles in security</a:t>
            </a:r>
            <a:endParaRPr sz="20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JetBrains Mono"/>
              <a:buChar char="-"/>
            </a:pPr>
            <a:r>
              <a:rPr lang="en-GB" sz="20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makes music sometimes</a:t>
            </a:r>
            <a:endParaRPr sz="20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JetBrains Mono"/>
              <a:buChar char="-"/>
            </a:pPr>
            <a:r>
              <a:rPr lang="en-GB" sz="20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loves memes :D</a:t>
            </a:r>
            <a:endParaRPr sz="20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JetBrains Mono"/>
              <a:buChar char="-"/>
            </a:pPr>
            <a:r>
              <a:rPr lang="en-GB" sz="20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breaks things</a:t>
            </a:r>
            <a:endParaRPr sz="20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JetBrains Mono"/>
              <a:buChar char="-"/>
            </a:pPr>
            <a:r>
              <a:rPr lang="en-GB" sz="20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has bad handwriting D:</a:t>
            </a:r>
            <a:endParaRPr sz="20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JetBrains Mono Medium"/>
                <a:ea typeface="JetBrains Mono Medium"/>
                <a:cs typeface="JetBrains Mono Medium"/>
                <a:sym typeface="JetBrains Mono Medium"/>
              </a:rPr>
              <a:t>what we hacking today?</a:t>
            </a:r>
            <a:endParaRPr b="0"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JetBrains Mono Medium"/>
              <a:buChar char="-"/>
            </a:pPr>
            <a:r>
              <a:rPr lang="en-GB" sz="2200">
                <a:solidFill>
                  <a:schemeClr val="dk2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your fear of assembly language</a:t>
            </a:r>
            <a:endParaRPr sz="2200">
              <a:solidFill>
                <a:schemeClr val="dk2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088" y="152400"/>
            <a:ext cx="30578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200" y="152400"/>
            <a:ext cx="516160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925" y="152400"/>
            <a:ext cx="59101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350" y="152400"/>
            <a:ext cx="535730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775" y="152400"/>
            <a:ext cx="53964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75" y="152400"/>
            <a:ext cx="57878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