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Comfortaa Medium"/>
      <p:regular r:id="rId25"/>
      <p:bold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Medium-bold.fntdata"/><Relationship Id="rId25" Type="http://schemas.openxmlformats.org/officeDocument/2006/relationships/font" Target="fonts/ComfortaaMedium-regular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/>
              <a:t>ello hackers</a:t>
            </a:r>
            <a:br>
              <a:rPr lang="en-GB"/>
            </a:br>
            <a:r>
              <a:rPr lang="en-GB"/>
              <a:t>Crypto joke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9b0de6276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9b0de6276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3597f26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3597f26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597f26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3597f26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Two large primes can be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9b0de6276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9b0de6276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3597f26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3597f26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3597f263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3597f26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ec6347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ec6347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Make it interactive statement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OSINT joke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3597f2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3597f2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what’s in it for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3597f2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3597f2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Talk about methodology, tools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Example if i know php based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 smart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Tools aren’t meant to do your job, they are meant to </a:t>
            </a:r>
            <a:r>
              <a:rPr lang="en-GB"/>
              <a:t>assist</a:t>
            </a:r>
            <a:r>
              <a:rPr lang="en-GB"/>
              <a:t> you in your job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nmap scan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9b0de6276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9b0de6276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3597f26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3597f26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Talk about encryption(secure encoding), encoding (</a:t>
            </a:r>
            <a:r>
              <a:rPr lang="en-GB"/>
              <a:t> information representation</a:t>
            </a:r>
            <a:r>
              <a:rPr lang="en-GB"/>
              <a:t> jwt b64 no security), hashing (one way function)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3597f26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3597f26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597f26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3597f26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3597f26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3597f26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Talk about rsa (Rivest Shamir Adleman)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Explain the basics without too much going in depth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5917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Breaking RSA to Pop Shells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20653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ith avantika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05950" y="1886100"/>
            <a:ext cx="87321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00"/>
              <a:t>demo s2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</a:t>
            </a:r>
            <a:r>
              <a:rPr lang="en-GB"/>
              <a:t> me up mom!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easy as it is almost english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great community support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amazing modules/libraries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11" y="1492174"/>
            <a:ext cx="3298288" cy="32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attack</a:t>
            </a:r>
            <a:r>
              <a:rPr lang="en-GB"/>
              <a:t> it with fermat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 = a² + b²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 = (a + b) * (a - b)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 ≈ √n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 == a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q == n / a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708150"/>
            <a:ext cx="38100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05950" y="1886100"/>
            <a:ext cx="87321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00"/>
              <a:t>demo finale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</a:t>
            </a:r>
            <a:r>
              <a:rPr lang="en-GB"/>
              <a:t> is raining shells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75" y="1520512"/>
            <a:ext cx="3301349" cy="324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r/ask_me_anything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787" y="1426800"/>
            <a:ext cx="4444526" cy="33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~# </a:t>
            </a:r>
            <a:r>
              <a:rPr lang="en-GB"/>
              <a:t>whoami</a:t>
            </a:r>
            <a:endParaRPr u="sng"/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113200" y="1068426"/>
            <a:ext cx="89457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avantika (@iamavu)</a:t>
            </a:r>
            <a:endParaRPr sz="2000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 Medium"/>
              <a:buChar char="-"/>
            </a:pPr>
            <a:r>
              <a:rPr lang="en-GB" sz="20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 girl who dabbles in </a:t>
            </a:r>
            <a:r>
              <a:rPr lang="en-GB" sz="20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security</a:t>
            </a:r>
            <a:endParaRPr sz="2000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 Medium"/>
              <a:buChar char="-"/>
            </a:pPr>
            <a:r>
              <a:rPr lang="en-GB" sz="20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makes music sometimes</a:t>
            </a:r>
            <a:endParaRPr sz="2000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 Medium"/>
              <a:buChar char="-"/>
            </a:pPr>
            <a:r>
              <a:rPr lang="en-GB" sz="20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loves memes :D</a:t>
            </a:r>
            <a:endParaRPr sz="2000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hat we hacking today?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50"/>
          </a:p>
          <a:p>
            <a:pPr indent="-380285" lvl="0" marL="457200" rtl="0" algn="l">
              <a:spcBef>
                <a:spcPts val="120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735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enumeration</a:t>
            </a:r>
            <a:endParaRPr sz="735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0285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735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symmetric encryption</a:t>
            </a:r>
            <a:endParaRPr sz="735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0285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735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asymmetric encryption</a:t>
            </a:r>
            <a:endParaRPr sz="735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0285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735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rsa</a:t>
            </a:r>
            <a:endParaRPr sz="735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0285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735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maths</a:t>
            </a:r>
            <a:endParaRPr sz="735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0285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735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python scripting</a:t>
            </a:r>
            <a:endParaRPr sz="735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0285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ct val="100000"/>
              <a:buFont typeface="Comfortaa Medium"/>
              <a:buChar char="-"/>
            </a:pPr>
            <a:r>
              <a:rPr lang="en-GB" sz="735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fermat attack</a:t>
            </a:r>
            <a:endParaRPr sz="735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enumerate me too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enumerate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enumerate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enumerate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….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….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….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….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enumerate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575" y="1312587"/>
            <a:ext cx="2872725" cy="30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05950" y="1886100"/>
            <a:ext cx="87321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00"/>
              <a:t>d</a:t>
            </a:r>
            <a:r>
              <a:rPr lang="en-GB" sz="5000"/>
              <a:t>emo s1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ublic key? </a:t>
            </a:r>
            <a:r>
              <a:rPr lang="en-GB"/>
              <a:t>w</a:t>
            </a:r>
            <a:r>
              <a:rPr lang="en-GB"/>
              <a:t>hat’s that?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138" y="1248875"/>
            <a:ext cx="4293724" cy="32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66"/>
              <a:t>learn with bob,alice and eve season 1 : symmetric encryption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700" y="1152475"/>
            <a:ext cx="4158599" cy="38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learn</a:t>
            </a:r>
            <a:r>
              <a:rPr lang="en-GB" sz="2120"/>
              <a:t> with bob,alice and eve season 2 : asymmetric encryption</a:t>
            </a:r>
            <a:endParaRPr sz="21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547976" cy="30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625" y="1715252"/>
            <a:ext cx="5515976" cy="20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prime</a:t>
            </a:r>
            <a:r>
              <a:rPr lang="en-GB"/>
              <a:t> numbers that keep your messages safe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select two primes (p &amp; q)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multiply primes to get n (modulus)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select e, non-factor integer of n (usually 65537)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public key == (n, e)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calculate phi = (p - 1) * (q - 1)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find d such that d * e = 1 % phi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2400"/>
              <a:buFont typeface="Comfortaa Medium"/>
              <a:buChar char="-"/>
            </a:pPr>
            <a:r>
              <a:rPr lang="en-GB" sz="2400">
                <a:solidFill>
                  <a:srgbClr val="181A1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private key == (d)</a:t>
            </a:r>
            <a:endParaRPr sz="2400">
              <a:solidFill>
                <a:srgbClr val="181A1B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300" y="2956475"/>
            <a:ext cx="2865115" cy="21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