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 Light"/>
      <p:regular r:id="rId17"/>
      <p:bold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JetBrains Mono SemiBold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  <p:embeddedFont>
      <p:font typeface="JetBrains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JetBrainsMonoSemiBold-bold.fntdata"/><Relationship Id="rId23" Type="http://schemas.openxmlformats.org/officeDocument/2006/relationships/font" Target="fonts/JetBrainsMono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etBrainsMonoSemiBold-boldItalic.fntdata"/><Relationship Id="rId25" Type="http://schemas.openxmlformats.org/officeDocument/2006/relationships/font" Target="fonts/JetBrainsMonoSemiBold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etBrains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-italic.fntdata"/><Relationship Id="rId30" Type="http://schemas.openxmlformats.org/officeDocument/2006/relationships/font" Target="fonts/JetBrains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JetBrains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Light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font" Target="fonts/Comforta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bf14ac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dbf14ac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as i said, think simple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ltrace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dbf14ac4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dbf14ac4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be curious and hungry for more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d43da22d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d43da22d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who am i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OSINT joke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my view on how i see to learn reversing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d43da22d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d43da22d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go an about in tech world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getting to know things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how it 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d43da22d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d43da22d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what are binaries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d43da22d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d43da22d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what is reversing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what is forward engineering i.e programing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to break something you must know how it is built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d43da22d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d43da22d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think simple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often we try complex things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missing out on simple approaches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43da22d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43da22d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assembly looks scary but it isn’t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learn to read asm, you aren’t going to spend much time writing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dbf14ac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dbf14a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go back to 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go to basics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learn by godbolt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compare c code and asm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write your own code, see it’s decompilation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dbf14ac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dbf14ac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focus on what’s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252175" y="494750"/>
            <a:ext cx="8643600" cy="1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reversing reverse engineering</a:t>
            </a:r>
            <a:endParaRPr b="1" sz="4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with avantika</a:t>
            </a:r>
            <a:endParaRPr sz="2300">
              <a:solidFill>
                <a:schemeClr val="lt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351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5880100" y="1484825"/>
            <a:ext cx="3102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think simple</a:t>
            </a:r>
            <a:r>
              <a:rPr lang="en-GB" sz="49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always</a:t>
            </a:r>
            <a:endParaRPr sz="49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0212"/>
            <a:ext cx="5278026" cy="35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5461700" y="1088350"/>
            <a:ext cx="3570600" cy="30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how do i be better?</a:t>
            </a:r>
            <a:endParaRPr sz="49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~# who is our detective</a:t>
            </a:r>
            <a:endParaRPr b="0" u="sng"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13200" y="1068426"/>
            <a:ext cx="8945700" cy="4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avantika (@iamavu)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JetBrains Mono"/>
              <a:buChar char="-"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girl who dabbles in security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JetBrains Mono"/>
              <a:buChar char="-"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makes music sometimes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JetBrains Mono"/>
              <a:buChar char="-"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loves memes :D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JetBrains Mono"/>
              <a:buChar char="-"/>
            </a:pPr>
            <a:r>
              <a:rPr lang="en-GB" sz="20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breaks things</a:t>
            </a:r>
            <a:endParaRPr sz="20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25750" y="1068425"/>
            <a:ext cx="85206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72950" cy="50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353950" y="680350"/>
            <a:ext cx="35289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wandering between these 1s and 0s</a:t>
            </a:r>
            <a:endParaRPr sz="47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000" y="883550"/>
            <a:ext cx="3175000" cy="30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10250" y="901700"/>
            <a:ext cx="52614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hmm, weird </a:t>
            </a:r>
            <a:r>
              <a:rPr lang="en-GB" sz="49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strange binary?!</a:t>
            </a:r>
            <a:endParaRPr sz="49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350" y="67100"/>
            <a:ext cx="4629650" cy="49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10025" y="928925"/>
            <a:ext cx="36015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it’s reversing time</a:t>
            </a:r>
            <a:endParaRPr sz="49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351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889150" y="1376350"/>
            <a:ext cx="3102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think simple</a:t>
            </a:r>
            <a:endParaRPr sz="49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325" y="1143000"/>
            <a:ext cx="34956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55600" y="1424225"/>
            <a:ext cx="51888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scary, ain’t it?</a:t>
            </a:r>
            <a:endParaRPr sz="49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973550" y="573100"/>
            <a:ext cx="4040700" cy="4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let’s look back into the past, shall we?</a:t>
            </a:r>
            <a:endParaRPr sz="49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3283150" y="1000950"/>
            <a:ext cx="5912175" cy="31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28350" y="836550"/>
            <a:ext cx="3154800" cy="3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solve and solve </a:t>
            </a:r>
            <a:endParaRPr sz="37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 and flags</a:t>
            </a:r>
            <a:endParaRPr sz="37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shells and shells</a:t>
            </a:r>
            <a:endParaRPr sz="37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