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3" r:id="rId5"/>
    <p:sldId id="264" r:id="rId6"/>
    <p:sldId id="260" r:id="rId7"/>
    <p:sldId id="257" r:id="rId8"/>
    <p:sldId id="265" r:id="rId9"/>
    <p:sldId id="266" r:id="rId10"/>
    <p:sldId id="267" r:id="rId11"/>
    <p:sldId id="261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34" y="442"/>
      </p:cViewPr>
      <p:guideLst>
        <p:guide orient="horz" pos="2304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97187"/>
            <a:ext cx="13716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42174"/>
            <a:ext cx="13716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89467"/>
            <a:ext cx="394335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9467"/>
            <a:ext cx="1160145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9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823721"/>
            <a:ext cx="157734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895428"/>
            <a:ext cx="157734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89467"/>
            <a:ext cx="157734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793241"/>
            <a:ext cx="773668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672080"/>
            <a:ext cx="77366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793241"/>
            <a:ext cx="777478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672080"/>
            <a:ext cx="77747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53254"/>
            <a:ext cx="92583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53254"/>
            <a:ext cx="925830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89467"/>
            <a:ext cx="15773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47333"/>
            <a:ext cx="157734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464C-F0DC-43ED-A2AC-5D2B761BA5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31A6-12AF-4DB7-8EE5-21933200F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138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09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7712240" y="601577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5" y="15159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24273" y="24303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77130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08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7724276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9565104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10503563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9553075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91536" y="24303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44392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15B96-2BBF-42C8-A329-81DB82443149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4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422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4 3 1 2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2 1 4 3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69043" y="3332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4954282" y="1521994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0714" y="243639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29730" y="6015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56922" y="1515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57010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800570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21546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33218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6800570" y="58953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71322" y="33447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00122" y="24183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9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618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4 3 1 2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2 1 4 3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71770" y="3332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4971770" y="1521994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1" y="243639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32457" y="6015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59649" y="1515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71770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815330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36306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47978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6818058" y="58953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88810" y="33447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17610" y="24183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8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090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4 3 1 2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2 1 4 3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7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1553" y="3332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4951553" y="1521994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65953" y="243639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689296" y="6015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12639" y="1515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51553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97842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693145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9512639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6800570" y="58953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7689296" y="33447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20337" y="24183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138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4 3 1 2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2 1 4 3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1553" y="33327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4951553" y="1521994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65953" y="243639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689296" y="6015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12639" y="15159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51553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97842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693145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05937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6800570" y="58953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46769" y="33447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275569" y="24183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0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4228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6 57 50 46 63 </a:t>
            </a:r>
          </a:p>
          <a:p>
            <a:r>
              <a:rPr lang="de-DE" dirty="0"/>
              <a:t>56 58 72 9 42 </a:t>
            </a:r>
          </a:p>
          <a:p>
            <a:r>
              <a:rPr lang="de-DE" dirty="0"/>
              <a:t>22 46 52 51 29 </a:t>
            </a:r>
          </a:p>
          <a:p>
            <a:r>
              <a:rPr lang="de-DE" dirty="0"/>
              <a:t>10 78 53 14 50 </a:t>
            </a:r>
          </a:p>
          <a:p>
            <a:r>
              <a:rPr lang="de-DE" dirty="0"/>
              <a:t>33 42 19 89 92 </a:t>
            </a:r>
          </a:p>
          <a:p>
            <a:r>
              <a:rPr lang="de-DE" dirty="0"/>
              <a:t>71 23 18 52 8 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4 5 2 1 3 </a:t>
            </a:r>
          </a:p>
          <a:p>
            <a:r>
              <a:rPr lang="de-DE" dirty="0"/>
              <a:t>2 1 4 5 3 </a:t>
            </a:r>
          </a:p>
          <a:p>
            <a:r>
              <a:rPr lang="de-DE" dirty="0"/>
              <a:t>4 1 5 3 2 </a:t>
            </a:r>
          </a:p>
          <a:p>
            <a:r>
              <a:rPr lang="de-DE" dirty="0"/>
              <a:t>3 4 5 2 1 </a:t>
            </a:r>
          </a:p>
          <a:p>
            <a:r>
              <a:rPr lang="de-DE" dirty="0"/>
              <a:t>3 4 1 5 2 </a:t>
            </a:r>
          </a:p>
          <a:p>
            <a:r>
              <a:rPr lang="de-DE" dirty="0"/>
              <a:t>5 3 1 2 4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457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9F4A5-ED92-45B9-9AD9-DEAEB3E2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49" y="88312"/>
            <a:ext cx="9518102" cy="71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618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6 57 50 46 63 </a:t>
            </a:r>
          </a:p>
          <a:p>
            <a:r>
              <a:rPr lang="de-DE" dirty="0"/>
              <a:t>56 58 72 9 42 </a:t>
            </a:r>
          </a:p>
          <a:p>
            <a:r>
              <a:rPr lang="de-DE" dirty="0"/>
              <a:t>22 46 52 51 29 </a:t>
            </a:r>
          </a:p>
          <a:p>
            <a:r>
              <a:rPr lang="de-DE" dirty="0"/>
              <a:t>10 78 53 14 50 </a:t>
            </a:r>
          </a:p>
          <a:p>
            <a:r>
              <a:rPr lang="de-DE" dirty="0"/>
              <a:t>33 42 19 89 92 </a:t>
            </a:r>
          </a:p>
          <a:p>
            <a:r>
              <a:rPr lang="de-DE" dirty="0"/>
              <a:t>71 23 18 52 8 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4 5 2 1 3 </a:t>
            </a:r>
          </a:p>
          <a:p>
            <a:r>
              <a:rPr lang="de-DE" dirty="0"/>
              <a:t>2 1 4 5 3 </a:t>
            </a:r>
          </a:p>
          <a:p>
            <a:r>
              <a:rPr lang="de-DE" dirty="0"/>
              <a:t>4 1 5 3 2 </a:t>
            </a:r>
          </a:p>
          <a:p>
            <a:r>
              <a:rPr lang="de-DE" dirty="0"/>
              <a:t>3 4 5 2 1 </a:t>
            </a:r>
          </a:p>
          <a:p>
            <a:r>
              <a:rPr lang="de-DE" dirty="0"/>
              <a:t>3 4 1 5 2 </a:t>
            </a:r>
          </a:p>
          <a:p>
            <a:r>
              <a:rPr lang="de-DE" dirty="0"/>
              <a:t>5 3 1 2 4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479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CA1EF-4A5F-4197-9FA9-500876C8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11" y="62536"/>
            <a:ext cx="9509760" cy="7132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2D81D-28EB-4E9E-882B-E24BE3B18904}"/>
              </a:ext>
            </a:extLst>
          </p:cNvPr>
          <p:cNvSpPr txBox="1"/>
          <p:nvPr/>
        </p:nvSpPr>
        <p:spPr>
          <a:xfrm rot="19614833">
            <a:off x="8241633" y="2369458"/>
            <a:ext cx="9426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VERIFY!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DAF11-8179-43F1-A5AD-508E740C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343" y="122720"/>
            <a:ext cx="9509760" cy="713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618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6 57 50 46 63 </a:t>
            </a:r>
          </a:p>
          <a:p>
            <a:r>
              <a:rPr lang="de-DE" dirty="0"/>
              <a:t>56 58 72 9 42 </a:t>
            </a:r>
          </a:p>
          <a:p>
            <a:r>
              <a:rPr lang="de-DE" dirty="0"/>
              <a:t>22 46 52 51 29 </a:t>
            </a:r>
          </a:p>
          <a:p>
            <a:r>
              <a:rPr lang="de-DE" dirty="0"/>
              <a:t>10 78 53 14 50 </a:t>
            </a:r>
          </a:p>
          <a:p>
            <a:r>
              <a:rPr lang="de-DE" dirty="0"/>
              <a:t>33 42 19 89 92 </a:t>
            </a:r>
          </a:p>
          <a:p>
            <a:r>
              <a:rPr lang="de-DE" dirty="0"/>
              <a:t>71 23 18 52 8 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4 5 2 1 3 </a:t>
            </a:r>
          </a:p>
          <a:p>
            <a:r>
              <a:rPr lang="de-DE" dirty="0"/>
              <a:t>2 1 4 5 3 </a:t>
            </a:r>
          </a:p>
          <a:p>
            <a:r>
              <a:rPr lang="de-DE" dirty="0"/>
              <a:t>4 1 5 3 2 </a:t>
            </a:r>
          </a:p>
          <a:p>
            <a:r>
              <a:rPr lang="de-DE" dirty="0"/>
              <a:t>3 4 5 2 1 </a:t>
            </a:r>
          </a:p>
          <a:p>
            <a:r>
              <a:rPr lang="de-DE" dirty="0"/>
              <a:t>3 4 1 5 2 </a:t>
            </a:r>
          </a:p>
          <a:p>
            <a:r>
              <a:rPr lang="de-DE" dirty="0"/>
              <a:t>5 3 1 2 4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455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A36B3-3EDB-4456-86D0-0B42D34ECB55}"/>
              </a:ext>
            </a:extLst>
          </p:cNvPr>
          <p:cNvSpPr txBox="1"/>
          <p:nvPr/>
        </p:nvSpPr>
        <p:spPr>
          <a:xfrm rot="19614833">
            <a:off x="8241633" y="2369458"/>
            <a:ext cx="9426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VERIFY!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5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422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97842" y="5895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71410" y="15159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6785810" y="24303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7712241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10" y="6015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97842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12242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38673" y="33447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7724274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8626642" y="24303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53074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2AF1A-A23B-4E4C-90EB-5C2B1F3CC93D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3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6B0C0-4E07-4984-96C7-E7571A30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22720"/>
            <a:ext cx="9509760" cy="713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144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6 57 50 46 63 </a:t>
            </a:r>
          </a:p>
          <a:p>
            <a:r>
              <a:rPr lang="de-DE" dirty="0"/>
              <a:t>56 58 72 9 42 </a:t>
            </a:r>
          </a:p>
          <a:p>
            <a:r>
              <a:rPr lang="de-DE" dirty="0"/>
              <a:t>22 46 52 51 29 </a:t>
            </a:r>
          </a:p>
          <a:p>
            <a:r>
              <a:rPr lang="de-DE" dirty="0"/>
              <a:t>10 78 53 14 50 </a:t>
            </a:r>
          </a:p>
          <a:p>
            <a:r>
              <a:rPr lang="de-DE" dirty="0"/>
              <a:t>33 42 19 89 92 </a:t>
            </a:r>
          </a:p>
          <a:p>
            <a:r>
              <a:rPr lang="de-DE" dirty="0"/>
              <a:t>71 23 18 52 8 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4 5 2 1 3 </a:t>
            </a:r>
          </a:p>
          <a:p>
            <a:r>
              <a:rPr lang="de-DE" dirty="0"/>
              <a:t>2 1 4 5 3 </a:t>
            </a:r>
          </a:p>
          <a:p>
            <a:r>
              <a:rPr lang="de-DE" dirty="0"/>
              <a:t>4 1 5 3 2 </a:t>
            </a:r>
          </a:p>
          <a:p>
            <a:r>
              <a:rPr lang="de-DE" dirty="0"/>
              <a:t>3 4 5 2 1 </a:t>
            </a:r>
          </a:p>
          <a:p>
            <a:r>
              <a:rPr lang="de-DE" dirty="0"/>
              <a:t>3 4 1 5 2 </a:t>
            </a:r>
          </a:p>
          <a:p>
            <a:r>
              <a:rPr lang="de-DE" dirty="0"/>
              <a:t>5 3 1 2 4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479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TOY04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69C25-4D26-4D1D-A7B4-0872BFC82FAA}"/>
              </a:ext>
            </a:extLst>
          </p:cNvPr>
          <p:cNvSpPr txBox="1"/>
          <p:nvPr/>
        </p:nvSpPr>
        <p:spPr>
          <a:xfrm rot="19614833">
            <a:off x="8241633" y="2369458"/>
            <a:ext cx="9426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VERIFY!</a:t>
            </a:r>
            <a:endParaRPr lang="en-US" sz="8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8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GEN01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4547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7.7673    9.0858    4.6859   10.0000</a:t>
            </a:r>
          </a:p>
          <a:p>
            <a:r>
              <a:rPr lang="de-DE" dirty="0"/>
              <a:t>2.5010    0.5195   10.0000    2.7803</a:t>
            </a:r>
          </a:p>
          <a:p>
            <a:r>
              <a:rPr lang="de-DE" dirty="0"/>
              <a:t>7.7704    9.0842    6.0278   10.0000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1     2     1     2</a:t>
            </a:r>
          </a:p>
          <a:p>
            <a:r>
              <a:rPr lang="de-DE" dirty="0"/>
              <a:t>3     3     2     1</a:t>
            </a:r>
          </a:p>
          <a:p>
            <a:r>
              <a:rPr lang="de-DE" dirty="0"/>
              <a:t>2     4     1     4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37.5682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5DB23-C5B8-41D4-910A-D538D0D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2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072217-F4FE-44B7-927E-12C44123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975360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4547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7.7673    9.0858    4.6859   10.0000</a:t>
            </a:r>
          </a:p>
          <a:p>
            <a:r>
              <a:rPr lang="de-DE" dirty="0"/>
              <a:t>2.5010    0.5195   10.0000    2.7803</a:t>
            </a:r>
          </a:p>
          <a:p>
            <a:r>
              <a:rPr lang="de-DE" dirty="0"/>
              <a:t>7.7704    9.0842    6.0278   10.0000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1     2     1     2</a:t>
            </a:r>
          </a:p>
          <a:p>
            <a:r>
              <a:rPr lang="de-DE" dirty="0"/>
              <a:t>3     3     2     1</a:t>
            </a:r>
          </a:p>
          <a:p>
            <a:r>
              <a:rPr lang="de-DE" dirty="0"/>
              <a:t>2     4     1     4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37.5682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21D4D-406F-41F4-94E2-FEDB353F7C4F}"/>
              </a:ext>
            </a:extLst>
          </p:cNvPr>
          <p:cNvSpPr txBox="1"/>
          <p:nvPr/>
        </p:nvSpPr>
        <p:spPr>
          <a:xfrm>
            <a:off x="16810736" y="67304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3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CFD12-0A97-4FA4-AD7E-4D06B13F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975360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4547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7.7673    9.0858    4.6859   10.0000</a:t>
            </a:r>
          </a:p>
          <a:p>
            <a:r>
              <a:rPr lang="de-DE" dirty="0"/>
              <a:t>2.5010    0.5195   10.0000    2.7803</a:t>
            </a:r>
          </a:p>
          <a:p>
            <a:r>
              <a:rPr lang="de-DE" dirty="0"/>
              <a:t>7.7704    9.0842    6.0278   10.0000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1     2     1     2</a:t>
            </a:r>
          </a:p>
          <a:p>
            <a:r>
              <a:rPr lang="de-DE" dirty="0"/>
              <a:t>3     3     2     1</a:t>
            </a:r>
          </a:p>
          <a:p>
            <a:r>
              <a:rPr lang="de-DE" dirty="0"/>
              <a:t>2     4     1     4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37.5699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DF644-07BA-4782-B024-C2A12473F5A7}"/>
              </a:ext>
            </a:extLst>
          </p:cNvPr>
          <p:cNvSpPr txBox="1"/>
          <p:nvPr/>
        </p:nvSpPr>
        <p:spPr>
          <a:xfrm>
            <a:off x="16810736" y="67304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0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C038C3-41F3-4E88-9B4B-1FB0FEBC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975360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45479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7.7673    9.0858    4.6859   10.0000</a:t>
            </a:r>
          </a:p>
          <a:p>
            <a:r>
              <a:rPr lang="de-DE" dirty="0"/>
              <a:t>2.5010    0.5195   10.0000    2.7803</a:t>
            </a:r>
          </a:p>
          <a:p>
            <a:r>
              <a:rPr lang="de-DE" dirty="0"/>
              <a:t>7.7704    9.0842    6.0278   10.0000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1     2     1     2</a:t>
            </a:r>
          </a:p>
          <a:p>
            <a:r>
              <a:rPr lang="de-DE" dirty="0"/>
              <a:t>3     3     2     1</a:t>
            </a:r>
          </a:p>
          <a:p>
            <a:r>
              <a:rPr lang="de-DE" dirty="0"/>
              <a:t>2     4     1     4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74.4213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B2088-FE10-498A-8473-22709F3EECCF}"/>
              </a:ext>
            </a:extLst>
          </p:cNvPr>
          <p:cNvSpPr txBox="1"/>
          <p:nvPr/>
        </p:nvSpPr>
        <p:spPr>
          <a:xfrm>
            <a:off x="16810736" y="67304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90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GEN02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3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66DB77-BC1B-4BE1-96D5-992C82AC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975360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6359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0.0000   10.0000   10.0000   10.0000</a:t>
            </a:r>
          </a:p>
          <a:p>
            <a:r>
              <a:rPr lang="de-DE" dirty="0"/>
              <a:t>0.0001   10.0000    1.1595    5.4081</a:t>
            </a:r>
          </a:p>
          <a:p>
            <a:r>
              <a:rPr lang="de-DE" dirty="0"/>
              <a:t>10.0000   10.0000    9.9999   10.0000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2     3     3     1</a:t>
            </a:r>
          </a:p>
          <a:p>
            <a:r>
              <a:rPr lang="de-DE" dirty="0"/>
              <a:t>2     3     4     1</a:t>
            </a:r>
          </a:p>
          <a:p>
            <a:r>
              <a:rPr lang="de-DE" dirty="0"/>
              <a:t>2     2     2     3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79.9999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1E333-43CD-4075-9157-3AADD4C81654}"/>
              </a:ext>
            </a:extLst>
          </p:cNvPr>
          <p:cNvSpPr txBox="1"/>
          <p:nvPr/>
        </p:nvSpPr>
        <p:spPr>
          <a:xfrm>
            <a:off x="16810736" y="67304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83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3ADA2-799D-4020-AE70-62574E55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975360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63593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0.0000   10.0000   10.0000   10.0000</a:t>
            </a:r>
          </a:p>
          <a:p>
            <a:r>
              <a:rPr lang="de-DE" dirty="0"/>
              <a:t>0.0001   10.0000    1.1595    5.4081</a:t>
            </a:r>
          </a:p>
          <a:p>
            <a:r>
              <a:rPr lang="de-DE" dirty="0"/>
              <a:t>10.0000   10.0000    9.9999   10.0000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2     3     3     1</a:t>
            </a:r>
          </a:p>
          <a:p>
            <a:r>
              <a:rPr lang="de-DE" dirty="0"/>
              <a:t>2     3     4     1</a:t>
            </a:r>
          </a:p>
          <a:p>
            <a:r>
              <a:rPr lang="de-DE" dirty="0"/>
              <a:t>2     2     2     3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40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21D4D-406F-41F4-94E2-FEDB353F7C4F}"/>
              </a:ext>
            </a:extLst>
          </p:cNvPr>
          <p:cNvSpPr txBox="1"/>
          <p:nvPr/>
        </p:nvSpPr>
        <p:spPr>
          <a:xfrm>
            <a:off x="16810736" y="67304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85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CA517-CE98-499A-AF21-FEE604C64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975360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63593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0.0000   10.0000   10.0000   10.0000</a:t>
            </a:r>
          </a:p>
          <a:p>
            <a:r>
              <a:rPr lang="de-DE" dirty="0"/>
              <a:t>0.0001   10.0000    1.1595    5.4081</a:t>
            </a:r>
          </a:p>
          <a:p>
            <a:r>
              <a:rPr lang="de-DE" dirty="0"/>
              <a:t>10.0000   10.0000    9.9999   10.0000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2     3     3     1</a:t>
            </a:r>
          </a:p>
          <a:p>
            <a:r>
              <a:rPr lang="de-DE" dirty="0"/>
              <a:t>2     3     4     1</a:t>
            </a:r>
          </a:p>
          <a:p>
            <a:r>
              <a:rPr lang="de-DE" dirty="0"/>
              <a:t>2     2     2     3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40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DF644-07BA-4782-B024-C2A12473F5A7}"/>
              </a:ext>
            </a:extLst>
          </p:cNvPr>
          <p:cNvSpPr txBox="1"/>
          <p:nvPr/>
        </p:nvSpPr>
        <p:spPr>
          <a:xfrm>
            <a:off x="16810736" y="67304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538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97842" y="5895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71410" y="15159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6785810" y="24303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7712241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10" y="6015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97842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12242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38673" y="33447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7724274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8626642" y="24303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53074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2AF1A-A23B-4E4C-90EB-5C2B1F3CC93D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1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FE9F4-1214-4C99-96C8-2BE6E616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9753600" cy="731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63593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0.0000   10.0000   10.0000   10.0000</a:t>
            </a:r>
          </a:p>
          <a:p>
            <a:r>
              <a:rPr lang="de-DE" dirty="0"/>
              <a:t>0.0001   10.0000    1.1595    5.4081</a:t>
            </a:r>
          </a:p>
          <a:p>
            <a:r>
              <a:rPr lang="de-DE" dirty="0"/>
              <a:t>10.0000   10.0000    9.9999   10.0000</a:t>
            </a:r>
          </a:p>
          <a:p>
            <a:endParaRPr lang="de-DE" dirty="0"/>
          </a:p>
          <a:p>
            <a:r>
              <a:rPr lang="de-DE" dirty="0"/>
              <a:t>MACHINES</a:t>
            </a:r>
          </a:p>
          <a:p>
            <a:r>
              <a:rPr lang="de-DE" dirty="0"/>
              <a:t>2     3     3     1</a:t>
            </a:r>
          </a:p>
          <a:p>
            <a:r>
              <a:rPr lang="de-DE" dirty="0"/>
              <a:t>2     3     4     1</a:t>
            </a:r>
          </a:p>
          <a:p>
            <a:r>
              <a:rPr lang="de-DE" dirty="0"/>
              <a:t>2     2     2     3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40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B2088-FE10-498A-8473-22709F3EECCF}"/>
              </a:ext>
            </a:extLst>
          </p:cNvPr>
          <p:cNvSpPr txBox="1"/>
          <p:nvPr/>
        </p:nvSpPr>
        <p:spPr>
          <a:xfrm>
            <a:off x="16810736" y="67304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9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090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97842" y="5895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2" y="15159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6809876" y="24303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7736307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10" y="6015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821908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36308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62739" y="33447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7748340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8650708" y="24303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77140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2AF1A-A23B-4E4C-90EB-5C2B1F3CC93D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13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r>
              <a:rPr lang="de-DE" dirty="0"/>
              <a:t>1 1 1 1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Least Pending Activities (LPA)</a:t>
            </a:r>
          </a:p>
          <a:p>
            <a:endParaRPr lang="de-DE" dirty="0"/>
          </a:p>
          <a:p>
            <a:r>
              <a:rPr lang="de-DE" dirty="0"/>
              <a:t>Makespan: 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97842" y="5895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2" y="15159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6809876" y="24303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7736307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10" y="6015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821908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736308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62739" y="3344778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7748340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8650708" y="24303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9577140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12AF1A-A23B-4E4C-90EB-5C2B1F3CC93D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F086175-8F1D-4616-BC43-12B2882CB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A3BD9699-864C-49D1-9F28-3E081D59C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294228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Largest Processing Time (LPT)</a:t>
            </a:r>
          </a:p>
          <a:p>
            <a:endParaRPr lang="de-DE" dirty="0"/>
          </a:p>
          <a:p>
            <a:r>
              <a:rPr lang="de-DE" dirty="0"/>
              <a:t>Makespan: 10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8602579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6773779" y="601577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9529011" y="15159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11376418" y="24303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13223825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4957010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6785811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7688179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8602579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8614611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9541044" y="24303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1357811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15B96-2BBF-42C8-A329-81DB82443149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6186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Shortest Processing Time (SPT)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10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7724274" y="601577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95475" y="15159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24275" y="24303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65107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83442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7736306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9565106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10491540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9565105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91538" y="24303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32369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15B96-2BBF-42C8-A329-81DB82443149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F781A-7D5E-4F89-B7FA-B2D77FA150B3}"/>
              </a:ext>
            </a:extLst>
          </p:cNvPr>
          <p:cNvSpPr txBox="1"/>
          <p:nvPr/>
        </p:nvSpPr>
        <p:spPr>
          <a:xfrm>
            <a:off x="385011" y="397042"/>
            <a:ext cx="300902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Processing Times:</a:t>
            </a:r>
          </a:p>
          <a:p>
            <a:r>
              <a:rPr lang="de-DE" dirty="0"/>
              <a:t>1 2 2 1</a:t>
            </a:r>
          </a:p>
          <a:p>
            <a:r>
              <a:rPr lang="de-DE" dirty="0"/>
              <a:t>2 1 1 2</a:t>
            </a:r>
          </a:p>
          <a:p>
            <a:r>
              <a:rPr lang="de-DE" dirty="0"/>
              <a:t>2 1 2 1</a:t>
            </a:r>
          </a:p>
          <a:p>
            <a:endParaRPr lang="de-DE" dirty="0"/>
          </a:p>
          <a:p>
            <a:r>
              <a:rPr lang="de-DE" dirty="0"/>
              <a:t>MACHINES: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r>
              <a:rPr lang="de-DE" dirty="0"/>
              <a:t>1 2 3 4</a:t>
            </a:r>
          </a:p>
          <a:p>
            <a:endParaRPr lang="de-DE" dirty="0"/>
          </a:p>
          <a:p>
            <a:r>
              <a:rPr lang="de-DE" dirty="0"/>
              <a:t>Heuristic: </a:t>
            </a:r>
          </a:p>
          <a:p>
            <a:r>
              <a:rPr lang="de-DE" dirty="0"/>
              <a:t>Most Pending Activities (MPA)</a:t>
            </a:r>
          </a:p>
          <a:p>
            <a:endParaRPr lang="de-DE" dirty="0"/>
          </a:p>
          <a:p>
            <a:r>
              <a:rPr lang="de-DE" dirty="0"/>
              <a:t>Makespan: 9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659F9-1AC8-4928-80B0-D533375A0A8D}"/>
              </a:ext>
            </a:extLst>
          </p:cNvPr>
          <p:cNvSpPr/>
          <p:nvPr/>
        </p:nvSpPr>
        <p:spPr>
          <a:xfrm>
            <a:off x="4957009" y="6015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B10C1-BA75-421F-AB4A-AE291BDAF77C}"/>
              </a:ext>
            </a:extLst>
          </p:cNvPr>
          <p:cNvSpPr/>
          <p:nvPr/>
        </p:nvSpPr>
        <p:spPr>
          <a:xfrm>
            <a:off x="5570620" y="-101065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F51FB-F7E2-4FF4-BD94-04FDCFC24A0D}"/>
              </a:ext>
            </a:extLst>
          </p:cNvPr>
          <p:cNvSpPr/>
          <p:nvPr/>
        </p:nvSpPr>
        <p:spPr>
          <a:xfrm>
            <a:off x="7712240" y="601577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D8500-FBA5-4A07-8266-94D899F047F3}"/>
              </a:ext>
            </a:extLst>
          </p:cNvPr>
          <p:cNvSpPr/>
          <p:nvPr/>
        </p:nvSpPr>
        <p:spPr>
          <a:xfrm>
            <a:off x="8987590" y="-1010653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DAF4A-5711-47AE-850A-F86526E6EF75}"/>
              </a:ext>
            </a:extLst>
          </p:cNvPr>
          <p:cNvSpPr/>
          <p:nvPr/>
        </p:nvSpPr>
        <p:spPr>
          <a:xfrm>
            <a:off x="10214811" y="-1010653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C0F42-C08E-4EA1-99E7-DF87EA55C042}"/>
              </a:ext>
            </a:extLst>
          </p:cNvPr>
          <p:cNvSpPr/>
          <p:nvPr/>
        </p:nvSpPr>
        <p:spPr>
          <a:xfrm>
            <a:off x="4042610" y="6015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265C4-6035-4FC4-8ED1-DEFAB3E7AA62}"/>
              </a:ext>
            </a:extLst>
          </p:cNvPr>
          <p:cNvSpPr/>
          <p:nvPr/>
        </p:nvSpPr>
        <p:spPr>
          <a:xfrm>
            <a:off x="4042610" y="15159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659B4-A560-4F06-8B6C-90658CB14291}"/>
              </a:ext>
            </a:extLst>
          </p:cNvPr>
          <p:cNvSpPr/>
          <p:nvPr/>
        </p:nvSpPr>
        <p:spPr>
          <a:xfrm>
            <a:off x="4042610" y="24303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6A0D5-69BC-43A3-8E11-2E29698AF301}"/>
              </a:ext>
            </a:extLst>
          </p:cNvPr>
          <p:cNvSpPr/>
          <p:nvPr/>
        </p:nvSpPr>
        <p:spPr>
          <a:xfrm>
            <a:off x="4042610" y="334477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D8D7-CEA8-4667-B056-E429A8C89A70}"/>
              </a:ext>
            </a:extLst>
          </p:cNvPr>
          <p:cNvSpPr/>
          <p:nvPr/>
        </p:nvSpPr>
        <p:spPr>
          <a:xfrm>
            <a:off x="5883445" y="15159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0BE6D2-072A-4BCF-8901-DA7A20A8D831}"/>
              </a:ext>
            </a:extLst>
          </p:cNvPr>
          <p:cNvSpPr/>
          <p:nvPr/>
        </p:nvSpPr>
        <p:spPr>
          <a:xfrm>
            <a:off x="7724273" y="2430378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F3BDC-4E17-4510-B524-844DC462A159}"/>
              </a:ext>
            </a:extLst>
          </p:cNvPr>
          <p:cNvSpPr/>
          <p:nvPr/>
        </p:nvSpPr>
        <p:spPr>
          <a:xfrm>
            <a:off x="9577130" y="3344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F743-1511-4D1A-A797-F33A333213F7}"/>
              </a:ext>
            </a:extLst>
          </p:cNvPr>
          <p:cNvSpPr/>
          <p:nvPr/>
        </p:nvSpPr>
        <p:spPr>
          <a:xfrm>
            <a:off x="4384949" y="-1010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D4591-17A5-4BE6-8555-DC61B14380BF}"/>
              </a:ext>
            </a:extLst>
          </p:cNvPr>
          <p:cNvSpPr/>
          <p:nvPr/>
        </p:nvSpPr>
        <p:spPr>
          <a:xfrm>
            <a:off x="5871408" y="601577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D0D77-2E1D-4295-A792-F207AAB44246}"/>
              </a:ext>
            </a:extLst>
          </p:cNvPr>
          <p:cNvSpPr/>
          <p:nvPr/>
        </p:nvSpPr>
        <p:spPr>
          <a:xfrm>
            <a:off x="7724276" y="1515977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116D1-7E5C-4AFD-8A01-DCEB81738F80}"/>
              </a:ext>
            </a:extLst>
          </p:cNvPr>
          <p:cNvSpPr/>
          <p:nvPr/>
        </p:nvSpPr>
        <p:spPr>
          <a:xfrm>
            <a:off x="9565104" y="24183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4C2AD-3DBD-4AA9-A790-4D5371948F1D}"/>
              </a:ext>
            </a:extLst>
          </p:cNvPr>
          <p:cNvSpPr/>
          <p:nvPr/>
        </p:nvSpPr>
        <p:spPr>
          <a:xfrm>
            <a:off x="10503563" y="3344778"/>
            <a:ext cx="18288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84DC4F-ECAC-4F56-B415-0A04F1742499}"/>
              </a:ext>
            </a:extLst>
          </p:cNvPr>
          <p:cNvSpPr/>
          <p:nvPr/>
        </p:nvSpPr>
        <p:spPr>
          <a:xfrm>
            <a:off x="9553075" y="150394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90668-F85E-4B3F-BDE7-EB803A7312D4}"/>
              </a:ext>
            </a:extLst>
          </p:cNvPr>
          <p:cNvSpPr/>
          <p:nvPr/>
        </p:nvSpPr>
        <p:spPr>
          <a:xfrm>
            <a:off x="10491536" y="2430378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B6DE6-356E-41F2-95CA-79E23F607D2D}"/>
              </a:ext>
            </a:extLst>
          </p:cNvPr>
          <p:cNvSpPr/>
          <p:nvPr/>
        </p:nvSpPr>
        <p:spPr>
          <a:xfrm>
            <a:off x="12344392" y="333274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85B07-156D-44EA-ABF6-B1308D53D611}"/>
              </a:ext>
            </a:extLst>
          </p:cNvPr>
          <p:cNvSpPr/>
          <p:nvPr/>
        </p:nvSpPr>
        <p:spPr>
          <a:xfrm>
            <a:off x="6887519" y="-1010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J3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15B96-2BBF-42C8-A329-81DB82443149}"/>
              </a:ext>
            </a:extLst>
          </p:cNvPr>
          <p:cNvSpPr txBox="1"/>
          <p:nvPr/>
        </p:nvSpPr>
        <p:spPr>
          <a:xfrm>
            <a:off x="16810736" y="6730425"/>
            <a:ext cx="1477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3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1451</Words>
  <Application>Microsoft Office PowerPoint</Application>
  <PresentationFormat>Custom</PresentationFormat>
  <Paragraphs>731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TOY01</vt:lpstr>
      <vt:lpstr>PowerPoint Presentation</vt:lpstr>
      <vt:lpstr>PowerPoint Presentation</vt:lpstr>
      <vt:lpstr>PowerPoint Presentation</vt:lpstr>
      <vt:lpstr>PowerPoint Presentation</vt:lpstr>
      <vt:lpstr>TOY02</vt:lpstr>
      <vt:lpstr>PowerPoint Presentation</vt:lpstr>
      <vt:lpstr>PowerPoint Presentation</vt:lpstr>
      <vt:lpstr>PowerPoint Presentation</vt:lpstr>
      <vt:lpstr>PowerPoint Presentation</vt:lpstr>
      <vt:lpstr>TOY03</vt:lpstr>
      <vt:lpstr>PowerPoint Presentation</vt:lpstr>
      <vt:lpstr>PowerPoint Presentation</vt:lpstr>
      <vt:lpstr>PowerPoint Presentation</vt:lpstr>
      <vt:lpstr>PowerPoint Presentation</vt:lpstr>
      <vt:lpstr>TOY04</vt:lpstr>
      <vt:lpstr>PowerPoint Presentation</vt:lpstr>
      <vt:lpstr>PowerPoint Presentation</vt:lpstr>
      <vt:lpstr>PowerPoint Presentation</vt:lpstr>
      <vt:lpstr>PowerPoint Presentation</vt:lpstr>
      <vt:lpstr>GEN01</vt:lpstr>
      <vt:lpstr>PowerPoint Presentation</vt:lpstr>
      <vt:lpstr>PowerPoint Presentation</vt:lpstr>
      <vt:lpstr>PowerPoint Presentation</vt:lpstr>
      <vt:lpstr>PowerPoint Presentation</vt:lpstr>
      <vt:lpstr>GEN02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Amaya</dc:creator>
  <cp:lastModifiedBy>Ivan Amaya</cp:lastModifiedBy>
  <cp:revision>21</cp:revision>
  <dcterms:created xsi:type="dcterms:W3CDTF">2020-05-30T00:11:23Z</dcterms:created>
  <dcterms:modified xsi:type="dcterms:W3CDTF">2020-05-31T01:31:18Z</dcterms:modified>
</cp:coreProperties>
</file>