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4" r:id="rId6"/>
    <p:sldId id="260" r:id="rId7"/>
    <p:sldId id="257" r:id="rId8"/>
    <p:sldId id="265" r:id="rId9"/>
    <p:sldId id="266" r:id="rId10"/>
    <p:sldId id="267" r:id="rId11"/>
    <p:sldId id="261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34" y="442"/>
      </p:cViewPr>
      <p:guideLst>
        <p:guide orient="horz" pos="230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464C-F0DC-43ED-A2AC-5D2B761BA59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0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12240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3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77130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08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2427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4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503563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5307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6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44392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6904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4282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0714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9730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56922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701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00570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2154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3218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71322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00122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9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71770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71770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1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32457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5964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7177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15330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47978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18058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88810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17610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7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155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1553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65953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689296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1263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1553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93145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9512639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7689296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20337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155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1553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65953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689296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1263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1553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93145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05937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46769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275569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0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457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9F4A5-ED92-45B9-9AD9-DEAEB3E2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49" y="88312"/>
            <a:ext cx="9518102" cy="71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479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A1EF-4A5F-4197-9FA9-500876C8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11" y="62536"/>
            <a:ext cx="9509760" cy="7132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2D81D-28EB-4E9E-882B-E24BE3B18904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DAF11-8179-43F1-A5AD-508E740C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43" y="122720"/>
            <a:ext cx="9509760" cy="713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455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36B3-3EDB-4456-86D0-0B42D34ECB55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71410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785810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12241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12242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8673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24274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26642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53074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3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6B0C0-4E07-4984-96C7-E7571A30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22720"/>
            <a:ext cx="9509760" cy="713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144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479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69C25-4D26-4D1D-A7B4-0872BFC82FAA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8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538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71410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785810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12241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12242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8673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24274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26642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53074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2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809876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363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21908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8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62739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48340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50708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77140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2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809876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363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21908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8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62739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48340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50708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77140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10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860257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73779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9529011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11376418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13223825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701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85811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88179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02579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8614611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9541044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1357811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24274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9547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5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651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83442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3630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491540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6510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8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32369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0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12240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3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77130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08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2427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4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503563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5307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6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44392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1089</Words>
  <Application>Microsoft Office PowerPoint</Application>
  <PresentationFormat>Custom</PresentationFormat>
  <Paragraphs>563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TOY01</vt:lpstr>
      <vt:lpstr>PowerPoint Presentation</vt:lpstr>
      <vt:lpstr>PowerPoint Presentation</vt:lpstr>
      <vt:lpstr>PowerPoint Presentation</vt:lpstr>
      <vt:lpstr>PowerPoint Presentation</vt:lpstr>
      <vt:lpstr>TOY02</vt:lpstr>
      <vt:lpstr>PowerPoint Presentation</vt:lpstr>
      <vt:lpstr>PowerPoint Presentation</vt:lpstr>
      <vt:lpstr>PowerPoint Presentation</vt:lpstr>
      <vt:lpstr>PowerPoint Presentation</vt:lpstr>
      <vt:lpstr>TOY03</vt:lpstr>
      <vt:lpstr>PowerPoint Presentation</vt:lpstr>
      <vt:lpstr>PowerPoint Presentation</vt:lpstr>
      <vt:lpstr>PowerPoint Presentation</vt:lpstr>
      <vt:lpstr>PowerPoint Presentation</vt:lpstr>
      <vt:lpstr>TOY04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Amaya</dc:creator>
  <cp:lastModifiedBy>Ivan Amaya</cp:lastModifiedBy>
  <cp:revision>16</cp:revision>
  <dcterms:created xsi:type="dcterms:W3CDTF">2020-05-30T00:11:23Z</dcterms:created>
  <dcterms:modified xsi:type="dcterms:W3CDTF">2020-05-30T01:26:44Z</dcterms:modified>
</cp:coreProperties>
</file>