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82" r:id="rId12"/>
    <p:sldId id="264" r:id="rId13"/>
    <p:sldId id="259" r:id="rId14"/>
    <p:sldId id="273" r:id="rId15"/>
    <p:sldId id="274" r:id="rId16"/>
    <p:sldId id="269" r:id="rId17"/>
    <p:sldId id="275" r:id="rId18"/>
    <p:sldId id="276" r:id="rId19"/>
    <p:sldId id="271" r:id="rId20"/>
    <p:sldId id="277" r:id="rId21"/>
    <p:sldId id="278" r:id="rId22"/>
    <p:sldId id="270" r:id="rId23"/>
    <p:sldId id="272" r:id="rId24"/>
    <p:sldId id="279" r:id="rId25"/>
    <p:sldId id="280" r:id="rId26"/>
    <p:sldId id="284" r:id="rId27"/>
    <p:sldId id="285" r:id="rId28"/>
    <p:sldId id="286" r:id="rId29"/>
    <p:sldId id="281" r:id="rId30"/>
    <p:sldId id="258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87" r:id="rId3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1D20E-3268-4D7B-8A6A-06FCA932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4EA7E7-1591-4508-99B1-DA2DDC7D9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A1B1E-CA90-4FEC-A1B7-0ADD1E3D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D7569-53F8-4F95-8D42-3E3D73B1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F9CF5-33D3-47AD-9C46-1381DF22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0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453DC-7755-4FDE-BB59-9FF879B3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7F523-87FF-4DE1-B59C-CA08202A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31F08-9517-412B-8E56-E4523144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7BD873-4E0A-4894-8D08-94532E04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D60EB-6BA3-4444-9C54-4BA918F9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16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8B86A5-91E6-4F72-84BA-4B9E14539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6B6C2-1C6B-4249-9822-ABD40FE1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214C6-B154-4FD7-A0AC-A3C09A89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0714D-DFDF-4BBB-AF66-D3D8D567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1D931-B644-4001-A1D0-968A6644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2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71D22-C95E-4F7B-B7D6-364F7E0D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EDB6-DE00-4A26-9120-DA897583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2A2EB-9C41-402F-B8A0-48A3C768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C94BD-7286-4C65-B737-BA4F1C1F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4A93A-7399-49A9-BF92-1AD14E70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E0EB5-03EE-42A9-8ACD-1602CC04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4D226-E6EB-4D3A-ADA8-D1721A15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F526A-56AF-466E-9C8E-0EC1EE80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D7F1A-E55A-45E7-AFB0-8A4522BC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B6B5B-DE2F-4ADB-A1D3-DD0BF50E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47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10A53-C774-4061-B6AB-7C2FAE8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67FA9-607C-431A-BE78-6D3998746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A9173-2AF0-43FC-B800-25798BB5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28BACA-E71A-4439-AF82-B834BFBD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AD682-FFD9-466B-8FA5-8B13E746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7E6321-F515-4A6E-8615-FBD62725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89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E27FF-0E34-4789-9146-41785BE4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E7898-5ED6-4C7C-A9E3-D4604066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273DA6-3F7C-4E77-9D1F-0ACB84344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85699F-FE2F-4353-8E9C-FDFB27D11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602CB3-E5AA-4884-8BE3-E5B553F8A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6C1FBA-7E02-4615-A6E4-2C8E3D7C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442806-A296-4E28-890B-CBF4358B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E392F8-20F8-4D32-BF3A-8352B401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0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9BC81-6BFE-4794-B89A-5DDC919B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84B2ED-6CC6-475D-BCA0-0D84E0CF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D6A1B7-05FB-48FB-BE54-F87ECDC6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84D248-7F42-439E-A763-86A1DEA1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8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5376DF-4CB4-45D5-ACD7-A79BB8B5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94454D-A84C-4750-A0DD-2D3BACAD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E29E8-1BC4-45E7-8175-C2F1753A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12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CEC92-B06D-42B8-8F91-BA1953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5C243-D969-49D2-83F0-4A032AD1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E6658-6800-4B19-96BE-343386B11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0EC31B-B6B0-45C2-808F-EDC8A613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AB767-CCAA-4343-88DE-C2556783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D85076-349A-4FFC-BC2D-66A41A2A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0D06C-084C-4BBB-A63D-7CCAA3AA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C38A36-99B7-40EA-858F-1E58997BB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F06D7D-7956-4493-BE09-C3F11E96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E7DEE-37FC-4B28-BACA-077B6590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F70A0-79E2-474E-BDC6-E7B9F88F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191FA-0083-4A33-A6AD-D99CE1AD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6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E95744-FEE7-4F5E-B43D-C413762E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039787-C90D-4590-899A-95B0D505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2208B-A557-40D2-91FB-355C84BA8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A0BB-A37E-419B-ADFD-9FA5BC461CB8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AC3F9-EA0A-4171-A2FF-BFE94BBD0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995EA-77D3-464C-B08B-1ED2F6208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14D2-6AC9-481D-9B11-BDBDC68F38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39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0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9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7" Type="http://schemas.microsoft.com/office/2007/relationships/hdphoto" Target="../media/hdphoto2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22.wdp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7" Type="http://schemas.microsoft.com/office/2007/relationships/hdphoto" Target="../media/hdphoto2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7" Type="http://schemas.microsoft.com/office/2007/relationships/hdphoto" Target="../media/hdphoto28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7.wdp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7" Type="http://schemas.microsoft.com/office/2007/relationships/hdphoto" Target="../media/hdphoto3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microsoft.com/office/2007/relationships/hdphoto" Target="../media/hdphoto30.wdp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7" Type="http://schemas.microsoft.com/office/2007/relationships/hdphoto" Target="../media/hdphoto3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07/relationships/hdphoto" Target="../media/hdphoto33.wdp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5.wdp"/><Relationship Id="rId7" Type="http://schemas.microsoft.com/office/2007/relationships/hdphoto" Target="../media/hdphoto37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36.wdp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8.wdp"/><Relationship Id="rId7" Type="http://schemas.microsoft.com/office/2007/relationships/hdphoto" Target="../media/hdphoto40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hdphoto" Target="../media/hdphoto39.wdp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64EFC-5C8C-4BB2-9E81-B388E3BB6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Violins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Delta </a:t>
            </a:r>
            <a:r>
              <a:rPr lang="es-MX" dirty="0" err="1"/>
              <a:t>Tests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B5781-ECC8-4096-B9E9-FEB1C3871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30/04/2020</a:t>
            </a:r>
          </a:p>
        </p:txBody>
      </p:sp>
    </p:spTree>
    <p:extLst>
      <p:ext uri="{BB962C8B-B14F-4D97-AF65-F5344CB8AC3E}">
        <p14:creationId xmlns:p14="http://schemas.microsoft.com/office/powerpoint/2010/main" val="2125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45D3175-0353-4CA4-BFF3-D640F70F31B4}"/>
              </a:ext>
            </a:extLst>
          </p:cNvPr>
          <p:cNvSpPr/>
          <p:nvPr/>
        </p:nvSpPr>
        <p:spPr>
          <a:xfrm>
            <a:off x="1541898" y="433545"/>
            <a:ext cx="3035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MPAvsALL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C9D93-AAD2-496B-91BC-7C53B7569A66}"/>
              </a:ext>
            </a:extLst>
          </p:cNvPr>
          <p:cNvSpPr/>
          <p:nvPr/>
        </p:nvSpPr>
        <p:spPr>
          <a:xfrm>
            <a:off x="7487267" y="506851"/>
            <a:ext cx="3021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LLvsMPA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CEE954BF-9D7F-450A-AA3B-C772F099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429000"/>
            <a:ext cx="5333333" cy="4000000"/>
          </a:xfrm>
          <a:prstGeom prst="rect">
            <a:avLst/>
          </a:prstGeom>
        </p:spPr>
      </p:pic>
      <p:pic>
        <p:nvPicPr>
          <p:cNvPr id="4" name="Imagen 3" descr="Imagen que contiene camiseta&#10;&#10;Descripción generada automáticamente">
            <a:extLst>
              <a:ext uri="{FF2B5EF4-FFF2-40B4-BE49-F238E27FC236}">
                <a16:creationId xmlns:a16="http://schemas.microsoft.com/office/drawing/2014/main" id="{D56711E7-7CE0-4A78-A2D4-31608F6A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45D3175-0353-4CA4-BFF3-D640F70F31B4}"/>
              </a:ext>
            </a:extLst>
          </p:cNvPr>
          <p:cNvSpPr/>
          <p:nvPr/>
        </p:nvSpPr>
        <p:spPr>
          <a:xfrm>
            <a:off x="1691779" y="433545"/>
            <a:ext cx="2735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C9D93-AAD2-496B-91BC-7C53B7569A66}"/>
              </a:ext>
            </a:extLst>
          </p:cNvPr>
          <p:cNvSpPr/>
          <p:nvPr/>
        </p:nvSpPr>
        <p:spPr>
          <a:xfrm>
            <a:off x="7637148" y="506851"/>
            <a:ext cx="2721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LLvsLPA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AC2C6A-DBB3-4CA5-A4DE-19D1D0FCE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3" y="1728803"/>
            <a:ext cx="5333333" cy="40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5BFE8F-124E-4B8F-857D-7C114F57A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728803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6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7BCBE-A3E0-4C84-ADD8-AD8B995D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768"/>
            <a:ext cx="10515600" cy="1325563"/>
          </a:xfrm>
        </p:spPr>
        <p:txBody>
          <a:bodyPr/>
          <a:lstStyle/>
          <a:p>
            <a:r>
              <a:rPr lang="es-MX" dirty="0" err="1"/>
              <a:t>Comparison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first</a:t>
            </a:r>
            <a:r>
              <a:rPr lang="es-MX" dirty="0"/>
              <a:t> and </a:t>
            </a:r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batch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04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LPT VS ALL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9CDA9845-E519-499A-9FE5-4280A9DB9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8" y="1430181"/>
            <a:ext cx="5330182" cy="3997637"/>
          </a:xfrm>
          <a:prstGeom prst="rect">
            <a:avLst/>
          </a:prstGeom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F3ACEA02-281D-4657-8073-B78081817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89" y="143018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MX"/>
              <a:t>LPT VS ALL</a:t>
            </a:r>
            <a:endParaRPr lang="es-MX" dirty="0"/>
          </a:p>
        </p:txBody>
      </p:sp>
      <p:pic>
        <p:nvPicPr>
          <p:cNvPr id="8" name="Imagen 7" descr="Imagen que contiene mapa&#10;&#10;Descripción generada automáticamente">
            <a:extLst>
              <a:ext uri="{FF2B5EF4-FFF2-40B4-BE49-F238E27FC236}">
                <a16:creationId xmlns:a16="http://schemas.microsoft.com/office/drawing/2014/main" id="{F412D7FB-584B-4041-942A-7C346AA9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54" y="1144186"/>
            <a:ext cx="7198692" cy="53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1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LPT VS ALL</a:t>
            </a:r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F3ACEA02-281D-4657-8073-B7808181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21946"/>
            <a:ext cx="3425609" cy="2569206"/>
          </a:xfrm>
          <a:prstGeom prst="rect">
            <a:avLst/>
          </a:prstGeom>
        </p:spPr>
      </p:pic>
      <p:pic>
        <p:nvPicPr>
          <p:cNvPr id="6" name="Imagen 5" descr="Imagen que contiene mapa&#10;&#10;Descripción generada automáticamente">
            <a:extLst>
              <a:ext uri="{FF2B5EF4-FFF2-40B4-BE49-F238E27FC236}">
                <a16:creationId xmlns:a16="http://schemas.microsoft.com/office/drawing/2014/main" id="{E5D3D394-3724-4E73-ABDD-7A8034F1E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19053"/>
            <a:ext cx="3433324" cy="25749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9CDA9845-E519-499A-9FE5-4280A9DB9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044895"/>
            <a:ext cx="3423916" cy="25679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ALL VS LPT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3204B2-68D3-43F7-81B0-E4853963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8" y="1690688"/>
            <a:ext cx="5330182" cy="39976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3DB9F2-597F-4099-ADBC-0A6975BFF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82" y="1689507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8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10CB37-1C8C-428E-8B64-A9B1F3F2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0" y="441960"/>
            <a:ext cx="8514079" cy="63855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ALL VS LPT</a:t>
            </a:r>
          </a:p>
        </p:txBody>
      </p:sp>
    </p:spTree>
    <p:extLst>
      <p:ext uri="{BB962C8B-B14F-4D97-AF65-F5344CB8AC3E}">
        <p14:creationId xmlns:p14="http://schemas.microsoft.com/office/powerpoint/2010/main" val="173449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ALL VS LPT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CEB03A-5578-4D34-B41E-67B42C1BA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19" y="1023215"/>
            <a:ext cx="3425609" cy="25692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3DB9F2-597F-4099-ADBC-0A6975BFF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2" y="1016159"/>
            <a:ext cx="3433324" cy="25749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9D3204B2-68D3-43F7-81B0-E4853963A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61" y="1023215"/>
            <a:ext cx="3423916" cy="25679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SPT VS ALL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2961F6-2499-4540-8235-30323073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09" y="1429000"/>
            <a:ext cx="5333333" cy="40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1D83D5-D5C2-40BB-8EFA-D828850A8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43018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4ECBC-3228-413C-9326-D89AB11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29"/>
            <a:ext cx="10515600" cy="1325563"/>
          </a:xfrm>
        </p:spPr>
        <p:txBody>
          <a:bodyPr/>
          <a:lstStyle/>
          <a:p>
            <a:pPr algn="ctr"/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Batch</a:t>
            </a:r>
            <a:r>
              <a:rPr lang="es-MX" dirty="0"/>
              <a:t> – </a:t>
            </a:r>
            <a:r>
              <a:rPr lang="es-MX" dirty="0" err="1"/>
              <a:t>Parameter</a:t>
            </a:r>
            <a:r>
              <a:rPr lang="es-MX" dirty="0"/>
              <a:t> </a:t>
            </a:r>
            <a:r>
              <a:rPr lang="es-MX" dirty="0" err="1"/>
              <a:t>Selection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Statistical</a:t>
            </a:r>
            <a:r>
              <a:rPr lang="es-MX" dirty="0"/>
              <a:t> </a:t>
            </a:r>
            <a:r>
              <a:rPr lang="es-MX" dirty="0" err="1"/>
              <a:t>Averaging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935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SPT VS ALL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83496AA-1395-4239-BF8E-79AD94945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667" y="1309078"/>
            <a:ext cx="7238666" cy="5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SPT VS ALL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E4A1E621-84D3-4B52-BE0F-679AB17B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45" y="954046"/>
            <a:ext cx="3529109" cy="264683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CF7038C-B774-45EF-9AF4-04B73EA880BB}"/>
              </a:ext>
            </a:extLst>
          </p:cNvPr>
          <p:cNvCxnSpPr>
            <a:cxnSpLocks/>
          </p:cNvCxnSpPr>
          <p:nvPr/>
        </p:nvCxnSpPr>
        <p:spPr>
          <a:xfrm>
            <a:off x="4331445" y="935401"/>
            <a:ext cx="0" cy="2842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66AE050-6ED2-41F9-A06F-C6CC16A467AC}"/>
              </a:ext>
            </a:extLst>
          </p:cNvPr>
          <p:cNvCxnSpPr>
            <a:cxnSpLocks/>
          </p:cNvCxnSpPr>
          <p:nvPr/>
        </p:nvCxnSpPr>
        <p:spPr>
          <a:xfrm>
            <a:off x="7727429" y="935401"/>
            <a:ext cx="0" cy="2842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3BFDD9B-FFE2-4EC7-98C4-E72ECDB1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6" y="935401"/>
            <a:ext cx="3529108" cy="2646831"/>
          </a:xfrm>
          <a:prstGeom prst="rect">
            <a:avLst/>
          </a:prstGeom>
        </p:spPr>
      </p:pic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2D33259-1DED-489E-8A22-B4348C5DA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54" y="856401"/>
            <a:ext cx="3789493" cy="28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7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ALL VS SPT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55EBAA-E9B4-48DF-B048-1BD7FC79C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690688"/>
            <a:ext cx="5333333" cy="400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F3F7786-9528-44D1-BF3C-16D0D3448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3" y="169068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MPA VS ALL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48D4AB-AD97-452B-BB03-3B3DCF05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429000"/>
            <a:ext cx="5333333" cy="4000000"/>
          </a:xfrm>
          <a:prstGeom prst="rect">
            <a:avLst/>
          </a:prstGeom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1D97F7B1-758C-4C80-B100-E30A97D9F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09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MPA VS ALL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67C345-CB10-41BB-AB5F-54268FF7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15" y="1241872"/>
            <a:ext cx="7488170" cy="56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3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MPA VS ALL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A02A9C-BA0F-4CD1-A806-5A31F7CCA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21946"/>
            <a:ext cx="3425609" cy="25692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48D4AB-AD97-452B-BB03-3B3DCF053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19053"/>
            <a:ext cx="3433324" cy="25749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1D97F7B1-758C-4C80-B100-E30A97D9F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044895"/>
            <a:ext cx="3423916" cy="25679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80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 ALL VS MPA</a:t>
            </a:r>
          </a:p>
        </p:txBody>
      </p:sp>
      <p:pic>
        <p:nvPicPr>
          <p:cNvPr id="5" name="Imagen 4" descr="Imagen que contiene camiseta&#10;&#10;Descripción generada automáticamente">
            <a:extLst>
              <a:ext uri="{FF2B5EF4-FFF2-40B4-BE49-F238E27FC236}">
                <a16:creationId xmlns:a16="http://schemas.microsoft.com/office/drawing/2014/main" id="{3B33223A-1B87-40D5-AF26-480391B18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3" y="1429000"/>
            <a:ext cx="5333333" cy="40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CBB43-7576-4180-9690-961DFAB3F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LPA VS ALL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F56710-098C-49D2-A4B8-A40EC487E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9844"/>
            <a:ext cx="5333333" cy="400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2E804B-99E3-4C2B-A390-327695552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8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C740-29D5-4BD4-ACAD-0CC364B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ALL VS LPA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7A0AB1-631C-4879-B46F-FB86C8926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3" y="1429000"/>
            <a:ext cx="5333333" cy="40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014E95-4E8A-4BEC-BDBD-DBE00E898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AA98-4D56-4915-8340-0FCAE67F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MERGED FIGURES</a:t>
            </a:r>
          </a:p>
        </p:txBody>
      </p:sp>
    </p:spTree>
    <p:extLst>
      <p:ext uri="{BB962C8B-B14F-4D97-AF65-F5344CB8AC3E}">
        <p14:creationId xmlns:p14="http://schemas.microsoft.com/office/powerpoint/2010/main" val="22713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C1B858-5831-437C-B181-261F4DC44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8" y="1430181"/>
            <a:ext cx="5330182" cy="3997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A7200D-1FE1-459B-A80D-EBD02004D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1430181"/>
            <a:ext cx="5330182" cy="399763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45D3175-0353-4CA4-BFF3-D640F70F31B4}"/>
              </a:ext>
            </a:extLst>
          </p:cNvPr>
          <p:cNvSpPr/>
          <p:nvPr/>
        </p:nvSpPr>
        <p:spPr>
          <a:xfrm>
            <a:off x="1708161" y="433545"/>
            <a:ext cx="2702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LPTvsALL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C9D93-AAD2-496B-91BC-7C53B7569A66}"/>
              </a:ext>
            </a:extLst>
          </p:cNvPr>
          <p:cNvSpPr/>
          <p:nvPr/>
        </p:nvSpPr>
        <p:spPr>
          <a:xfrm>
            <a:off x="7644395" y="506851"/>
            <a:ext cx="2707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LLvsLPT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422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B36906B6-504D-427C-A730-69E954F4F34F}"/>
              </a:ext>
            </a:extLst>
          </p:cNvPr>
          <p:cNvGrpSpPr/>
          <p:nvPr/>
        </p:nvGrpSpPr>
        <p:grpSpPr>
          <a:xfrm>
            <a:off x="155186" y="1827229"/>
            <a:ext cx="11881628" cy="3203541"/>
            <a:chOff x="20319" y="1429000"/>
            <a:chExt cx="11881628" cy="3203541"/>
          </a:xfrm>
        </p:grpSpPr>
        <p:pic>
          <p:nvPicPr>
            <p:cNvPr id="9" name="Imagen 8" descr="Imagen que contiene texto, mapa&#10;&#10;Descripción generada automáticamente">
              <a:extLst>
                <a:ext uri="{FF2B5EF4-FFF2-40B4-BE49-F238E27FC236}">
                  <a16:creationId xmlns:a16="http://schemas.microsoft.com/office/drawing/2014/main" id="{7347B01E-1431-4C9D-A51E-4558B0E3E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r="9048"/>
            <a:stretch/>
          </p:blipFill>
          <p:spPr>
            <a:xfrm>
              <a:off x="94059" y="1429000"/>
              <a:ext cx="3677921" cy="318364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97C2BFB-9CFD-4F59-BFC9-4A5A4DD9E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2" r="8852"/>
            <a:stretch/>
          </p:blipFill>
          <p:spPr>
            <a:xfrm>
              <a:off x="4125933" y="1429000"/>
              <a:ext cx="3677921" cy="3203541"/>
            </a:xfrm>
            <a:prstGeom prst="rect">
              <a:avLst/>
            </a:prstGeom>
          </p:spPr>
        </p:pic>
        <p:pic>
          <p:nvPicPr>
            <p:cNvPr id="12" name="Imagen 11" descr="Imagen que contiene mapa&#10;&#10;Descripción generada automáticamente">
              <a:extLst>
                <a:ext uri="{FF2B5EF4-FFF2-40B4-BE49-F238E27FC236}">
                  <a16:creationId xmlns:a16="http://schemas.microsoft.com/office/drawing/2014/main" id="{0EE37213-65EA-480A-AAF6-E9B3DFEC2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5" r="8264"/>
            <a:stretch/>
          </p:blipFill>
          <p:spPr>
            <a:xfrm>
              <a:off x="8108332" y="1429000"/>
              <a:ext cx="3693083" cy="3183640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C42B2AD-BFAC-4BD4-932B-48CED99CF259}"/>
                </a:ext>
              </a:extLst>
            </p:cNvPr>
            <p:cNvSpPr/>
            <p:nvPr/>
          </p:nvSpPr>
          <p:spPr>
            <a:xfrm>
              <a:off x="20319" y="1429000"/>
              <a:ext cx="11881628" cy="3183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9ABBB02-DEC0-4F61-8703-02EF36DBA7EC}"/>
                </a:ext>
              </a:extLst>
            </p:cNvPr>
            <p:cNvCxnSpPr/>
            <p:nvPr/>
          </p:nvCxnSpPr>
          <p:spPr>
            <a:xfrm>
              <a:off x="3963704" y="1429000"/>
              <a:ext cx="0" cy="3203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DAAF3CC1-8429-4652-9556-D047F3ED0B5F}"/>
                </a:ext>
              </a:extLst>
            </p:cNvPr>
            <p:cNvCxnSpPr/>
            <p:nvPr/>
          </p:nvCxnSpPr>
          <p:spPr>
            <a:xfrm>
              <a:off x="7996898" y="1429000"/>
              <a:ext cx="0" cy="3203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7D75A-C2D0-435C-91F9-E67E02162A5E}"/>
              </a:ext>
            </a:extLst>
          </p:cNvPr>
          <p:cNvSpPr/>
          <p:nvPr/>
        </p:nvSpPr>
        <p:spPr>
          <a:xfrm>
            <a:off x="4877685" y="194638"/>
            <a:ext cx="2436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LPTvsAll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153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7D75A-C2D0-435C-91F9-E67E02162A5E}"/>
              </a:ext>
            </a:extLst>
          </p:cNvPr>
          <p:cNvSpPr/>
          <p:nvPr/>
        </p:nvSpPr>
        <p:spPr>
          <a:xfrm>
            <a:off x="4862138" y="194638"/>
            <a:ext cx="2467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AllvsLPT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0E87956-5B9F-4DF2-8667-172C19F7BCDF}"/>
              </a:ext>
            </a:extLst>
          </p:cNvPr>
          <p:cNvGrpSpPr/>
          <p:nvPr/>
        </p:nvGrpSpPr>
        <p:grpSpPr>
          <a:xfrm>
            <a:off x="-174598" y="1827229"/>
            <a:ext cx="11881628" cy="3203541"/>
            <a:chOff x="155186" y="1722297"/>
            <a:chExt cx="11881628" cy="320354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36906B6-504D-427C-A730-69E954F4F34F}"/>
                </a:ext>
              </a:extLst>
            </p:cNvPr>
            <p:cNvGrpSpPr/>
            <p:nvPr/>
          </p:nvGrpSpPr>
          <p:grpSpPr>
            <a:xfrm>
              <a:off x="155186" y="1722297"/>
              <a:ext cx="11881628" cy="3203541"/>
              <a:chOff x="20319" y="1429000"/>
              <a:chExt cx="11881628" cy="3203541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42B2AD-BFAC-4BD4-932B-48CED99CF259}"/>
                  </a:ext>
                </a:extLst>
              </p:cNvPr>
              <p:cNvSpPr/>
              <p:nvPr/>
            </p:nvSpPr>
            <p:spPr>
              <a:xfrm>
                <a:off x="20319" y="1429000"/>
                <a:ext cx="11881628" cy="3183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9ABBB02-DEC0-4F61-8703-02EF36DBA7EC}"/>
                  </a:ext>
                </a:extLst>
              </p:cNvPr>
              <p:cNvCxnSpPr/>
              <p:nvPr/>
            </p:nvCxnSpPr>
            <p:spPr>
              <a:xfrm>
                <a:off x="3963704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DAAF3CC1-8429-4652-9556-D047F3ED0B5F}"/>
                  </a:ext>
                </a:extLst>
              </p:cNvPr>
              <p:cNvCxnSpPr/>
              <p:nvPr/>
            </p:nvCxnSpPr>
            <p:spPr>
              <a:xfrm>
                <a:off x="7996898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1ACCCF0-65D7-4C96-8B3D-CE19D01A7F2D}"/>
                </a:ext>
              </a:extLst>
            </p:cNvPr>
            <p:cNvGrpSpPr/>
            <p:nvPr/>
          </p:nvGrpSpPr>
          <p:grpSpPr>
            <a:xfrm>
              <a:off x="294615" y="1824928"/>
              <a:ext cx="11602769" cy="3081009"/>
              <a:chOff x="294615" y="1878544"/>
              <a:chExt cx="11602769" cy="3081009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A6D67976-24EC-41B7-9101-0F76CAFA73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99" t="5498" r="11829"/>
              <a:stretch/>
            </p:blipFill>
            <p:spPr>
              <a:xfrm>
                <a:off x="294615" y="1878544"/>
                <a:ext cx="3658949" cy="3081009"/>
              </a:xfrm>
              <a:prstGeom prst="rect">
                <a:avLst/>
              </a:prstGeom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F5EA2AD-49B9-4ADF-B376-F5872766CD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0" t="6003" r="10183"/>
              <a:stretch/>
            </p:blipFill>
            <p:spPr>
              <a:xfrm>
                <a:off x="4203132" y="1878544"/>
                <a:ext cx="3797800" cy="3081009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730F7CB8-A082-4E9E-9A98-E1F89B0044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9" t="4915" r="10182"/>
              <a:stretch/>
            </p:blipFill>
            <p:spPr>
              <a:xfrm>
                <a:off x="8225283" y="1888073"/>
                <a:ext cx="3672101" cy="30517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302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7D75A-C2D0-435C-91F9-E67E02162A5E}"/>
              </a:ext>
            </a:extLst>
          </p:cNvPr>
          <p:cNvSpPr/>
          <p:nvPr/>
        </p:nvSpPr>
        <p:spPr>
          <a:xfrm>
            <a:off x="4864861" y="194638"/>
            <a:ext cx="2462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SPTvsAll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F8EF4CF-0B81-40EC-AC79-18DB1B895568}"/>
              </a:ext>
            </a:extLst>
          </p:cNvPr>
          <p:cNvGrpSpPr/>
          <p:nvPr/>
        </p:nvGrpSpPr>
        <p:grpSpPr>
          <a:xfrm>
            <a:off x="155185" y="1827229"/>
            <a:ext cx="11881628" cy="3203541"/>
            <a:chOff x="155185" y="1723969"/>
            <a:chExt cx="11881628" cy="320354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36906B6-504D-427C-A730-69E954F4F34F}"/>
                </a:ext>
              </a:extLst>
            </p:cNvPr>
            <p:cNvGrpSpPr/>
            <p:nvPr/>
          </p:nvGrpSpPr>
          <p:grpSpPr>
            <a:xfrm>
              <a:off x="155185" y="1723969"/>
              <a:ext cx="11881628" cy="3203541"/>
              <a:chOff x="20319" y="1429000"/>
              <a:chExt cx="11881628" cy="3203541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42B2AD-BFAC-4BD4-932B-48CED99CF259}"/>
                  </a:ext>
                </a:extLst>
              </p:cNvPr>
              <p:cNvSpPr/>
              <p:nvPr/>
            </p:nvSpPr>
            <p:spPr>
              <a:xfrm>
                <a:off x="20319" y="1429000"/>
                <a:ext cx="11881628" cy="3183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9ABBB02-DEC0-4F61-8703-02EF36DBA7EC}"/>
                  </a:ext>
                </a:extLst>
              </p:cNvPr>
              <p:cNvCxnSpPr/>
              <p:nvPr/>
            </p:nvCxnSpPr>
            <p:spPr>
              <a:xfrm>
                <a:off x="3963704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DAAF3CC1-8429-4652-9556-D047F3ED0B5F}"/>
                  </a:ext>
                </a:extLst>
              </p:cNvPr>
              <p:cNvCxnSpPr/>
              <p:nvPr/>
            </p:nvCxnSpPr>
            <p:spPr>
              <a:xfrm>
                <a:off x="7996898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C23805D-8FC5-4269-BD16-CFAD0E092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7" t="4189" r="9620"/>
            <a:stretch/>
          </p:blipFill>
          <p:spPr>
            <a:xfrm>
              <a:off x="4240216" y="1774770"/>
              <a:ext cx="3718152" cy="3132839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1B4B09B-1C9B-401D-ABC1-FD183540C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6" r="10781"/>
            <a:stretch/>
          </p:blipFill>
          <p:spPr>
            <a:xfrm>
              <a:off x="335168" y="1774770"/>
              <a:ext cx="3590001" cy="3088171"/>
            </a:xfrm>
            <a:prstGeom prst="rect">
              <a:avLst/>
            </a:prstGeom>
          </p:spPr>
        </p:pic>
        <p:pic>
          <p:nvPicPr>
            <p:cNvPr id="11" name="Imagen 10" descr="Imagen que contiene texto, mapa&#10;&#10;Descripción generada automáticamente">
              <a:extLst>
                <a:ext uri="{FF2B5EF4-FFF2-40B4-BE49-F238E27FC236}">
                  <a16:creationId xmlns:a16="http://schemas.microsoft.com/office/drawing/2014/main" id="{D202B4C5-5EF4-409F-AD72-E6916E4E2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" r="9479"/>
            <a:stretch/>
          </p:blipFill>
          <p:spPr>
            <a:xfrm>
              <a:off x="8161743" y="1774770"/>
              <a:ext cx="3575547" cy="305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3903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7D75A-C2D0-435C-91F9-E67E02162A5E}"/>
              </a:ext>
            </a:extLst>
          </p:cNvPr>
          <p:cNvSpPr/>
          <p:nvPr/>
        </p:nvSpPr>
        <p:spPr>
          <a:xfrm>
            <a:off x="4849314" y="194638"/>
            <a:ext cx="2493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AllvsSPT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9AE10F3-181A-4D31-8BDD-9FE8CEB41125}"/>
              </a:ext>
            </a:extLst>
          </p:cNvPr>
          <p:cNvGrpSpPr/>
          <p:nvPr/>
        </p:nvGrpSpPr>
        <p:grpSpPr>
          <a:xfrm>
            <a:off x="155186" y="1827229"/>
            <a:ext cx="11881628" cy="3203541"/>
            <a:chOff x="155186" y="1827229"/>
            <a:chExt cx="11881628" cy="320354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36906B6-504D-427C-A730-69E954F4F34F}"/>
                </a:ext>
              </a:extLst>
            </p:cNvPr>
            <p:cNvGrpSpPr/>
            <p:nvPr/>
          </p:nvGrpSpPr>
          <p:grpSpPr>
            <a:xfrm>
              <a:off x="155186" y="1827229"/>
              <a:ext cx="11881628" cy="3203541"/>
              <a:chOff x="20319" y="1429000"/>
              <a:chExt cx="11881628" cy="3203541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42B2AD-BFAC-4BD4-932B-48CED99CF259}"/>
                  </a:ext>
                </a:extLst>
              </p:cNvPr>
              <p:cNvSpPr/>
              <p:nvPr/>
            </p:nvSpPr>
            <p:spPr>
              <a:xfrm>
                <a:off x="20319" y="1429000"/>
                <a:ext cx="11881628" cy="3183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9ABBB02-DEC0-4F61-8703-02EF36DBA7EC}"/>
                  </a:ext>
                </a:extLst>
              </p:cNvPr>
              <p:cNvCxnSpPr/>
              <p:nvPr/>
            </p:nvCxnSpPr>
            <p:spPr>
              <a:xfrm>
                <a:off x="3963704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DAAF3CC1-8429-4652-9556-D047F3ED0B5F}"/>
                  </a:ext>
                </a:extLst>
              </p:cNvPr>
              <p:cNvCxnSpPr/>
              <p:nvPr/>
            </p:nvCxnSpPr>
            <p:spPr>
              <a:xfrm>
                <a:off x="7996898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5B18A02-81FA-4BEC-870E-3EA22283A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t="5873" r="9714"/>
            <a:stretch/>
          </p:blipFill>
          <p:spPr>
            <a:xfrm>
              <a:off x="277314" y="1910912"/>
              <a:ext cx="3740037" cy="305989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BD4EBFF-60ED-4E7D-80D2-EE8E03C19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4915" r="11026"/>
            <a:stretch/>
          </p:blipFill>
          <p:spPr>
            <a:xfrm>
              <a:off x="4175959" y="1878321"/>
              <a:ext cx="3715976" cy="3108907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51724E8-27FA-429F-8FAE-410D4DCC0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8" t="4915" r="11025"/>
            <a:stretch/>
          </p:blipFill>
          <p:spPr>
            <a:xfrm>
              <a:off x="8268968" y="1910911"/>
              <a:ext cx="3645718" cy="3059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06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7D75A-C2D0-435C-91F9-E67E02162A5E}"/>
              </a:ext>
            </a:extLst>
          </p:cNvPr>
          <p:cNvSpPr/>
          <p:nvPr/>
        </p:nvSpPr>
        <p:spPr>
          <a:xfrm>
            <a:off x="4711422" y="194638"/>
            <a:ext cx="2769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MPAvsAll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E33997-B26C-4954-A6EA-0049434E3DC0}"/>
              </a:ext>
            </a:extLst>
          </p:cNvPr>
          <p:cNvGrpSpPr/>
          <p:nvPr/>
        </p:nvGrpSpPr>
        <p:grpSpPr>
          <a:xfrm>
            <a:off x="155186" y="1827229"/>
            <a:ext cx="11881628" cy="3203541"/>
            <a:chOff x="155185" y="1723969"/>
            <a:chExt cx="11881628" cy="320354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36906B6-504D-427C-A730-69E954F4F34F}"/>
                </a:ext>
              </a:extLst>
            </p:cNvPr>
            <p:cNvGrpSpPr/>
            <p:nvPr/>
          </p:nvGrpSpPr>
          <p:grpSpPr>
            <a:xfrm>
              <a:off x="155185" y="1723969"/>
              <a:ext cx="11881628" cy="3203541"/>
              <a:chOff x="20319" y="1429000"/>
              <a:chExt cx="11881628" cy="3203541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42B2AD-BFAC-4BD4-932B-48CED99CF259}"/>
                  </a:ext>
                </a:extLst>
              </p:cNvPr>
              <p:cNvSpPr/>
              <p:nvPr/>
            </p:nvSpPr>
            <p:spPr>
              <a:xfrm>
                <a:off x="20319" y="1429000"/>
                <a:ext cx="11881628" cy="3183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9ABBB02-DEC0-4F61-8703-02EF36DBA7EC}"/>
                  </a:ext>
                </a:extLst>
              </p:cNvPr>
              <p:cNvCxnSpPr/>
              <p:nvPr/>
            </p:nvCxnSpPr>
            <p:spPr>
              <a:xfrm>
                <a:off x="3963704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DAAF3CC1-8429-4652-9556-D047F3ED0B5F}"/>
                  </a:ext>
                </a:extLst>
              </p:cNvPr>
              <p:cNvCxnSpPr/>
              <p:nvPr/>
            </p:nvCxnSpPr>
            <p:spPr>
              <a:xfrm>
                <a:off x="7996898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EAB6DE4-EA4F-40FD-B3AF-355D611D1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" t="4749" r="9152"/>
            <a:stretch/>
          </p:blipFill>
          <p:spPr>
            <a:xfrm>
              <a:off x="254834" y="1790009"/>
              <a:ext cx="3747540" cy="307263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86750FE-4473-414D-B59B-8FEED3FB6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9" t="4552" r="10745"/>
            <a:stretch/>
          </p:blipFill>
          <p:spPr>
            <a:xfrm>
              <a:off x="4310883" y="1815819"/>
              <a:ext cx="3570374" cy="3046819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B1115C3-CE9A-401B-B1D1-E4FFD96E3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9" t="4552" r="10745"/>
            <a:stretch/>
          </p:blipFill>
          <p:spPr>
            <a:xfrm>
              <a:off x="8266158" y="1783436"/>
              <a:ext cx="3608320" cy="3079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580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7D75A-C2D0-435C-91F9-E67E02162A5E}"/>
              </a:ext>
            </a:extLst>
          </p:cNvPr>
          <p:cNvSpPr/>
          <p:nvPr/>
        </p:nvSpPr>
        <p:spPr>
          <a:xfrm>
            <a:off x="4705012" y="194638"/>
            <a:ext cx="278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AllvsMPA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C1D0CEB-FFFF-4812-878E-13E9B1F71F43}"/>
              </a:ext>
            </a:extLst>
          </p:cNvPr>
          <p:cNvGrpSpPr/>
          <p:nvPr/>
        </p:nvGrpSpPr>
        <p:grpSpPr>
          <a:xfrm>
            <a:off x="155186" y="1827229"/>
            <a:ext cx="11881628" cy="3203541"/>
            <a:chOff x="155186" y="1827229"/>
            <a:chExt cx="11881628" cy="320354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36906B6-504D-427C-A730-69E954F4F34F}"/>
                </a:ext>
              </a:extLst>
            </p:cNvPr>
            <p:cNvGrpSpPr/>
            <p:nvPr/>
          </p:nvGrpSpPr>
          <p:grpSpPr>
            <a:xfrm>
              <a:off x="155186" y="1827229"/>
              <a:ext cx="11881628" cy="3203541"/>
              <a:chOff x="20319" y="1429000"/>
              <a:chExt cx="11881628" cy="3203541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42B2AD-BFAC-4BD4-932B-48CED99CF259}"/>
                  </a:ext>
                </a:extLst>
              </p:cNvPr>
              <p:cNvSpPr/>
              <p:nvPr/>
            </p:nvSpPr>
            <p:spPr>
              <a:xfrm>
                <a:off x="20319" y="1429000"/>
                <a:ext cx="11881628" cy="3183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9ABBB02-DEC0-4F61-8703-02EF36DBA7EC}"/>
                  </a:ext>
                </a:extLst>
              </p:cNvPr>
              <p:cNvCxnSpPr/>
              <p:nvPr/>
            </p:nvCxnSpPr>
            <p:spPr>
              <a:xfrm>
                <a:off x="3963704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DAAF3CC1-8429-4652-9556-D047F3ED0B5F}"/>
                  </a:ext>
                </a:extLst>
              </p:cNvPr>
              <p:cNvCxnSpPr/>
              <p:nvPr/>
            </p:nvCxnSpPr>
            <p:spPr>
              <a:xfrm>
                <a:off x="7996898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608A35F-BD1F-427F-9D82-66B1EF2D5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5" t="5873" r="9433" b="63"/>
            <a:stretch/>
          </p:blipFill>
          <p:spPr>
            <a:xfrm>
              <a:off x="247937" y="1948722"/>
              <a:ext cx="3696537" cy="3062148"/>
            </a:xfrm>
            <a:prstGeom prst="rect">
              <a:avLst/>
            </a:prstGeom>
          </p:spPr>
        </p:pic>
        <p:pic>
          <p:nvPicPr>
            <p:cNvPr id="6" name="Imagen 5" descr="Imagen que contiene reloj&#10;&#10;Descripción generada automáticamente">
              <a:extLst>
                <a:ext uri="{FF2B5EF4-FFF2-40B4-BE49-F238E27FC236}">
                  <a16:creationId xmlns:a16="http://schemas.microsoft.com/office/drawing/2014/main" id="{F6D17647-2E7A-42A5-8E83-F2010E810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9" t="5641" r="9659"/>
            <a:stretch/>
          </p:blipFill>
          <p:spPr>
            <a:xfrm>
              <a:off x="4301768" y="1937809"/>
              <a:ext cx="3652053" cy="304161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429B6BD-AAD3-4E63-A979-DD5B14DCE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6" t="4552" r="9659"/>
            <a:stretch/>
          </p:blipFill>
          <p:spPr>
            <a:xfrm>
              <a:off x="8251654" y="1918735"/>
              <a:ext cx="3644678" cy="3060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565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7D75A-C2D0-435C-91F9-E67E02162A5E}"/>
              </a:ext>
            </a:extLst>
          </p:cNvPr>
          <p:cNvSpPr/>
          <p:nvPr/>
        </p:nvSpPr>
        <p:spPr>
          <a:xfrm>
            <a:off x="4861303" y="194638"/>
            <a:ext cx="246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LPAvsAll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6119B08-3A48-492D-B34E-1AE9958E256D}"/>
              </a:ext>
            </a:extLst>
          </p:cNvPr>
          <p:cNvGrpSpPr/>
          <p:nvPr/>
        </p:nvGrpSpPr>
        <p:grpSpPr>
          <a:xfrm>
            <a:off x="155185" y="1723969"/>
            <a:ext cx="11881628" cy="3203541"/>
            <a:chOff x="155185" y="1723969"/>
            <a:chExt cx="11881628" cy="320354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36906B6-504D-427C-A730-69E954F4F34F}"/>
                </a:ext>
              </a:extLst>
            </p:cNvPr>
            <p:cNvGrpSpPr/>
            <p:nvPr/>
          </p:nvGrpSpPr>
          <p:grpSpPr>
            <a:xfrm>
              <a:off x="155185" y="1723969"/>
              <a:ext cx="11881628" cy="3203541"/>
              <a:chOff x="20319" y="1429000"/>
              <a:chExt cx="11881628" cy="3203541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42B2AD-BFAC-4BD4-932B-48CED99CF259}"/>
                  </a:ext>
                </a:extLst>
              </p:cNvPr>
              <p:cNvSpPr/>
              <p:nvPr/>
            </p:nvSpPr>
            <p:spPr>
              <a:xfrm>
                <a:off x="20319" y="1429000"/>
                <a:ext cx="11881628" cy="3183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9ABBB02-DEC0-4F61-8703-02EF36DBA7EC}"/>
                  </a:ext>
                </a:extLst>
              </p:cNvPr>
              <p:cNvCxnSpPr/>
              <p:nvPr/>
            </p:nvCxnSpPr>
            <p:spPr>
              <a:xfrm>
                <a:off x="3963704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DAAF3CC1-8429-4652-9556-D047F3ED0B5F}"/>
                  </a:ext>
                </a:extLst>
              </p:cNvPr>
              <p:cNvCxnSpPr/>
              <p:nvPr/>
            </p:nvCxnSpPr>
            <p:spPr>
              <a:xfrm>
                <a:off x="7996898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0DFDBCE-254C-48EF-9C94-D3BCC8154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2" t="4749" r="9714"/>
            <a:stretch/>
          </p:blipFill>
          <p:spPr>
            <a:xfrm>
              <a:off x="278297" y="1819018"/>
              <a:ext cx="3694096" cy="3088589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D0E2A981-F7E1-46E6-A6AB-202D5E1E6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6" t="3826" r="10183"/>
            <a:stretch/>
          </p:blipFill>
          <p:spPr>
            <a:xfrm>
              <a:off x="4253776" y="1794527"/>
              <a:ext cx="3656498" cy="3113079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AEC390F-8913-4BE8-98ED-9F4A98F2F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6" t="4189" r="10183"/>
            <a:stretch/>
          </p:blipFill>
          <p:spPr>
            <a:xfrm>
              <a:off x="8251656" y="1811705"/>
              <a:ext cx="3650093" cy="3095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518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7D75A-C2D0-435C-91F9-E67E02162A5E}"/>
              </a:ext>
            </a:extLst>
          </p:cNvPr>
          <p:cNvSpPr/>
          <p:nvPr/>
        </p:nvSpPr>
        <p:spPr>
          <a:xfrm>
            <a:off x="4854893" y="194638"/>
            <a:ext cx="2482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AllvsLPA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41C1801-50AA-436B-B6F5-96F7A773A136}"/>
              </a:ext>
            </a:extLst>
          </p:cNvPr>
          <p:cNvGrpSpPr/>
          <p:nvPr/>
        </p:nvGrpSpPr>
        <p:grpSpPr>
          <a:xfrm>
            <a:off x="-264538" y="1527425"/>
            <a:ext cx="11881628" cy="3203541"/>
            <a:chOff x="155186" y="1827229"/>
            <a:chExt cx="11881628" cy="320354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36906B6-504D-427C-A730-69E954F4F34F}"/>
                </a:ext>
              </a:extLst>
            </p:cNvPr>
            <p:cNvGrpSpPr/>
            <p:nvPr/>
          </p:nvGrpSpPr>
          <p:grpSpPr>
            <a:xfrm>
              <a:off x="155186" y="1827229"/>
              <a:ext cx="11881628" cy="3203541"/>
              <a:chOff x="20319" y="1429000"/>
              <a:chExt cx="11881628" cy="3203541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42B2AD-BFAC-4BD4-932B-48CED99CF259}"/>
                  </a:ext>
                </a:extLst>
              </p:cNvPr>
              <p:cNvSpPr/>
              <p:nvPr/>
            </p:nvSpPr>
            <p:spPr>
              <a:xfrm>
                <a:off x="20319" y="1429000"/>
                <a:ext cx="11881628" cy="3183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9ABBB02-DEC0-4F61-8703-02EF36DBA7EC}"/>
                  </a:ext>
                </a:extLst>
              </p:cNvPr>
              <p:cNvCxnSpPr/>
              <p:nvPr/>
            </p:nvCxnSpPr>
            <p:spPr>
              <a:xfrm>
                <a:off x="3963704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DAAF3CC1-8429-4652-9556-D047F3ED0B5F}"/>
                  </a:ext>
                </a:extLst>
              </p:cNvPr>
              <p:cNvCxnSpPr/>
              <p:nvPr/>
            </p:nvCxnSpPr>
            <p:spPr>
              <a:xfrm>
                <a:off x="7996898" y="1429000"/>
                <a:ext cx="0" cy="3203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3AEA375-B8D9-4D08-B01D-C854EBDD1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t="5123" r="9152"/>
            <a:stretch/>
          </p:blipFill>
          <p:spPr>
            <a:xfrm>
              <a:off x="222933" y="1869368"/>
              <a:ext cx="3815664" cy="3126262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A694BE-001C-46E8-86DB-A4E648E35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5278" r="11424"/>
            <a:stretch/>
          </p:blipFill>
          <p:spPr>
            <a:xfrm>
              <a:off x="4231116" y="1861478"/>
              <a:ext cx="3737224" cy="312937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CABBC0D5-F5E4-4204-BB97-B15D5C4119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5641" r="11424"/>
            <a:stretch/>
          </p:blipFill>
          <p:spPr>
            <a:xfrm>
              <a:off x="8246512" y="1912910"/>
              <a:ext cx="3662848" cy="3055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48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8DD47-519E-440D-9E4F-88DB648B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98BE6C-DE83-45E8-BC58-052FFA26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45D3175-0353-4CA4-BFF3-D640F70F31B4}"/>
              </a:ext>
            </a:extLst>
          </p:cNvPr>
          <p:cNvSpPr/>
          <p:nvPr/>
        </p:nvSpPr>
        <p:spPr>
          <a:xfrm>
            <a:off x="1695337" y="433545"/>
            <a:ext cx="2728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C9D93-AAD2-496B-91BC-7C53B7569A66}"/>
              </a:ext>
            </a:extLst>
          </p:cNvPr>
          <p:cNvSpPr/>
          <p:nvPr/>
        </p:nvSpPr>
        <p:spPr>
          <a:xfrm>
            <a:off x="7631570" y="506851"/>
            <a:ext cx="2733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LLvsSPT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D4658CB-C6DA-4BBD-ABEC-E0C237831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3" y="1430181"/>
            <a:ext cx="5333333" cy="400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D6E020-7F0B-4DED-B7A9-34DFFFD9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43018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45D3175-0353-4CA4-BFF3-D640F70F31B4}"/>
              </a:ext>
            </a:extLst>
          </p:cNvPr>
          <p:cNvSpPr/>
          <p:nvPr/>
        </p:nvSpPr>
        <p:spPr>
          <a:xfrm>
            <a:off x="1541898" y="433545"/>
            <a:ext cx="3035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MPAvsALL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C9D93-AAD2-496B-91BC-7C53B7569A66}"/>
              </a:ext>
            </a:extLst>
          </p:cNvPr>
          <p:cNvSpPr/>
          <p:nvPr/>
        </p:nvSpPr>
        <p:spPr>
          <a:xfrm>
            <a:off x="7487267" y="506851"/>
            <a:ext cx="3021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LLvsMPA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90839F-1806-4432-B988-A02BBEB05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429000"/>
            <a:ext cx="5333333" cy="40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3D9847-022A-4472-843E-D9A9A83A9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0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45D3175-0353-4CA4-BFF3-D640F70F31B4}"/>
              </a:ext>
            </a:extLst>
          </p:cNvPr>
          <p:cNvSpPr/>
          <p:nvPr/>
        </p:nvSpPr>
        <p:spPr>
          <a:xfrm>
            <a:off x="1691779" y="433545"/>
            <a:ext cx="2735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C9D93-AAD2-496B-91BC-7C53B7569A66}"/>
              </a:ext>
            </a:extLst>
          </p:cNvPr>
          <p:cNvSpPr/>
          <p:nvPr/>
        </p:nvSpPr>
        <p:spPr>
          <a:xfrm>
            <a:off x="7637148" y="506851"/>
            <a:ext cx="2721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LLvsLPA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D3EE73-2C5C-4213-AA3E-567865255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429000"/>
            <a:ext cx="5333333" cy="40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744C60-8959-4536-A99E-CD2F5724E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4ECBC-3228-413C-9326-D89AB11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29"/>
            <a:ext cx="10515600" cy="1325563"/>
          </a:xfrm>
        </p:spPr>
        <p:txBody>
          <a:bodyPr/>
          <a:lstStyle/>
          <a:p>
            <a:pPr algn="ctr"/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Batch</a:t>
            </a:r>
            <a:r>
              <a:rPr lang="es-MX" dirty="0"/>
              <a:t> – </a:t>
            </a:r>
            <a:r>
              <a:rPr lang="es-MX" dirty="0" err="1"/>
              <a:t>Parameter</a:t>
            </a:r>
            <a:r>
              <a:rPr lang="es-MX" dirty="0"/>
              <a:t> </a:t>
            </a:r>
            <a:r>
              <a:rPr lang="es-MX" dirty="0" err="1"/>
              <a:t>Selection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Ranked</a:t>
            </a:r>
            <a:r>
              <a:rPr lang="es-MX" dirty="0"/>
              <a:t> Median </a:t>
            </a:r>
            <a:r>
              <a:rPr lang="es-MX" dirty="0" err="1"/>
              <a:t>Values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707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45D3175-0353-4CA4-BFF3-D640F70F31B4}"/>
              </a:ext>
            </a:extLst>
          </p:cNvPr>
          <p:cNvSpPr/>
          <p:nvPr/>
        </p:nvSpPr>
        <p:spPr>
          <a:xfrm>
            <a:off x="1708161" y="433545"/>
            <a:ext cx="2702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LPTvsALL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C9D93-AAD2-496B-91BC-7C53B7569A66}"/>
              </a:ext>
            </a:extLst>
          </p:cNvPr>
          <p:cNvSpPr/>
          <p:nvPr/>
        </p:nvSpPr>
        <p:spPr>
          <a:xfrm>
            <a:off x="7644395" y="506851"/>
            <a:ext cx="2707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LLvsLPT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13CC062-A5E1-443E-94C0-082FBB9FB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430181"/>
            <a:ext cx="5333333" cy="4000000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33A7B0B-88FA-4B59-8E37-3D1392202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018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45D3175-0353-4CA4-BFF3-D640F70F31B4}"/>
              </a:ext>
            </a:extLst>
          </p:cNvPr>
          <p:cNvSpPr/>
          <p:nvPr/>
        </p:nvSpPr>
        <p:spPr>
          <a:xfrm>
            <a:off x="1695337" y="433545"/>
            <a:ext cx="2728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PTvsALL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C9D93-AAD2-496B-91BC-7C53B7569A66}"/>
              </a:ext>
            </a:extLst>
          </p:cNvPr>
          <p:cNvSpPr/>
          <p:nvPr/>
        </p:nvSpPr>
        <p:spPr>
          <a:xfrm>
            <a:off x="7631570" y="506851"/>
            <a:ext cx="2733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LLvsSPT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8FF6B4-945C-4C00-9536-8C15B590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8" y="1430181"/>
            <a:ext cx="5333333" cy="400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7DC2018-8962-4217-ACE5-A3AF659F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3" y="151637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06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103</Words>
  <Application>Microsoft Office PowerPoint</Application>
  <PresentationFormat>Panorámica</PresentationFormat>
  <Paragraphs>46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Violins for Delta Tests</vt:lpstr>
      <vt:lpstr>First Batch – Parameter Selection by Statistical Averaging</vt:lpstr>
      <vt:lpstr>Presentación de PowerPoint</vt:lpstr>
      <vt:lpstr>Presentación de PowerPoint</vt:lpstr>
      <vt:lpstr>Presentación de PowerPoint</vt:lpstr>
      <vt:lpstr>Presentación de PowerPoint</vt:lpstr>
      <vt:lpstr>Second Batch – Parameter Selection by Ranked Median Values</vt:lpstr>
      <vt:lpstr>Presentación de PowerPoint</vt:lpstr>
      <vt:lpstr>Presentación de PowerPoint</vt:lpstr>
      <vt:lpstr>Presentación de PowerPoint</vt:lpstr>
      <vt:lpstr>Presentación de PowerPoint</vt:lpstr>
      <vt:lpstr>Comparison between first and second batch</vt:lpstr>
      <vt:lpstr>LPT VS ALL</vt:lpstr>
      <vt:lpstr>LPT VS ALL</vt:lpstr>
      <vt:lpstr>LPT VS ALL</vt:lpstr>
      <vt:lpstr>ALL VS LPT</vt:lpstr>
      <vt:lpstr>ALL VS LPT</vt:lpstr>
      <vt:lpstr>ALL VS LPT</vt:lpstr>
      <vt:lpstr>SPT VS ALL</vt:lpstr>
      <vt:lpstr>SPT VS ALL</vt:lpstr>
      <vt:lpstr>SPT VS ALL</vt:lpstr>
      <vt:lpstr>ALL VS SPT</vt:lpstr>
      <vt:lpstr>MPA VS ALL</vt:lpstr>
      <vt:lpstr>MPA VS ALL</vt:lpstr>
      <vt:lpstr>MPA VS ALL</vt:lpstr>
      <vt:lpstr> ALL VS MPA</vt:lpstr>
      <vt:lpstr>LPA VS ALL</vt:lpstr>
      <vt:lpstr>ALL VS LPA</vt:lpstr>
      <vt:lpstr>MERGED FIGURES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Violins for Delta Tests</dc:title>
  <dc:creator>Alonso Vela Morales</dc:creator>
  <cp:lastModifiedBy>Alonso Vela Morales</cp:lastModifiedBy>
  <cp:revision>15</cp:revision>
  <dcterms:created xsi:type="dcterms:W3CDTF">2020-05-05T12:43:52Z</dcterms:created>
  <dcterms:modified xsi:type="dcterms:W3CDTF">2020-05-22T00:25:29Z</dcterms:modified>
</cp:coreProperties>
</file>