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-1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B780E-1FAF-4265-8B65-53525192268F}" type="datetimeFigureOut">
              <a:rPr lang="es-MX" smtClean="0"/>
              <a:t>03/07/2020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60D80-60B7-41BA-8807-A407E4424B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5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making</a:t>
            </a:r>
            <a:r>
              <a:rPr lang="es-MX" dirty="0"/>
              <a:t> delta </a:t>
            </a:r>
            <a:r>
              <a:rPr lang="es-MX" dirty="0" err="1"/>
              <a:t>instances</a:t>
            </a:r>
            <a:r>
              <a:rPr lang="es-MX" dirty="0"/>
              <a:t>,</a:t>
            </a:r>
          </a:p>
          <a:p>
            <a:r>
              <a:rPr lang="es-MX" dirty="0"/>
              <a:t> </a:t>
            </a:r>
            <a:r>
              <a:rPr lang="es-MX" dirty="0" err="1"/>
              <a:t>LPAvsAll</a:t>
            </a:r>
            <a:r>
              <a:rPr lang="es-MX" dirty="0"/>
              <a:t> </a:t>
            </a:r>
            <a:r>
              <a:rPr lang="es-MX" dirty="0" err="1"/>
              <a:t>change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: pop 10 SC 2.5 GC 2.5 UF 0.9 </a:t>
            </a:r>
          </a:p>
          <a:p>
            <a:r>
              <a:rPr lang="es-MX" dirty="0" err="1"/>
              <a:t>AllvsLPA</a:t>
            </a:r>
            <a:r>
              <a:rPr lang="es-MX" dirty="0"/>
              <a:t> </a:t>
            </a:r>
            <a:r>
              <a:rPr lang="es-MX" dirty="0" err="1"/>
              <a:t>change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: pop 10 SC 1.5 GC 1.5 UF 0.1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60D80-60B7-41BA-8807-A407E4424BCB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6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6.wdp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9.wdp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2.wdp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15.wdp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7" Type="http://schemas.microsoft.com/office/2007/relationships/hdphoto" Target="../media/hdphoto19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18.wdp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7" Type="http://schemas.microsoft.com/office/2007/relationships/hdphoto" Target="../media/hdphoto2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21.wdp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7" Type="http://schemas.microsoft.com/office/2007/relationships/hdphoto" Target="../media/hdphoto25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microsoft.com/office/2007/relationships/hdphoto" Target="../media/hdphoto24.wdp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AD4B59-358E-4795-AB36-DD0FD9313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s-MX" sz="5800"/>
              <a:t>Instance Generator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753955-EDBF-4F60-850D-33E185F4F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s-MX" sz="2400">
                <a:solidFill>
                  <a:schemeClr val="accent1"/>
                </a:solidFill>
              </a:rPr>
              <a:t>Figures and Results</a:t>
            </a:r>
          </a:p>
        </p:txBody>
      </p:sp>
    </p:spTree>
    <p:extLst>
      <p:ext uri="{BB962C8B-B14F-4D97-AF65-F5344CB8AC3E}">
        <p14:creationId xmlns:p14="http://schemas.microsoft.com/office/powerpoint/2010/main" val="83859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1209863" y="598673"/>
            <a:ext cx="9772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Average Mean Values Parameters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3005A63-4224-48AE-859A-0F791438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13" y="2523268"/>
            <a:ext cx="9402882" cy="25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8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8CCBC1-96FA-405B-95B6-01DDC01B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spc="-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Stage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0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4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3397996" y="598673"/>
            <a:ext cx="5396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Performance Data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E193625-97CD-440B-8394-ACB8F0F8B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" t="34786" r="6435" b="12582"/>
          <a:stretch/>
        </p:blipFill>
        <p:spPr>
          <a:xfrm>
            <a:off x="425360" y="2012819"/>
            <a:ext cx="11154597" cy="36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7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4F8509-1E23-47CF-89D1-3BC0120B7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9402" t="3391" r="9750" b="2775"/>
          <a:stretch/>
        </p:blipFill>
        <p:spPr>
          <a:xfrm>
            <a:off x="687632" y="1060338"/>
            <a:ext cx="9985363" cy="552306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1744403" y="598673"/>
            <a:ext cx="7871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Advanced Instances Violins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533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1463462" y="598673"/>
            <a:ext cx="8433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Advanced Instances Medians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A9EE1A-369E-49FB-AFF1-08025D10D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7" y="2471852"/>
            <a:ext cx="10992824" cy="25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0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2826371" y="598673"/>
            <a:ext cx="5707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Parameters Results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13F4A1-A58B-4B43-814D-293C745D3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"/>
          <a:stretch/>
        </p:blipFill>
        <p:spPr>
          <a:xfrm>
            <a:off x="533400" y="1815115"/>
            <a:ext cx="10904349" cy="43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9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8CCBC1-96FA-405B-95B6-01DDC01B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spc="-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Delta Stage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0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763968" y="449475"/>
            <a:ext cx="1066407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Ranked Median Values Performance Data</a:t>
            </a:r>
            <a:endParaRPr lang="es-E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0B2632-4AD6-406E-A3A8-8B3AA36C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01" y="1280472"/>
            <a:ext cx="7778398" cy="51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2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-2998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943306" y="361411"/>
            <a:ext cx="103053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Mean Values Performance Data</a:t>
            </a:r>
            <a:endParaRPr lang="es-E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8CFF7D-0719-415B-A43E-D393A254A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32" y="1238116"/>
            <a:ext cx="7872335" cy="52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96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4912318" y="449475"/>
            <a:ext cx="23673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LPTvsAll</a:t>
            </a:r>
            <a:endParaRPr lang="es-E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A718559-D0BE-4601-B251-906C9E171B7F}"/>
              </a:ext>
            </a:extLst>
          </p:cNvPr>
          <p:cNvGrpSpPr/>
          <p:nvPr/>
        </p:nvGrpSpPr>
        <p:grpSpPr>
          <a:xfrm>
            <a:off x="594691" y="2279656"/>
            <a:ext cx="10815935" cy="2924517"/>
            <a:chOff x="363118" y="2294646"/>
            <a:chExt cx="10815935" cy="2924517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F62C3A1-9531-4805-B6F7-43D7C6B5D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3118" y="2294646"/>
              <a:ext cx="3899356" cy="2924517"/>
            </a:xfrm>
            <a:prstGeom prst="rect">
              <a:avLst/>
            </a:prstGeom>
          </p:spPr>
        </p:pic>
        <p:pic>
          <p:nvPicPr>
            <p:cNvPr id="9" name="Imagen 8" descr="Imagen que contiene mapa&#10;&#10;Descripción generada automáticamente">
              <a:extLst>
                <a:ext uri="{FF2B5EF4-FFF2-40B4-BE49-F238E27FC236}">
                  <a16:creationId xmlns:a16="http://schemas.microsoft.com/office/drawing/2014/main" id="{765BF73D-0A6E-4DB5-A535-2254C1A8F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65549" y="2294646"/>
              <a:ext cx="3899356" cy="2924517"/>
            </a:xfrm>
            <a:prstGeom prst="rect">
              <a:avLst/>
            </a:prstGeom>
          </p:spPr>
        </p:pic>
        <p:pic>
          <p:nvPicPr>
            <p:cNvPr id="12" name="Imagen 11" descr="Imagen que contiene texto, mapa&#10;&#10;Descripción generada automáticamente">
              <a:extLst>
                <a:ext uri="{FF2B5EF4-FFF2-40B4-BE49-F238E27FC236}">
                  <a16:creationId xmlns:a16="http://schemas.microsoft.com/office/drawing/2014/main" id="{90144B1E-0205-415F-97F6-1D8CCF93A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79697" y="2294646"/>
              <a:ext cx="3899356" cy="2924517"/>
            </a:xfrm>
            <a:prstGeom prst="rect">
              <a:avLst/>
            </a:prstGeom>
          </p:spPr>
        </p:pic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EE807804-40BF-4BA7-B58A-F6D415B72A1D}"/>
                </a:ext>
              </a:extLst>
            </p:cNvPr>
            <p:cNvSpPr/>
            <p:nvPr/>
          </p:nvSpPr>
          <p:spPr>
            <a:xfrm>
              <a:off x="494675" y="2294646"/>
              <a:ext cx="10448145" cy="29245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29077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BF1648-1B10-41CC-81AB-FD0D2B7E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spc="-100">
                <a:solidFill>
                  <a:schemeClr val="tx1">
                    <a:lumMod val="75000"/>
                    <a:lumOff val="25000"/>
                  </a:schemeClr>
                </a:solidFill>
              </a:rPr>
              <a:t>Preliminary Stage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5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4902700" y="449475"/>
            <a:ext cx="238661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48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PTvsAll</a:t>
            </a:r>
            <a:endParaRPr lang="es-E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1173A22-D056-44FB-BC4F-DD441B3EA1BE}"/>
              </a:ext>
            </a:extLst>
          </p:cNvPr>
          <p:cNvGrpSpPr/>
          <p:nvPr/>
        </p:nvGrpSpPr>
        <p:grpSpPr>
          <a:xfrm>
            <a:off x="726248" y="2279656"/>
            <a:ext cx="10448145" cy="2924517"/>
            <a:chOff x="726248" y="2279656"/>
            <a:chExt cx="10448145" cy="2924517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59C48C0-593E-474C-BB64-AB69AC8553A6}"/>
                </a:ext>
              </a:extLst>
            </p:cNvPr>
            <p:cNvSpPr/>
            <p:nvPr/>
          </p:nvSpPr>
          <p:spPr>
            <a:xfrm>
              <a:off x="726248" y="2279656"/>
              <a:ext cx="10448145" cy="29245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4" name="Imagen 13" descr="Imagen que contiene mapa&#10;&#10;Descripción generada automáticamente">
              <a:extLst>
                <a:ext uri="{FF2B5EF4-FFF2-40B4-BE49-F238E27FC236}">
                  <a16:creationId xmlns:a16="http://schemas.microsoft.com/office/drawing/2014/main" id="{56BAFF29-9F46-4C81-A119-2EF29AE89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3211" y="2387177"/>
              <a:ext cx="3612630" cy="2709473"/>
            </a:xfrm>
            <a:prstGeom prst="rect">
              <a:avLst/>
            </a:prstGeom>
          </p:spPr>
        </p:pic>
        <p:pic>
          <p:nvPicPr>
            <p:cNvPr id="16" name="Imagen 15" descr="Imagen que contiene texto, mapa&#10;&#10;Descripción generada automáticamente">
              <a:extLst>
                <a:ext uri="{FF2B5EF4-FFF2-40B4-BE49-F238E27FC236}">
                  <a16:creationId xmlns:a16="http://schemas.microsoft.com/office/drawing/2014/main" id="{462B2018-BEE4-47B1-B943-0F278E1A0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85959" y="2387177"/>
              <a:ext cx="3612632" cy="2709474"/>
            </a:xfrm>
            <a:prstGeom prst="rect">
              <a:avLst/>
            </a:prstGeom>
          </p:spPr>
        </p:pic>
        <p:pic>
          <p:nvPicPr>
            <p:cNvPr id="18" name="Imagen 17" descr="Imagen que contiene texto, mapa&#10;&#10;Descripción generada automáticamente">
              <a:extLst>
                <a:ext uri="{FF2B5EF4-FFF2-40B4-BE49-F238E27FC236}">
                  <a16:creationId xmlns:a16="http://schemas.microsoft.com/office/drawing/2014/main" id="{1F045AB5-EC69-4647-9885-AE26AD03C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26819" y="2387175"/>
              <a:ext cx="3612633" cy="2709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16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4805043" y="449475"/>
            <a:ext cx="25819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MPA</a:t>
            </a:r>
            <a:r>
              <a:rPr lang="en-US" sz="48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vsAll</a:t>
            </a:r>
            <a:endParaRPr lang="es-E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A8059B54-974B-4283-BFE5-287CD0EAB15E}"/>
              </a:ext>
            </a:extLst>
          </p:cNvPr>
          <p:cNvGrpSpPr/>
          <p:nvPr/>
        </p:nvGrpSpPr>
        <p:grpSpPr>
          <a:xfrm>
            <a:off x="726248" y="1918742"/>
            <a:ext cx="10636296" cy="3285432"/>
            <a:chOff x="726248" y="2279656"/>
            <a:chExt cx="9993148" cy="292451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DED2BB2-8E87-4D22-9699-D21DB2B7A8E9}"/>
                </a:ext>
              </a:extLst>
            </p:cNvPr>
            <p:cNvSpPr/>
            <p:nvPr/>
          </p:nvSpPr>
          <p:spPr>
            <a:xfrm>
              <a:off x="726248" y="2279656"/>
              <a:ext cx="9993148" cy="29245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2" name="Imagen 11" descr="Imagen que contiene texto, mapa&#10;&#10;Descripción generada automáticamente">
              <a:extLst>
                <a:ext uri="{FF2B5EF4-FFF2-40B4-BE49-F238E27FC236}">
                  <a16:creationId xmlns:a16="http://schemas.microsoft.com/office/drawing/2014/main" id="{27E23415-3046-4A94-84CA-F72BCB7BB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5098" y="2396536"/>
              <a:ext cx="3612633" cy="270947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95AE9AF9-2F0A-49A8-A052-0F524B485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65549" y="2387174"/>
              <a:ext cx="3612633" cy="270947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C47B056E-2059-433F-B5D3-7348E6322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06763" y="2387174"/>
              <a:ext cx="3612633" cy="2709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808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4898017" y="449475"/>
            <a:ext cx="23959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LPA</a:t>
            </a:r>
            <a:r>
              <a:rPr lang="en-US" sz="48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vsAll</a:t>
            </a:r>
            <a:endParaRPr lang="es-E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C663E189-89F7-4C9A-9249-28DE811CAF84}"/>
              </a:ext>
            </a:extLst>
          </p:cNvPr>
          <p:cNvGrpSpPr/>
          <p:nvPr/>
        </p:nvGrpSpPr>
        <p:grpSpPr>
          <a:xfrm>
            <a:off x="726248" y="2279656"/>
            <a:ext cx="10448145" cy="2924517"/>
            <a:chOff x="726248" y="2279656"/>
            <a:chExt cx="10448145" cy="292451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0B0E1203-FF31-4C1D-9F9C-3CBD1AD855E3}"/>
                </a:ext>
              </a:extLst>
            </p:cNvPr>
            <p:cNvSpPr/>
            <p:nvPr/>
          </p:nvSpPr>
          <p:spPr>
            <a:xfrm>
              <a:off x="726248" y="2279656"/>
              <a:ext cx="10448145" cy="29245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D1C8F306-9870-4745-87F7-B14A0C20A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5098" y="2387175"/>
              <a:ext cx="3612633" cy="270947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7FCC3849-1E51-42B2-85E7-3D9EFA818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03820" y="2387175"/>
              <a:ext cx="3612634" cy="2709476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E32FA9E3-13A9-41F3-8988-45FC13E23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93994" y="2387175"/>
              <a:ext cx="3612634" cy="2709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680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4892794" y="449475"/>
            <a:ext cx="240642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AllvsLPT</a:t>
            </a:r>
            <a:endParaRPr lang="es-E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3B00EED3-5AFC-451A-8C8A-085C33723CEB}"/>
              </a:ext>
            </a:extLst>
          </p:cNvPr>
          <p:cNvGrpSpPr/>
          <p:nvPr/>
        </p:nvGrpSpPr>
        <p:grpSpPr>
          <a:xfrm>
            <a:off x="726248" y="2279656"/>
            <a:ext cx="10448145" cy="2924517"/>
            <a:chOff x="726248" y="2279656"/>
            <a:chExt cx="10448145" cy="292451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DA538AF-9DE9-4816-B5B2-EA42C7F4D5B6}"/>
                </a:ext>
              </a:extLst>
            </p:cNvPr>
            <p:cNvSpPr/>
            <p:nvPr/>
          </p:nvSpPr>
          <p:spPr>
            <a:xfrm>
              <a:off x="726248" y="2279656"/>
              <a:ext cx="10448145" cy="29245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415A7A3-88E2-4480-8068-AA2921BC7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56827" y="2387176"/>
              <a:ext cx="3612634" cy="2709476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26D27DDC-86BE-457A-9F6E-0FCA8E7CE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1287" y="2387175"/>
              <a:ext cx="3612636" cy="2709477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10B2B5A0-D88C-4685-9571-4F278C120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85959" y="2419708"/>
              <a:ext cx="3612636" cy="2709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74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4883176" y="449475"/>
            <a:ext cx="24256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AllvsSPT</a:t>
            </a:r>
            <a:endParaRPr lang="es-E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A05F8B0-7AF3-469B-9558-ECB1D50F5B02}"/>
              </a:ext>
            </a:extLst>
          </p:cNvPr>
          <p:cNvGrpSpPr/>
          <p:nvPr/>
        </p:nvGrpSpPr>
        <p:grpSpPr>
          <a:xfrm>
            <a:off x="726248" y="2279656"/>
            <a:ext cx="10448145" cy="2924517"/>
            <a:chOff x="726248" y="2279656"/>
            <a:chExt cx="10448145" cy="292451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975BB3D-8F13-47E4-B8EF-52D5D6A716D6}"/>
                </a:ext>
              </a:extLst>
            </p:cNvPr>
            <p:cNvSpPr/>
            <p:nvPr/>
          </p:nvSpPr>
          <p:spPr>
            <a:xfrm>
              <a:off x="726248" y="2279656"/>
              <a:ext cx="10448145" cy="29245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2D917A82-121F-4D76-86A9-BAF0F92A5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0004" y="2387175"/>
              <a:ext cx="3612636" cy="2709477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5A860195-F7D6-4922-A552-3AD98B8BF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44002" y="2387175"/>
              <a:ext cx="3612636" cy="2709477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04275350-05D0-4605-B7F7-7BDDF5BAD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02438" y="2387174"/>
              <a:ext cx="3612636" cy="2709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8611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4799018" y="449475"/>
            <a:ext cx="25939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AllvsMPA</a:t>
            </a:r>
            <a:endParaRPr lang="es-E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598A044-A9A8-4A12-8A3C-C00E7D28B28D}"/>
              </a:ext>
            </a:extLst>
          </p:cNvPr>
          <p:cNvGrpSpPr/>
          <p:nvPr/>
        </p:nvGrpSpPr>
        <p:grpSpPr>
          <a:xfrm>
            <a:off x="726248" y="2279656"/>
            <a:ext cx="10448145" cy="2924517"/>
            <a:chOff x="726248" y="2279656"/>
            <a:chExt cx="10448145" cy="292451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91104C8-EA60-468D-A72F-35EC17ECDB20}"/>
                </a:ext>
              </a:extLst>
            </p:cNvPr>
            <p:cNvSpPr/>
            <p:nvPr/>
          </p:nvSpPr>
          <p:spPr>
            <a:xfrm>
              <a:off x="726248" y="2279656"/>
              <a:ext cx="10448145" cy="29245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D3323C33-10C1-4296-87CD-1BE21EE74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4974" y="2456034"/>
              <a:ext cx="3612636" cy="2709477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CD63A30E-8C32-4649-9DCF-BFFDEC88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44001" y="2387175"/>
              <a:ext cx="3612637" cy="2709478"/>
            </a:xfrm>
            <a:prstGeom prst="rect">
              <a:avLst/>
            </a:prstGeom>
          </p:spPr>
        </p:pic>
        <p:pic>
          <p:nvPicPr>
            <p:cNvPr id="16" name="Imagen 15" descr="Imagen que contiene camiseta&#10;&#10;Descripción generada automáticamente">
              <a:extLst>
                <a:ext uri="{FF2B5EF4-FFF2-40B4-BE49-F238E27FC236}">
                  <a16:creationId xmlns:a16="http://schemas.microsoft.com/office/drawing/2014/main" id="{E9E5C3C7-077C-4E63-BEBE-54B94FF9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64314" y="2387175"/>
              <a:ext cx="3612638" cy="2709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4410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4891992" y="449475"/>
            <a:ext cx="24080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AllvsLPA</a:t>
            </a:r>
            <a:endParaRPr lang="es-E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2F1681B-3182-4075-9C35-B2874803FF65}"/>
              </a:ext>
            </a:extLst>
          </p:cNvPr>
          <p:cNvGrpSpPr/>
          <p:nvPr/>
        </p:nvGrpSpPr>
        <p:grpSpPr>
          <a:xfrm>
            <a:off x="726248" y="2279656"/>
            <a:ext cx="10448145" cy="2924517"/>
            <a:chOff x="726248" y="2279656"/>
            <a:chExt cx="10448145" cy="292451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F510E45-0A23-440E-A4D2-AC99014828E8}"/>
                </a:ext>
              </a:extLst>
            </p:cNvPr>
            <p:cNvSpPr/>
            <p:nvPr/>
          </p:nvSpPr>
          <p:spPr>
            <a:xfrm>
              <a:off x="726248" y="2279656"/>
              <a:ext cx="10448145" cy="29245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7F64CEE-AAC6-499A-AB4E-E611CC073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28533" y="2387174"/>
              <a:ext cx="3612638" cy="2709479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6F7D7111-64C7-4D53-8066-FEF6F06EB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6228" y="2387174"/>
              <a:ext cx="3612638" cy="2709479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E3960C9F-2538-47A2-8402-791038F8E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80793" y="2387173"/>
              <a:ext cx="3612640" cy="2709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462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2979902" y="449475"/>
            <a:ext cx="62322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Delta Stage Parameters</a:t>
            </a:r>
            <a:endParaRPr lang="es-E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E64AD83-4642-488B-93BD-FC6AAE223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01" y="2254636"/>
            <a:ext cx="10645397" cy="275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42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CCBC1-96FA-405B-95B6-01DDC01B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429" y="1083733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spc="-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</a:t>
            </a:r>
            <a:br>
              <a:rPr lang="en-US" sz="7200" spc="-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7200" spc="-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739082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3854855" y="449475"/>
            <a:ext cx="44823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Parameters</a:t>
            </a:r>
            <a:endParaRPr lang="es-E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AF5CA0-0B49-4D4E-B131-8663DA67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887" y="1729947"/>
            <a:ext cx="8234226" cy="40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0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06A4212-7F65-4C57-93CF-7B2B914E0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365" y="771434"/>
            <a:ext cx="7029270" cy="52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9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8CCBC1-96FA-405B-95B6-01DDC01B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spc="-100">
                <a:solidFill>
                  <a:schemeClr val="tx1">
                    <a:lumMod val="75000"/>
                    <a:lumOff val="25000"/>
                  </a:schemeClr>
                </a:solidFill>
              </a:rPr>
              <a:t>Initial Stage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0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0B158ADC-62DF-4886-B0C4-D793D2CB0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365" y="771434"/>
            <a:ext cx="7029270" cy="52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1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1BD4A010-AA10-4824-B4FF-BEC7E1447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365" y="771434"/>
            <a:ext cx="7029270" cy="52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2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2785610" y="598673"/>
            <a:ext cx="66207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Ranked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Median 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A7BD329D-240A-4724-959A-03D5E9E02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88" b="4288"/>
          <a:stretch/>
        </p:blipFill>
        <p:spPr>
          <a:xfrm>
            <a:off x="186681" y="1745927"/>
            <a:ext cx="11217285" cy="4789782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516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1055172" y="598673"/>
            <a:ext cx="10081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Ranked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Median 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3624E6F-4128-4DCB-8EDD-826BB4585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87" y="2516768"/>
            <a:ext cx="9889425" cy="25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0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ED01-CEB4-4486-83E1-28F1FE4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B37EA6-0EC9-4B36-8EC0-A9F478CF52E2}"/>
              </a:ext>
            </a:extLst>
          </p:cNvPr>
          <p:cNvSpPr/>
          <p:nvPr/>
        </p:nvSpPr>
        <p:spPr>
          <a:xfrm>
            <a:off x="0" y="0"/>
            <a:ext cx="36126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018528-2248-41CC-B875-933D758DE1B1}"/>
              </a:ext>
            </a:extLst>
          </p:cNvPr>
          <p:cNvSpPr/>
          <p:nvPr/>
        </p:nvSpPr>
        <p:spPr>
          <a:xfrm>
            <a:off x="2940303" y="598673"/>
            <a:ext cx="63114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Average Mean Values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DB2EC95-049D-46C1-903E-28BF1AC39F00}"/>
              </a:ext>
            </a:extLst>
          </p:cNvPr>
          <p:cNvSpPr/>
          <p:nvPr/>
        </p:nvSpPr>
        <p:spPr>
          <a:xfrm>
            <a:off x="0" y="0"/>
            <a:ext cx="12005319" cy="6858000"/>
          </a:xfrm>
          <a:custGeom>
            <a:avLst/>
            <a:gdLst>
              <a:gd name="connsiteX0" fmla="*/ 252919 w 12005319"/>
              <a:gd name="connsiteY0" fmla="*/ 232351 h 6858000"/>
              <a:gd name="connsiteX1" fmla="*/ 252919 w 12005319"/>
              <a:gd name="connsiteY1" fmla="*/ 6625649 h 6858000"/>
              <a:gd name="connsiteX2" fmla="*/ 11656885 w 12005319"/>
              <a:gd name="connsiteY2" fmla="*/ 6625649 h 6858000"/>
              <a:gd name="connsiteX3" fmla="*/ 11656885 w 12005319"/>
              <a:gd name="connsiteY3" fmla="*/ 232351 h 6858000"/>
              <a:gd name="connsiteX4" fmla="*/ 0 w 12005319"/>
              <a:gd name="connsiteY4" fmla="*/ 0 h 6858000"/>
              <a:gd name="connsiteX5" fmla="*/ 12005319 w 12005319"/>
              <a:gd name="connsiteY5" fmla="*/ 0 h 6858000"/>
              <a:gd name="connsiteX6" fmla="*/ 12005319 w 12005319"/>
              <a:gd name="connsiteY6" fmla="*/ 6858000 h 6858000"/>
              <a:gd name="connsiteX7" fmla="*/ 0 w 1200531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05319" h="6858000">
                <a:moveTo>
                  <a:pt x="252919" y="232351"/>
                </a:moveTo>
                <a:lnTo>
                  <a:pt x="252919" y="6625649"/>
                </a:lnTo>
                <a:lnTo>
                  <a:pt x="11656885" y="6625649"/>
                </a:lnTo>
                <a:lnTo>
                  <a:pt x="11656885" y="232351"/>
                </a:lnTo>
                <a:close/>
                <a:moveTo>
                  <a:pt x="0" y="0"/>
                </a:moveTo>
                <a:lnTo>
                  <a:pt x="12005319" y="0"/>
                </a:lnTo>
                <a:lnTo>
                  <a:pt x="1200531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3F7B6424-E7AD-4525-85F6-751BA3547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8" r="2650"/>
          <a:stretch/>
        </p:blipFill>
        <p:spPr>
          <a:xfrm>
            <a:off x="2664843" y="1655315"/>
            <a:ext cx="6311407" cy="491947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702429909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6595</TotalTime>
  <Words>94</Words>
  <Application>Microsoft Office PowerPoint</Application>
  <PresentationFormat>Panorámica</PresentationFormat>
  <Paragraphs>31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Calibri</vt:lpstr>
      <vt:lpstr>Corbel</vt:lpstr>
      <vt:lpstr>Wingdings 2</vt:lpstr>
      <vt:lpstr>Marco</vt:lpstr>
      <vt:lpstr>Instance Generator</vt:lpstr>
      <vt:lpstr>Preliminary Stage</vt:lpstr>
      <vt:lpstr>Presentación de PowerPoint</vt:lpstr>
      <vt:lpstr>Initial Stage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Advanced Stage</vt:lpstr>
      <vt:lpstr>Presentación de PowerPoint</vt:lpstr>
      <vt:lpstr>Presentación de PowerPoint</vt:lpstr>
      <vt:lpstr>Presentación de PowerPoint</vt:lpstr>
      <vt:lpstr>Presentación de PowerPoint</vt:lpstr>
      <vt:lpstr>Delta Stage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Final  Parameters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 Generator</dc:title>
  <dc:creator>Alonso Vela Morales</dc:creator>
  <cp:lastModifiedBy>Alonso Vela Morales</cp:lastModifiedBy>
  <cp:revision>20</cp:revision>
  <dcterms:created xsi:type="dcterms:W3CDTF">2020-06-24T09:08:18Z</dcterms:created>
  <dcterms:modified xsi:type="dcterms:W3CDTF">2020-07-04T08:58:40Z</dcterms:modified>
</cp:coreProperties>
</file>