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4" r:id="rId2"/>
    <p:sldId id="265" r:id="rId3"/>
    <p:sldId id="256" r:id="rId4"/>
    <p:sldId id="257" r:id="rId5"/>
    <p:sldId id="258" r:id="rId6"/>
    <p:sldId id="259" r:id="rId7"/>
    <p:sldId id="260" r:id="rId8"/>
    <p:sldId id="262" r:id="rId9"/>
    <p:sldId id="261" r:id="rId10"/>
    <p:sldId id="263"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705744-C690-4C9E-A70A-61AAE7B704B1}" type="datetimeFigureOut">
              <a:rPr lang="en-US" smtClean="0"/>
              <a:t>2/11/2020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F5C30C-12DF-42EA-B821-7C51C540F9E4}" type="slidenum">
              <a:rPr lang="en-US" smtClean="0"/>
              <a:t>‹#›</a:t>
            </a:fld>
            <a:endParaRPr lang="en-US"/>
          </a:p>
        </p:txBody>
      </p:sp>
    </p:spTree>
    <p:extLst>
      <p:ext uri="{BB962C8B-B14F-4D97-AF65-F5344CB8AC3E}">
        <p14:creationId xmlns:p14="http://schemas.microsoft.com/office/powerpoint/2010/main" val="4131075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 </a:t>
            </a:r>
            <a:r>
              <a:rPr lang="en-US" dirty="0" err="1"/>
              <a:t>acuerdo</a:t>
            </a:r>
            <a:r>
              <a:rPr lang="en-US" dirty="0"/>
              <a:t> con la gr</a:t>
            </a:r>
            <a:r>
              <a:rPr lang="es-MX" dirty="0" err="1"/>
              <a:t>áfica</a:t>
            </a:r>
            <a:r>
              <a:rPr lang="es-MX" dirty="0"/>
              <a:t> y los resultados de los promedios, en esta configuración los mejores UF son de 0.1 y 0.9, el mejor GC es 2.5 y el mejor SC es 0.5</a:t>
            </a:r>
            <a:r>
              <a:rPr lang="en-US" dirty="0"/>
              <a:t> y </a:t>
            </a:r>
            <a:r>
              <a:rPr lang="en-US" dirty="0" err="1"/>
              <a:t>este</a:t>
            </a:r>
            <a:r>
              <a:rPr lang="en-US" dirty="0"/>
              <a:t> </a:t>
            </a:r>
            <a:r>
              <a:rPr lang="en-US" dirty="0" err="1"/>
              <a:t>número</a:t>
            </a:r>
            <a:r>
              <a:rPr lang="en-US" dirty="0"/>
              <a:t> de </a:t>
            </a:r>
            <a:r>
              <a:rPr lang="en-US" dirty="0" err="1"/>
              <a:t>partículas</a:t>
            </a:r>
            <a:r>
              <a:rPr lang="en-US" dirty="0"/>
              <a:t> </a:t>
            </a:r>
            <a:r>
              <a:rPr lang="en-US" dirty="0" err="1"/>
              <a:t>arrojó</a:t>
            </a:r>
            <a:r>
              <a:rPr lang="en-US" dirty="0"/>
              <a:t> </a:t>
            </a:r>
            <a:r>
              <a:rPr lang="en-US" dirty="0" err="1"/>
              <a:t>valores</a:t>
            </a:r>
            <a:r>
              <a:rPr lang="en-US" dirty="0"/>
              <a:t> </a:t>
            </a:r>
            <a:r>
              <a:rPr lang="en-US" dirty="0" err="1"/>
              <a:t>más</a:t>
            </a:r>
            <a:r>
              <a:rPr lang="en-US" dirty="0"/>
              <a:t> altos.</a:t>
            </a:r>
            <a:endParaRPr lang="es-MX" dirty="0"/>
          </a:p>
        </p:txBody>
      </p:sp>
      <p:sp>
        <p:nvSpPr>
          <p:cNvPr id="4" name="Slide Number Placeholder 3"/>
          <p:cNvSpPr>
            <a:spLocks noGrp="1"/>
          </p:cNvSpPr>
          <p:nvPr>
            <p:ph type="sldNum" sz="quarter" idx="5"/>
          </p:nvPr>
        </p:nvSpPr>
        <p:spPr/>
        <p:txBody>
          <a:bodyPr/>
          <a:lstStyle/>
          <a:p>
            <a:fld id="{23F5C30C-12DF-42EA-B821-7C51C540F9E4}" type="slidenum">
              <a:rPr lang="en-US" smtClean="0"/>
              <a:t>1</a:t>
            </a:fld>
            <a:endParaRPr lang="en-US"/>
          </a:p>
        </p:txBody>
      </p:sp>
    </p:spTree>
    <p:extLst>
      <p:ext uri="{BB962C8B-B14F-4D97-AF65-F5344CB8AC3E}">
        <p14:creationId xmlns:p14="http://schemas.microsoft.com/office/powerpoint/2010/main" val="4005337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a:t>Finalmente estas pruebas fueron las más extrañas, ya que pareciera que en algunas configuraciones los datos fueran un solo valor, lo cual no fue así. Aunque la mayoría de los deltas fueron del valor de -20</a:t>
            </a:r>
            <a:endParaRPr lang="en-US" dirty="0"/>
          </a:p>
        </p:txBody>
      </p:sp>
      <p:sp>
        <p:nvSpPr>
          <p:cNvPr id="4" name="Slide Number Placeholder 3"/>
          <p:cNvSpPr>
            <a:spLocks noGrp="1"/>
          </p:cNvSpPr>
          <p:nvPr>
            <p:ph type="sldNum" sz="quarter" idx="5"/>
          </p:nvPr>
        </p:nvSpPr>
        <p:spPr/>
        <p:txBody>
          <a:bodyPr/>
          <a:lstStyle/>
          <a:p>
            <a:fld id="{23F5C30C-12DF-42EA-B821-7C51C540F9E4}" type="slidenum">
              <a:rPr lang="en-US" smtClean="0"/>
              <a:t>10</a:t>
            </a:fld>
            <a:endParaRPr lang="en-US"/>
          </a:p>
        </p:txBody>
      </p:sp>
    </p:spTree>
    <p:extLst>
      <p:ext uri="{BB962C8B-B14F-4D97-AF65-F5344CB8AC3E}">
        <p14:creationId xmlns:p14="http://schemas.microsoft.com/office/powerpoint/2010/main" val="2636792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a:t>En esta gráfica, el promedio de todos los datos en cada configuración fue siempre el mismo (22.5379), lo mismo pasa en la siguiente gráfica.</a:t>
            </a:r>
            <a:endParaRPr lang="en-US" dirty="0"/>
          </a:p>
        </p:txBody>
      </p:sp>
      <p:sp>
        <p:nvSpPr>
          <p:cNvPr id="4" name="Slide Number Placeholder 3"/>
          <p:cNvSpPr>
            <a:spLocks noGrp="1"/>
          </p:cNvSpPr>
          <p:nvPr>
            <p:ph type="sldNum" sz="quarter" idx="5"/>
          </p:nvPr>
        </p:nvSpPr>
        <p:spPr/>
        <p:txBody>
          <a:bodyPr/>
          <a:lstStyle/>
          <a:p>
            <a:fld id="{23F5C30C-12DF-42EA-B821-7C51C540F9E4}" type="slidenum">
              <a:rPr lang="en-US" smtClean="0"/>
              <a:t>11</a:t>
            </a:fld>
            <a:endParaRPr lang="en-US"/>
          </a:p>
        </p:txBody>
      </p:sp>
    </p:spTree>
    <p:extLst>
      <p:ext uri="{BB962C8B-B14F-4D97-AF65-F5344CB8AC3E}">
        <p14:creationId xmlns:p14="http://schemas.microsoft.com/office/powerpoint/2010/main" val="475846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a:t>Lo que noté en los datos es que de las 30 repeticiones los datos eran diferentes, pero, en cada configuración siempre fueron los mismos 30 datos. </a:t>
            </a:r>
            <a:endParaRPr lang="en-US" dirty="0"/>
          </a:p>
        </p:txBody>
      </p:sp>
      <p:sp>
        <p:nvSpPr>
          <p:cNvPr id="4" name="Slide Number Placeholder 3"/>
          <p:cNvSpPr>
            <a:spLocks noGrp="1"/>
          </p:cNvSpPr>
          <p:nvPr>
            <p:ph type="sldNum" sz="quarter" idx="5"/>
          </p:nvPr>
        </p:nvSpPr>
        <p:spPr/>
        <p:txBody>
          <a:bodyPr/>
          <a:lstStyle/>
          <a:p>
            <a:fld id="{23F5C30C-12DF-42EA-B821-7C51C540F9E4}" type="slidenum">
              <a:rPr lang="en-US" smtClean="0"/>
              <a:t>12</a:t>
            </a:fld>
            <a:endParaRPr lang="en-US"/>
          </a:p>
        </p:txBody>
      </p:sp>
    </p:spTree>
    <p:extLst>
      <p:ext uri="{BB962C8B-B14F-4D97-AF65-F5344CB8AC3E}">
        <p14:creationId xmlns:p14="http://schemas.microsoft.com/office/powerpoint/2010/main" val="4046661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a:t>Mejor UF 0.9, mejor GC 1.5, mejor SC 1.5</a:t>
            </a:r>
            <a:endParaRPr lang="en-US" dirty="0"/>
          </a:p>
        </p:txBody>
      </p:sp>
      <p:sp>
        <p:nvSpPr>
          <p:cNvPr id="4" name="Slide Number Placeholder 3"/>
          <p:cNvSpPr>
            <a:spLocks noGrp="1"/>
          </p:cNvSpPr>
          <p:nvPr>
            <p:ph type="sldNum" sz="quarter" idx="5"/>
          </p:nvPr>
        </p:nvSpPr>
        <p:spPr/>
        <p:txBody>
          <a:bodyPr/>
          <a:lstStyle/>
          <a:p>
            <a:fld id="{23F5C30C-12DF-42EA-B821-7C51C540F9E4}" type="slidenum">
              <a:rPr lang="en-US" smtClean="0"/>
              <a:t>2</a:t>
            </a:fld>
            <a:endParaRPr lang="en-US"/>
          </a:p>
        </p:txBody>
      </p:sp>
    </p:spTree>
    <p:extLst>
      <p:ext uri="{BB962C8B-B14F-4D97-AF65-F5344CB8AC3E}">
        <p14:creationId xmlns:p14="http://schemas.microsoft.com/office/powerpoint/2010/main" val="1201987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err="1"/>
              <a:t>Best</a:t>
            </a:r>
            <a:r>
              <a:rPr lang="es-MX" dirty="0"/>
              <a:t> UF 0.5, </a:t>
            </a:r>
            <a:r>
              <a:rPr lang="es-MX" dirty="0" err="1"/>
              <a:t>Best</a:t>
            </a:r>
            <a:r>
              <a:rPr lang="es-MX" dirty="0"/>
              <a:t> GC 2.5, </a:t>
            </a:r>
            <a:r>
              <a:rPr lang="es-MX" dirty="0" err="1"/>
              <a:t>Best</a:t>
            </a:r>
            <a:r>
              <a:rPr lang="es-MX" dirty="0"/>
              <a:t> SC 2.5 </a:t>
            </a:r>
            <a:endParaRPr lang="en-US" dirty="0"/>
          </a:p>
        </p:txBody>
      </p:sp>
      <p:sp>
        <p:nvSpPr>
          <p:cNvPr id="4" name="Slide Number Placeholder 3"/>
          <p:cNvSpPr>
            <a:spLocks noGrp="1"/>
          </p:cNvSpPr>
          <p:nvPr>
            <p:ph type="sldNum" sz="quarter" idx="5"/>
          </p:nvPr>
        </p:nvSpPr>
        <p:spPr/>
        <p:txBody>
          <a:bodyPr/>
          <a:lstStyle/>
          <a:p>
            <a:fld id="{23F5C30C-12DF-42EA-B821-7C51C540F9E4}" type="slidenum">
              <a:rPr lang="en-US" smtClean="0"/>
              <a:t>3</a:t>
            </a:fld>
            <a:endParaRPr lang="en-US"/>
          </a:p>
        </p:txBody>
      </p:sp>
    </p:spTree>
    <p:extLst>
      <p:ext uri="{BB962C8B-B14F-4D97-AF65-F5344CB8AC3E}">
        <p14:creationId xmlns:p14="http://schemas.microsoft.com/office/powerpoint/2010/main" val="1314805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a:t>Lo extraño de estas pruebas es que el tope superior siempre fue 60 (invertí el delta) , mejor UF 0.9, mejor GC 0.5, mejor SC 2.5. Este número de partículas mostró en promedio el mayor delta.  </a:t>
            </a:r>
            <a:endParaRPr lang="en-US" dirty="0"/>
          </a:p>
        </p:txBody>
      </p:sp>
      <p:sp>
        <p:nvSpPr>
          <p:cNvPr id="4" name="Slide Number Placeholder 3"/>
          <p:cNvSpPr>
            <a:spLocks noGrp="1"/>
          </p:cNvSpPr>
          <p:nvPr>
            <p:ph type="sldNum" sz="quarter" idx="5"/>
          </p:nvPr>
        </p:nvSpPr>
        <p:spPr/>
        <p:txBody>
          <a:bodyPr/>
          <a:lstStyle/>
          <a:p>
            <a:fld id="{23F5C30C-12DF-42EA-B821-7C51C540F9E4}" type="slidenum">
              <a:rPr lang="en-US" smtClean="0"/>
              <a:t>4</a:t>
            </a:fld>
            <a:endParaRPr lang="en-US"/>
          </a:p>
        </p:txBody>
      </p:sp>
    </p:spTree>
    <p:extLst>
      <p:ext uri="{BB962C8B-B14F-4D97-AF65-F5344CB8AC3E}">
        <p14:creationId xmlns:p14="http://schemas.microsoft.com/office/powerpoint/2010/main" val="4202894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err="1"/>
              <a:t>Best</a:t>
            </a:r>
            <a:r>
              <a:rPr lang="es-MX" dirty="0"/>
              <a:t> UF 0.9, </a:t>
            </a:r>
            <a:r>
              <a:rPr lang="es-MX" dirty="0" err="1"/>
              <a:t>Best</a:t>
            </a:r>
            <a:r>
              <a:rPr lang="es-MX" dirty="0"/>
              <a:t> GC 1.5, </a:t>
            </a:r>
            <a:r>
              <a:rPr lang="es-MX" dirty="0" err="1"/>
              <a:t>Best</a:t>
            </a:r>
            <a:r>
              <a:rPr lang="es-MX" dirty="0"/>
              <a:t> SC 0.5</a:t>
            </a:r>
            <a:endParaRPr lang="en-US" dirty="0"/>
          </a:p>
        </p:txBody>
      </p:sp>
      <p:sp>
        <p:nvSpPr>
          <p:cNvPr id="4" name="Slide Number Placeholder 3"/>
          <p:cNvSpPr>
            <a:spLocks noGrp="1"/>
          </p:cNvSpPr>
          <p:nvPr>
            <p:ph type="sldNum" sz="quarter" idx="5"/>
          </p:nvPr>
        </p:nvSpPr>
        <p:spPr/>
        <p:txBody>
          <a:bodyPr/>
          <a:lstStyle/>
          <a:p>
            <a:fld id="{23F5C30C-12DF-42EA-B821-7C51C540F9E4}" type="slidenum">
              <a:rPr lang="en-US" smtClean="0"/>
              <a:t>5</a:t>
            </a:fld>
            <a:endParaRPr lang="en-US"/>
          </a:p>
        </p:txBody>
      </p:sp>
    </p:spTree>
    <p:extLst>
      <p:ext uri="{BB962C8B-B14F-4D97-AF65-F5344CB8AC3E}">
        <p14:creationId xmlns:p14="http://schemas.microsoft.com/office/powerpoint/2010/main" val="1639352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err="1"/>
              <a:t>Best</a:t>
            </a:r>
            <a:r>
              <a:rPr lang="es-MX" dirty="0"/>
              <a:t> UF 0.1, </a:t>
            </a:r>
            <a:r>
              <a:rPr lang="es-MX" dirty="0" err="1"/>
              <a:t>Best</a:t>
            </a:r>
            <a:r>
              <a:rPr lang="es-MX" dirty="0"/>
              <a:t> GC 1.5, </a:t>
            </a:r>
            <a:r>
              <a:rPr lang="es-MX" dirty="0" err="1"/>
              <a:t>Best</a:t>
            </a:r>
            <a:r>
              <a:rPr lang="es-MX" dirty="0"/>
              <a:t> SC 1.5</a:t>
            </a:r>
            <a:endParaRPr lang="en-US" dirty="0"/>
          </a:p>
        </p:txBody>
      </p:sp>
      <p:sp>
        <p:nvSpPr>
          <p:cNvPr id="4" name="Slide Number Placeholder 3"/>
          <p:cNvSpPr>
            <a:spLocks noGrp="1"/>
          </p:cNvSpPr>
          <p:nvPr>
            <p:ph type="sldNum" sz="quarter" idx="5"/>
          </p:nvPr>
        </p:nvSpPr>
        <p:spPr/>
        <p:txBody>
          <a:bodyPr/>
          <a:lstStyle/>
          <a:p>
            <a:fld id="{23F5C30C-12DF-42EA-B821-7C51C540F9E4}" type="slidenum">
              <a:rPr lang="en-US" smtClean="0"/>
              <a:t>6</a:t>
            </a:fld>
            <a:endParaRPr lang="en-US"/>
          </a:p>
        </p:txBody>
      </p:sp>
    </p:spTree>
    <p:extLst>
      <p:ext uri="{BB962C8B-B14F-4D97-AF65-F5344CB8AC3E}">
        <p14:creationId xmlns:p14="http://schemas.microsoft.com/office/powerpoint/2010/main" val="3765929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a:t>Estas gráficas también se ven un poco extrañas, pues pareciera que la mayoría de violines se hayan hecho con menos datos. Además que la variación entre las configuraciones no es tan pronunciada. </a:t>
            </a:r>
          </a:p>
          <a:p>
            <a:r>
              <a:rPr lang="es-MX" dirty="0" err="1"/>
              <a:t>Best</a:t>
            </a:r>
            <a:r>
              <a:rPr lang="es-MX" dirty="0"/>
              <a:t> UF 0.1. </a:t>
            </a:r>
            <a:r>
              <a:rPr lang="es-MX" dirty="0" err="1"/>
              <a:t>Best</a:t>
            </a:r>
            <a:r>
              <a:rPr lang="es-MX" dirty="0"/>
              <a:t> GC 2.5, </a:t>
            </a:r>
            <a:r>
              <a:rPr lang="es-MX" dirty="0" err="1"/>
              <a:t>Best</a:t>
            </a:r>
            <a:r>
              <a:rPr lang="es-MX" dirty="0"/>
              <a:t> SC  1.5</a:t>
            </a:r>
            <a:endParaRPr lang="en-US" dirty="0"/>
          </a:p>
        </p:txBody>
      </p:sp>
      <p:sp>
        <p:nvSpPr>
          <p:cNvPr id="4" name="Slide Number Placeholder 3"/>
          <p:cNvSpPr>
            <a:spLocks noGrp="1"/>
          </p:cNvSpPr>
          <p:nvPr>
            <p:ph type="sldNum" sz="quarter" idx="5"/>
          </p:nvPr>
        </p:nvSpPr>
        <p:spPr/>
        <p:txBody>
          <a:bodyPr/>
          <a:lstStyle/>
          <a:p>
            <a:fld id="{23F5C30C-12DF-42EA-B821-7C51C540F9E4}" type="slidenum">
              <a:rPr lang="en-US" smtClean="0"/>
              <a:t>7</a:t>
            </a:fld>
            <a:endParaRPr lang="en-US"/>
          </a:p>
        </p:txBody>
      </p:sp>
    </p:spTree>
    <p:extLst>
      <p:ext uri="{BB962C8B-B14F-4D97-AF65-F5344CB8AC3E}">
        <p14:creationId xmlns:p14="http://schemas.microsoft.com/office/powerpoint/2010/main" val="733299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err="1"/>
              <a:t>Best</a:t>
            </a:r>
            <a:r>
              <a:rPr lang="es-MX" dirty="0"/>
              <a:t> UF 0.1, </a:t>
            </a:r>
            <a:r>
              <a:rPr lang="es-MX" dirty="0" err="1"/>
              <a:t>Best</a:t>
            </a:r>
            <a:r>
              <a:rPr lang="es-MX" dirty="0"/>
              <a:t> GC 1.5, </a:t>
            </a:r>
            <a:r>
              <a:rPr lang="es-MX" dirty="0" err="1"/>
              <a:t>Best</a:t>
            </a:r>
            <a:r>
              <a:rPr lang="es-MX" dirty="0"/>
              <a:t> SC 0.5</a:t>
            </a:r>
            <a:endParaRPr lang="en-US" dirty="0"/>
          </a:p>
        </p:txBody>
      </p:sp>
      <p:sp>
        <p:nvSpPr>
          <p:cNvPr id="4" name="Slide Number Placeholder 3"/>
          <p:cNvSpPr>
            <a:spLocks noGrp="1"/>
          </p:cNvSpPr>
          <p:nvPr>
            <p:ph type="sldNum" sz="quarter" idx="5"/>
          </p:nvPr>
        </p:nvSpPr>
        <p:spPr/>
        <p:txBody>
          <a:bodyPr/>
          <a:lstStyle/>
          <a:p>
            <a:fld id="{23F5C30C-12DF-42EA-B821-7C51C540F9E4}" type="slidenum">
              <a:rPr lang="en-US" smtClean="0"/>
              <a:t>8</a:t>
            </a:fld>
            <a:endParaRPr lang="en-US"/>
          </a:p>
        </p:txBody>
      </p:sp>
    </p:spTree>
    <p:extLst>
      <p:ext uri="{BB962C8B-B14F-4D97-AF65-F5344CB8AC3E}">
        <p14:creationId xmlns:p14="http://schemas.microsoft.com/office/powerpoint/2010/main" val="3069392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err="1"/>
              <a:t>Best</a:t>
            </a:r>
            <a:r>
              <a:rPr lang="es-MX" dirty="0"/>
              <a:t> UF  0.5  , </a:t>
            </a:r>
            <a:r>
              <a:rPr lang="es-MX" dirty="0" err="1"/>
              <a:t>Best</a:t>
            </a:r>
            <a:r>
              <a:rPr lang="es-MX" dirty="0"/>
              <a:t> GC 1.5,  </a:t>
            </a:r>
            <a:r>
              <a:rPr lang="es-MX" dirty="0" err="1"/>
              <a:t>Best</a:t>
            </a:r>
            <a:r>
              <a:rPr lang="es-MX" dirty="0"/>
              <a:t> SC 0.5</a:t>
            </a:r>
            <a:endParaRPr lang="en-US" dirty="0"/>
          </a:p>
        </p:txBody>
      </p:sp>
      <p:sp>
        <p:nvSpPr>
          <p:cNvPr id="4" name="Slide Number Placeholder 3"/>
          <p:cNvSpPr>
            <a:spLocks noGrp="1"/>
          </p:cNvSpPr>
          <p:nvPr>
            <p:ph type="sldNum" sz="quarter" idx="5"/>
          </p:nvPr>
        </p:nvSpPr>
        <p:spPr/>
        <p:txBody>
          <a:bodyPr/>
          <a:lstStyle/>
          <a:p>
            <a:fld id="{23F5C30C-12DF-42EA-B821-7C51C540F9E4}" type="slidenum">
              <a:rPr lang="en-US" smtClean="0"/>
              <a:t>9</a:t>
            </a:fld>
            <a:endParaRPr lang="en-US"/>
          </a:p>
        </p:txBody>
      </p:sp>
    </p:spTree>
    <p:extLst>
      <p:ext uri="{BB962C8B-B14F-4D97-AF65-F5344CB8AC3E}">
        <p14:creationId xmlns:p14="http://schemas.microsoft.com/office/powerpoint/2010/main" val="2374705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63E34-CB26-4867-AAC0-C31EC68977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C956C1-C2E9-41E5-B295-BDBE6880BC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55150B-29E8-4EB2-B131-4EB9AFD4660F}"/>
              </a:ext>
            </a:extLst>
          </p:cNvPr>
          <p:cNvSpPr>
            <a:spLocks noGrp="1"/>
          </p:cNvSpPr>
          <p:nvPr>
            <p:ph type="dt" sz="half" idx="10"/>
          </p:nvPr>
        </p:nvSpPr>
        <p:spPr/>
        <p:txBody>
          <a:bodyPr/>
          <a:lstStyle/>
          <a:p>
            <a:fld id="{A65454B5-F78D-41BC-9B71-646AEC524EF3}" type="datetimeFigureOut">
              <a:rPr lang="en-US" smtClean="0"/>
              <a:t>2/6/2020</a:t>
            </a:fld>
            <a:endParaRPr lang="en-US"/>
          </a:p>
        </p:txBody>
      </p:sp>
      <p:sp>
        <p:nvSpPr>
          <p:cNvPr id="5" name="Footer Placeholder 4">
            <a:extLst>
              <a:ext uri="{FF2B5EF4-FFF2-40B4-BE49-F238E27FC236}">
                <a16:creationId xmlns:a16="http://schemas.microsoft.com/office/drawing/2014/main" id="{57EF12E0-9404-4EDE-8CC4-F12766142F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1A97BD-BC94-4B65-B72B-9A6BF58C68FD}"/>
              </a:ext>
            </a:extLst>
          </p:cNvPr>
          <p:cNvSpPr>
            <a:spLocks noGrp="1"/>
          </p:cNvSpPr>
          <p:nvPr>
            <p:ph type="sldNum" sz="quarter" idx="12"/>
          </p:nvPr>
        </p:nvSpPr>
        <p:spPr/>
        <p:txBody>
          <a:bodyPr/>
          <a:lstStyle/>
          <a:p>
            <a:fld id="{0A5D00E6-5610-47B9-8C2F-BD11679C9D38}" type="slidenum">
              <a:rPr lang="en-US" smtClean="0"/>
              <a:t>‹#›</a:t>
            </a:fld>
            <a:endParaRPr lang="en-US"/>
          </a:p>
        </p:txBody>
      </p:sp>
    </p:spTree>
    <p:extLst>
      <p:ext uri="{BB962C8B-B14F-4D97-AF65-F5344CB8AC3E}">
        <p14:creationId xmlns:p14="http://schemas.microsoft.com/office/powerpoint/2010/main" val="2648388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DAB4B-431B-413D-A71D-B027D11804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45C1D4-B73D-4716-9110-5BA6D6B6AD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EF42C1-8338-48F4-93A4-79EE6B36A542}"/>
              </a:ext>
            </a:extLst>
          </p:cNvPr>
          <p:cNvSpPr>
            <a:spLocks noGrp="1"/>
          </p:cNvSpPr>
          <p:nvPr>
            <p:ph type="dt" sz="half" idx="10"/>
          </p:nvPr>
        </p:nvSpPr>
        <p:spPr/>
        <p:txBody>
          <a:bodyPr/>
          <a:lstStyle/>
          <a:p>
            <a:fld id="{A65454B5-F78D-41BC-9B71-646AEC524EF3}" type="datetimeFigureOut">
              <a:rPr lang="en-US" smtClean="0"/>
              <a:t>2/6/2020</a:t>
            </a:fld>
            <a:endParaRPr lang="en-US"/>
          </a:p>
        </p:txBody>
      </p:sp>
      <p:sp>
        <p:nvSpPr>
          <p:cNvPr id="5" name="Footer Placeholder 4">
            <a:extLst>
              <a:ext uri="{FF2B5EF4-FFF2-40B4-BE49-F238E27FC236}">
                <a16:creationId xmlns:a16="http://schemas.microsoft.com/office/drawing/2014/main" id="{8E14C166-258D-41D4-B4EF-7A30B6E416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14EAE-D380-4A5F-96BF-F3B188D8CC4A}"/>
              </a:ext>
            </a:extLst>
          </p:cNvPr>
          <p:cNvSpPr>
            <a:spLocks noGrp="1"/>
          </p:cNvSpPr>
          <p:nvPr>
            <p:ph type="sldNum" sz="quarter" idx="12"/>
          </p:nvPr>
        </p:nvSpPr>
        <p:spPr/>
        <p:txBody>
          <a:bodyPr/>
          <a:lstStyle/>
          <a:p>
            <a:fld id="{0A5D00E6-5610-47B9-8C2F-BD11679C9D38}" type="slidenum">
              <a:rPr lang="en-US" smtClean="0"/>
              <a:t>‹#›</a:t>
            </a:fld>
            <a:endParaRPr lang="en-US"/>
          </a:p>
        </p:txBody>
      </p:sp>
    </p:spTree>
    <p:extLst>
      <p:ext uri="{BB962C8B-B14F-4D97-AF65-F5344CB8AC3E}">
        <p14:creationId xmlns:p14="http://schemas.microsoft.com/office/powerpoint/2010/main" val="2600221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B7058F-FDBE-4BA3-BF45-C643430A6B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BA573C-C97E-49C5-A828-F1DCCBD2F1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9ABCE8-75E1-4308-9DC7-5C770136908C}"/>
              </a:ext>
            </a:extLst>
          </p:cNvPr>
          <p:cNvSpPr>
            <a:spLocks noGrp="1"/>
          </p:cNvSpPr>
          <p:nvPr>
            <p:ph type="dt" sz="half" idx="10"/>
          </p:nvPr>
        </p:nvSpPr>
        <p:spPr/>
        <p:txBody>
          <a:bodyPr/>
          <a:lstStyle/>
          <a:p>
            <a:fld id="{A65454B5-F78D-41BC-9B71-646AEC524EF3}" type="datetimeFigureOut">
              <a:rPr lang="en-US" smtClean="0"/>
              <a:t>2/6/2020</a:t>
            </a:fld>
            <a:endParaRPr lang="en-US"/>
          </a:p>
        </p:txBody>
      </p:sp>
      <p:sp>
        <p:nvSpPr>
          <p:cNvPr id="5" name="Footer Placeholder 4">
            <a:extLst>
              <a:ext uri="{FF2B5EF4-FFF2-40B4-BE49-F238E27FC236}">
                <a16:creationId xmlns:a16="http://schemas.microsoft.com/office/drawing/2014/main" id="{6714FDBE-7B19-4205-8C44-E8C8BEEC5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08666B-108D-48C3-9A37-409A260C907C}"/>
              </a:ext>
            </a:extLst>
          </p:cNvPr>
          <p:cNvSpPr>
            <a:spLocks noGrp="1"/>
          </p:cNvSpPr>
          <p:nvPr>
            <p:ph type="sldNum" sz="quarter" idx="12"/>
          </p:nvPr>
        </p:nvSpPr>
        <p:spPr/>
        <p:txBody>
          <a:bodyPr/>
          <a:lstStyle/>
          <a:p>
            <a:fld id="{0A5D00E6-5610-47B9-8C2F-BD11679C9D38}" type="slidenum">
              <a:rPr lang="en-US" smtClean="0"/>
              <a:t>‹#›</a:t>
            </a:fld>
            <a:endParaRPr lang="en-US"/>
          </a:p>
        </p:txBody>
      </p:sp>
    </p:spTree>
    <p:extLst>
      <p:ext uri="{BB962C8B-B14F-4D97-AF65-F5344CB8AC3E}">
        <p14:creationId xmlns:p14="http://schemas.microsoft.com/office/powerpoint/2010/main" val="1211128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84F7C-C98D-4F27-BE27-98426A9882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596414-CF43-4174-8BFA-C5CC70BC30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93345F-733B-44E6-B6CB-DB357A7827A9}"/>
              </a:ext>
            </a:extLst>
          </p:cNvPr>
          <p:cNvSpPr>
            <a:spLocks noGrp="1"/>
          </p:cNvSpPr>
          <p:nvPr>
            <p:ph type="dt" sz="half" idx="10"/>
          </p:nvPr>
        </p:nvSpPr>
        <p:spPr/>
        <p:txBody>
          <a:bodyPr/>
          <a:lstStyle/>
          <a:p>
            <a:fld id="{A65454B5-F78D-41BC-9B71-646AEC524EF3}" type="datetimeFigureOut">
              <a:rPr lang="en-US" smtClean="0"/>
              <a:t>2/6/2020</a:t>
            </a:fld>
            <a:endParaRPr lang="en-US"/>
          </a:p>
        </p:txBody>
      </p:sp>
      <p:sp>
        <p:nvSpPr>
          <p:cNvPr id="5" name="Footer Placeholder 4">
            <a:extLst>
              <a:ext uri="{FF2B5EF4-FFF2-40B4-BE49-F238E27FC236}">
                <a16:creationId xmlns:a16="http://schemas.microsoft.com/office/drawing/2014/main" id="{D450C3F7-FBD3-4AF3-A3B4-2DA947E3EF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F2D866-2D26-4387-837C-2BF0F15E2E9E}"/>
              </a:ext>
            </a:extLst>
          </p:cNvPr>
          <p:cNvSpPr>
            <a:spLocks noGrp="1"/>
          </p:cNvSpPr>
          <p:nvPr>
            <p:ph type="sldNum" sz="quarter" idx="12"/>
          </p:nvPr>
        </p:nvSpPr>
        <p:spPr/>
        <p:txBody>
          <a:bodyPr/>
          <a:lstStyle/>
          <a:p>
            <a:fld id="{0A5D00E6-5610-47B9-8C2F-BD11679C9D38}" type="slidenum">
              <a:rPr lang="en-US" smtClean="0"/>
              <a:t>‹#›</a:t>
            </a:fld>
            <a:endParaRPr lang="en-US"/>
          </a:p>
        </p:txBody>
      </p:sp>
    </p:spTree>
    <p:extLst>
      <p:ext uri="{BB962C8B-B14F-4D97-AF65-F5344CB8AC3E}">
        <p14:creationId xmlns:p14="http://schemas.microsoft.com/office/powerpoint/2010/main" val="3207075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B6F8-5652-44ED-8D8F-5C27A224FF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5C9AFF-22E5-4CE3-8E9D-42B815B3EC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14F5C6-0F7D-4560-9D90-22AF00DCA5BF}"/>
              </a:ext>
            </a:extLst>
          </p:cNvPr>
          <p:cNvSpPr>
            <a:spLocks noGrp="1"/>
          </p:cNvSpPr>
          <p:nvPr>
            <p:ph type="dt" sz="half" idx="10"/>
          </p:nvPr>
        </p:nvSpPr>
        <p:spPr/>
        <p:txBody>
          <a:bodyPr/>
          <a:lstStyle/>
          <a:p>
            <a:fld id="{A65454B5-F78D-41BC-9B71-646AEC524EF3}" type="datetimeFigureOut">
              <a:rPr lang="en-US" smtClean="0"/>
              <a:t>2/6/2020</a:t>
            </a:fld>
            <a:endParaRPr lang="en-US"/>
          </a:p>
        </p:txBody>
      </p:sp>
      <p:sp>
        <p:nvSpPr>
          <p:cNvPr id="5" name="Footer Placeholder 4">
            <a:extLst>
              <a:ext uri="{FF2B5EF4-FFF2-40B4-BE49-F238E27FC236}">
                <a16:creationId xmlns:a16="http://schemas.microsoft.com/office/drawing/2014/main" id="{29A1D8F7-5A1D-40DC-8819-9238D5EDD9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19E3F6-9398-47E3-A09C-BF39FCA7482B}"/>
              </a:ext>
            </a:extLst>
          </p:cNvPr>
          <p:cNvSpPr>
            <a:spLocks noGrp="1"/>
          </p:cNvSpPr>
          <p:nvPr>
            <p:ph type="sldNum" sz="quarter" idx="12"/>
          </p:nvPr>
        </p:nvSpPr>
        <p:spPr/>
        <p:txBody>
          <a:bodyPr/>
          <a:lstStyle/>
          <a:p>
            <a:fld id="{0A5D00E6-5610-47B9-8C2F-BD11679C9D38}" type="slidenum">
              <a:rPr lang="en-US" smtClean="0"/>
              <a:t>‹#›</a:t>
            </a:fld>
            <a:endParaRPr lang="en-US"/>
          </a:p>
        </p:txBody>
      </p:sp>
    </p:spTree>
    <p:extLst>
      <p:ext uri="{BB962C8B-B14F-4D97-AF65-F5344CB8AC3E}">
        <p14:creationId xmlns:p14="http://schemas.microsoft.com/office/powerpoint/2010/main" val="4079158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69A99-3200-489E-900C-3A06318D07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B3178E-574E-49A5-8CCE-A4778F31D0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03F3B4-AE7D-462B-A96A-F86E65CBA7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F5BDC-84B4-4049-8354-A1F1387D08E7}"/>
              </a:ext>
            </a:extLst>
          </p:cNvPr>
          <p:cNvSpPr>
            <a:spLocks noGrp="1"/>
          </p:cNvSpPr>
          <p:nvPr>
            <p:ph type="dt" sz="half" idx="10"/>
          </p:nvPr>
        </p:nvSpPr>
        <p:spPr/>
        <p:txBody>
          <a:bodyPr/>
          <a:lstStyle/>
          <a:p>
            <a:fld id="{A65454B5-F78D-41BC-9B71-646AEC524EF3}" type="datetimeFigureOut">
              <a:rPr lang="en-US" smtClean="0"/>
              <a:t>2/6/2020</a:t>
            </a:fld>
            <a:endParaRPr lang="en-US"/>
          </a:p>
        </p:txBody>
      </p:sp>
      <p:sp>
        <p:nvSpPr>
          <p:cNvPr id="6" name="Footer Placeholder 5">
            <a:extLst>
              <a:ext uri="{FF2B5EF4-FFF2-40B4-BE49-F238E27FC236}">
                <a16:creationId xmlns:a16="http://schemas.microsoft.com/office/drawing/2014/main" id="{68FD7749-A4CE-43BD-BF7E-B9BC2E467A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3DD3F0-EAA0-44A0-AF97-FD35EB78CD86}"/>
              </a:ext>
            </a:extLst>
          </p:cNvPr>
          <p:cNvSpPr>
            <a:spLocks noGrp="1"/>
          </p:cNvSpPr>
          <p:nvPr>
            <p:ph type="sldNum" sz="quarter" idx="12"/>
          </p:nvPr>
        </p:nvSpPr>
        <p:spPr/>
        <p:txBody>
          <a:bodyPr/>
          <a:lstStyle/>
          <a:p>
            <a:fld id="{0A5D00E6-5610-47B9-8C2F-BD11679C9D38}" type="slidenum">
              <a:rPr lang="en-US" smtClean="0"/>
              <a:t>‹#›</a:t>
            </a:fld>
            <a:endParaRPr lang="en-US"/>
          </a:p>
        </p:txBody>
      </p:sp>
    </p:spTree>
    <p:extLst>
      <p:ext uri="{BB962C8B-B14F-4D97-AF65-F5344CB8AC3E}">
        <p14:creationId xmlns:p14="http://schemas.microsoft.com/office/powerpoint/2010/main" val="2092027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67D84-91EE-4E3D-B988-806848D61C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38A39F-E333-4BC3-B541-D10478411D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FF12B6-B65E-446C-B272-58775B6CFE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A21AF3-A940-411A-9563-F208A6439C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51D6C7-1117-46F9-A9B7-EF8107FA31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F060AF-2558-4560-B276-8C86EE6CF8CB}"/>
              </a:ext>
            </a:extLst>
          </p:cNvPr>
          <p:cNvSpPr>
            <a:spLocks noGrp="1"/>
          </p:cNvSpPr>
          <p:nvPr>
            <p:ph type="dt" sz="half" idx="10"/>
          </p:nvPr>
        </p:nvSpPr>
        <p:spPr/>
        <p:txBody>
          <a:bodyPr/>
          <a:lstStyle/>
          <a:p>
            <a:fld id="{A65454B5-F78D-41BC-9B71-646AEC524EF3}" type="datetimeFigureOut">
              <a:rPr lang="en-US" smtClean="0"/>
              <a:t>2/6/2020</a:t>
            </a:fld>
            <a:endParaRPr lang="en-US"/>
          </a:p>
        </p:txBody>
      </p:sp>
      <p:sp>
        <p:nvSpPr>
          <p:cNvPr id="8" name="Footer Placeholder 7">
            <a:extLst>
              <a:ext uri="{FF2B5EF4-FFF2-40B4-BE49-F238E27FC236}">
                <a16:creationId xmlns:a16="http://schemas.microsoft.com/office/drawing/2014/main" id="{227A7E32-CA83-45DF-AB95-A6244CBB59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193517-7334-43DB-82DB-4EB8A7AD7B3F}"/>
              </a:ext>
            </a:extLst>
          </p:cNvPr>
          <p:cNvSpPr>
            <a:spLocks noGrp="1"/>
          </p:cNvSpPr>
          <p:nvPr>
            <p:ph type="sldNum" sz="quarter" idx="12"/>
          </p:nvPr>
        </p:nvSpPr>
        <p:spPr/>
        <p:txBody>
          <a:bodyPr/>
          <a:lstStyle/>
          <a:p>
            <a:fld id="{0A5D00E6-5610-47B9-8C2F-BD11679C9D38}" type="slidenum">
              <a:rPr lang="en-US" smtClean="0"/>
              <a:t>‹#›</a:t>
            </a:fld>
            <a:endParaRPr lang="en-US"/>
          </a:p>
        </p:txBody>
      </p:sp>
    </p:spTree>
    <p:extLst>
      <p:ext uri="{BB962C8B-B14F-4D97-AF65-F5344CB8AC3E}">
        <p14:creationId xmlns:p14="http://schemas.microsoft.com/office/powerpoint/2010/main" val="1473402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EA38-A343-4E69-B0B8-C2274AEC75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399936-F117-423D-AA24-727BE10D439A}"/>
              </a:ext>
            </a:extLst>
          </p:cNvPr>
          <p:cNvSpPr>
            <a:spLocks noGrp="1"/>
          </p:cNvSpPr>
          <p:nvPr>
            <p:ph type="dt" sz="half" idx="10"/>
          </p:nvPr>
        </p:nvSpPr>
        <p:spPr/>
        <p:txBody>
          <a:bodyPr/>
          <a:lstStyle/>
          <a:p>
            <a:fld id="{A65454B5-F78D-41BC-9B71-646AEC524EF3}" type="datetimeFigureOut">
              <a:rPr lang="en-US" smtClean="0"/>
              <a:t>2/6/2020</a:t>
            </a:fld>
            <a:endParaRPr lang="en-US"/>
          </a:p>
        </p:txBody>
      </p:sp>
      <p:sp>
        <p:nvSpPr>
          <p:cNvPr id="4" name="Footer Placeholder 3">
            <a:extLst>
              <a:ext uri="{FF2B5EF4-FFF2-40B4-BE49-F238E27FC236}">
                <a16:creationId xmlns:a16="http://schemas.microsoft.com/office/drawing/2014/main" id="{E4094F92-C3C6-46EC-A4E9-4D0D63262A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542981-C5C9-4B9F-BBB8-ED822A03DE21}"/>
              </a:ext>
            </a:extLst>
          </p:cNvPr>
          <p:cNvSpPr>
            <a:spLocks noGrp="1"/>
          </p:cNvSpPr>
          <p:nvPr>
            <p:ph type="sldNum" sz="quarter" idx="12"/>
          </p:nvPr>
        </p:nvSpPr>
        <p:spPr/>
        <p:txBody>
          <a:bodyPr/>
          <a:lstStyle/>
          <a:p>
            <a:fld id="{0A5D00E6-5610-47B9-8C2F-BD11679C9D38}" type="slidenum">
              <a:rPr lang="en-US" smtClean="0"/>
              <a:t>‹#›</a:t>
            </a:fld>
            <a:endParaRPr lang="en-US"/>
          </a:p>
        </p:txBody>
      </p:sp>
    </p:spTree>
    <p:extLst>
      <p:ext uri="{BB962C8B-B14F-4D97-AF65-F5344CB8AC3E}">
        <p14:creationId xmlns:p14="http://schemas.microsoft.com/office/powerpoint/2010/main" val="2488416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1F4A55-C97D-4E72-9769-E0C5E2E1E8C4}"/>
              </a:ext>
            </a:extLst>
          </p:cNvPr>
          <p:cNvSpPr>
            <a:spLocks noGrp="1"/>
          </p:cNvSpPr>
          <p:nvPr>
            <p:ph type="dt" sz="half" idx="10"/>
          </p:nvPr>
        </p:nvSpPr>
        <p:spPr/>
        <p:txBody>
          <a:bodyPr/>
          <a:lstStyle/>
          <a:p>
            <a:fld id="{A65454B5-F78D-41BC-9B71-646AEC524EF3}" type="datetimeFigureOut">
              <a:rPr lang="en-US" smtClean="0"/>
              <a:t>2/6/2020</a:t>
            </a:fld>
            <a:endParaRPr lang="en-US"/>
          </a:p>
        </p:txBody>
      </p:sp>
      <p:sp>
        <p:nvSpPr>
          <p:cNvPr id="3" name="Footer Placeholder 2">
            <a:extLst>
              <a:ext uri="{FF2B5EF4-FFF2-40B4-BE49-F238E27FC236}">
                <a16:creationId xmlns:a16="http://schemas.microsoft.com/office/drawing/2014/main" id="{DD121D85-0B96-4063-8518-ED8C8A8580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72B100-1627-4602-98DA-F7314D7A03B9}"/>
              </a:ext>
            </a:extLst>
          </p:cNvPr>
          <p:cNvSpPr>
            <a:spLocks noGrp="1"/>
          </p:cNvSpPr>
          <p:nvPr>
            <p:ph type="sldNum" sz="quarter" idx="12"/>
          </p:nvPr>
        </p:nvSpPr>
        <p:spPr/>
        <p:txBody>
          <a:bodyPr/>
          <a:lstStyle/>
          <a:p>
            <a:fld id="{0A5D00E6-5610-47B9-8C2F-BD11679C9D38}" type="slidenum">
              <a:rPr lang="en-US" smtClean="0"/>
              <a:t>‹#›</a:t>
            </a:fld>
            <a:endParaRPr lang="en-US"/>
          </a:p>
        </p:txBody>
      </p:sp>
    </p:spTree>
    <p:extLst>
      <p:ext uri="{BB962C8B-B14F-4D97-AF65-F5344CB8AC3E}">
        <p14:creationId xmlns:p14="http://schemas.microsoft.com/office/powerpoint/2010/main" val="221848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8BA88-07C2-4028-A19A-15F290FBD8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2D2E40-BD3F-4FF9-B044-EF0493033D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055783-7E44-4F0F-9A19-6D1CE9B033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3372A-C099-400F-80D5-5AC22AF4DB6B}"/>
              </a:ext>
            </a:extLst>
          </p:cNvPr>
          <p:cNvSpPr>
            <a:spLocks noGrp="1"/>
          </p:cNvSpPr>
          <p:nvPr>
            <p:ph type="dt" sz="half" idx="10"/>
          </p:nvPr>
        </p:nvSpPr>
        <p:spPr/>
        <p:txBody>
          <a:bodyPr/>
          <a:lstStyle/>
          <a:p>
            <a:fld id="{A65454B5-F78D-41BC-9B71-646AEC524EF3}" type="datetimeFigureOut">
              <a:rPr lang="en-US" smtClean="0"/>
              <a:t>2/6/2020</a:t>
            </a:fld>
            <a:endParaRPr lang="en-US"/>
          </a:p>
        </p:txBody>
      </p:sp>
      <p:sp>
        <p:nvSpPr>
          <p:cNvPr id="6" name="Footer Placeholder 5">
            <a:extLst>
              <a:ext uri="{FF2B5EF4-FFF2-40B4-BE49-F238E27FC236}">
                <a16:creationId xmlns:a16="http://schemas.microsoft.com/office/drawing/2014/main" id="{34389F93-E3AC-4733-B1B7-55271757AB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AC754C-1C30-42C9-BBF1-1C0791816A9F}"/>
              </a:ext>
            </a:extLst>
          </p:cNvPr>
          <p:cNvSpPr>
            <a:spLocks noGrp="1"/>
          </p:cNvSpPr>
          <p:nvPr>
            <p:ph type="sldNum" sz="quarter" idx="12"/>
          </p:nvPr>
        </p:nvSpPr>
        <p:spPr/>
        <p:txBody>
          <a:bodyPr/>
          <a:lstStyle/>
          <a:p>
            <a:fld id="{0A5D00E6-5610-47B9-8C2F-BD11679C9D38}" type="slidenum">
              <a:rPr lang="en-US" smtClean="0"/>
              <a:t>‹#›</a:t>
            </a:fld>
            <a:endParaRPr lang="en-US"/>
          </a:p>
        </p:txBody>
      </p:sp>
    </p:spTree>
    <p:extLst>
      <p:ext uri="{BB962C8B-B14F-4D97-AF65-F5344CB8AC3E}">
        <p14:creationId xmlns:p14="http://schemas.microsoft.com/office/powerpoint/2010/main" val="1482593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CA892-5AAD-45A6-9E6A-13C83308C2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A8819D-88CB-4D85-B788-9AB199203F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707573-382F-40BA-87A6-17ADD767BB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59B3F1-CE0A-4218-A9A3-10A365A65956}"/>
              </a:ext>
            </a:extLst>
          </p:cNvPr>
          <p:cNvSpPr>
            <a:spLocks noGrp="1"/>
          </p:cNvSpPr>
          <p:nvPr>
            <p:ph type="dt" sz="half" idx="10"/>
          </p:nvPr>
        </p:nvSpPr>
        <p:spPr/>
        <p:txBody>
          <a:bodyPr/>
          <a:lstStyle/>
          <a:p>
            <a:fld id="{A65454B5-F78D-41BC-9B71-646AEC524EF3}" type="datetimeFigureOut">
              <a:rPr lang="en-US" smtClean="0"/>
              <a:t>2/6/2020</a:t>
            </a:fld>
            <a:endParaRPr lang="en-US"/>
          </a:p>
        </p:txBody>
      </p:sp>
      <p:sp>
        <p:nvSpPr>
          <p:cNvPr id="6" name="Footer Placeholder 5">
            <a:extLst>
              <a:ext uri="{FF2B5EF4-FFF2-40B4-BE49-F238E27FC236}">
                <a16:creationId xmlns:a16="http://schemas.microsoft.com/office/drawing/2014/main" id="{D639F362-C425-4F54-BA50-74FCDBBC78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56960-277D-422D-8D26-C3BE0A276A5C}"/>
              </a:ext>
            </a:extLst>
          </p:cNvPr>
          <p:cNvSpPr>
            <a:spLocks noGrp="1"/>
          </p:cNvSpPr>
          <p:nvPr>
            <p:ph type="sldNum" sz="quarter" idx="12"/>
          </p:nvPr>
        </p:nvSpPr>
        <p:spPr/>
        <p:txBody>
          <a:bodyPr/>
          <a:lstStyle/>
          <a:p>
            <a:fld id="{0A5D00E6-5610-47B9-8C2F-BD11679C9D38}" type="slidenum">
              <a:rPr lang="en-US" smtClean="0"/>
              <a:t>‹#›</a:t>
            </a:fld>
            <a:endParaRPr lang="en-US"/>
          </a:p>
        </p:txBody>
      </p:sp>
    </p:spTree>
    <p:extLst>
      <p:ext uri="{BB962C8B-B14F-4D97-AF65-F5344CB8AC3E}">
        <p14:creationId xmlns:p14="http://schemas.microsoft.com/office/powerpoint/2010/main" val="2205092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440B69-EA8A-4B90-916F-928097B3AD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3DE88F-C5DE-40FA-A7FB-C7BED08EE8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1D1893-84B6-459E-AA04-3ED4DD8BA7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5454B5-F78D-41BC-9B71-646AEC524EF3}" type="datetimeFigureOut">
              <a:rPr lang="en-US" smtClean="0"/>
              <a:t>2/6/2020</a:t>
            </a:fld>
            <a:endParaRPr lang="en-US"/>
          </a:p>
        </p:txBody>
      </p:sp>
      <p:sp>
        <p:nvSpPr>
          <p:cNvPr id="5" name="Footer Placeholder 4">
            <a:extLst>
              <a:ext uri="{FF2B5EF4-FFF2-40B4-BE49-F238E27FC236}">
                <a16:creationId xmlns:a16="http://schemas.microsoft.com/office/drawing/2014/main" id="{A9532BB2-7F56-4319-A304-B661DC898F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C24904-147A-42D0-BDC3-76869BD11D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D00E6-5610-47B9-8C2F-BD11679C9D38}" type="slidenum">
              <a:rPr lang="en-US" smtClean="0"/>
              <a:t>‹#›</a:t>
            </a:fld>
            <a:endParaRPr lang="en-US"/>
          </a:p>
        </p:txBody>
      </p:sp>
    </p:spTree>
    <p:extLst>
      <p:ext uri="{BB962C8B-B14F-4D97-AF65-F5344CB8AC3E}">
        <p14:creationId xmlns:p14="http://schemas.microsoft.com/office/powerpoint/2010/main" val="28581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905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pencil&#10;&#10;Description automatically generated">
            <a:extLst>
              <a:ext uri="{FF2B5EF4-FFF2-40B4-BE49-F238E27FC236}">
                <a16:creationId xmlns:a16="http://schemas.microsoft.com/office/drawing/2014/main" id="{71738D2B-64AF-4639-9D1F-8DDF06400A50}"/>
              </a:ext>
            </a:extLst>
          </p:cNvPr>
          <p:cNvPicPr>
            <a:picLocks noChangeAspect="1"/>
          </p:cNvPicPr>
          <p:nvPr/>
        </p:nvPicPr>
        <p:blipFill rotWithShape="1">
          <a:blip r:embed="rId3"/>
          <a:srcRect l="9116" t="9912" r="4634" b="7055"/>
          <a:stretch/>
        </p:blipFill>
        <p:spPr>
          <a:xfrm>
            <a:off x="952081" y="643467"/>
            <a:ext cx="10287838" cy="5571066"/>
          </a:xfrm>
          <a:prstGeom prst="rect">
            <a:avLst/>
          </a:prstGeom>
        </p:spPr>
      </p:pic>
    </p:spTree>
    <p:extLst>
      <p:ext uri="{BB962C8B-B14F-4D97-AF65-F5344CB8AC3E}">
        <p14:creationId xmlns:p14="http://schemas.microsoft.com/office/powerpoint/2010/main" val="3996247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C6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D223AA9-44D5-4C0D-A65B-8BDA32DC67E2}"/>
              </a:ext>
            </a:extLst>
          </p:cNvPr>
          <p:cNvPicPr>
            <a:picLocks noChangeAspect="1"/>
          </p:cNvPicPr>
          <p:nvPr/>
        </p:nvPicPr>
        <p:blipFill rotWithShape="1">
          <a:blip r:embed="rId3"/>
          <a:srcRect l="9808" t="11673" r="6875" b="5302"/>
          <a:stretch/>
        </p:blipFill>
        <p:spPr>
          <a:xfrm>
            <a:off x="1126525" y="643467"/>
            <a:ext cx="9938950" cy="5571066"/>
          </a:xfrm>
          <a:prstGeom prst="rect">
            <a:avLst/>
          </a:prstGeom>
        </p:spPr>
      </p:pic>
    </p:spTree>
    <p:extLst>
      <p:ext uri="{BB962C8B-B14F-4D97-AF65-F5344CB8AC3E}">
        <p14:creationId xmlns:p14="http://schemas.microsoft.com/office/powerpoint/2010/main" val="2818711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8A2264-70ED-4095-B754-8B963BACCB8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A935F23-2ECB-48DF-B362-FA7DC7ADE388}"/>
              </a:ext>
            </a:extLst>
          </p:cNvPr>
          <p:cNvPicPr>
            <a:picLocks noChangeAspect="1"/>
          </p:cNvPicPr>
          <p:nvPr/>
        </p:nvPicPr>
        <p:blipFill rotWithShape="1">
          <a:blip r:embed="rId3"/>
          <a:srcRect l="9347" t="9912" r="5269" b="7876"/>
          <a:stretch/>
        </p:blipFill>
        <p:spPr>
          <a:xfrm>
            <a:off x="0" y="420419"/>
            <a:ext cx="12192000" cy="6599969"/>
          </a:xfrm>
          <a:prstGeom prst="rect">
            <a:avLst/>
          </a:prstGeom>
        </p:spPr>
      </p:pic>
    </p:spTree>
    <p:extLst>
      <p:ext uri="{BB962C8B-B14F-4D97-AF65-F5344CB8AC3E}">
        <p14:creationId xmlns:p14="http://schemas.microsoft.com/office/powerpoint/2010/main" val="1059884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C6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1C052EE-1843-4DF3-9852-D67871F87815}"/>
              </a:ext>
            </a:extLst>
          </p:cNvPr>
          <p:cNvPicPr>
            <a:picLocks noChangeAspect="1"/>
          </p:cNvPicPr>
          <p:nvPr/>
        </p:nvPicPr>
        <p:blipFill rotWithShape="1">
          <a:blip r:embed="rId3"/>
          <a:srcRect l="9231" t="11469" r="5615" b="7056"/>
          <a:stretch/>
        </p:blipFill>
        <p:spPr>
          <a:xfrm>
            <a:off x="920332" y="643467"/>
            <a:ext cx="10351335" cy="5571066"/>
          </a:xfrm>
          <a:prstGeom prst="rect">
            <a:avLst/>
          </a:prstGeom>
        </p:spPr>
      </p:pic>
    </p:spTree>
    <p:extLst>
      <p:ext uri="{BB962C8B-B14F-4D97-AF65-F5344CB8AC3E}">
        <p14:creationId xmlns:p14="http://schemas.microsoft.com/office/powerpoint/2010/main" val="3953883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EFC07256-E791-490C-B285-9B6F02A37440}"/>
              </a:ext>
            </a:extLst>
          </p:cNvPr>
          <p:cNvGraphicFramePr>
            <a:graphicFrameLocks noGrp="1"/>
          </p:cNvGraphicFramePr>
          <p:nvPr>
            <p:extLst>
              <p:ext uri="{D42A27DB-BD31-4B8C-83A1-F6EECF244321}">
                <p14:modId xmlns:p14="http://schemas.microsoft.com/office/powerpoint/2010/main" val="4225963069"/>
              </p:ext>
            </p:extLst>
          </p:nvPr>
        </p:nvGraphicFramePr>
        <p:xfrm>
          <a:off x="1120477" y="1578639"/>
          <a:ext cx="9951054" cy="3694580"/>
        </p:xfrm>
        <a:graphic>
          <a:graphicData uri="http://schemas.openxmlformats.org/drawingml/2006/table">
            <a:tbl>
              <a:tblPr firstRow="1" bandRow="1">
                <a:tableStyleId>{5C22544A-7EE6-4342-B048-85BDC9FD1C3A}</a:tableStyleId>
              </a:tblPr>
              <a:tblGrid>
                <a:gridCol w="664818">
                  <a:extLst>
                    <a:ext uri="{9D8B030D-6E8A-4147-A177-3AD203B41FA5}">
                      <a16:colId xmlns:a16="http://schemas.microsoft.com/office/drawing/2014/main" val="3019974319"/>
                    </a:ext>
                  </a:extLst>
                </a:gridCol>
                <a:gridCol w="676553">
                  <a:extLst>
                    <a:ext uri="{9D8B030D-6E8A-4147-A177-3AD203B41FA5}">
                      <a16:colId xmlns:a16="http://schemas.microsoft.com/office/drawing/2014/main" val="4159265392"/>
                    </a:ext>
                  </a:extLst>
                </a:gridCol>
                <a:gridCol w="563132">
                  <a:extLst>
                    <a:ext uri="{9D8B030D-6E8A-4147-A177-3AD203B41FA5}">
                      <a16:colId xmlns:a16="http://schemas.microsoft.com/office/drawing/2014/main" val="1417947422"/>
                    </a:ext>
                  </a:extLst>
                </a:gridCol>
                <a:gridCol w="903357">
                  <a:extLst>
                    <a:ext uri="{9D8B030D-6E8A-4147-A177-3AD203B41FA5}">
                      <a16:colId xmlns:a16="http://schemas.microsoft.com/office/drawing/2014/main" val="3466669893"/>
                    </a:ext>
                  </a:extLst>
                </a:gridCol>
                <a:gridCol w="604674">
                  <a:extLst>
                    <a:ext uri="{9D8B030D-6E8A-4147-A177-3AD203B41FA5}">
                      <a16:colId xmlns:a16="http://schemas.microsoft.com/office/drawing/2014/main" val="2998760636"/>
                    </a:ext>
                  </a:extLst>
                </a:gridCol>
                <a:gridCol w="604674">
                  <a:extLst>
                    <a:ext uri="{9D8B030D-6E8A-4147-A177-3AD203B41FA5}">
                      <a16:colId xmlns:a16="http://schemas.microsoft.com/office/drawing/2014/main" val="1178722903"/>
                    </a:ext>
                  </a:extLst>
                </a:gridCol>
                <a:gridCol w="604674">
                  <a:extLst>
                    <a:ext uri="{9D8B030D-6E8A-4147-A177-3AD203B41FA5}">
                      <a16:colId xmlns:a16="http://schemas.microsoft.com/office/drawing/2014/main" val="1622627555"/>
                    </a:ext>
                  </a:extLst>
                </a:gridCol>
                <a:gridCol w="604674">
                  <a:extLst>
                    <a:ext uri="{9D8B030D-6E8A-4147-A177-3AD203B41FA5}">
                      <a16:colId xmlns:a16="http://schemas.microsoft.com/office/drawing/2014/main" val="2607914783"/>
                    </a:ext>
                  </a:extLst>
                </a:gridCol>
                <a:gridCol w="604674">
                  <a:extLst>
                    <a:ext uri="{9D8B030D-6E8A-4147-A177-3AD203B41FA5}">
                      <a16:colId xmlns:a16="http://schemas.microsoft.com/office/drawing/2014/main" val="1785364152"/>
                    </a:ext>
                  </a:extLst>
                </a:gridCol>
                <a:gridCol w="604674">
                  <a:extLst>
                    <a:ext uri="{9D8B030D-6E8A-4147-A177-3AD203B41FA5}">
                      <a16:colId xmlns:a16="http://schemas.microsoft.com/office/drawing/2014/main" val="1830801847"/>
                    </a:ext>
                  </a:extLst>
                </a:gridCol>
                <a:gridCol w="604674">
                  <a:extLst>
                    <a:ext uri="{9D8B030D-6E8A-4147-A177-3AD203B41FA5}">
                      <a16:colId xmlns:a16="http://schemas.microsoft.com/office/drawing/2014/main" val="850695545"/>
                    </a:ext>
                  </a:extLst>
                </a:gridCol>
                <a:gridCol w="604674">
                  <a:extLst>
                    <a:ext uri="{9D8B030D-6E8A-4147-A177-3AD203B41FA5}">
                      <a16:colId xmlns:a16="http://schemas.microsoft.com/office/drawing/2014/main" val="1660177761"/>
                    </a:ext>
                  </a:extLst>
                </a:gridCol>
                <a:gridCol w="604674">
                  <a:extLst>
                    <a:ext uri="{9D8B030D-6E8A-4147-A177-3AD203B41FA5}">
                      <a16:colId xmlns:a16="http://schemas.microsoft.com/office/drawing/2014/main" val="1241470562"/>
                    </a:ext>
                  </a:extLst>
                </a:gridCol>
                <a:gridCol w="574864">
                  <a:extLst>
                    <a:ext uri="{9D8B030D-6E8A-4147-A177-3AD203B41FA5}">
                      <a16:colId xmlns:a16="http://schemas.microsoft.com/office/drawing/2014/main" val="2307818635"/>
                    </a:ext>
                  </a:extLst>
                </a:gridCol>
                <a:gridCol w="563132">
                  <a:extLst>
                    <a:ext uri="{9D8B030D-6E8A-4147-A177-3AD203B41FA5}">
                      <a16:colId xmlns:a16="http://schemas.microsoft.com/office/drawing/2014/main" val="4099448034"/>
                    </a:ext>
                  </a:extLst>
                </a:gridCol>
                <a:gridCol w="563132">
                  <a:extLst>
                    <a:ext uri="{9D8B030D-6E8A-4147-A177-3AD203B41FA5}">
                      <a16:colId xmlns:a16="http://schemas.microsoft.com/office/drawing/2014/main" val="3991135528"/>
                    </a:ext>
                  </a:extLst>
                </a:gridCol>
              </a:tblGrid>
              <a:tr h="197509">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l" fontAlgn="b"/>
                      <a:r>
                        <a:rPr lang="en-US" sz="1000" u="none" strike="noStrike">
                          <a:effectLst/>
                        </a:rPr>
                        <a:t>Population</a:t>
                      </a:r>
                      <a:endParaRPr lang="en-US" sz="1000" b="1" i="0" u="none" strike="noStrike">
                        <a:solidFill>
                          <a:srgbClr val="000000"/>
                        </a:solidFill>
                        <a:effectLst/>
                        <a:latin typeface="Calibri" panose="020F0502020204030204" pitchFamily="34" charset="0"/>
                      </a:endParaRPr>
                    </a:p>
                  </a:txBody>
                  <a:tcPr marL="8802" marR="8802" marT="8802" marB="0" anchor="b"/>
                </a:tc>
                <a:tc>
                  <a:txBody>
                    <a:bodyPr/>
                    <a:lstStyle/>
                    <a:p>
                      <a:pPr algn="l" fontAlgn="b"/>
                      <a:r>
                        <a:rPr lang="en-US" sz="1000" u="none" strike="noStrike">
                          <a:effectLst/>
                        </a:rPr>
                        <a:t>Average</a:t>
                      </a:r>
                      <a:endParaRPr lang="en-US" sz="1000" b="1" i="0" u="none" strike="noStrike">
                        <a:solidFill>
                          <a:srgbClr val="000000"/>
                        </a:solidFill>
                        <a:effectLst/>
                        <a:latin typeface="Calibri" panose="020F0502020204030204" pitchFamily="34" charset="0"/>
                      </a:endParaRPr>
                    </a:p>
                  </a:txBody>
                  <a:tcPr marL="8802" marR="8802" marT="8802" marB="0" anchor="b"/>
                </a:tc>
                <a:tc>
                  <a:txBody>
                    <a:bodyPr/>
                    <a:lstStyle/>
                    <a:p>
                      <a:pPr algn="l" fontAlgn="b"/>
                      <a:r>
                        <a:rPr lang="en-US" sz="1000" u="none" strike="noStrike">
                          <a:effectLst/>
                        </a:rPr>
                        <a:t>Above Average</a:t>
                      </a:r>
                      <a:endParaRPr lang="en-US" sz="1000" b="1" i="0" u="none" strike="noStrike">
                        <a:solidFill>
                          <a:srgbClr val="000000"/>
                        </a:solidFill>
                        <a:effectLst/>
                        <a:latin typeface="Calibri" panose="020F0502020204030204" pitchFamily="34" charset="0"/>
                      </a:endParaRPr>
                    </a:p>
                  </a:txBody>
                  <a:tcPr marL="8802" marR="8802" marT="8802" marB="0" anchor="b"/>
                </a:tc>
                <a:tc>
                  <a:txBody>
                    <a:bodyPr/>
                    <a:lstStyle/>
                    <a:p>
                      <a:pPr algn="l" fontAlgn="b"/>
                      <a:r>
                        <a:rPr lang="en-US" sz="1000" u="none" strike="noStrike">
                          <a:effectLst/>
                        </a:rPr>
                        <a:t>UF0.1</a:t>
                      </a:r>
                      <a:endParaRPr lang="en-US" sz="1000" b="1" i="0" u="none" strike="noStrike">
                        <a:solidFill>
                          <a:srgbClr val="000000"/>
                        </a:solidFill>
                        <a:effectLst/>
                        <a:latin typeface="Calibri" panose="020F0502020204030204" pitchFamily="34" charset="0"/>
                      </a:endParaRPr>
                    </a:p>
                  </a:txBody>
                  <a:tcPr marL="8802" marR="8802" marT="8802" marB="0" anchor="b"/>
                </a:tc>
                <a:tc>
                  <a:txBody>
                    <a:bodyPr/>
                    <a:lstStyle/>
                    <a:p>
                      <a:pPr algn="l" fontAlgn="b"/>
                      <a:r>
                        <a:rPr lang="en-US" sz="1000" u="none" strike="noStrike">
                          <a:effectLst/>
                        </a:rPr>
                        <a:t>UF0.5</a:t>
                      </a:r>
                      <a:endParaRPr lang="en-US" sz="1000" b="1" i="0" u="none" strike="noStrike">
                        <a:solidFill>
                          <a:srgbClr val="000000"/>
                        </a:solidFill>
                        <a:effectLst/>
                        <a:latin typeface="Calibri" panose="020F0502020204030204" pitchFamily="34" charset="0"/>
                      </a:endParaRPr>
                    </a:p>
                  </a:txBody>
                  <a:tcPr marL="8802" marR="8802" marT="8802" marB="0" anchor="b"/>
                </a:tc>
                <a:tc>
                  <a:txBody>
                    <a:bodyPr/>
                    <a:lstStyle/>
                    <a:p>
                      <a:pPr algn="l" fontAlgn="b"/>
                      <a:r>
                        <a:rPr lang="en-US" sz="1000" u="none" strike="noStrike">
                          <a:effectLst/>
                        </a:rPr>
                        <a:t>UF0.9</a:t>
                      </a:r>
                      <a:endParaRPr lang="en-US" sz="1000" b="1" i="0" u="none" strike="noStrike">
                        <a:solidFill>
                          <a:srgbClr val="000000"/>
                        </a:solidFill>
                        <a:effectLst/>
                        <a:latin typeface="Calibri" panose="020F0502020204030204" pitchFamily="34" charset="0"/>
                      </a:endParaRPr>
                    </a:p>
                  </a:txBody>
                  <a:tcPr marL="8802" marR="8802" marT="8802" marB="0" anchor="b"/>
                </a:tc>
                <a:tc>
                  <a:txBody>
                    <a:bodyPr/>
                    <a:lstStyle/>
                    <a:p>
                      <a:pPr algn="l" fontAlgn="b"/>
                      <a:r>
                        <a:rPr lang="en-US" sz="1000" u="none" strike="noStrike">
                          <a:effectLst/>
                        </a:rPr>
                        <a:t>GC0.5</a:t>
                      </a:r>
                      <a:endParaRPr lang="en-US" sz="1000" b="1" i="0" u="none" strike="noStrike">
                        <a:solidFill>
                          <a:srgbClr val="000000"/>
                        </a:solidFill>
                        <a:effectLst/>
                        <a:latin typeface="Calibri" panose="020F0502020204030204" pitchFamily="34" charset="0"/>
                      </a:endParaRPr>
                    </a:p>
                  </a:txBody>
                  <a:tcPr marL="8802" marR="8802" marT="8802" marB="0" anchor="b"/>
                </a:tc>
                <a:tc>
                  <a:txBody>
                    <a:bodyPr/>
                    <a:lstStyle/>
                    <a:p>
                      <a:pPr algn="l" fontAlgn="b"/>
                      <a:r>
                        <a:rPr lang="en-US" sz="1000" u="none" strike="noStrike">
                          <a:effectLst/>
                        </a:rPr>
                        <a:t>GC1.5</a:t>
                      </a:r>
                      <a:endParaRPr lang="en-US" sz="1000" b="1" i="0" u="none" strike="noStrike">
                        <a:solidFill>
                          <a:srgbClr val="000000"/>
                        </a:solidFill>
                        <a:effectLst/>
                        <a:latin typeface="Calibri" panose="020F0502020204030204" pitchFamily="34" charset="0"/>
                      </a:endParaRPr>
                    </a:p>
                  </a:txBody>
                  <a:tcPr marL="8802" marR="8802" marT="8802" marB="0" anchor="b"/>
                </a:tc>
                <a:tc>
                  <a:txBody>
                    <a:bodyPr/>
                    <a:lstStyle/>
                    <a:p>
                      <a:pPr algn="l" fontAlgn="b"/>
                      <a:r>
                        <a:rPr lang="en-US" sz="1000" u="none" strike="noStrike">
                          <a:effectLst/>
                        </a:rPr>
                        <a:t>GC2.5</a:t>
                      </a:r>
                      <a:endParaRPr lang="en-US" sz="1000" b="1" i="0" u="none" strike="noStrike">
                        <a:solidFill>
                          <a:srgbClr val="000000"/>
                        </a:solidFill>
                        <a:effectLst/>
                        <a:latin typeface="Calibri" panose="020F0502020204030204" pitchFamily="34" charset="0"/>
                      </a:endParaRPr>
                    </a:p>
                  </a:txBody>
                  <a:tcPr marL="8802" marR="8802" marT="8802" marB="0" anchor="b"/>
                </a:tc>
                <a:tc>
                  <a:txBody>
                    <a:bodyPr/>
                    <a:lstStyle/>
                    <a:p>
                      <a:pPr algn="l" fontAlgn="b"/>
                      <a:r>
                        <a:rPr lang="en-US" sz="1000" u="none" strike="noStrike">
                          <a:effectLst/>
                        </a:rPr>
                        <a:t>SC0.5</a:t>
                      </a:r>
                      <a:endParaRPr lang="en-US" sz="1000" b="1" i="0" u="none" strike="noStrike">
                        <a:solidFill>
                          <a:srgbClr val="000000"/>
                        </a:solidFill>
                        <a:effectLst/>
                        <a:latin typeface="Calibri" panose="020F0502020204030204" pitchFamily="34" charset="0"/>
                      </a:endParaRPr>
                    </a:p>
                  </a:txBody>
                  <a:tcPr marL="8802" marR="8802" marT="8802" marB="0" anchor="b"/>
                </a:tc>
                <a:tc>
                  <a:txBody>
                    <a:bodyPr/>
                    <a:lstStyle/>
                    <a:p>
                      <a:pPr algn="l" fontAlgn="b"/>
                      <a:r>
                        <a:rPr lang="en-US" sz="1000" u="none" strike="noStrike">
                          <a:effectLst/>
                        </a:rPr>
                        <a:t>SC1.5</a:t>
                      </a:r>
                      <a:endParaRPr lang="en-US" sz="1000" b="1" i="0" u="none" strike="noStrike">
                        <a:solidFill>
                          <a:srgbClr val="000000"/>
                        </a:solidFill>
                        <a:effectLst/>
                        <a:latin typeface="Calibri" panose="020F0502020204030204" pitchFamily="34" charset="0"/>
                      </a:endParaRPr>
                    </a:p>
                  </a:txBody>
                  <a:tcPr marL="8802" marR="8802" marT="8802" marB="0" anchor="b"/>
                </a:tc>
                <a:tc>
                  <a:txBody>
                    <a:bodyPr/>
                    <a:lstStyle/>
                    <a:p>
                      <a:pPr algn="l" fontAlgn="b"/>
                      <a:r>
                        <a:rPr lang="en-US" sz="1000" u="none" strike="noStrike">
                          <a:effectLst/>
                        </a:rPr>
                        <a:t>SC2.5</a:t>
                      </a:r>
                      <a:endParaRPr lang="en-US" sz="1000" b="1" i="0" u="none" strike="noStrike">
                        <a:solidFill>
                          <a:srgbClr val="000000"/>
                        </a:solidFill>
                        <a:effectLst/>
                        <a:latin typeface="Calibri" panose="020F0502020204030204" pitchFamily="34" charset="0"/>
                      </a:endParaRPr>
                    </a:p>
                  </a:txBody>
                  <a:tcPr marL="8802" marR="8802" marT="8802" marB="0" anchor="b"/>
                </a:tc>
                <a:tc>
                  <a:txBody>
                    <a:bodyPr/>
                    <a:lstStyle/>
                    <a:p>
                      <a:pPr algn="l" fontAlgn="b"/>
                      <a:r>
                        <a:rPr lang="en-US" sz="1000" u="none" strike="noStrike">
                          <a:effectLst/>
                        </a:rPr>
                        <a:t>BESTUF</a:t>
                      </a:r>
                      <a:endParaRPr lang="en-US" sz="1000" b="1" i="0" u="none" strike="noStrike">
                        <a:solidFill>
                          <a:srgbClr val="000000"/>
                        </a:solidFill>
                        <a:effectLst/>
                        <a:latin typeface="Calibri" panose="020F0502020204030204" pitchFamily="34" charset="0"/>
                      </a:endParaRPr>
                    </a:p>
                  </a:txBody>
                  <a:tcPr marL="8802" marR="8802" marT="8802" marB="0" anchor="b"/>
                </a:tc>
                <a:tc>
                  <a:txBody>
                    <a:bodyPr/>
                    <a:lstStyle/>
                    <a:p>
                      <a:pPr algn="l" fontAlgn="b"/>
                      <a:r>
                        <a:rPr lang="en-US" sz="1000" u="none" strike="noStrike">
                          <a:effectLst/>
                        </a:rPr>
                        <a:t>BESTGC</a:t>
                      </a:r>
                      <a:endParaRPr lang="en-US" sz="1000" b="1" i="0" u="none" strike="noStrike">
                        <a:solidFill>
                          <a:srgbClr val="000000"/>
                        </a:solidFill>
                        <a:effectLst/>
                        <a:latin typeface="Calibri" panose="020F0502020204030204" pitchFamily="34" charset="0"/>
                      </a:endParaRPr>
                    </a:p>
                  </a:txBody>
                  <a:tcPr marL="8802" marR="8802" marT="8802" marB="0" anchor="b"/>
                </a:tc>
                <a:tc>
                  <a:txBody>
                    <a:bodyPr/>
                    <a:lstStyle/>
                    <a:p>
                      <a:pPr algn="l" fontAlgn="b"/>
                      <a:r>
                        <a:rPr lang="en-US" sz="1000" u="none" strike="noStrike">
                          <a:effectLst/>
                        </a:rPr>
                        <a:t>BESTSC</a:t>
                      </a:r>
                      <a:endParaRPr lang="en-US" sz="1000" b="1" i="0" u="none" strike="noStrike">
                        <a:solidFill>
                          <a:srgbClr val="000000"/>
                        </a:solidFill>
                        <a:effectLst/>
                        <a:latin typeface="Calibri" panose="020F0502020204030204" pitchFamily="34" charset="0"/>
                      </a:endParaRPr>
                    </a:p>
                  </a:txBody>
                  <a:tcPr marL="8802" marR="8802" marT="8802" marB="0" anchor="b"/>
                </a:tc>
                <a:extLst>
                  <a:ext uri="{0D108BD9-81ED-4DB2-BD59-A6C34878D82A}">
                    <a16:rowId xmlns:a16="http://schemas.microsoft.com/office/drawing/2014/main" val="2530224843"/>
                  </a:ext>
                </a:extLst>
              </a:tr>
              <a:tr h="197509">
                <a:tc>
                  <a:txBody>
                    <a:bodyPr/>
                    <a:lstStyle/>
                    <a:p>
                      <a:pPr algn="l" fontAlgn="b"/>
                      <a:r>
                        <a:rPr lang="en-US" sz="1000" u="none" strike="noStrike">
                          <a:effectLst/>
                        </a:rPr>
                        <a:t>LPTvsSPT</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52.0776</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15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51.2538</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52.3714</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52.6075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52.3529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51.6758</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52.2039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51.8143</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51.9106</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52.5077</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0.9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0.5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2.5</a:t>
                      </a:r>
                      <a:endParaRPr lang="en-US" sz="1000" b="0" i="0" u="none" strike="noStrike">
                        <a:solidFill>
                          <a:srgbClr val="000000"/>
                        </a:solidFill>
                        <a:effectLst/>
                        <a:latin typeface="Calibri" panose="020F0502020204030204" pitchFamily="34" charset="0"/>
                      </a:endParaRPr>
                    </a:p>
                  </a:txBody>
                  <a:tcPr marL="8802" marR="8802" marT="8802" marB="0" anchor="b"/>
                </a:tc>
                <a:extLst>
                  <a:ext uri="{0D108BD9-81ED-4DB2-BD59-A6C34878D82A}">
                    <a16:rowId xmlns:a16="http://schemas.microsoft.com/office/drawing/2014/main" val="1671261630"/>
                  </a:ext>
                </a:extLst>
              </a:tr>
              <a:tr h="197509">
                <a:tc>
                  <a:txBody>
                    <a:bodyPr/>
                    <a:lstStyle/>
                    <a:p>
                      <a:pPr algn="l" fontAlgn="b"/>
                      <a:r>
                        <a:rPr lang="en-US" sz="1000" u="none" strike="noStrike">
                          <a:effectLst/>
                        </a:rPr>
                        <a:t>LPTvsSPT</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30</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51.1612</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14</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51.1612</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51.3864</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51.5958</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51.4346</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51.453</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51.2557</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51.6277</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51.1459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51.3697</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0.9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1.5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0.5</a:t>
                      </a:r>
                      <a:endParaRPr lang="en-US" sz="1000" b="0" i="0" u="none" strike="noStrike">
                        <a:solidFill>
                          <a:srgbClr val="000000"/>
                        </a:solidFill>
                        <a:effectLst/>
                        <a:latin typeface="Calibri" panose="020F0502020204030204" pitchFamily="34" charset="0"/>
                      </a:endParaRPr>
                    </a:p>
                  </a:txBody>
                  <a:tcPr marL="8802" marR="8802" marT="8802" marB="0" anchor="b"/>
                </a:tc>
                <a:extLst>
                  <a:ext uri="{0D108BD9-81ED-4DB2-BD59-A6C34878D82A}">
                    <a16:rowId xmlns:a16="http://schemas.microsoft.com/office/drawing/2014/main" val="447394155"/>
                  </a:ext>
                </a:extLst>
              </a:tr>
              <a:tr h="197509">
                <a:tc>
                  <a:txBody>
                    <a:bodyPr/>
                    <a:lstStyle/>
                    <a:p>
                      <a:pPr algn="l" fontAlgn="b"/>
                      <a:r>
                        <a:rPr lang="en-US" sz="1000" u="none" strike="noStrike">
                          <a:effectLst/>
                        </a:rPr>
                        <a:t>LPTvsSPT</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50</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51.6283</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11</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51.876</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51.563</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51.4458</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51.676</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51.8713</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51.3376</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51.2529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52.0135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51.6185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0.1</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1.5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1.5</a:t>
                      </a:r>
                      <a:endParaRPr lang="en-US" sz="1000" b="0" i="0" u="none" strike="noStrike">
                        <a:solidFill>
                          <a:srgbClr val="000000"/>
                        </a:solidFill>
                        <a:effectLst/>
                        <a:latin typeface="Calibri" panose="020F0502020204030204" pitchFamily="34" charset="0"/>
                      </a:endParaRPr>
                    </a:p>
                  </a:txBody>
                  <a:tcPr marL="8802" marR="8802" marT="8802" marB="0" anchor="b"/>
                </a:tc>
                <a:extLst>
                  <a:ext uri="{0D108BD9-81ED-4DB2-BD59-A6C34878D82A}">
                    <a16:rowId xmlns:a16="http://schemas.microsoft.com/office/drawing/2014/main" val="108927107"/>
                  </a:ext>
                </a:extLst>
              </a:tr>
              <a:tr h="352418">
                <a:tc>
                  <a:txBody>
                    <a:bodyPr/>
                    <a:lstStyle/>
                    <a:p>
                      <a:pPr algn="l" fontAlgn="b"/>
                      <a:r>
                        <a:rPr lang="en-US" sz="1000" u="none" strike="noStrike">
                          <a:effectLst/>
                        </a:rPr>
                        <a:t>LPAvsMPA</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58.2964</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11</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58.6166</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58.0579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58.2147</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58.298</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58.2421</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58.349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58.2412</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58.6014</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58.0466</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0.1</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1.5</a:t>
                      </a:r>
                      <a:endParaRPr lang="en-US" sz="1000" b="0" i="0" u="none" strike="noStrike">
                        <a:solidFill>
                          <a:srgbClr val="000000"/>
                        </a:solidFill>
                        <a:effectLst/>
                        <a:latin typeface="Calibri" panose="020F0502020204030204" pitchFamily="34" charset="0"/>
                      </a:endParaRPr>
                    </a:p>
                  </a:txBody>
                  <a:tcPr marL="8802" marR="8802" marT="8802" marB="0" anchor="b"/>
                </a:tc>
                <a:extLst>
                  <a:ext uri="{0D108BD9-81ED-4DB2-BD59-A6C34878D82A}">
                    <a16:rowId xmlns:a16="http://schemas.microsoft.com/office/drawing/2014/main" val="2085003519"/>
                  </a:ext>
                </a:extLst>
              </a:tr>
              <a:tr h="352418">
                <a:tc>
                  <a:txBody>
                    <a:bodyPr/>
                    <a:lstStyle/>
                    <a:p>
                      <a:pPr algn="l" fontAlgn="b"/>
                      <a:r>
                        <a:rPr lang="en-US" sz="1000" u="none" strike="noStrike">
                          <a:effectLst/>
                        </a:rPr>
                        <a:t>LPAvsMPA</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30</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58.9721</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15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59.3399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58.9432</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58.6331</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58.8346</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59.205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58.8766</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59.215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58.8416</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58.8595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0.1</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1.5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0.5</a:t>
                      </a:r>
                      <a:endParaRPr lang="en-US" sz="1000" b="0" i="0" u="none" strike="noStrike">
                        <a:solidFill>
                          <a:srgbClr val="000000"/>
                        </a:solidFill>
                        <a:effectLst/>
                        <a:latin typeface="Calibri" panose="020F0502020204030204" pitchFamily="34" charset="0"/>
                      </a:endParaRPr>
                    </a:p>
                  </a:txBody>
                  <a:tcPr marL="8802" marR="8802" marT="8802" marB="0" anchor="b"/>
                </a:tc>
                <a:extLst>
                  <a:ext uri="{0D108BD9-81ED-4DB2-BD59-A6C34878D82A}">
                    <a16:rowId xmlns:a16="http://schemas.microsoft.com/office/drawing/2014/main" val="1653661228"/>
                  </a:ext>
                </a:extLst>
              </a:tr>
              <a:tr h="352418">
                <a:tc>
                  <a:txBody>
                    <a:bodyPr/>
                    <a:lstStyle/>
                    <a:p>
                      <a:pPr algn="l" fontAlgn="b"/>
                      <a:r>
                        <a:rPr lang="en-US" sz="1000" u="none" strike="noStrike">
                          <a:effectLst/>
                        </a:rPr>
                        <a:t>LPAvsMPA</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50</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58.5047</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11</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58.6309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58.8187</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58.0644</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58.4058</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58.6617</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58.4465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58.7429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58.3442</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58.427</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0.5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1.5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0.5</a:t>
                      </a:r>
                      <a:endParaRPr lang="en-US" sz="1000" b="0" i="0" u="none" strike="noStrike">
                        <a:solidFill>
                          <a:srgbClr val="000000"/>
                        </a:solidFill>
                        <a:effectLst/>
                        <a:latin typeface="Calibri" panose="020F0502020204030204" pitchFamily="34" charset="0"/>
                      </a:endParaRPr>
                    </a:p>
                  </a:txBody>
                  <a:tcPr marL="8802" marR="8802" marT="8802" marB="0" anchor="b"/>
                </a:tc>
                <a:extLst>
                  <a:ext uri="{0D108BD9-81ED-4DB2-BD59-A6C34878D82A}">
                    <a16:rowId xmlns:a16="http://schemas.microsoft.com/office/drawing/2014/main" val="1026017213"/>
                  </a:ext>
                </a:extLst>
              </a:tr>
              <a:tr h="352418">
                <a:tc>
                  <a:txBody>
                    <a:bodyPr/>
                    <a:lstStyle/>
                    <a:p>
                      <a:pPr algn="l" fontAlgn="b"/>
                      <a:r>
                        <a:rPr lang="en-US" sz="1000" u="none" strike="noStrike">
                          <a:effectLst/>
                        </a:rPr>
                        <a:t>MPAvsLPA</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22.3871</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16</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23.0468</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21.9512</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22.1633</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21.6662</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22.4414</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23.0537</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22.8366</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22.1986</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22.1261</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0.1</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0.5</a:t>
                      </a:r>
                      <a:endParaRPr lang="en-US" sz="1000" b="0" i="0" u="none" strike="noStrike">
                        <a:solidFill>
                          <a:srgbClr val="000000"/>
                        </a:solidFill>
                        <a:effectLst/>
                        <a:latin typeface="Calibri" panose="020F0502020204030204" pitchFamily="34" charset="0"/>
                      </a:endParaRPr>
                    </a:p>
                  </a:txBody>
                  <a:tcPr marL="8802" marR="8802" marT="8802" marB="0" anchor="b"/>
                </a:tc>
                <a:extLst>
                  <a:ext uri="{0D108BD9-81ED-4DB2-BD59-A6C34878D82A}">
                    <a16:rowId xmlns:a16="http://schemas.microsoft.com/office/drawing/2014/main" val="630284968"/>
                  </a:ext>
                </a:extLst>
              </a:tr>
              <a:tr h="352418">
                <a:tc>
                  <a:txBody>
                    <a:bodyPr/>
                    <a:lstStyle/>
                    <a:p>
                      <a:pPr algn="l" fontAlgn="b"/>
                      <a:r>
                        <a:rPr lang="en-US" sz="1000" u="none" strike="noStrike">
                          <a:effectLst/>
                        </a:rPr>
                        <a:t>MPAvsLPA</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30</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22.5379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22.5379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22.5379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22.5379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22.5379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22.5379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22.5379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22.5379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22.5379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22.5379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8802" marR="8802" marT="8802" marB="0" anchor="b"/>
                </a:tc>
                <a:extLst>
                  <a:ext uri="{0D108BD9-81ED-4DB2-BD59-A6C34878D82A}">
                    <a16:rowId xmlns:a16="http://schemas.microsoft.com/office/drawing/2014/main" val="739547104"/>
                  </a:ext>
                </a:extLst>
              </a:tr>
              <a:tr h="352418">
                <a:tc>
                  <a:txBody>
                    <a:bodyPr/>
                    <a:lstStyle/>
                    <a:p>
                      <a:pPr algn="l" fontAlgn="b"/>
                      <a:r>
                        <a:rPr lang="en-US" sz="1000" u="none" strike="noStrike">
                          <a:effectLst/>
                        </a:rPr>
                        <a:t>MPAvsLPA</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50</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22.5379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22.5379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22.5379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22.5379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22.5379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22.5379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22.5379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22.5379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22.5379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22.5379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a:t>
                      </a:r>
                      <a:endParaRPr lang="en-US" sz="1000" b="0" i="0" u="none" strike="noStrike">
                        <a:solidFill>
                          <a:srgbClr val="000000"/>
                        </a:solidFill>
                        <a:effectLst/>
                        <a:latin typeface="Calibri" panose="020F0502020204030204" pitchFamily="34" charset="0"/>
                      </a:endParaRPr>
                    </a:p>
                  </a:txBody>
                  <a:tcPr marL="8802" marR="8802" marT="8802" marB="0" anchor="b"/>
                </a:tc>
                <a:extLst>
                  <a:ext uri="{0D108BD9-81ED-4DB2-BD59-A6C34878D82A}">
                    <a16:rowId xmlns:a16="http://schemas.microsoft.com/office/drawing/2014/main" val="2149805411"/>
                  </a:ext>
                </a:extLst>
              </a:tr>
              <a:tr h="197509">
                <a:tc>
                  <a:txBody>
                    <a:bodyPr/>
                    <a:lstStyle/>
                    <a:p>
                      <a:pPr algn="l" fontAlgn="b"/>
                      <a:r>
                        <a:rPr lang="en-US" sz="1000" u="none" strike="noStrike">
                          <a:effectLst/>
                        </a:rPr>
                        <a:t>SPTvsLPT</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52.1637</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14</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52.2522</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51.8544</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52.3846</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52.1234</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52.1215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52.2462</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52.2512</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52.1715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52.0683</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0.9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0.5</a:t>
                      </a:r>
                      <a:endParaRPr lang="en-US" sz="1000" b="0" i="0" u="none" strike="noStrike">
                        <a:solidFill>
                          <a:srgbClr val="000000"/>
                        </a:solidFill>
                        <a:effectLst/>
                        <a:latin typeface="Calibri" panose="020F0502020204030204" pitchFamily="34" charset="0"/>
                      </a:endParaRPr>
                    </a:p>
                  </a:txBody>
                  <a:tcPr marL="8802" marR="8802" marT="8802" marB="0" anchor="b"/>
                </a:tc>
                <a:extLst>
                  <a:ext uri="{0D108BD9-81ED-4DB2-BD59-A6C34878D82A}">
                    <a16:rowId xmlns:a16="http://schemas.microsoft.com/office/drawing/2014/main" val="2719200837"/>
                  </a:ext>
                </a:extLst>
              </a:tr>
              <a:tr h="197509">
                <a:tc>
                  <a:txBody>
                    <a:bodyPr/>
                    <a:lstStyle/>
                    <a:p>
                      <a:pPr algn="l" fontAlgn="b"/>
                      <a:r>
                        <a:rPr lang="en-US" sz="1000" u="none" strike="noStrike">
                          <a:effectLst/>
                        </a:rPr>
                        <a:t>SPTvsLPT</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30</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51.7064</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12</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51.5226</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51.4665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52.1302</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51.4715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51.9568</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51.691</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51.6702</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51.7857</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51.6635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0.1</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1.5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1.5</a:t>
                      </a:r>
                      <a:endParaRPr lang="en-US" sz="1000" b="0" i="0" u="none" strike="noStrike">
                        <a:solidFill>
                          <a:srgbClr val="000000"/>
                        </a:solidFill>
                        <a:effectLst/>
                        <a:latin typeface="Calibri" panose="020F0502020204030204" pitchFamily="34" charset="0"/>
                      </a:endParaRPr>
                    </a:p>
                  </a:txBody>
                  <a:tcPr marL="8802" marR="8802" marT="8802" marB="0" anchor="b"/>
                </a:tc>
                <a:extLst>
                  <a:ext uri="{0D108BD9-81ED-4DB2-BD59-A6C34878D82A}">
                    <a16:rowId xmlns:a16="http://schemas.microsoft.com/office/drawing/2014/main" val="2062201408"/>
                  </a:ext>
                </a:extLst>
              </a:tr>
              <a:tr h="197509">
                <a:tc>
                  <a:txBody>
                    <a:bodyPr/>
                    <a:lstStyle/>
                    <a:p>
                      <a:pPr algn="l" fontAlgn="b"/>
                      <a:r>
                        <a:rPr lang="en-US" sz="1000" u="none" strike="noStrike">
                          <a:effectLst/>
                        </a:rPr>
                        <a:t>SPTvsLPT</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50</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52.1433</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11</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51.769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52.4324</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52.2284</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51.5889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52.2021</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52.6389</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52.0091</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52.1104</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52.3105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0.5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2.5</a:t>
                      </a:r>
                      <a:endParaRPr lang="en-US" sz="1000" b="0" i="0" u="none" strike="noStrike">
                        <a:solidFill>
                          <a:srgbClr val="000000"/>
                        </a:solidFill>
                        <a:effectLst/>
                        <a:latin typeface="Calibri" panose="020F0502020204030204" pitchFamily="34" charset="0"/>
                      </a:endParaRPr>
                    </a:p>
                  </a:txBody>
                  <a:tcPr marL="8802" marR="8802" marT="8802" marB="0" anchor="b"/>
                </a:tc>
                <a:extLst>
                  <a:ext uri="{0D108BD9-81ED-4DB2-BD59-A6C34878D82A}">
                    <a16:rowId xmlns:a16="http://schemas.microsoft.com/office/drawing/2014/main" val="247753176"/>
                  </a:ext>
                </a:extLst>
              </a:tr>
              <a:tr h="197509">
                <a:tc>
                  <a:txBody>
                    <a:bodyPr/>
                    <a:lstStyle/>
                    <a:p>
                      <a:pPr algn="l" fontAlgn="b"/>
                      <a:r>
                        <a:rPr lang="en-US" sz="1000" u="none" strike="noStrike">
                          <a:effectLst/>
                        </a:rPr>
                        <a:t>RESULTS</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10.83333333</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46.21207</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46.16008</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46.21197</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46.07731</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46.24221</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46.26458</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46.22808</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46.18327</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46.17277</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0.1</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2.5</a:t>
                      </a:r>
                      <a:endParaRPr lang="en-US" sz="1000" b="0" i="0" u="none" strike="noStrike">
                        <a:solidFill>
                          <a:srgbClr val="000000"/>
                        </a:solidFill>
                        <a:effectLst/>
                        <a:latin typeface="Calibri" panose="020F0502020204030204" pitchFamily="34" charset="0"/>
                      </a:endParaRPr>
                    </a:p>
                  </a:txBody>
                  <a:tcPr marL="8802" marR="8802" marT="8802" marB="0" anchor="b"/>
                </a:tc>
                <a:tc>
                  <a:txBody>
                    <a:bodyPr/>
                    <a:lstStyle/>
                    <a:p>
                      <a:pPr algn="r" fontAlgn="b"/>
                      <a:r>
                        <a:rPr lang="en-US" sz="1000" u="none" strike="noStrike">
                          <a:effectLst/>
                        </a:rPr>
                        <a:t>0.5</a:t>
                      </a:r>
                      <a:endParaRPr lang="en-US" sz="1000" b="0" i="0" u="none" strike="noStrike">
                        <a:solidFill>
                          <a:srgbClr val="000000"/>
                        </a:solidFill>
                        <a:effectLst/>
                        <a:latin typeface="Calibri" panose="020F0502020204030204" pitchFamily="34" charset="0"/>
                      </a:endParaRPr>
                    </a:p>
                  </a:txBody>
                  <a:tcPr marL="8802" marR="8802" marT="8802" marB="0" anchor="b"/>
                </a:tc>
                <a:extLst>
                  <a:ext uri="{0D108BD9-81ED-4DB2-BD59-A6C34878D82A}">
                    <a16:rowId xmlns:a16="http://schemas.microsoft.com/office/drawing/2014/main" val="2007861043"/>
                  </a:ext>
                </a:extLst>
              </a:tr>
            </a:tbl>
          </a:graphicData>
        </a:graphic>
      </p:graphicFrame>
    </p:spTree>
    <p:extLst>
      <p:ext uri="{BB962C8B-B14F-4D97-AF65-F5344CB8AC3E}">
        <p14:creationId xmlns:p14="http://schemas.microsoft.com/office/powerpoint/2010/main" val="1290333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C6B9-7F4D-4551-AB38-83821F964091}"/>
              </a:ext>
            </a:extLst>
          </p:cNvPr>
          <p:cNvSpPr>
            <a:spLocks noGrp="1"/>
          </p:cNvSpPr>
          <p:nvPr>
            <p:ph type="title"/>
          </p:nvPr>
        </p:nvSpPr>
        <p:spPr/>
        <p:txBody>
          <a:bodyPr/>
          <a:lstStyle/>
          <a:p>
            <a:r>
              <a:rPr lang="es-MX" dirty="0"/>
              <a:t>Resultados </a:t>
            </a:r>
            <a:endParaRPr lang="en-US" dirty="0"/>
          </a:p>
        </p:txBody>
      </p:sp>
      <p:sp>
        <p:nvSpPr>
          <p:cNvPr id="3" name="Content Placeholder 2">
            <a:extLst>
              <a:ext uri="{FF2B5EF4-FFF2-40B4-BE49-F238E27FC236}">
                <a16:creationId xmlns:a16="http://schemas.microsoft.com/office/drawing/2014/main" id="{FCB2BA34-188A-4F6E-8807-C21FBD72551F}"/>
              </a:ext>
            </a:extLst>
          </p:cNvPr>
          <p:cNvSpPr>
            <a:spLocks noGrp="1"/>
          </p:cNvSpPr>
          <p:nvPr>
            <p:ph idx="1"/>
          </p:nvPr>
        </p:nvSpPr>
        <p:spPr>
          <a:xfrm>
            <a:off x="838200" y="1431729"/>
            <a:ext cx="10515600" cy="5061145"/>
          </a:xfrm>
        </p:spPr>
        <p:txBody>
          <a:bodyPr>
            <a:normAutofit lnSpcReduction="10000"/>
          </a:bodyPr>
          <a:lstStyle/>
          <a:p>
            <a:pPr marL="0" indent="0">
              <a:buNone/>
            </a:pPr>
            <a:r>
              <a:rPr lang="es-MX" dirty="0"/>
              <a:t>Contando todos los resultados obtenemos lo siguiente:</a:t>
            </a:r>
          </a:p>
          <a:p>
            <a:r>
              <a:rPr lang="es-MX" dirty="0"/>
              <a:t>Mejor número de partículas: 10</a:t>
            </a:r>
          </a:p>
          <a:p>
            <a:r>
              <a:rPr lang="es-MX" dirty="0"/>
              <a:t>Mejor UF: 0.1</a:t>
            </a:r>
          </a:p>
          <a:p>
            <a:r>
              <a:rPr lang="es-MX" dirty="0"/>
              <a:t>Mejor GC: 2.5</a:t>
            </a:r>
          </a:p>
          <a:p>
            <a:r>
              <a:rPr lang="es-MX" dirty="0"/>
              <a:t>Mejor SC: 0.5 </a:t>
            </a:r>
          </a:p>
          <a:p>
            <a:pPr marL="0" indent="0">
              <a:buNone/>
            </a:pPr>
            <a:r>
              <a:rPr lang="en-US" dirty="0" err="1"/>
              <a:t>Contando</a:t>
            </a:r>
            <a:r>
              <a:rPr lang="en-US" dirty="0"/>
              <a:t> </a:t>
            </a:r>
            <a:r>
              <a:rPr lang="en-US" dirty="0" err="1"/>
              <a:t>solamente</a:t>
            </a:r>
            <a:r>
              <a:rPr lang="en-US" dirty="0"/>
              <a:t> las </a:t>
            </a:r>
            <a:r>
              <a:rPr lang="en-US" dirty="0" err="1"/>
              <a:t>pruebas</a:t>
            </a:r>
            <a:r>
              <a:rPr lang="en-US" dirty="0"/>
              <a:t> de SPT y LPT </a:t>
            </a:r>
            <a:r>
              <a:rPr lang="en-US" dirty="0" err="1"/>
              <a:t>obtenemos</a:t>
            </a:r>
            <a:r>
              <a:rPr lang="en-US" dirty="0"/>
              <a:t> lo </a:t>
            </a:r>
            <a:r>
              <a:rPr lang="en-US" dirty="0" err="1"/>
              <a:t>siguiente</a:t>
            </a:r>
            <a:r>
              <a:rPr lang="en-US" dirty="0"/>
              <a:t>:</a:t>
            </a:r>
          </a:p>
          <a:p>
            <a:r>
              <a:rPr lang="es-MX" dirty="0"/>
              <a:t>Mejor número de partículas: 10</a:t>
            </a:r>
          </a:p>
          <a:p>
            <a:r>
              <a:rPr lang="es-MX" dirty="0"/>
              <a:t>Mejor UF: 0.9</a:t>
            </a:r>
          </a:p>
          <a:p>
            <a:r>
              <a:rPr lang="es-MX" dirty="0"/>
              <a:t>Mejor GC: 2.5 (muy poca diferencia contra 1.5)</a:t>
            </a:r>
          </a:p>
          <a:p>
            <a:r>
              <a:rPr lang="es-MX" dirty="0"/>
              <a:t>Mejor SC: 2.5</a:t>
            </a:r>
          </a:p>
          <a:p>
            <a:pPr marL="0" indent="0">
              <a:buNone/>
            </a:pPr>
            <a:endParaRPr lang="es-MX" dirty="0"/>
          </a:p>
        </p:txBody>
      </p:sp>
    </p:spTree>
    <p:extLst>
      <p:ext uri="{BB962C8B-B14F-4D97-AF65-F5344CB8AC3E}">
        <p14:creationId xmlns:p14="http://schemas.microsoft.com/office/powerpoint/2010/main" val="3807625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F6E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ncil and paper&#10;&#10;Description automatically generated">
            <a:extLst>
              <a:ext uri="{FF2B5EF4-FFF2-40B4-BE49-F238E27FC236}">
                <a16:creationId xmlns:a16="http://schemas.microsoft.com/office/drawing/2014/main" id="{165957AD-BC81-460F-A71A-09DC441EFE62}"/>
              </a:ext>
            </a:extLst>
          </p:cNvPr>
          <p:cNvPicPr>
            <a:picLocks noChangeAspect="1"/>
          </p:cNvPicPr>
          <p:nvPr/>
        </p:nvPicPr>
        <p:blipFill rotWithShape="1">
          <a:blip r:embed="rId3"/>
          <a:srcRect l="9231" t="11673" r="6875" b="7056"/>
          <a:stretch/>
        </p:blipFill>
        <p:spPr>
          <a:xfrm>
            <a:off x="984118" y="806874"/>
            <a:ext cx="10223763" cy="5571066"/>
          </a:xfrm>
          <a:prstGeom prst="rect">
            <a:avLst/>
          </a:prstGeom>
        </p:spPr>
      </p:pic>
    </p:spTree>
    <p:extLst>
      <p:ext uri="{BB962C8B-B14F-4D97-AF65-F5344CB8AC3E}">
        <p14:creationId xmlns:p14="http://schemas.microsoft.com/office/powerpoint/2010/main" val="110043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9C1FB-17ED-4E44-9F01-DC28163FD5E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032F762-D97C-4ED2-A2A6-565B219AFE33}"/>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271FC369-3A90-45BD-A79E-010A5ADA868C}"/>
              </a:ext>
            </a:extLst>
          </p:cNvPr>
          <p:cNvPicPr>
            <a:picLocks noChangeAspect="1"/>
          </p:cNvPicPr>
          <p:nvPr/>
        </p:nvPicPr>
        <p:blipFill rotWithShape="1">
          <a:blip r:embed="rId3"/>
          <a:srcRect l="9577" t="12084" r="8038" b="8082"/>
          <a:stretch/>
        </p:blipFill>
        <p:spPr>
          <a:xfrm>
            <a:off x="9046" y="198783"/>
            <a:ext cx="12182954" cy="6637491"/>
          </a:xfrm>
          <a:prstGeom prst="rect">
            <a:avLst/>
          </a:prstGeom>
        </p:spPr>
      </p:pic>
    </p:spTree>
    <p:extLst>
      <p:ext uri="{BB962C8B-B14F-4D97-AF65-F5344CB8AC3E}">
        <p14:creationId xmlns:p14="http://schemas.microsoft.com/office/powerpoint/2010/main" val="3208057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F6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BECD44E-657E-42B7-B5CD-D48413A56F84}"/>
              </a:ext>
            </a:extLst>
          </p:cNvPr>
          <p:cNvPicPr>
            <a:picLocks noChangeAspect="1"/>
          </p:cNvPicPr>
          <p:nvPr/>
        </p:nvPicPr>
        <p:blipFill rotWithShape="1">
          <a:blip r:embed="rId3"/>
          <a:srcRect l="9577" t="12494" r="9999" b="7877"/>
          <a:stretch/>
        </p:blipFill>
        <p:spPr>
          <a:xfrm>
            <a:off x="1094501" y="643467"/>
            <a:ext cx="10002998" cy="5571066"/>
          </a:xfrm>
          <a:prstGeom prst="rect">
            <a:avLst/>
          </a:prstGeom>
        </p:spPr>
      </p:pic>
    </p:spTree>
    <p:extLst>
      <p:ext uri="{BB962C8B-B14F-4D97-AF65-F5344CB8AC3E}">
        <p14:creationId xmlns:p14="http://schemas.microsoft.com/office/powerpoint/2010/main" val="1127867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6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044BD79E-24DB-4AAB-B9FA-CDC016363186}"/>
              </a:ext>
            </a:extLst>
          </p:cNvPr>
          <p:cNvPicPr>
            <a:picLocks noGrp="1" noChangeAspect="1"/>
          </p:cNvPicPr>
          <p:nvPr>
            <p:ph idx="1"/>
          </p:nvPr>
        </p:nvPicPr>
        <p:blipFill rotWithShape="1">
          <a:blip r:embed="rId3"/>
          <a:srcRect l="8803" t="11978" r="7469" b="10896"/>
          <a:stretch/>
        </p:blipFill>
        <p:spPr>
          <a:xfrm>
            <a:off x="663908" y="614403"/>
            <a:ext cx="10864183" cy="5629193"/>
          </a:xfrm>
          <a:prstGeom prst="rect">
            <a:avLst/>
          </a:prstGeom>
        </p:spPr>
      </p:pic>
      <p:sp>
        <p:nvSpPr>
          <p:cNvPr id="11" name="Rectangle 10">
            <a:extLst>
              <a:ext uri="{FF2B5EF4-FFF2-40B4-BE49-F238E27FC236}">
                <a16:creationId xmlns:a16="http://schemas.microsoft.com/office/drawing/2014/main" id="{4C61BD32-7542-4D52-BA5A-3ADE869BF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5603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F6B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728D367-40C3-4F6D-B965-CBF352300E6E}"/>
              </a:ext>
            </a:extLst>
          </p:cNvPr>
          <p:cNvPicPr>
            <a:picLocks noChangeAspect="1"/>
          </p:cNvPicPr>
          <p:nvPr/>
        </p:nvPicPr>
        <p:blipFill rotWithShape="1">
          <a:blip r:embed="rId3"/>
          <a:srcRect l="8885" t="11673" r="8962" b="8288"/>
          <a:stretch/>
        </p:blipFill>
        <p:spPr>
          <a:xfrm>
            <a:off x="1013148" y="643467"/>
            <a:ext cx="10165704" cy="5571066"/>
          </a:xfrm>
          <a:prstGeom prst="rect">
            <a:avLst/>
          </a:prstGeom>
        </p:spPr>
      </p:pic>
    </p:spTree>
    <p:extLst>
      <p:ext uri="{BB962C8B-B14F-4D97-AF65-F5344CB8AC3E}">
        <p14:creationId xmlns:p14="http://schemas.microsoft.com/office/powerpoint/2010/main" val="1705878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F6B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E4737F1-A93A-4854-B84B-F1CE64AA47FD}"/>
              </a:ext>
            </a:extLst>
          </p:cNvPr>
          <p:cNvPicPr>
            <a:picLocks noChangeAspect="1"/>
          </p:cNvPicPr>
          <p:nvPr/>
        </p:nvPicPr>
        <p:blipFill rotWithShape="1">
          <a:blip r:embed="rId3"/>
          <a:srcRect l="9000" t="11674" r="6875" b="8082"/>
          <a:stretch/>
        </p:blipFill>
        <p:spPr>
          <a:xfrm>
            <a:off x="904434" y="643467"/>
            <a:ext cx="10383131" cy="5571066"/>
          </a:xfrm>
          <a:prstGeom prst="rect">
            <a:avLst/>
          </a:prstGeom>
        </p:spPr>
      </p:pic>
    </p:spTree>
    <p:extLst>
      <p:ext uri="{BB962C8B-B14F-4D97-AF65-F5344CB8AC3E}">
        <p14:creationId xmlns:p14="http://schemas.microsoft.com/office/powerpoint/2010/main" val="2049378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886A4-EA9A-42E3-BCB3-5F1460F4366E}"/>
              </a:ext>
            </a:extLst>
          </p:cNvPr>
          <p:cNvSpPr>
            <a:spLocks noGrp="1"/>
          </p:cNvSpPr>
          <p:nvPr>
            <p:ph type="title"/>
          </p:nvPr>
        </p:nvSpPr>
        <p:spPr/>
        <p:txBody>
          <a:bodyPr/>
          <a:lstStyle/>
          <a:p>
            <a:endParaRPr lang="en-US"/>
          </a:p>
        </p:txBody>
      </p:sp>
      <p:pic>
        <p:nvPicPr>
          <p:cNvPr id="5" name="Content Placeholder 4" descr="A close up of a fence&#10;&#10;Description automatically generated">
            <a:extLst>
              <a:ext uri="{FF2B5EF4-FFF2-40B4-BE49-F238E27FC236}">
                <a16:creationId xmlns:a16="http://schemas.microsoft.com/office/drawing/2014/main" id="{6248470A-50BC-4908-A0F3-215974A6DB4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365125"/>
            <a:ext cx="11844997" cy="5645017"/>
          </a:xfrm>
        </p:spPr>
      </p:pic>
    </p:spTree>
    <p:extLst>
      <p:ext uri="{BB962C8B-B14F-4D97-AF65-F5344CB8AC3E}">
        <p14:creationId xmlns:p14="http://schemas.microsoft.com/office/powerpoint/2010/main" val="1744471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F6B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26F8352-26E0-4E8A-A75B-0E2997D5DF70}"/>
              </a:ext>
            </a:extLst>
          </p:cNvPr>
          <p:cNvPicPr>
            <a:picLocks noChangeAspect="1"/>
          </p:cNvPicPr>
          <p:nvPr/>
        </p:nvPicPr>
        <p:blipFill rotWithShape="1">
          <a:blip r:embed="rId3"/>
          <a:srcRect l="9231" t="11673" r="6875" b="7467"/>
          <a:stretch/>
        </p:blipFill>
        <p:spPr>
          <a:xfrm>
            <a:off x="958134" y="643467"/>
            <a:ext cx="10275732" cy="5571066"/>
          </a:xfrm>
          <a:prstGeom prst="rect">
            <a:avLst/>
          </a:prstGeom>
        </p:spPr>
      </p:pic>
    </p:spTree>
    <p:extLst>
      <p:ext uri="{BB962C8B-B14F-4D97-AF65-F5344CB8AC3E}">
        <p14:creationId xmlns:p14="http://schemas.microsoft.com/office/powerpoint/2010/main" val="3748389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598</Words>
  <Application>Microsoft Office PowerPoint</Application>
  <PresentationFormat>Widescreen</PresentationFormat>
  <Paragraphs>260</Paragraphs>
  <Slides>14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Resultados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nufo</dc:creator>
  <cp:lastModifiedBy>nufo</cp:lastModifiedBy>
  <cp:revision>7</cp:revision>
  <dcterms:created xsi:type="dcterms:W3CDTF">2020-02-11T17:16:18Z</dcterms:created>
  <dcterms:modified xsi:type="dcterms:W3CDTF">2020-02-11T18:16:02Z</dcterms:modified>
</cp:coreProperties>
</file>