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Relationship Id="rId5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youtube.com/v/UOUWq_fmywU" TargetMode="External"/><Relationship Id="rId4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Sentimental Gathering App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Ayush Jain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Galgotias College of Engineering and Technology,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Noida.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THANK YOU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Problem Statement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As a part of research group that is working to find the interest levels of the students according to the time of the day and subject being taught, envision a mobile app which takes the sentiment of the class as a whole.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Sentiments differ every moment in lectures like some students might like the theory parts of the lecture, while others might like numerical parts of the lecture.</a:t>
            </a:r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N</a:t>
            </a:r>
            <a:r>
              <a:rPr lang="en" sz="2400"/>
              <a:t>ature of students First bench students have different behavior compare to the last bencher.</a:t>
            </a:r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Can’t ask for user inputs.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my app do 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Detect the sentimental of the whole class by using facial emotion of every students in class for a sequence of images taken time to time.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The emotion from the face is converted into a color and then placed in the location where face was detected.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At the end we can view the emotions of all students sitting at different level throughout the lecture.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hatsApp Image 2017-01-15 at 13.08.27.jpe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lcsnap-00001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343" y="0"/>
            <a:ext cx="29003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lcsnap-00002.jp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143" y="0"/>
            <a:ext cx="29003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17-01-15 at 12.53.51.jpeg"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 title="xx0nl 4kic4">
            <a:hlinkClick r:id="rId3"/>
          </p:cNvPr>
          <p:cNvSpPr/>
          <p:nvPr/>
        </p:nvSpPr>
        <p:spPr>
          <a:xfrm>
            <a:off x="311700" y="0"/>
            <a:ext cx="8699400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1000"/>
              </a:spcBef>
              <a:buSzPct val="100000"/>
            </a:pPr>
            <a:r>
              <a:rPr lang="en" sz="2400"/>
              <a:t>Help to detect sentiment of a class as a whole as well as in </a:t>
            </a:r>
            <a:r>
              <a:rPr lang="en" sz="2400"/>
              <a:t>individual</a:t>
            </a:r>
            <a:r>
              <a:rPr lang="en" sz="2400"/>
              <a:t> level.</a:t>
            </a:r>
          </a:p>
          <a:p>
            <a:pPr indent="-381000" lvl="0" marL="457200">
              <a:spcBef>
                <a:spcPts val="1000"/>
              </a:spcBef>
              <a:buSzPct val="100000"/>
            </a:pPr>
            <a:r>
              <a:rPr lang="en" sz="2400"/>
              <a:t>Analysis at what point students sentiments change.</a:t>
            </a:r>
          </a:p>
          <a:p>
            <a:pPr lvl="0">
              <a:spcBef>
                <a:spcPts val="100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Applications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In </a:t>
            </a:r>
            <a:r>
              <a:rPr lang="en" sz="2400"/>
              <a:t>Shopping Complexes, to detect effect of discounts.</a:t>
            </a:r>
          </a:p>
          <a:p>
            <a:pPr indent="-3810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In Cinemas, to review movies on basis of its genre.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In Office, to analyse employee reactions.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