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950FA-3BC1-4058-9568-C7DDC058F311}" v="885" dt="2021-05-04T20:52:11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ecc79f6aca695d2" providerId="LiveId" clId="{6ABB5D46-BC09-4A96-B89B-EBE187678EA7}"/>
    <pc:docChg chg="custSel modSld">
      <pc:chgData name="" userId="decc79f6aca695d2" providerId="LiveId" clId="{6ABB5D46-BC09-4A96-B89B-EBE187678EA7}" dt="2021-05-05T17:10:16.857" v="59" actId="1076"/>
      <pc:docMkLst>
        <pc:docMk/>
      </pc:docMkLst>
      <pc:sldChg chg="modSp">
        <pc:chgData name="" userId="decc79f6aca695d2" providerId="LiveId" clId="{6ABB5D46-BC09-4A96-B89B-EBE187678EA7}" dt="2021-05-05T15:13:27.751" v="50" actId="20577"/>
        <pc:sldMkLst>
          <pc:docMk/>
          <pc:sldMk cId="2935284478" sldId="268"/>
        </pc:sldMkLst>
        <pc:spChg chg="mod">
          <ac:chgData name="" userId="decc79f6aca695d2" providerId="LiveId" clId="{6ABB5D46-BC09-4A96-B89B-EBE187678EA7}" dt="2021-05-05T15:13:27.751" v="50" actId="20577"/>
          <ac:spMkLst>
            <pc:docMk/>
            <pc:sldMk cId="2935284478" sldId="268"/>
            <ac:spMk id="2" creationId="{00000000-0000-0000-0000-000000000000}"/>
          </ac:spMkLst>
        </pc:spChg>
      </pc:sldChg>
      <pc:sldChg chg="modSp">
        <pc:chgData name="" userId="decc79f6aca695d2" providerId="LiveId" clId="{6ABB5D46-BC09-4A96-B89B-EBE187678EA7}" dt="2021-05-05T15:13:55.863" v="54" actId="20577"/>
        <pc:sldMkLst>
          <pc:docMk/>
          <pc:sldMk cId="2996931242" sldId="270"/>
        </pc:sldMkLst>
        <pc:spChg chg="mod">
          <ac:chgData name="" userId="decc79f6aca695d2" providerId="LiveId" clId="{6ABB5D46-BC09-4A96-B89B-EBE187678EA7}" dt="2021-05-05T15:13:55.863" v="54" actId="20577"/>
          <ac:spMkLst>
            <pc:docMk/>
            <pc:sldMk cId="2996931242" sldId="270"/>
            <ac:spMk id="2" creationId="{C8415316-11D9-4E37-AC02-CB89ADEBF9D8}"/>
          </ac:spMkLst>
        </pc:spChg>
      </pc:sldChg>
      <pc:sldChg chg="addSp delSp modSp">
        <pc:chgData name="" userId="decc79f6aca695d2" providerId="LiveId" clId="{6ABB5D46-BC09-4A96-B89B-EBE187678EA7}" dt="2021-05-05T17:10:16.857" v="59" actId="1076"/>
        <pc:sldMkLst>
          <pc:docMk/>
          <pc:sldMk cId="3515378279" sldId="271"/>
        </pc:sldMkLst>
        <pc:spChg chg="add mod">
          <ac:chgData name="" userId="decc79f6aca695d2" providerId="LiveId" clId="{6ABB5D46-BC09-4A96-B89B-EBE187678EA7}" dt="2021-05-04T20:55:42.583" v="31" actId="207"/>
          <ac:spMkLst>
            <pc:docMk/>
            <pc:sldMk cId="3515378279" sldId="271"/>
            <ac:spMk id="6" creationId="{2B00760A-D9A7-4133-B5BF-21E8B4EFE4F8}"/>
          </ac:spMkLst>
        </pc:spChg>
        <pc:picChg chg="add del mod">
          <ac:chgData name="" userId="decc79f6aca695d2" providerId="LiveId" clId="{6ABB5D46-BC09-4A96-B89B-EBE187678EA7}" dt="2021-05-05T17:10:11.763" v="57" actId="478"/>
          <ac:picMkLst>
            <pc:docMk/>
            <pc:sldMk cId="3515378279" sldId="271"/>
            <ac:picMk id="7" creationId="{2F6D51FA-4A72-43CB-9C55-9AF1E50C630A}"/>
          </ac:picMkLst>
        </pc:picChg>
        <pc:picChg chg="add mod">
          <ac:chgData name="" userId="decc79f6aca695d2" providerId="LiveId" clId="{6ABB5D46-BC09-4A96-B89B-EBE187678EA7}" dt="2021-05-05T17:10:16.857" v="59" actId="1076"/>
          <ac:picMkLst>
            <pc:docMk/>
            <pc:sldMk cId="3515378279" sldId="271"/>
            <ac:picMk id="8" creationId="{3F4E36A1-CAA5-443A-BE4E-B050B5A976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0FD14-B795-4841-9FAE-34D10C00D2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E34ED-A495-4E2E-83D2-35818818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3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6046265"/>
            <a:ext cx="4650699" cy="34491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8590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6046265"/>
            <a:ext cx="4650699" cy="34491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657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16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32119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5820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63795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ts val="23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190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915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6637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90BD-5C70-4671-B7C1-2D582546B7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E203-F8D4-4230-8A39-C2D40B32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1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05/03</a:t>
            </a:r>
          </a:p>
          <a:p>
            <a:r>
              <a:rPr lang="en-US" dirty="0"/>
              <a:t>Group 5: Gnanadeep Chinnabathini  &amp; </a:t>
            </a:r>
          </a:p>
          <a:p>
            <a:r>
              <a:rPr lang="en-US" dirty="0"/>
              <a:t>                  Yingjie Chen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130530"/>
            <a:ext cx="6492241" cy="1787791"/>
          </a:xfrm>
        </p:spPr>
        <p:txBody>
          <a:bodyPr>
            <a:normAutofit/>
          </a:bodyPr>
          <a:lstStyle/>
          <a:p>
            <a:r>
              <a:rPr lang="en-US" cap="none" dirty="0" err="1"/>
              <a:t>Semeion</a:t>
            </a:r>
            <a:r>
              <a:rPr lang="en-US" cap="none" dirty="0"/>
              <a:t> Digit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352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C1A62B-0C35-4402-9800-52E91E0CE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Structure of the dataset: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1593 rows, 266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Exploratory model building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Classification methods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(naïve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bayes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kNN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SVM, Neural 	Networks)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Selecting test samples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8486FB-84EB-4C49-9A72-F3A6D7A7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the </a:t>
            </a:r>
            <a:r>
              <a:rPr lang="en-US" dirty="0" err="1"/>
              <a:t>Semeion</a:t>
            </a:r>
            <a:r>
              <a:rPr lang="en-US" dirty="0"/>
              <a:t>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FDEEE-9DE2-4E7A-BC4A-2FCB300831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07" y="2189263"/>
            <a:ext cx="3215891" cy="34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15316-11D9-4E37-AC02-CB89ADEB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468" y="2189264"/>
            <a:ext cx="4422980" cy="1124334"/>
          </a:xfrm>
        </p:spPr>
        <p:txBody>
          <a:bodyPr/>
          <a:lstStyle/>
          <a:p>
            <a:r>
              <a:rPr lang="en-US" b="1" dirty="0"/>
              <a:t>All methods except naïve </a:t>
            </a:r>
            <a:r>
              <a:rPr lang="en-US" b="1" dirty="0" err="1"/>
              <a:t>bayes</a:t>
            </a:r>
            <a:r>
              <a:rPr lang="en-US" b="1" dirty="0"/>
              <a:t> gave an accuracy over 90%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D702E-7846-4A0E-AEEC-0CC3CC3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E85AF-1A5A-421C-8A6A-EF05278C4A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6" y="3523444"/>
            <a:ext cx="3099536" cy="21204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D13350-76E5-44AD-9D2A-EA779ACFA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74989"/>
              </p:ext>
            </p:extLst>
          </p:nvPr>
        </p:nvGraphicFramePr>
        <p:xfrm>
          <a:off x="3774974" y="3313598"/>
          <a:ext cx="1943100" cy="2540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81966131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01651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probability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04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0.993876088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33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0.938311083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671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0.998307026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216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0.9843912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797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0.9752526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9400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FDE6654-90B6-4E78-85ED-753AC9D0C6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3810" y="1848218"/>
            <a:ext cx="5885180" cy="170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ECB48-A72F-41F8-AE00-8D352A0E6A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53810" y="3830320"/>
            <a:ext cx="5356860" cy="1706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9B3EA-DCAD-477D-B3FA-16D6F5CAAB19}"/>
              </a:ext>
            </a:extLst>
          </p:cNvPr>
          <p:cNvSpPr txBox="1"/>
          <p:nvPr/>
        </p:nvSpPr>
        <p:spPr>
          <a:xfrm>
            <a:off x="982946" y="6023056"/>
            <a:ext cx="4638715" cy="37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kNN</a:t>
            </a:r>
            <a:r>
              <a:rPr lang="en-US" dirty="0"/>
              <a:t> (left) and SVM (right)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FDEA9-0623-422B-801F-5E604AA66D2E}"/>
              </a:ext>
            </a:extLst>
          </p:cNvPr>
          <p:cNvSpPr txBox="1"/>
          <p:nvPr/>
        </p:nvSpPr>
        <p:spPr>
          <a:xfrm>
            <a:off x="6353810" y="5721868"/>
            <a:ext cx="535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setups of neural networks, top: (16,8); bottom (64,32,16,8,1)</a:t>
            </a:r>
          </a:p>
        </p:txBody>
      </p:sp>
    </p:spTree>
    <p:extLst>
      <p:ext uri="{BB962C8B-B14F-4D97-AF65-F5344CB8AC3E}">
        <p14:creationId xmlns:p14="http://schemas.microsoft.com/office/powerpoint/2010/main" val="299693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32FA04-0ED2-4CEA-BAD7-BFF5F7B0A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Performing CV on SVM by training on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Tuning neural networks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010A5-E79D-4054-ACE7-D7A249BC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&amp; Further Improvement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6678C-39D5-4025-8EB2-F0D09B188B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18" y="2738287"/>
            <a:ext cx="4587875" cy="237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11DD7-23AC-41C0-B299-7CA88F2E5A94}"/>
              </a:ext>
            </a:extLst>
          </p:cNvPr>
          <p:cNvSpPr txBox="1"/>
          <p:nvPr/>
        </p:nvSpPr>
        <p:spPr>
          <a:xfrm>
            <a:off x="6367067" y="5248007"/>
            <a:ext cx="40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Cross-Validation Results on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00760A-D9A7-4133-B5BF-21E8B4EFE4F8}"/>
              </a:ext>
            </a:extLst>
          </p:cNvPr>
          <p:cNvSpPr/>
          <p:nvPr/>
        </p:nvSpPr>
        <p:spPr>
          <a:xfrm>
            <a:off x="468712" y="3275939"/>
            <a:ext cx="4707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tune.nnet</a:t>
            </a:r>
            <a:r>
              <a:rPr lang="en-US" dirty="0">
                <a:solidFill>
                  <a:schemeClr val="tx2"/>
                </a:solidFill>
              </a:rPr>
              <a:t>(x, y = NULL, data = NULL, size = NULL, decay = NULL, trace = FALSE, </a:t>
            </a:r>
            <a:r>
              <a:rPr lang="en-US" dirty="0" err="1">
                <a:solidFill>
                  <a:schemeClr val="tx2"/>
                </a:solidFill>
              </a:rPr>
              <a:t>tunecontrol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tune.control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nrepeat</a:t>
            </a:r>
            <a:r>
              <a:rPr lang="en-US" dirty="0">
                <a:solidFill>
                  <a:schemeClr val="tx2"/>
                </a:solidFill>
              </a:rPr>
              <a:t> = 5), ...)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</a:rPr>
              <a:t>best.nnet</a:t>
            </a:r>
            <a:r>
              <a:rPr lang="en-US" dirty="0">
                <a:solidFill>
                  <a:schemeClr val="tx2"/>
                </a:solidFill>
              </a:rPr>
              <a:t>(x, </a:t>
            </a:r>
            <a:r>
              <a:rPr lang="en-US" dirty="0" err="1">
                <a:solidFill>
                  <a:schemeClr val="tx2"/>
                </a:solidFill>
              </a:rPr>
              <a:t>tunecontrol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tune.control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nrepeat</a:t>
            </a:r>
            <a:r>
              <a:rPr lang="en-US" dirty="0">
                <a:solidFill>
                  <a:schemeClr val="tx2"/>
                </a:solidFill>
              </a:rPr>
              <a:t> = 5), ...)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E36A1-CAA5-443A-BE4E-B050B5A9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8" y="6013699"/>
            <a:ext cx="9015241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46785</TotalTime>
  <Words>175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Georgia</vt:lpstr>
      <vt:lpstr>LucidaGrande</vt:lpstr>
      <vt:lpstr>Times New Roman</vt:lpstr>
      <vt:lpstr>Office Theme</vt:lpstr>
      <vt:lpstr>UB Powerpoint Template</vt:lpstr>
      <vt:lpstr>Semeion Digit Classification</vt:lpstr>
      <vt:lpstr>Understanding of the Semeion Dataset</vt:lpstr>
      <vt:lpstr>Results &amp; Findings</vt:lpstr>
      <vt:lpstr>Difficulties &amp; Further Improvement 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propane to propylene</dc:title>
  <dc:creator>Huo, Siming</dc:creator>
  <cp:lastModifiedBy>Gnanadeep Ch</cp:lastModifiedBy>
  <cp:revision>75</cp:revision>
  <dcterms:created xsi:type="dcterms:W3CDTF">2018-04-16T14:46:36Z</dcterms:created>
  <dcterms:modified xsi:type="dcterms:W3CDTF">2021-05-05T17:10:24Z</dcterms:modified>
</cp:coreProperties>
</file>