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2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3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9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8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1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CA81-D44D-4FB7-B752-EDC39D2746F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04AB-6F03-4936-AB51-5294F4B63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5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Smart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Gas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Trolley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95536" y="699542"/>
            <a:ext cx="69487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Track cylinder weight | Sense gas leakage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4590" y="972325"/>
            <a:ext cx="3584130" cy="40466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773198"/>
            <a:ext cx="2232248" cy="416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7980">
            <a:off x="3776404" y="2883530"/>
            <a:ext cx="2756607" cy="2067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45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77925" y="452007"/>
            <a:ext cx="69487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Cloud Architecture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2" y="2172568"/>
            <a:ext cx="2302846" cy="162331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" idx="3"/>
          </p:cNvCxnSpPr>
          <p:nvPr/>
        </p:nvCxnSpPr>
        <p:spPr>
          <a:xfrm>
            <a:off x="2807718" y="2984227"/>
            <a:ext cx="3614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68" y="2698477"/>
            <a:ext cx="180975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78" y="2453523"/>
            <a:ext cx="1221725" cy="1230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19" y="1512679"/>
            <a:ext cx="783531" cy="783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02" y="3723228"/>
            <a:ext cx="739160" cy="1173827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1" idx="0"/>
          </p:cNvCxnSpPr>
          <p:nvPr/>
        </p:nvCxnSpPr>
        <p:spPr>
          <a:xfrm rot="5400000" flipH="1" flipV="1">
            <a:off x="4338942" y="3164810"/>
            <a:ext cx="414759" cy="702078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68" y="519522"/>
            <a:ext cx="1059582" cy="10595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84" y="483518"/>
            <a:ext cx="1131590" cy="113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44" y="2394570"/>
            <a:ext cx="584035" cy="8972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24" y="1980924"/>
            <a:ext cx="1395400" cy="9286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24" y="3945576"/>
            <a:ext cx="519522" cy="51952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193503" y="3048875"/>
            <a:ext cx="551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19" idx="1"/>
          </p:cNvCxnSpPr>
          <p:nvPr/>
        </p:nvCxnSpPr>
        <p:spPr>
          <a:xfrm rot="16200000" flipH="1">
            <a:off x="6027207" y="3239519"/>
            <a:ext cx="521251" cy="1410383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</p:cNvCxnSpPr>
          <p:nvPr/>
        </p:nvCxnSpPr>
        <p:spPr>
          <a:xfrm flipH="1" flipV="1">
            <a:off x="5582639" y="2279422"/>
            <a:ext cx="2" cy="174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582637" y="1425628"/>
            <a:ext cx="2" cy="174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>
            <a:off x="6239566" y="1049313"/>
            <a:ext cx="6740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59391" y="3723229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Load cells</a:t>
            </a:r>
            <a:endParaRPr lang="en-IN" sz="12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060" y="1912645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Router</a:t>
            </a:r>
            <a:endParaRPr lang="en-IN" sz="12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49736" y="348058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IoT device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(ESP8266)</a:t>
            </a:r>
            <a:endParaRPr lang="en-IN" sz="12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75730" y="4465098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Buzzer</a:t>
            </a:r>
            <a:endParaRPr lang="en-IN" sz="12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6445" y="1635646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Dashboard</a:t>
            </a:r>
            <a:endParaRPr lang="en-IN" sz="12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659" y="2662468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optional)</a:t>
            </a:r>
            <a:endParaRPr lang="en-IN" sz="12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 SemiConden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93" y="2317651"/>
            <a:ext cx="213284" cy="21328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826245" y="243876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H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 SemiConden" pitchFamily="34" charset="0"/>
              </a:rPr>
              <a:t>X-711</a:t>
            </a:r>
            <a:endParaRPr lang="en-IN" sz="12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Smart Gas Trolley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LPG Trolley</dc:title>
  <dc:creator>BAPPADITYA</dc:creator>
  <cp:lastModifiedBy>BAPPADITYA</cp:lastModifiedBy>
  <cp:revision>16</cp:revision>
  <dcterms:created xsi:type="dcterms:W3CDTF">2023-10-12T15:50:49Z</dcterms:created>
  <dcterms:modified xsi:type="dcterms:W3CDTF">2023-10-12T16:37:20Z</dcterms:modified>
</cp:coreProperties>
</file>