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62" r:id="rId3"/>
    <p:sldId id="273" r:id="rId4"/>
    <p:sldId id="277" r:id="rId5"/>
    <p:sldId id="275" r:id="rId6"/>
    <p:sldId id="297" r:id="rId7"/>
    <p:sldId id="279" r:id="rId8"/>
    <p:sldId id="281" r:id="rId9"/>
    <p:sldId id="298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6803" autoAdjust="0"/>
  </p:normalViewPr>
  <p:slideViewPr>
    <p:cSldViewPr>
      <p:cViewPr varScale="1">
        <p:scale>
          <a:sx n="71" d="100"/>
          <a:sy n="71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3EF3-339B-4428-AFC1-5C29719CB249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4879-E636-4107-97C1-DD6E83AFC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9780-6503-4934-99C8-7718696D1EE7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E2F7-2AC6-4F15-9861-F693554AAB5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4D0F-8EA0-40BF-A82E-50A7BDD6FD8E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7C72-1DB9-4007-A01A-93B48277E4B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3E3F-EE49-4D7E-8636-9687155D83F5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0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0540-A6BB-4CC3-A9CC-46D010BDBD32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A43-CF32-43C8-A21E-8FCB8148300E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FEDB-7F3A-4184-BBCA-D43962E89C5F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0A17-B438-4F47-9031-6B5399CD74CD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5E0F-35EE-4773-B9EA-5AAD3A77090B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3FD6-9E8A-4EB9-8A57-1AFAC714A574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7402-ADB0-4657-8B50-9E871222B41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6D5C-78C2-4206-A5EE-3A8E37E5E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6200"/>
            <a:ext cx="8229600" cy="1143000"/>
          </a:xfr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Giới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thiệu</a:t>
            </a:r>
            <a:r>
              <a:rPr lang="en-US" dirty="0" smtClean="0">
                <a:solidFill>
                  <a:srgbClr val="7030A0"/>
                </a:solidFill>
              </a:rPr>
              <a:t> HTML5 &amp; CSS3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742013"/>
            <a:ext cx="4343400" cy="289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52600" y="5714997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</a:rPr>
              <a:t>Giảng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err="1" smtClean="0">
                <a:solidFill>
                  <a:srgbClr val="C00000"/>
                </a:solidFill>
              </a:rPr>
              <a:t>viên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smtClean="0">
                <a:solidFill>
                  <a:srgbClr val="C00000"/>
                </a:solidFill>
              </a:rPr>
              <a:t>: Lương Bá Hợp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CSS3 media queries </a:t>
            </a:r>
          </a:p>
          <a:p>
            <a:r>
              <a:rPr lang="en-US" sz="3600" dirty="0" err="1" smtClean="0"/>
              <a:t>Sử</a:t>
            </a:r>
            <a:r>
              <a:rPr lang="en-US" sz="3600" dirty="0" smtClean="0"/>
              <a:t> dụng CSS3 media queries </a:t>
            </a:r>
            <a:r>
              <a:rPr lang="en-US" sz="3600" dirty="0" err="1" smtClean="0"/>
              <a:t>để</a:t>
            </a:r>
            <a:r>
              <a:rPr lang="en-US" sz="3600" dirty="0" smtClean="0"/>
              <a:t> </a:t>
            </a:r>
            <a:r>
              <a:rPr lang="en-US" sz="3600" dirty="0" err="1" smtClean="0"/>
              <a:t>cung</a:t>
            </a:r>
            <a:r>
              <a:rPr lang="en-US" sz="3600" dirty="0" smtClean="0"/>
              <a:t> </a:t>
            </a:r>
            <a:r>
              <a:rPr lang="en-US" sz="3600" dirty="0" err="1" smtClean="0"/>
              <a:t>cấp</a:t>
            </a:r>
            <a:r>
              <a:rPr lang="en-US" sz="3600" dirty="0" smtClean="0"/>
              <a:t> layout </a:t>
            </a:r>
            <a:r>
              <a:rPr lang="en-US" sz="3600" dirty="0" err="1" smtClean="0"/>
              <a:t>phù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layout mobile </a:t>
            </a:r>
          </a:p>
          <a:p>
            <a:endParaRPr lang="en-US" sz="3600" dirty="0" smtClean="0">
              <a:solidFill>
                <a:srgbClr val="7030A0"/>
              </a:solidFill>
            </a:endParaRPr>
          </a:p>
          <a:p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1" y="3458378"/>
            <a:ext cx="7010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HTML5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600200"/>
            <a:ext cx="828675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93289"/>
            <a:ext cx="2857500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58456" y="4713001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</a:rPr>
              <a:t>HTML5 </a:t>
            </a:r>
            <a:r>
              <a:rPr lang="en-US" sz="4400" b="1" dirty="0" err="1" smtClean="0">
                <a:solidFill>
                  <a:schemeClr val="tx2"/>
                </a:solidFill>
              </a:rPr>
              <a:t>làm</a:t>
            </a:r>
            <a:r>
              <a:rPr lang="en-US" sz="4400" b="1" dirty="0" smtClean="0">
                <a:solidFill>
                  <a:schemeClr val="tx2"/>
                </a:solidFill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</a:rPr>
              <a:t>được</a:t>
            </a:r>
            <a:r>
              <a:rPr lang="en-US" sz="4400" b="1" dirty="0" smtClean="0">
                <a:solidFill>
                  <a:schemeClr val="tx2"/>
                </a:solidFill>
              </a:rPr>
              <a:t> </a:t>
            </a:r>
            <a:r>
              <a:rPr lang="en-US" sz="4400" b="1" dirty="0" err="1" smtClean="0">
                <a:solidFill>
                  <a:schemeClr val="tx2"/>
                </a:solidFill>
              </a:rPr>
              <a:t>gì</a:t>
            </a:r>
            <a:r>
              <a:rPr lang="en-US" sz="4400" b="1" dirty="0" smtClean="0">
                <a:solidFill>
                  <a:schemeClr val="tx2"/>
                </a:solidFill>
              </a:rPr>
              <a:t> ?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HTML5 layout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513634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  HTML5 </a:t>
            </a:r>
            <a:r>
              <a:rPr lang="en-US" sz="2800" b="1" dirty="0" err="1" smtClean="0">
                <a:solidFill>
                  <a:schemeClr val="tx2"/>
                </a:solidFill>
              </a:rPr>
              <a:t>giới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thiệu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một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số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thẻ</a:t>
            </a:r>
            <a:r>
              <a:rPr lang="en-US" sz="2800" b="1" dirty="0" smtClean="0">
                <a:solidFill>
                  <a:schemeClr val="tx2"/>
                </a:solidFill>
              </a:rPr>
              <a:t> / </a:t>
            </a:r>
            <a:r>
              <a:rPr lang="en-US" sz="2800" b="1" dirty="0" err="1" smtClean="0">
                <a:solidFill>
                  <a:schemeClr val="tx2"/>
                </a:solidFill>
              </a:rPr>
              <a:t>thành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phần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mới</a:t>
            </a:r>
            <a:r>
              <a:rPr lang="en-US" sz="2800" b="1" dirty="0" smtClean="0">
                <a:solidFill>
                  <a:schemeClr val="tx2"/>
                </a:solidFill>
              </a:rPr>
              <a:t> .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716" y="1995188"/>
            <a:ext cx="8583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Giúp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cấu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</a:rPr>
              <a:t>trúc</a:t>
            </a:r>
            <a:r>
              <a:rPr lang="en-US" sz="2800" b="1" dirty="0" smtClean="0">
                <a:solidFill>
                  <a:schemeClr val="tx2"/>
                </a:solidFill>
              </a:rPr>
              <a:t> website </a:t>
            </a:r>
            <a:r>
              <a:rPr lang="en-US" sz="2800" b="1" dirty="0" err="1" smtClean="0">
                <a:solidFill>
                  <a:schemeClr val="tx2"/>
                </a:solidFill>
              </a:rPr>
              <a:t>được</a:t>
            </a:r>
            <a:r>
              <a:rPr lang="en-US" sz="2800" b="1" dirty="0" smtClean="0">
                <a:solidFill>
                  <a:schemeClr val="tx2"/>
                </a:solidFill>
              </a:rPr>
              <a:t> logic </a:t>
            </a:r>
            <a:r>
              <a:rPr lang="en-US" sz="2800" b="1" dirty="0" err="1" smtClean="0">
                <a:solidFill>
                  <a:schemeClr val="tx2"/>
                </a:solidFill>
              </a:rPr>
              <a:t>hơn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5" y="2547163"/>
            <a:ext cx="6400800" cy="42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&lt;video&gt; </a:t>
            </a:r>
            <a:r>
              <a:rPr lang="en-US" b="1" dirty="0" err="1" smtClean="0">
                <a:solidFill>
                  <a:schemeClr val="tx2"/>
                </a:solidFill>
              </a:rPr>
              <a:t>và</a:t>
            </a:r>
            <a:r>
              <a:rPr lang="en-US" b="1" dirty="0" smtClean="0">
                <a:solidFill>
                  <a:schemeClr val="tx2"/>
                </a:solidFill>
              </a:rPr>
              <a:t> &lt;audio&gt;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video </a:t>
            </a:r>
            <a:r>
              <a:rPr lang="en-US" dirty="0" err="1" smtClean="0"/>
              <a:t>và</a:t>
            </a:r>
            <a:r>
              <a:rPr lang="en-US" dirty="0" smtClean="0"/>
              <a:t> file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dụng </a:t>
            </a:r>
            <a:r>
              <a:rPr lang="en-US" dirty="0" err="1" smtClean="0"/>
              <a:t>tới</a:t>
            </a:r>
            <a:r>
              <a:rPr lang="en-US" dirty="0" smtClean="0"/>
              <a:t> plugin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69808"/>
              </p:ext>
            </p:extLst>
          </p:nvPr>
        </p:nvGraphicFramePr>
        <p:xfrm>
          <a:off x="0" y="4054736"/>
          <a:ext cx="9144000" cy="228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58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Video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Âm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thanh</a:t>
                      </a:r>
                      <a:endParaRPr lang="en-US" sz="2800" dirty="0"/>
                    </a:p>
                  </a:txBody>
                  <a:tcPr/>
                </a:tc>
              </a:tr>
              <a:tr h="176694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4559507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624466"/>
            <a:ext cx="3506045" cy="18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Web form</a:t>
            </a:r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form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80456"/>
            <a:ext cx="8300049" cy="22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Web form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validation </a:t>
            </a:r>
            <a:r>
              <a:rPr lang="en-US" smtClean="0"/>
              <a:t>form </a:t>
            </a:r>
            <a:r>
              <a:rPr lang="en-US"/>
              <a:t>(</a:t>
            </a:r>
            <a:r>
              <a:rPr lang="en-US" smtClean="0"/>
              <a:t>required)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09581"/>
            <a:ext cx="6781800" cy="40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II .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8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Border-radius</a:t>
            </a:r>
          </a:p>
          <a:p>
            <a:r>
              <a:rPr lang="en-US" dirty="0" smtClean="0"/>
              <a:t>Border-radius 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4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-border-radius : </a:t>
            </a:r>
            <a:r>
              <a:rPr lang="en-US" dirty="0" err="1" smtClean="0"/>
              <a:t>giúp</a:t>
            </a:r>
            <a:r>
              <a:rPr lang="en-US" dirty="0" smtClean="0"/>
              <a:t> IE9+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-border-radius :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6439"/>
            <a:ext cx="9144000" cy="21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CSS3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67" y="1600200"/>
            <a:ext cx="88392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tx2"/>
                </a:solidFill>
              </a:rPr>
              <a:t>CSS3 </a:t>
            </a:r>
            <a:r>
              <a:rPr lang="en-US" b="1" dirty="0" smtClean="0">
                <a:solidFill>
                  <a:schemeClr val="tx2"/>
                </a:solidFill>
              </a:rPr>
              <a:t>gradient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6D5C-78C2-4206-A5EE-3A8E37E5EA6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8802329" cy="30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220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Giới thiệu HTML5 &amp; CSS3</vt:lpstr>
      <vt:lpstr>I .Tìm hiểu HTML5 </vt:lpstr>
      <vt:lpstr>1 .Thẻ HTML5 layout mới </vt:lpstr>
      <vt:lpstr>2 .Một số thành phần mới</vt:lpstr>
      <vt:lpstr>2 .Một số thành phần mới</vt:lpstr>
      <vt:lpstr>2 .Một số thành phần mới</vt:lpstr>
      <vt:lpstr>II .Tìm hiểu CSS3</vt:lpstr>
      <vt:lpstr>Một số thuộc tính mới trong CSS3</vt:lpstr>
      <vt:lpstr>Một số thuộc tính mới trong CSS3</vt:lpstr>
      <vt:lpstr>Một số thuộc tính mới trong CSS3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Principles and Paradigms</dc:title>
  <dc:creator>Kenzo</dc:creator>
  <cp:lastModifiedBy>Chicken So Ciu</cp:lastModifiedBy>
  <cp:revision>158</cp:revision>
  <dcterms:created xsi:type="dcterms:W3CDTF">2013-08-04T01:27:03Z</dcterms:created>
  <dcterms:modified xsi:type="dcterms:W3CDTF">2015-11-12T10:45:55Z</dcterms:modified>
</cp:coreProperties>
</file>