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307" r:id="rId3"/>
    <p:sldId id="294" r:id="rId4"/>
    <p:sldId id="295" r:id="rId5"/>
    <p:sldId id="296" r:id="rId6"/>
    <p:sldId id="297" r:id="rId7"/>
    <p:sldId id="298" r:id="rId8"/>
    <p:sldId id="300" r:id="rId9"/>
    <p:sldId id="303" r:id="rId10"/>
    <p:sldId id="30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1829" autoAdjust="0"/>
  </p:normalViewPr>
  <p:slideViewPr>
    <p:cSldViewPr>
      <p:cViewPr>
        <p:scale>
          <a:sx n="71" d="100"/>
          <a:sy n="71" d="100"/>
        </p:scale>
        <p:origin x="-132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F3EF3-339B-4428-AFC1-5C29719CB24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4879-E636-4107-97C1-DD6E83AF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4879-E636-4107-97C1-DD6E83AFC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 err="1" smtClean="0">
                <a:solidFill>
                  <a:srgbClr val="FF0000"/>
                </a:solidFill>
              </a:rPr>
              <a:t>Hình</a:t>
            </a:r>
            <a:r>
              <a:rPr lang="en-US" sz="1800" i="1" dirty="0" smtClean="0">
                <a:solidFill>
                  <a:srgbClr val="FF0000"/>
                </a:solidFill>
              </a:rPr>
              <a:t> minh </a:t>
            </a:r>
            <a:r>
              <a:rPr lang="en-US" sz="1800" i="1" dirty="0" err="1" smtClean="0">
                <a:solidFill>
                  <a:srgbClr val="FF0000"/>
                </a:solidFill>
              </a:rPr>
              <a:t>hoạ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</a:rPr>
              <a:t>các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</a:rPr>
              <a:t>thẻ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</a:rPr>
              <a:t>phân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</a:rPr>
              <a:t>vùng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</a:rPr>
              <a:t>lớn</a:t>
            </a:r>
            <a:r>
              <a:rPr lang="en-US" sz="1800" i="1" dirty="0" smtClean="0">
                <a:solidFill>
                  <a:srgbClr val="FF0000"/>
                </a:solidFill>
              </a:rPr>
              <a:t> , chi </a:t>
            </a:r>
            <a:r>
              <a:rPr lang="en-US" sz="1800" i="1" dirty="0" err="1" smtClean="0">
                <a:solidFill>
                  <a:srgbClr val="FF0000"/>
                </a:solidFill>
              </a:rPr>
              <a:t>tiết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</a:rPr>
              <a:t>bên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</a:rPr>
              <a:t>trong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</a:rPr>
              <a:t>mọi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</a:rPr>
              <a:t>người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err="1" smtClean="0">
                <a:solidFill>
                  <a:srgbClr val="FF0000"/>
                </a:solidFill>
              </a:rPr>
              <a:t>tự</a:t>
            </a:r>
            <a:r>
              <a:rPr lang="en-US" sz="1800" i="1" dirty="0" smtClean="0">
                <a:solidFill>
                  <a:srgbClr val="FF0000"/>
                </a:solidFill>
              </a:rPr>
              <a:t> code </a:t>
            </a:r>
            <a:r>
              <a:rPr lang="en-US" sz="1800" i="1" dirty="0" err="1" smtClean="0">
                <a:solidFill>
                  <a:srgbClr val="FF0000"/>
                </a:solidFill>
              </a:rPr>
              <a:t>thêm</a:t>
            </a:r>
            <a:r>
              <a:rPr lang="en-US" sz="1800" i="1" dirty="0" smtClean="0">
                <a:solidFill>
                  <a:srgbClr val="FF0000"/>
                </a:solidFill>
              </a:rPr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4879-E636-4107-97C1-DD6E83AFC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4879-E636-4107-97C1-DD6E83AFC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4879-E636-4107-97C1-DD6E83AFC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780-6503-4934-99C8-7718696D1EE7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E2F7-2AC6-4F15-9861-F693554AAB51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4D0F-8EA0-40BF-A82E-50A7BDD6FD8E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C72-1DB9-4007-A01A-93B48277E4B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3E3F-EE49-4D7E-8636-9687155D83F5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0540-A6BB-4CC3-A9CC-46D010BDBD32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A43-CF32-43C8-A21E-8FCB8148300E}" type="datetime1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FEDB-7F3A-4184-BBCA-D43962E89C5F}" type="datetime1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0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A17-B438-4F47-9031-6B5399CD74CD}" type="datetime1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E0F-35EE-4773-B9EA-5AAD3A77090B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3FD6-9E8A-4EB9-8A57-1AFAC714A574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7402-ADB0-4657-8B50-9E871222B41B}" type="datetime1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6200"/>
            <a:ext cx="8229600" cy="11430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Cắt</a:t>
            </a:r>
            <a:r>
              <a:rPr lang="en-US" dirty="0" smtClean="0">
                <a:solidFill>
                  <a:srgbClr val="7030A0"/>
                </a:solidFill>
              </a:rPr>
              <a:t> HTML CSS </a:t>
            </a:r>
            <a:r>
              <a:rPr lang="en-US" dirty="0" err="1" smtClean="0">
                <a:solidFill>
                  <a:srgbClr val="7030A0"/>
                </a:solidFill>
              </a:rPr>
              <a:t>từ</a:t>
            </a:r>
            <a:r>
              <a:rPr lang="en-US" dirty="0" smtClean="0">
                <a:solidFill>
                  <a:srgbClr val="7030A0"/>
                </a:solidFill>
              </a:rPr>
              <a:t> PSD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2600" y="5714997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</a:rPr>
              <a:t>Giảng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viên</a:t>
            </a:r>
            <a:r>
              <a:rPr lang="en-US" sz="3600" b="1" dirty="0" smtClean="0">
                <a:solidFill>
                  <a:srgbClr val="C00000"/>
                </a:solidFill>
              </a:rPr>
              <a:t> : </a:t>
            </a:r>
            <a:r>
              <a:rPr lang="en-US" sz="3600" b="1" dirty="0" err="1" smtClean="0">
                <a:solidFill>
                  <a:srgbClr val="C00000"/>
                </a:solidFill>
              </a:rPr>
              <a:t>Lương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Bá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Hợp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2" y="685800"/>
            <a:ext cx="6811493" cy="27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Bước</a:t>
            </a:r>
            <a:r>
              <a:rPr lang="en-US" b="1" dirty="0" smtClean="0">
                <a:solidFill>
                  <a:srgbClr val="002060"/>
                </a:solidFill>
              </a:rPr>
              <a:t> 5 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err="1" smtClean="0">
                <a:solidFill>
                  <a:srgbClr val="002060"/>
                </a:solidFill>
              </a:rPr>
              <a:t>Xây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dựng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các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trang</a:t>
            </a:r>
            <a:r>
              <a:rPr lang="en-US" dirty="0" smtClean="0">
                <a:solidFill>
                  <a:srgbClr val="002060"/>
                </a:solidFill>
              </a:rPr>
              <a:t> con  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002060"/>
                </a:solidFill>
              </a:rPr>
              <a:t>Một</a:t>
            </a:r>
            <a:r>
              <a:rPr lang="en-US" dirty="0" smtClean="0">
                <a:solidFill>
                  <a:srgbClr val="002060"/>
                </a:solidFill>
              </a:rPr>
              <a:t>  website </a:t>
            </a:r>
            <a:r>
              <a:rPr lang="en-US" dirty="0" err="1" smtClean="0">
                <a:solidFill>
                  <a:srgbClr val="002060"/>
                </a:solidFill>
              </a:rPr>
              <a:t>thông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thường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bao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gồm</a:t>
            </a:r>
            <a:r>
              <a:rPr lang="en-US" dirty="0" smtClean="0">
                <a:solidFill>
                  <a:srgbClr val="002060"/>
                </a:solidFill>
              </a:rPr>
              <a:t> : </a:t>
            </a:r>
            <a:r>
              <a:rPr lang="en-US" dirty="0" err="1" smtClean="0">
                <a:solidFill>
                  <a:srgbClr val="002060"/>
                </a:solidFill>
              </a:rPr>
              <a:t>trang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chủ</a:t>
            </a:r>
            <a:r>
              <a:rPr lang="en-US" dirty="0" smtClean="0">
                <a:solidFill>
                  <a:srgbClr val="002060"/>
                </a:solidFill>
              </a:rPr>
              <a:t> (Home page ) </a:t>
            </a:r>
            <a:r>
              <a:rPr lang="en-US" dirty="0" err="1" smtClean="0">
                <a:solidFill>
                  <a:srgbClr val="002060"/>
                </a:solidFill>
              </a:rPr>
              <a:t>và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các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trang</a:t>
            </a:r>
            <a:r>
              <a:rPr lang="en-US" dirty="0" smtClean="0">
                <a:solidFill>
                  <a:srgbClr val="002060"/>
                </a:solidFill>
              </a:rPr>
              <a:t> con (</a:t>
            </a:r>
            <a:r>
              <a:rPr lang="en-US" dirty="0" err="1" smtClean="0">
                <a:solidFill>
                  <a:srgbClr val="002060"/>
                </a:solidFill>
              </a:rPr>
              <a:t>danh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mục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bài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viết</a:t>
            </a:r>
            <a:r>
              <a:rPr lang="en-US" dirty="0" smtClean="0">
                <a:solidFill>
                  <a:srgbClr val="002060"/>
                </a:solidFill>
              </a:rPr>
              <a:t> , chi </a:t>
            </a:r>
            <a:r>
              <a:rPr lang="en-US" dirty="0" err="1" smtClean="0">
                <a:solidFill>
                  <a:srgbClr val="002060"/>
                </a:solidFill>
              </a:rPr>
              <a:t>tiết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bài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viết</a:t>
            </a:r>
            <a:r>
              <a:rPr lang="en-US" dirty="0" smtClean="0">
                <a:solidFill>
                  <a:srgbClr val="002060"/>
                </a:solidFill>
              </a:rPr>
              <a:t> , </a:t>
            </a:r>
            <a:r>
              <a:rPr lang="en-US" dirty="0" err="1" smtClean="0">
                <a:solidFill>
                  <a:srgbClr val="002060"/>
                </a:solidFill>
              </a:rPr>
              <a:t>đăng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kí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…).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002060"/>
                </a:solidFill>
              </a:rPr>
              <a:t>Vì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vậy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sau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khi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hoàn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thiện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được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trang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chủ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của</a:t>
            </a:r>
            <a:r>
              <a:rPr lang="en-US" dirty="0" smtClean="0">
                <a:solidFill>
                  <a:srgbClr val="002060"/>
                </a:solidFill>
              </a:rPr>
              <a:t> website </a:t>
            </a:r>
            <a:r>
              <a:rPr lang="en-US" dirty="0" err="1" smtClean="0">
                <a:solidFill>
                  <a:srgbClr val="002060"/>
                </a:solidFill>
              </a:rPr>
              <a:t>việc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tiếp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theo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hoàn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thiện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các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trang</a:t>
            </a:r>
            <a:r>
              <a:rPr lang="en-US" dirty="0" smtClean="0">
                <a:solidFill>
                  <a:srgbClr val="002060"/>
                </a:solidFill>
              </a:rPr>
              <a:t> con </a:t>
            </a:r>
          </a:p>
          <a:p>
            <a:pPr>
              <a:buFontTx/>
              <a:buChar char="-"/>
            </a:pPr>
            <a:endParaRPr lang="en-US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en-US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 .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diện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của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một</a:t>
            </a:r>
            <a:r>
              <a:rPr lang="en-US" dirty="0" smtClean="0">
                <a:solidFill>
                  <a:srgbClr val="002060"/>
                </a:solidFill>
              </a:rPr>
              <a:t> website </a:t>
            </a:r>
            <a:r>
              <a:rPr lang="en-US" dirty="0" err="1" smtClean="0">
                <a:solidFill>
                  <a:srgbClr val="002060"/>
                </a:solidFill>
              </a:rPr>
              <a:t>bất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kì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sẽ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được</a:t>
            </a:r>
            <a:r>
              <a:rPr lang="en-US" dirty="0" smtClean="0">
                <a:solidFill>
                  <a:srgbClr val="002060"/>
                </a:solidFill>
              </a:rPr>
              <a:t> Web Designer </a:t>
            </a:r>
            <a:r>
              <a:rPr lang="en-US" dirty="0" err="1" smtClean="0">
                <a:solidFill>
                  <a:srgbClr val="002060"/>
                </a:solidFill>
              </a:rPr>
              <a:t>xây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dựng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</a:rPr>
              <a:t>trên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phần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mềm</a:t>
            </a:r>
            <a:r>
              <a:rPr lang="en-US" dirty="0" smtClean="0">
                <a:solidFill>
                  <a:srgbClr val="002060"/>
                </a:solidFill>
              </a:rPr>
              <a:t> Photoshop </a:t>
            </a:r>
            <a:r>
              <a:rPr lang="en-US" dirty="0" err="1" smtClean="0">
                <a:solidFill>
                  <a:srgbClr val="002060"/>
                </a:solidFill>
              </a:rPr>
              <a:t>và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xuất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ra</a:t>
            </a:r>
            <a:r>
              <a:rPr lang="en-US" dirty="0" smtClean="0">
                <a:solidFill>
                  <a:srgbClr val="002060"/>
                </a:solidFill>
              </a:rPr>
              <a:t> file </a:t>
            </a:r>
            <a:r>
              <a:rPr lang="en-US" dirty="0" err="1" smtClean="0">
                <a:solidFill>
                  <a:srgbClr val="002060"/>
                </a:solidFill>
              </a:rPr>
              <a:t>có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đuôi</a:t>
            </a:r>
            <a:r>
              <a:rPr lang="en-US" dirty="0" smtClean="0">
                <a:solidFill>
                  <a:srgbClr val="002060"/>
                </a:solidFill>
              </a:rPr>
              <a:t> .PSD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</a:rPr>
              <a:t>Sau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khi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nhận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bản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thiết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kế</a:t>
            </a:r>
            <a:r>
              <a:rPr lang="en-US" dirty="0" smtClean="0">
                <a:solidFill>
                  <a:srgbClr val="002060"/>
                </a:solidFill>
              </a:rPr>
              <a:t> (.</a:t>
            </a:r>
            <a:r>
              <a:rPr lang="en-US" dirty="0" err="1" smtClean="0">
                <a:solidFill>
                  <a:srgbClr val="002060"/>
                </a:solidFill>
              </a:rPr>
              <a:t>psd</a:t>
            </a:r>
            <a:r>
              <a:rPr lang="en-US" dirty="0" smtClean="0">
                <a:solidFill>
                  <a:srgbClr val="002060"/>
                </a:solidFill>
              </a:rPr>
              <a:t>) , </a:t>
            </a:r>
            <a:r>
              <a:rPr lang="en-US" dirty="0" err="1" smtClean="0">
                <a:solidFill>
                  <a:srgbClr val="002060"/>
                </a:solidFill>
              </a:rPr>
              <a:t>Lập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trình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viên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sẽ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sử</a:t>
            </a:r>
            <a:r>
              <a:rPr lang="en-US" dirty="0" smtClean="0">
                <a:solidFill>
                  <a:srgbClr val="002060"/>
                </a:solidFill>
              </a:rPr>
              <a:t> dụng </a:t>
            </a:r>
            <a:r>
              <a:rPr lang="en-US" dirty="0" err="1" smtClean="0">
                <a:solidFill>
                  <a:srgbClr val="002060"/>
                </a:solidFill>
              </a:rPr>
              <a:t>kiến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thức</a:t>
            </a:r>
            <a:r>
              <a:rPr lang="en-US" dirty="0" smtClean="0">
                <a:solidFill>
                  <a:srgbClr val="002060"/>
                </a:solidFill>
              </a:rPr>
              <a:t> HTML CSS </a:t>
            </a:r>
            <a:r>
              <a:rPr lang="en-US" dirty="0" err="1" smtClean="0">
                <a:solidFill>
                  <a:srgbClr val="002060"/>
                </a:solidFill>
              </a:rPr>
              <a:t>để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tạo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giao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diện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</a:rPr>
              <a:t>tĩnh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cho</a:t>
            </a:r>
            <a:r>
              <a:rPr lang="en-US" dirty="0" smtClean="0">
                <a:solidFill>
                  <a:srgbClr val="002060"/>
                </a:solidFill>
              </a:rPr>
              <a:t> website (.html) </a:t>
            </a:r>
            <a:r>
              <a:rPr lang="en-US" dirty="0" err="1" smtClean="0">
                <a:solidFill>
                  <a:srgbClr val="002060"/>
                </a:solidFill>
              </a:rPr>
              <a:t>từ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bản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thiết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kế</a:t>
            </a:r>
            <a:r>
              <a:rPr lang="en-US" dirty="0" smtClean="0">
                <a:solidFill>
                  <a:srgbClr val="002060"/>
                </a:solidFill>
              </a:rPr>
              <a:t>  (.</a:t>
            </a:r>
            <a:r>
              <a:rPr lang="en-US" dirty="0" err="1" smtClean="0">
                <a:solidFill>
                  <a:srgbClr val="002060"/>
                </a:solidFill>
              </a:rPr>
              <a:t>psd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</a:rPr>
              <a:t>Đây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kiến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thức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nền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tảng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bất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kì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trình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viên</a:t>
            </a:r>
            <a:r>
              <a:rPr lang="en-US" dirty="0" smtClean="0">
                <a:solidFill>
                  <a:srgbClr val="002060"/>
                </a:solidFill>
              </a:rPr>
              <a:t> website </a:t>
            </a:r>
            <a:r>
              <a:rPr lang="en-US" dirty="0" err="1" smtClean="0">
                <a:solidFill>
                  <a:srgbClr val="002060"/>
                </a:solidFill>
              </a:rPr>
              <a:t>nào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cũng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bỏ</a:t>
            </a:r>
            <a:r>
              <a:rPr lang="en-US" dirty="0" smtClean="0">
                <a:solidFill>
                  <a:srgbClr val="FF0000"/>
                </a:solidFill>
              </a:rPr>
              <a:t> qua 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 .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b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 . File </a:t>
            </a:r>
            <a:r>
              <a:rPr lang="en-US" dirty="0" err="1" smtClean="0">
                <a:solidFill>
                  <a:srgbClr val="002060"/>
                </a:solidFill>
              </a:rPr>
              <a:t>giao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err="1" smtClean="0">
                <a:solidFill>
                  <a:srgbClr val="002060"/>
                </a:solidFill>
              </a:rPr>
              <a:t>diện</a:t>
            </a:r>
            <a:r>
              <a:rPr lang="en-US" smtClean="0">
                <a:solidFill>
                  <a:srgbClr val="002060"/>
                </a:solidFill>
              </a:rPr>
              <a:t> (</a:t>
            </a:r>
            <a:r>
              <a:rPr lang="en-US" dirty="0" smtClean="0">
                <a:solidFill>
                  <a:srgbClr val="002060"/>
                </a:solidFill>
              </a:rPr>
              <a:t>PSD)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21223"/>
            <a:ext cx="35814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2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 .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b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2 . </a:t>
            </a:r>
            <a:r>
              <a:rPr lang="en-US" dirty="0" err="1" smtClean="0">
                <a:solidFill>
                  <a:srgbClr val="002060"/>
                </a:solidFill>
              </a:rPr>
              <a:t>Phần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mềm</a:t>
            </a:r>
            <a:r>
              <a:rPr lang="en-US" dirty="0" smtClean="0">
                <a:solidFill>
                  <a:srgbClr val="002060"/>
                </a:solidFill>
              </a:rPr>
              <a:t> Photoshop</a:t>
            </a:r>
          </a:p>
          <a:p>
            <a:pPr marL="0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Link download , </a:t>
            </a:r>
            <a:r>
              <a:rPr lang="en-US" dirty="0" err="1" smtClean="0">
                <a:solidFill>
                  <a:srgbClr val="002060"/>
                </a:solidFill>
              </a:rPr>
              <a:t>hướng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dẫn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cài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đặt</a:t>
            </a:r>
            <a:r>
              <a:rPr lang="en-US" dirty="0" smtClean="0">
                <a:solidFill>
                  <a:srgbClr val="002060"/>
                </a:solidFill>
              </a:rPr>
              <a:t> Photoshop CS6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http</a:t>
            </a:r>
            <a:r>
              <a:rPr lang="en-US" sz="2000" b="1" i="1" dirty="0">
                <a:solidFill>
                  <a:srgbClr val="FF0000"/>
                </a:solidFill>
              </a:rPr>
              <a:t>://sinhvienit.net/forum/adobe-photoshop-cs6-full-crack.208139.html</a:t>
            </a:r>
            <a:endParaRPr lang="en-US" sz="20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 .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b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2 . </a:t>
            </a:r>
            <a:r>
              <a:rPr lang="en-US" dirty="0" err="1" smtClean="0">
                <a:solidFill>
                  <a:srgbClr val="002060"/>
                </a:solidFill>
              </a:rPr>
              <a:t>Công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cụ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trình</a:t>
            </a:r>
            <a:r>
              <a:rPr lang="en-US" dirty="0" smtClean="0">
                <a:solidFill>
                  <a:srgbClr val="002060"/>
                </a:solidFill>
              </a:rPr>
              <a:t> – </a:t>
            </a:r>
            <a:r>
              <a:rPr lang="en-US" dirty="0" err="1" smtClean="0">
                <a:solidFill>
                  <a:srgbClr val="002060"/>
                </a:solidFill>
              </a:rPr>
              <a:t>Dreamwear</a:t>
            </a:r>
            <a:r>
              <a:rPr lang="en-US" dirty="0" smtClean="0">
                <a:solidFill>
                  <a:srgbClr val="002060"/>
                </a:solidFill>
              </a:rPr>
              <a:t> CC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Link download , </a:t>
            </a:r>
            <a:r>
              <a:rPr lang="en-US" dirty="0" err="1" smtClean="0">
                <a:solidFill>
                  <a:srgbClr val="002060"/>
                </a:solidFill>
              </a:rPr>
              <a:t>hướng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dẫn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cài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đặt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Dremwear</a:t>
            </a:r>
            <a:r>
              <a:rPr lang="en-US" dirty="0" smtClean="0">
                <a:solidFill>
                  <a:srgbClr val="002060"/>
                </a:solidFill>
              </a:rPr>
              <a:t> CC </a:t>
            </a:r>
            <a:r>
              <a:rPr lang="en-US" dirty="0" err="1" smtClean="0">
                <a:solidFill>
                  <a:srgbClr val="002060"/>
                </a:solidFill>
              </a:rPr>
              <a:t>đây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công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cụ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trình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hỗ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trợ</a:t>
            </a:r>
            <a:r>
              <a:rPr lang="en-US" dirty="0" smtClean="0">
                <a:solidFill>
                  <a:srgbClr val="002060"/>
                </a:solidFill>
              </a:rPr>
              <a:t> HTML5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http://sinhvienit.net/forum/download-adobe-dreamweaver-cc-full-crack-phan-mem-thiet-ke-web-chuyen-nghiep.265000.html</a:t>
            </a:r>
            <a:endParaRPr lang="en-US" b="1" i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 .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b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. </a:t>
            </a:r>
            <a:r>
              <a:rPr lang="en-US" dirty="0" err="1" smtClean="0">
                <a:solidFill>
                  <a:srgbClr val="002060"/>
                </a:solidFill>
              </a:rPr>
              <a:t>Trình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duyệt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các</a:t>
            </a:r>
            <a:r>
              <a:rPr lang="en-US" dirty="0" smtClean="0">
                <a:solidFill>
                  <a:srgbClr val="002060"/>
                </a:solidFill>
              </a:rPr>
              <a:t> ADD-ON </a:t>
            </a:r>
            <a:r>
              <a:rPr lang="en-US" dirty="0" err="1" smtClean="0">
                <a:solidFill>
                  <a:srgbClr val="002060"/>
                </a:solidFill>
              </a:rPr>
              <a:t>hỗ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trợ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lập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trình</a:t>
            </a:r>
            <a:r>
              <a:rPr lang="en-US" dirty="0" smtClean="0">
                <a:solidFill>
                  <a:srgbClr val="002060"/>
                </a:solidFill>
              </a:rPr>
              <a:t> web </a:t>
            </a:r>
          </a:p>
          <a:p>
            <a:pPr>
              <a:buFont typeface="Wingdings" pitchFamily="2" charset="2"/>
              <a:buChar char="Ø"/>
            </a:pPr>
            <a:r>
              <a:rPr lang="vi-VN" dirty="0">
                <a:solidFill>
                  <a:srgbClr val="002060"/>
                </a:solidFill>
                <a:latin typeface="Calibri" pitchFamily="34" charset="0"/>
              </a:rPr>
              <a:t>Firefox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là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trình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duyệt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tuyệt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vời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vì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: </a:t>
            </a:r>
            <a:r>
              <a:rPr lang="vi-VN" dirty="0" smtClean="0">
                <a:solidFill>
                  <a:srgbClr val="002060"/>
                </a:solidFill>
                <a:latin typeface="Calibri" pitchFamily="34" charset="0"/>
              </a:rPr>
              <a:t>bảo </a:t>
            </a:r>
            <a:r>
              <a:rPr lang="vi-VN" dirty="0">
                <a:solidFill>
                  <a:srgbClr val="002060"/>
                </a:solidFill>
                <a:latin typeface="Calibri" pitchFamily="34" charset="0"/>
              </a:rPr>
              <a:t>mật, load khá nhanh và không chiếm dụng nhiều CPU như Chrome của </a:t>
            </a:r>
            <a:r>
              <a:rPr lang="vi-VN" dirty="0" smtClean="0">
                <a:solidFill>
                  <a:srgbClr val="002060"/>
                </a:solidFill>
                <a:latin typeface="Calibri" pitchFamily="34" charset="0"/>
              </a:rPr>
              <a:t>Google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N</a:t>
            </a:r>
            <a:r>
              <a:rPr lang="vi-VN" dirty="0" smtClean="0">
                <a:solidFill>
                  <a:srgbClr val="002060"/>
                </a:solidFill>
                <a:latin typeface="Calibri" pitchFamily="34" charset="0"/>
              </a:rPr>
              <a:t>goài </a:t>
            </a:r>
            <a:r>
              <a:rPr lang="vi-VN" dirty="0">
                <a:solidFill>
                  <a:srgbClr val="002060"/>
                </a:solidFill>
                <a:latin typeface="Calibri" pitchFamily="34" charset="0"/>
              </a:rPr>
              <a:t>ra Firefox còn có kho Add-on khổng lồ giúp các bạn có thể mở rộng được chức năng cho </a:t>
            </a:r>
            <a:r>
              <a:rPr lang="vi-VN" dirty="0" smtClean="0">
                <a:solidFill>
                  <a:srgbClr val="002060"/>
                </a:solidFill>
                <a:latin typeface="Calibri" pitchFamily="34" charset="0"/>
              </a:rPr>
              <a:t>Firefox</a:t>
            </a:r>
            <a:endParaRPr lang="en-US" dirty="0" smtClean="0">
              <a:solidFill>
                <a:srgbClr val="002060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add-on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hữu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ích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: Firebug ,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ColorZilla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 , </a:t>
            </a:r>
            <a:r>
              <a:rPr lang="en-US" dirty="0" err="1" smtClean="0">
                <a:solidFill>
                  <a:srgbClr val="002060"/>
                </a:solidFill>
                <a:latin typeface="Calibri" pitchFamily="34" charset="0"/>
              </a:rPr>
              <a:t>Measurelt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 , Awesome Screenshot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Plus , Font Finder …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Bước</a:t>
            </a:r>
            <a:r>
              <a:rPr lang="en-US" b="1" dirty="0" smtClean="0">
                <a:solidFill>
                  <a:srgbClr val="002060"/>
                </a:solidFill>
              </a:rPr>
              <a:t> 1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err="1" smtClean="0">
                <a:solidFill>
                  <a:srgbClr val="002060"/>
                </a:solidFill>
              </a:rPr>
              <a:t>Phân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tích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bố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cục</a:t>
            </a:r>
            <a:r>
              <a:rPr lang="en-US" dirty="0" smtClean="0">
                <a:solidFill>
                  <a:srgbClr val="002060"/>
                </a:solidFill>
              </a:rPr>
              <a:t> , </a:t>
            </a:r>
            <a:r>
              <a:rPr lang="en-US" dirty="0" err="1" smtClean="0">
                <a:solidFill>
                  <a:srgbClr val="002060"/>
                </a:solidFill>
              </a:rPr>
              <a:t>đo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kích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thước</a:t>
            </a:r>
            <a:r>
              <a:rPr lang="en-US" dirty="0" smtClean="0">
                <a:solidFill>
                  <a:srgbClr val="002060"/>
                </a:solidFill>
              </a:rPr>
              <a:t> , </a:t>
            </a:r>
            <a:r>
              <a:rPr lang="en-US" dirty="0" err="1" smtClean="0">
                <a:solidFill>
                  <a:srgbClr val="002060"/>
                </a:solidFill>
              </a:rPr>
              <a:t>lấy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mã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màu</a:t>
            </a:r>
            <a:r>
              <a:rPr lang="en-US" dirty="0" smtClean="0">
                <a:solidFill>
                  <a:srgbClr val="002060"/>
                </a:solidFill>
              </a:rPr>
              <a:t> , font </a:t>
            </a:r>
            <a:r>
              <a:rPr lang="en-US" dirty="0" err="1" smtClean="0">
                <a:solidFill>
                  <a:srgbClr val="002060"/>
                </a:solidFill>
              </a:rPr>
              <a:t>chữ</a:t>
            </a:r>
            <a:r>
              <a:rPr lang="en-US" dirty="0" smtClean="0">
                <a:solidFill>
                  <a:srgbClr val="002060"/>
                </a:solidFill>
              </a:rPr>
              <a:t> , </a:t>
            </a:r>
            <a:r>
              <a:rPr lang="en-US" dirty="0" err="1" smtClean="0">
                <a:solidFill>
                  <a:srgbClr val="002060"/>
                </a:solidFill>
              </a:rPr>
              <a:t>cỡ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chữ</a:t>
            </a:r>
            <a:r>
              <a:rPr lang="en-US" dirty="0" smtClean="0">
                <a:solidFill>
                  <a:srgbClr val="002060"/>
                </a:solidFill>
              </a:rPr>
              <a:t> , </a:t>
            </a:r>
            <a:r>
              <a:rPr lang="en-US" dirty="0" err="1" smtClean="0">
                <a:solidFill>
                  <a:srgbClr val="002060"/>
                </a:solidFill>
              </a:rPr>
              <a:t>cắt</a:t>
            </a:r>
            <a:r>
              <a:rPr lang="en-US" dirty="0" smtClean="0">
                <a:solidFill>
                  <a:srgbClr val="002060"/>
                </a:solidFill>
              </a:rPr>
              <a:t> file </a:t>
            </a:r>
            <a:r>
              <a:rPr lang="en-US" dirty="0" err="1" smtClean="0">
                <a:solidFill>
                  <a:srgbClr val="002060"/>
                </a:solidFill>
              </a:rPr>
              <a:t>ảnh</a:t>
            </a:r>
            <a:r>
              <a:rPr lang="en-US" dirty="0" smtClean="0">
                <a:solidFill>
                  <a:srgbClr val="002060"/>
                </a:solidFill>
              </a:rPr>
              <a:t>  . 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Lưu</a:t>
            </a:r>
            <a:r>
              <a:rPr lang="en-US" sz="2400" dirty="0" smtClean="0">
                <a:solidFill>
                  <a:srgbClr val="FF0000"/>
                </a:solidFill>
              </a:rPr>
              <a:t> ý : </a:t>
            </a:r>
            <a:r>
              <a:rPr lang="en-US" sz="2400" dirty="0" err="1" smtClean="0">
                <a:solidFill>
                  <a:srgbClr val="FF0000"/>
                </a:solidFill>
              </a:rPr>
              <a:t>Tìm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hiểu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sử</a:t>
            </a:r>
            <a:r>
              <a:rPr lang="en-US" sz="2400" dirty="0" smtClean="0">
                <a:solidFill>
                  <a:srgbClr val="FF0000"/>
                </a:solidFill>
              </a:rPr>
              <a:t> dụng </a:t>
            </a:r>
            <a:r>
              <a:rPr lang="en-US" sz="2400" dirty="0" err="1" smtClean="0">
                <a:solidFill>
                  <a:srgbClr val="FF0000"/>
                </a:solidFill>
              </a:rPr>
              <a:t>các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công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cụ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cơ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bản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photoshop</a:t>
            </a:r>
            <a:r>
              <a:rPr lang="en-US" sz="2400" dirty="0" smtClean="0">
                <a:solidFill>
                  <a:srgbClr val="FF0000"/>
                </a:solidFill>
              </a:rPr>
              <a:t> 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- </a:t>
            </a:r>
            <a:r>
              <a:rPr lang="en-US" dirty="0" err="1" smtClean="0">
                <a:solidFill>
                  <a:srgbClr val="002060"/>
                </a:solidFill>
              </a:rPr>
              <a:t>Từ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bản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psd</a:t>
            </a:r>
            <a:r>
              <a:rPr lang="en-US" dirty="0" smtClean="0">
                <a:solidFill>
                  <a:srgbClr val="002060"/>
                </a:solidFill>
              </a:rPr>
              <a:t> , </a:t>
            </a:r>
            <a:r>
              <a:rPr lang="en-US" dirty="0" err="1" smtClean="0">
                <a:solidFill>
                  <a:srgbClr val="002060"/>
                </a:solidFill>
              </a:rPr>
              <a:t>nhiệm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vụ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quan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trọng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nhất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phân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tích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bố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cục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của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website </a:t>
            </a:r>
            <a:r>
              <a:rPr lang="en-US" dirty="0" err="1" smtClean="0">
                <a:solidFill>
                  <a:srgbClr val="002060"/>
                </a:solidFill>
              </a:rPr>
              <a:t>cần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xây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dựng</a:t>
            </a:r>
            <a:r>
              <a:rPr lang="en-US" dirty="0" smtClean="0">
                <a:solidFill>
                  <a:srgbClr val="002060"/>
                </a:solidFill>
              </a:rPr>
              <a:t> . </a:t>
            </a:r>
            <a:r>
              <a:rPr lang="en-US" dirty="0" err="1" smtClean="0">
                <a:solidFill>
                  <a:srgbClr val="002060"/>
                </a:solidFill>
              </a:rPr>
              <a:t>Tương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ứng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với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các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vùng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trên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bản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thiết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kế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những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cặp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thẻ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nào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cần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sử</a:t>
            </a:r>
            <a:r>
              <a:rPr lang="en-US" dirty="0" smtClean="0">
                <a:solidFill>
                  <a:srgbClr val="002060"/>
                </a:solidFill>
              </a:rPr>
              <a:t> dụng …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Bước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2 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err="1">
                <a:solidFill>
                  <a:srgbClr val="002060"/>
                </a:solidFill>
              </a:rPr>
              <a:t>Xây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dựng</a:t>
            </a:r>
            <a:r>
              <a:rPr lang="en-US" dirty="0">
                <a:solidFill>
                  <a:srgbClr val="002060"/>
                </a:solidFill>
              </a:rPr>
              <a:t> project , </a:t>
            </a:r>
            <a:r>
              <a:rPr lang="en-US" dirty="0" err="1">
                <a:solidFill>
                  <a:srgbClr val="002060"/>
                </a:solidFill>
              </a:rPr>
              <a:t>tổ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chức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thư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mục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lưu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trữ</a:t>
            </a:r>
            <a:r>
              <a:rPr lang="en-US" dirty="0">
                <a:solidFill>
                  <a:srgbClr val="002060"/>
                </a:solidFill>
              </a:rPr>
              <a:t> : </a:t>
            </a:r>
            <a:r>
              <a:rPr lang="en-US" dirty="0" err="1">
                <a:solidFill>
                  <a:srgbClr val="002060"/>
                </a:solidFill>
              </a:rPr>
              <a:t>css</a:t>
            </a:r>
            <a:r>
              <a:rPr lang="en-US" dirty="0">
                <a:solidFill>
                  <a:srgbClr val="002060"/>
                </a:solidFill>
              </a:rPr>
              <a:t> , image , </a:t>
            </a:r>
            <a:r>
              <a:rPr lang="en-US" dirty="0" err="1">
                <a:solidFill>
                  <a:srgbClr val="002060"/>
                </a:solidFill>
              </a:rPr>
              <a:t>js</a:t>
            </a:r>
            <a:r>
              <a:rPr lang="en-US" dirty="0">
                <a:solidFill>
                  <a:srgbClr val="002060"/>
                </a:solidFill>
              </a:rPr>
              <a:t> , images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Bước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3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err="1" smtClean="0">
                <a:solidFill>
                  <a:srgbClr val="002060"/>
                </a:solidFill>
              </a:rPr>
              <a:t>Xây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dựng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cấu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trúc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khung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r>
              <a:rPr lang="en-US" dirty="0" smtClean="0">
                <a:solidFill>
                  <a:srgbClr val="002060"/>
                </a:solidFill>
              </a:rPr>
              <a:t>website </a:t>
            </a:r>
            <a:r>
              <a:rPr lang="en-US" dirty="0" err="1" smtClean="0">
                <a:solidFill>
                  <a:srgbClr val="002060"/>
                </a:solidFill>
              </a:rPr>
              <a:t>theo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chuẩn</a:t>
            </a:r>
            <a:r>
              <a:rPr lang="en-US" dirty="0" smtClean="0">
                <a:solidFill>
                  <a:srgbClr val="002060"/>
                </a:solidFill>
              </a:rPr>
              <a:t> HTML5 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5483" y="43434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rgbClr val="FF0000"/>
                </a:solidFill>
              </a:rPr>
              <a:t>Lưu</a:t>
            </a:r>
            <a:r>
              <a:rPr lang="en-US" sz="2400" b="1" i="1" dirty="0" smtClean="0">
                <a:solidFill>
                  <a:srgbClr val="FF0000"/>
                </a:solidFill>
              </a:rPr>
              <a:t> ý : </a:t>
            </a:r>
            <a:endParaRPr lang="en-US" sz="2400" b="1" i="1" dirty="0" smtClean="0">
              <a:solidFill>
                <a:srgbClr val="FF0000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</a:rPr>
              <a:t>-  </a:t>
            </a:r>
            <a:r>
              <a:rPr lang="en-US" sz="2400" i="1" dirty="0" err="1" smtClean="0">
                <a:solidFill>
                  <a:srgbClr val="FF0000"/>
                </a:solidFill>
              </a:rPr>
              <a:t>Có</a:t>
            </a:r>
            <a:r>
              <a:rPr lang="en-US" sz="2400" i="1" dirty="0" smtClean="0">
                <a:solidFill>
                  <a:srgbClr val="FF0000"/>
                </a:solidFill>
              </a:rPr>
              <a:t> comment </a:t>
            </a:r>
            <a:r>
              <a:rPr lang="en-US" sz="2400" i="1" dirty="0" err="1" smtClean="0">
                <a:solidFill>
                  <a:srgbClr val="FF0000"/>
                </a:solidFill>
              </a:rPr>
              <a:t>kết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thúc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các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thẻ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phân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vùng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lớn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trên</a:t>
            </a:r>
            <a:r>
              <a:rPr lang="en-US" sz="2400" i="1" dirty="0" smtClean="0">
                <a:solidFill>
                  <a:srgbClr val="FF0000"/>
                </a:solidFill>
              </a:rPr>
              <a:t> website .</a:t>
            </a:r>
          </a:p>
          <a:p>
            <a:endParaRPr lang="en-US" sz="2400" i="1" dirty="0" smtClean="0">
              <a:solidFill>
                <a:srgbClr val="FF0000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</a:rPr>
              <a:t>- </a:t>
            </a:r>
            <a:r>
              <a:rPr lang="en-US" sz="2400" i="1" dirty="0" err="1" smtClean="0">
                <a:solidFill>
                  <a:srgbClr val="FF0000"/>
                </a:solidFill>
              </a:rPr>
              <a:t>Sử</a:t>
            </a:r>
            <a:r>
              <a:rPr lang="en-US" sz="2400" i="1" dirty="0" smtClean="0">
                <a:solidFill>
                  <a:srgbClr val="FF0000"/>
                </a:solidFill>
              </a:rPr>
              <a:t> dụng </a:t>
            </a:r>
            <a:r>
              <a:rPr lang="en-US" sz="2400" i="1" dirty="0" err="1" smtClean="0">
                <a:solidFill>
                  <a:srgbClr val="FF0000"/>
                </a:solidFill>
              </a:rPr>
              <a:t>thẻ</a:t>
            </a:r>
            <a:r>
              <a:rPr lang="en-US" sz="2400" i="1" dirty="0" smtClean="0">
                <a:solidFill>
                  <a:srgbClr val="FF0000"/>
                </a:solidFill>
              </a:rPr>
              <a:t> HTML5 </a:t>
            </a:r>
            <a:r>
              <a:rPr lang="en-US" sz="2400" i="1" dirty="0" err="1" smtClean="0">
                <a:solidFill>
                  <a:srgbClr val="FF0000"/>
                </a:solidFill>
              </a:rPr>
              <a:t>kết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hợp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boostrap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tạo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nên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bộ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khung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cho</a:t>
            </a:r>
            <a:r>
              <a:rPr lang="en-US" sz="2400" i="1" dirty="0" smtClean="0">
                <a:solidFill>
                  <a:srgbClr val="FF0000"/>
                </a:solidFill>
              </a:rPr>
              <a:t> website 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Bước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4  </a:t>
            </a:r>
            <a:r>
              <a:rPr lang="en-US" dirty="0" smtClean="0">
                <a:solidFill>
                  <a:srgbClr val="002060"/>
                </a:solidFill>
              </a:rPr>
              <a:t>: Chi </a:t>
            </a:r>
            <a:r>
              <a:rPr lang="en-US" dirty="0" err="1" smtClean="0">
                <a:solidFill>
                  <a:srgbClr val="002060"/>
                </a:solidFill>
              </a:rPr>
              <a:t>tiết</a:t>
            </a:r>
            <a:r>
              <a:rPr lang="en-US" dirty="0" smtClean="0">
                <a:solidFill>
                  <a:srgbClr val="002060"/>
                </a:solidFill>
              </a:rPr>
              <a:t> HTML CSS </a:t>
            </a:r>
            <a:r>
              <a:rPr lang="en-US" dirty="0" err="1" smtClean="0">
                <a:solidFill>
                  <a:srgbClr val="002060"/>
                </a:solidFill>
              </a:rPr>
              <a:t>từng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vùng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trên</a:t>
            </a:r>
            <a:r>
              <a:rPr lang="en-US" dirty="0" smtClean="0">
                <a:solidFill>
                  <a:srgbClr val="002060"/>
                </a:solidFill>
              </a:rPr>
              <a:t> website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-  </a:t>
            </a:r>
            <a:r>
              <a:rPr lang="en-US" dirty="0" err="1" smtClean="0">
                <a:solidFill>
                  <a:srgbClr val="002060"/>
                </a:solidFill>
              </a:rPr>
              <a:t>Sau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khi</a:t>
            </a:r>
            <a:r>
              <a:rPr lang="en-US" dirty="0" smtClean="0">
                <a:solidFill>
                  <a:srgbClr val="002060"/>
                </a:solidFill>
              </a:rPr>
              <a:t> chia </a:t>
            </a:r>
            <a:r>
              <a:rPr lang="en-US" dirty="0" err="1" smtClean="0">
                <a:solidFill>
                  <a:srgbClr val="002060"/>
                </a:solidFill>
              </a:rPr>
              <a:t>các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vùng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lớn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</a:rPr>
              <a:t>trên</a:t>
            </a:r>
            <a:r>
              <a:rPr lang="en-US" dirty="0" smtClean="0">
                <a:solidFill>
                  <a:srgbClr val="002060"/>
                </a:solidFill>
              </a:rPr>
              <a:t> website , ta </a:t>
            </a:r>
            <a:r>
              <a:rPr lang="en-US" dirty="0" err="1" smtClean="0">
                <a:solidFill>
                  <a:srgbClr val="002060"/>
                </a:solidFill>
              </a:rPr>
              <a:t>tiến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hành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làm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việc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với</a:t>
            </a:r>
            <a:r>
              <a:rPr lang="en-US" dirty="0" smtClean="0">
                <a:solidFill>
                  <a:srgbClr val="002060"/>
                </a:solidFill>
              </a:rPr>
              <a:t> chi </a:t>
            </a:r>
            <a:r>
              <a:rPr lang="en-US" dirty="0" err="1" smtClean="0">
                <a:solidFill>
                  <a:srgbClr val="002060"/>
                </a:solidFill>
              </a:rPr>
              <a:t>tiết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từng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vùng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926" y="4419600"/>
            <a:ext cx="812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</a:rPr>
              <a:t>Lưu</a:t>
            </a:r>
            <a:r>
              <a:rPr lang="en-US" sz="2400" i="1" dirty="0" smtClean="0">
                <a:solidFill>
                  <a:srgbClr val="FF0000"/>
                </a:solidFill>
              </a:rPr>
              <a:t> ý : </a:t>
            </a:r>
            <a:r>
              <a:rPr lang="en-US" sz="2400" i="1" dirty="0" err="1" smtClean="0">
                <a:solidFill>
                  <a:srgbClr val="FF0000"/>
                </a:solidFill>
              </a:rPr>
              <a:t>Khi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làm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việc</a:t>
            </a:r>
            <a:r>
              <a:rPr lang="en-US" sz="2400" i="1" dirty="0" smtClean="0">
                <a:solidFill>
                  <a:srgbClr val="FF0000"/>
                </a:solidFill>
              </a:rPr>
              <a:t> ở </a:t>
            </a:r>
            <a:r>
              <a:rPr lang="en-US" sz="2400" i="1" dirty="0" err="1" smtClean="0">
                <a:solidFill>
                  <a:srgbClr val="FF0000"/>
                </a:solidFill>
              </a:rPr>
              <a:t>bước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này</a:t>
            </a:r>
            <a:r>
              <a:rPr lang="en-US" sz="2400" i="1" dirty="0" smtClean="0">
                <a:solidFill>
                  <a:srgbClr val="FF0000"/>
                </a:solidFill>
              </a:rPr>
              <a:t> , </a:t>
            </a:r>
            <a:r>
              <a:rPr lang="en-US" sz="2400" i="1" dirty="0" err="1" smtClean="0">
                <a:solidFill>
                  <a:srgbClr val="FF0000"/>
                </a:solidFill>
              </a:rPr>
              <a:t>có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quy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tắc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như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sau</a:t>
            </a:r>
            <a:r>
              <a:rPr lang="en-US" sz="2400" i="1" dirty="0" smtClean="0">
                <a:solidFill>
                  <a:srgbClr val="FF0000"/>
                </a:solidFill>
              </a:rPr>
              <a:t> : </a:t>
            </a:r>
            <a:r>
              <a:rPr lang="en-US" sz="2400" i="1" dirty="0" err="1" smtClean="0">
                <a:solidFill>
                  <a:srgbClr val="FF0000"/>
                </a:solidFill>
              </a:rPr>
              <a:t>Hoàn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thiện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lần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lượt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từ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trên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xuống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dưới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và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từ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trái</a:t>
            </a:r>
            <a:r>
              <a:rPr lang="en-US" sz="2400" i="1" dirty="0" smtClean="0">
                <a:solidFill>
                  <a:srgbClr val="FF0000"/>
                </a:solidFill>
              </a:rPr>
              <a:t> sang </a:t>
            </a:r>
            <a:r>
              <a:rPr lang="en-US" sz="2400" i="1" dirty="0" err="1" smtClean="0">
                <a:solidFill>
                  <a:srgbClr val="FF0000"/>
                </a:solidFill>
              </a:rPr>
              <a:t>phải</a:t>
            </a:r>
            <a:r>
              <a:rPr lang="en-US" sz="2400" i="1" dirty="0" smtClean="0">
                <a:solidFill>
                  <a:srgbClr val="FF0000"/>
                </a:solidFill>
              </a:rPr>
              <a:t> . 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581</Words>
  <Application>Microsoft Office PowerPoint</Application>
  <PresentationFormat>On-screen Show (4:3)</PresentationFormat>
  <Paragraphs>104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Cắt HTML CSS từ PSD</vt:lpstr>
      <vt:lpstr>I . Giới thiệu</vt:lpstr>
      <vt:lpstr>II . Chuẩn bị . (Học viên chuẩn bị trước ở nhà )</vt:lpstr>
      <vt:lpstr>II . Chuẩn bị . (Học viên chuẩn bị trước ở nhà )</vt:lpstr>
      <vt:lpstr>II . Chuẩn bị . (Học viên chuẩn bị trước ở nhà )</vt:lpstr>
      <vt:lpstr>II . Chuẩn bị . (Học viên chuẩn bị trước ở nhà )</vt:lpstr>
      <vt:lpstr>III. Các bước tiến hành </vt:lpstr>
      <vt:lpstr>III. Các bước tiến hành </vt:lpstr>
      <vt:lpstr>III. Các bước tiến hành </vt:lpstr>
      <vt:lpstr>III. Các bước tiến hành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Principles and Paradigms</dc:title>
  <dc:creator>Kenzo</dc:creator>
  <cp:lastModifiedBy>Chicken So Ciu</cp:lastModifiedBy>
  <cp:revision>169</cp:revision>
  <dcterms:created xsi:type="dcterms:W3CDTF">2013-08-04T01:27:03Z</dcterms:created>
  <dcterms:modified xsi:type="dcterms:W3CDTF">2015-11-14T17:20:01Z</dcterms:modified>
</cp:coreProperties>
</file>