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36"/>
  </p:notesMasterIdLst>
  <p:sldIdLst>
    <p:sldId id="259" r:id="rId2"/>
    <p:sldId id="283" r:id="rId3"/>
    <p:sldId id="313" r:id="rId4"/>
    <p:sldId id="282" r:id="rId5"/>
    <p:sldId id="288" r:id="rId6"/>
    <p:sldId id="292" r:id="rId7"/>
    <p:sldId id="291" r:id="rId8"/>
    <p:sldId id="289" r:id="rId9"/>
    <p:sldId id="295" r:id="rId10"/>
    <p:sldId id="306" r:id="rId11"/>
    <p:sldId id="310" r:id="rId12"/>
    <p:sldId id="290" r:id="rId13"/>
    <p:sldId id="296" r:id="rId14"/>
    <p:sldId id="297" r:id="rId15"/>
    <p:sldId id="300" r:id="rId16"/>
    <p:sldId id="308" r:id="rId17"/>
    <p:sldId id="301" r:id="rId18"/>
    <p:sldId id="302" r:id="rId19"/>
    <p:sldId id="311" r:id="rId20"/>
    <p:sldId id="304" r:id="rId21"/>
    <p:sldId id="305" r:id="rId22"/>
    <p:sldId id="309" r:id="rId23"/>
    <p:sldId id="312" r:id="rId24"/>
    <p:sldId id="284" r:id="rId25"/>
    <p:sldId id="314" r:id="rId26"/>
    <p:sldId id="315" r:id="rId27"/>
    <p:sldId id="285" r:id="rId28"/>
    <p:sldId id="316" r:id="rId29"/>
    <p:sldId id="317" r:id="rId30"/>
    <p:sldId id="318" r:id="rId31"/>
    <p:sldId id="286" r:id="rId32"/>
    <p:sldId id="320" r:id="rId33"/>
    <p:sldId id="319"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C5F11-057A-41D1-8AA7-3DE614107538}" v="92" dt="2023-08-06T10:35:07.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0334" autoAdjust="0"/>
  </p:normalViewPr>
  <p:slideViewPr>
    <p:cSldViewPr snapToGrid="0">
      <p:cViewPr varScale="1">
        <p:scale>
          <a:sx n="105" d="100"/>
          <a:sy n="105" d="100"/>
        </p:scale>
        <p:origin x="7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svg"/><Relationship Id="rId1" Type="http://schemas.openxmlformats.org/officeDocument/2006/relationships/image" Target="../media/image4.png"/><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B9F94D-0F3B-449D-8E3C-468B376868F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7FE99B6-EB9B-4499-A066-80468CCA2FEB}">
      <dgm:prSet/>
      <dgm:spPr/>
      <dgm:t>
        <a:bodyPr/>
        <a:lstStyle/>
        <a:p>
          <a:r>
            <a:rPr lang="en-IN" b="1"/>
            <a:t>Primitive Data Types</a:t>
          </a:r>
          <a:endParaRPr lang="en-US"/>
        </a:p>
      </dgm:t>
    </dgm:pt>
    <dgm:pt modelId="{513650BA-C68C-4EEF-92AA-933F72F41A3F}" type="parTrans" cxnId="{158F89BF-4D3E-470C-85FE-22E50F30B900}">
      <dgm:prSet/>
      <dgm:spPr/>
      <dgm:t>
        <a:bodyPr/>
        <a:lstStyle/>
        <a:p>
          <a:endParaRPr lang="en-US"/>
        </a:p>
      </dgm:t>
    </dgm:pt>
    <dgm:pt modelId="{2D9BEE06-400D-45D7-9244-A53E6FBCDCFF}" type="sibTrans" cxnId="{158F89BF-4D3E-470C-85FE-22E50F30B900}">
      <dgm:prSet/>
      <dgm:spPr/>
      <dgm:t>
        <a:bodyPr/>
        <a:lstStyle/>
        <a:p>
          <a:endParaRPr lang="en-US"/>
        </a:p>
      </dgm:t>
    </dgm:pt>
    <dgm:pt modelId="{AB4D79C4-A72F-4200-A0C1-BEDEB71D06BA}">
      <dgm:prSet/>
      <dgm:spPr/>
      <dgm:t>
        <a:bodyPr/>
        <a:lstStyle/>
        <a:p>
          <a:r>
            <a:rPr lang="en-US" b="1" dirty="0"/>
            <a:t>byte: </a:t>
          </a:r>
          <a:r>
            <a:rPr lang="en-US" dirty="0"/>
            <a:t>8-bit signed integer (range: -128 to 127)</a:t>
          </a:r>
        </a:p>
      </dgm:t>
    </dgm:pt>
    <dgm:pt modelId="{231A35B7-E670-44CB-9338-C1E229260733}" type="parTrans" cxnId="{9C125DCD-DE2C-4966-B2FB-BE18D6CEB5E4}">
      <dgm:prSet/>
      <dgm:spPr/>
      <dgm:t>
        <a:bodyPr/>
        <a:lstStyle/>
        <a:p>
          <a:endParaRPr lang="en-US"/>
        </a:p>
      </dgm:t>
    </dgm:pt>
    <dgm:pt modelId="{7DDB2CAB-636C-4194-9EE4-E743A91E5773}" type="sibTrans" cxnId="{9C125DCD-DE2C-4966-B2FB-BE18D6CEB5E4}">
      <dgm:prSet/>
      <dgm:spPr/>
      <dgm:t>
        <a:bodyPr/>
        <a:lstStyle/>
        <a:p>
          <a:endParaRPr lang="en-US"/>
        </a:p>
      </dgm:t>
    </dgm:pt>
    <dgm:pt modelId="{DC377912-7910-4237-A915-1D1D96C8F8A1}">
      <dgm:prSet/>
      <dgm:spPr/>
      <dgm:t>
        <a:bodyPr/>
        <a:lstStyle/>
        <a:p>
          <a:r>
            <a:rPr lang="en-US" b="1"/>
            <a:t>short: </a:t>
          </a:r>
          <a:r>
            <a:rPr lang="en-US"/>
            <a:t>16-bit signed integer (range: -32,768 to 32,767)</a:t>
          </a:r>
        </a:p>
      </dgm:t>
    </dgm:pt>
    <dgm:pt modelId="{2E206204-D6E4-4143-A73D-4704842A38EA}" type="parTrans" cxnId="{B761BAD9-8CCE-4D50-B1CD-090D869412A2}">
      <dgm:prSet/>
      <dgm:spPr/>
      <dgm:t>
        <a:bodyPr/>
        <a:lstStyle/>
        <a:p>
          <a:endParaRPr lang="en-US"/>
        </a:p>
      </dgm:t>
    </dgm:pt>
    <dgm:pt modelId="{DFAA7C2D-57D0-464E-B0E4-CD7BC0607C35}" type="sibTrans" cxnId="{B761BAD9-8CCE-4D50-B1CD-090D869412A2}">
      <dgm:prSet/>
      <dgm:spPr/>
      <dgm:t>
        <a:bodyPr/>
        <a:lstStyle/>
        <a:p>
          <a:endParaRPr lang="en-US"/>
        </a:p>
      </dgm:t>
    </dgm:pt>
    <dgm:pt modelId="{58A2413F-ADCC-4909-9942-22011FA8DF96}">
      <dgm:prSet/>
      <dgm:spPr/>
      <dgm:t>
        <a:bodyPr/>
        <a:lstStyle/>
        <a:p>
          <a:r>
            <a:rPr lang="en-US" b="1" dirty="0"/>
            <a:t>int: </a:t>
          </a:r>
          <a:r>
            <a:rPr lang="en-US" dirty="0"/>
            <a:t>32-bit signed integer (range: -2^31 to 2^31 - 1)</a:t>
          </a:r>
        </a:p>
      </dgm:t>
    </dgm:pt>
    <dgm:pt modelId="{CBE37A81-B80C-4BAC-8EDE-653368DFE60B}" type="parTrans" cxnId="{2C1D1486-950F-4666-B0A5-7361C9EE6B2C}">
      <dgm:prSet/>
      <dgm:spPr/>
      <dgm:t>
        <a:bodyPr/>
        <a:lstStyle/>
        <a:p>
          <a:endParaRPr lang="en-US"/>
        </a:p>
      </dgm:t>
    </dgm:pt>
    <dgm:pt modelId="{764BB0BD-5053-494B-976A-1214D787D080}" type="sibTrans" cxnId="{2C1D1486-950F-4666-B0A5-7361C9EE6B2C}">
      <dgm:prSet/>
      <dgm:spPr/>
      <dgm:t>
        <a:bodyPr/>
        <a:lstStyle/>
        <a:p>
          <a:endParaRPr lang="en-US"/>
        </a:p>
      </dgm:t>
    </dgm:pt>
    <dgm:pt modelId="{73437D81-E12B-4B31-9983-5A0A8182F918}">
      <dgm:prSet/>
      <dgm:spPr/>
      <dgm:t>
        <a:bodyPr/>
        <a:lstStyle/>
        <a:p>
          <a:r>
            <a:rPr lang="en-US" b="1" dirty="0"/>
            <a:t>long: </a:t>
          </a:r>
          <a:r>
            <a:rPr lang="en-US" dirty="0"/>
            <a:t>64-bit signed integer (range: -2^63 to 2^63 - 1)</a:t>
          </a:r>
        </a:p>
      </dgm:t>
    </dgm:pt>
    <dgm:pt modelId="{474BBE07-68E7-45EF-B056-214A2F4EEC4F}" type="parTrans" cxnId="{814BD0C4-9CF8-4053-B51E-66C373684631}">
      <dgm:prSet/>
      <dgm:spPr/>
      <dgm:t>
        <a:bodyPr/>
        <a:lstStyle/>
        <a:p>
          <a:endParaRPr lang="en-US"/>
        </a:p>
      </dgm:t>
    </dgm:pt>
    <dgm:pt modelId="{A2BBF3FC-3490-42FB-B581-195B7434DE47}" type="sibTrans" cxnId="{814BD0C4-9CF8-4053-B51E-66C373684631}">
      <dgm:prSet/>
      <dgm:spPr/>
      <dgm:t>
        <a:bodyPr/>
        <a:lstStyle/>
        <a:p>
          <a:endParaRPr lang="en-US"/>
        </a:p>
      </dgm:t>
    </dgm:pt>
    <dgm:pt modelId="{C09D8494-A41B-45B1-97C3-5610DC89F9C4}">
      <dgm:prSet/>
      <dgm:spPr/>
      <dgm:t>
        <a:bodyPr/>
        <a:lstStyle/>
        <a:p>
          <a:r>
            <a:rPr lang="en-US" b="1" dirty="0"/>
            <a:t>float: </a:t>
          </a:r>
          <a:r>
            <a:rPr lang="en-US" dirty="0"/>
            <a:t>32-bit floating-point number</a:t>
          </a:r>
        </a:p>
      </dgm:t>
    </dgm:pt>
    <dgm:pt modelId="{46C525D9-F697-4646-8CAE-9ED316871BDF}" type="parTrans" cxnId="{BCA281C5-3E33-4D39-9F5D-8E333BD6A084}">
      <dgm:prSet/>
      <dgm:spPr/>
      <dgm:t>
        <a:bodyPr/>
        <a:lstStyle/>
        <a:p>
          <a:endParaRPr lang="en-US"/>
        </a:p>
      </dgm:t>
    </dgm:pt>
    <dgm:pt modelId="{690069DF-6CB0-4829-8190-88D32455B276}" type="sibTrans" cxnId="{BCA281C5-3E33-4D39-9F5D-8E333BD6A084}">
      <dgm:prSet/>
      <dgm:spPr/>
      <dgm:t>
        <a:bodyPr/>
        <a:lstStyle/>
        <a:p>
          <a:endParaRPr lang="en-US"/>
        </a:p>
      </dgm:t>
    </dgm:pt>
    <dgm:pt modelId="{7DF22C35-B0BA-4372-847A-994A86AE42E4}">
      <dgm:prSet/>
      <dgm:spPr/>
      <dgm:t>
        <a:bodyPr/>
        <a:lstStyle/>
        <a:p>
          <a:r>
            <a:rPr lang="en-US" b="1" dirty="0"/>
            <a:t>boolean: </a:t>
          </a:r>
          <a:r>
            <a:rPr lang="en-US" dirty="0"/>
            <a:t>Represents true or false (logical value)</a:t>
          </a:r>
        </a:p>
      </dgm:t>
    </dgm:pt>
    <dgm:pt modelId="{F2CAC507-2D40-4A2C-83BE-2C71D455DA03}" type="parTrans" cxnId="{6ABAA00D-7945-4AC4-BCBE-63663316F204}">
      <dgm:prSet/>
      <dgm:spPr/>
      <dgm:t>
        <a:bodyPr/>
        <a:lstStyle/>
        <a:p>
          <a:endParaRPr lang="en-US"/>
        </a:p>
      </dgm:t>
    </dgm:pt>
    <dgm:pt modelId="{59D03EE8-5906-47FB-B529-B409B99B4D8E}" type="sibTrans" cxnId="{6ABAA00D-7945-4AC4-BCBE-63663316F204}">
      <dgm:prSet/>
      <dgm:spPr/>
      <dgm:t>
        <a:bodyPr/>
        <a:lstStyle/>
        <a:p>
          <a:endParaRPr lang="en-US"/>
        </a:p>
      </dgm:t>
    </dgm:pt>
    <dgm:pt modelId="{734F20A8-E8F8-4028-941C-9F74E78A62E2}">
      <dgm:prSet/>
      <dgm:spPr/>
      <dgm:t>
        <a:bodyPr/>
        <a:lstStyle/>
        <a:p>
          <a:r>
            <a:rPr lang="en-IN" b="1"/>
            <a:t>Reference Data Types</a:t>
          </a:r>
          <a:endParaRPr lang="en-US"/>
        </a:p>
      </dgm:t>
    </dgm:pt>
    <dgm:pt modelId="{F5D723A1-FCED-48A2-95A3-E27100D742AC}" type="parTrans" cxnId="{0F3D5B6E-C507-4D0F-B20E-A8DF1867B637}">
      <dgm:prSet/>
      <dgm:spPr/>
      <dgm:t>
        <a:bodyPr/>
        <a:lstStyle/>
        <a:p>
          <a:endParaRPr lang="en-US"/>
        </a:p>
      </dgm:t>
    </dgm:pt>
    <dgm:pt modelId="{36C4081C-4770-4FAA-9925-55460FD67F6E}" type="sibTrans" cxnId="{0F3D5B6E-C507-4D0F-B20E-A8DF1867B637}">
      <dgm:prSet/>
      <dgm:spPr/>
      <dgm:t>
        <a:bodyPr/>
        <a:lstStyle/>
        <a:p>
          <a:endParaRPr lang="en-US"/>
        </a:p>
      </dgm:t>
    </dgm:pt>
    <dgm:pt modelId="{ED82FD5E-525E-47D4-8E90-2E91F9ACD5FC}">
      <dgm:prSet/>
      <dgm:spPr/>
      <dgm:t>
        <a:bodyPr/>
        <a:lstStyle/>
        <a:p>
          <a:r>
            <a:rPr lang="en-US" b="1" dirty="0"/>
            <a:t>Arrays: </a:t>
          </a:r>
          <a:r>
            <a:rPr lang="en-US" dirty="0"/>
            <a:t>Collections of elements of the same data type.</a:t>
          </a:r>
        </a:p>
      </dgm:t>
    </dgm:pt>
    <dgm:pt modelId="{6EF64BFB-7992-420F-8246-1982DB6AFB47}" type="parTrans" cxnId="{6A080044-310E-4A0C-B313-66C07CCFB448}">
      <dgm:prSet/>
      <dgm:spPr/>
      <dgm:t>
        <a:bodyPr/>
        <a:lstStyle/>
        <a:p>
          <a:endParaRPr lang="en-US"/>
        </a:p>
      </dgm:t>
    </dgm:pt>
    <dgm:pt modelId="{E514E793-CF6C-4D33-9756-8A98A2B5FDAA}" type="sibTrans" cxnId="{6A080044-310E-4A0C-B313-66C07CCFB448}">
      <dgm:prSet/>
      <dgm:spPr/>
      <dgm:t>
        <a:bodyPr/>
        <a:lstStyle/>
        <a:p>
          <a:endParaRPr lang="en-US"/>
        </a:p>
      </dgm:t>
    </dgm:pt>
    <dgm:pt modelId="{4FEC1511-1A66-4EFE-B579-47491B06AC67}">
      <dgm:prSet/>
      <dgm:spPr/>
      <dgm:t>
        <a:bodyPr/>
        <a:lstStyle/>
        <a:p>
          <a:r>
            <a:rPr lang="en-US" b="1" dirty="0"/>
            <a:t>Objects: </a:t>
          </a:r>
          <a:r>
            <a:rPr lang="en-US" dirty="0"/>
            <a:t>Instances of classes created using the new keyword.</a:t>
          </a:r>
        </a:p>
      </dgm:t>
    </dgm:pt>
    <dgm:pt modelId="{C53A322F-7B4A-493C-8144-0FDD72D3ABE0}" type="parTrans" cxnId="{90670C63-2CF1-4A67-9D8F-F017CBE63DF4}">
      <dgm:prSet/>
      <dgm:spPr/>
      <dgm:t>
        <a:bodyPr/>
        <a:lstStyle/>
        <a:p>
          <a:endParaRPr lang="en-US"/>
        </a:p>
      </dgm:t>
    </dgm:pt>
    <dgm:pt modelId="{B1768CE2-C0CE-455B-93E8-090AB3B68C21}" type="sibTrans" cxnId="{90670C63-2CF1-4A67-9D8F-F017CBE63DF4}">
      <dgm:prSet/>
      <dgm:spPr/>
      <dgm:t>
        <a:bodyPr/>
        <a:lstStyle/>
        <a:p>
          <a:endParaRPr lang="en-US"/>
        </a:p>
      </dgm:t>
    </dgm:pt>
    <dgm:pt modelId="{A9BF87BF-C26D-4F1F-B13A-76DFA62CDDE2}">
      <dgm:prSet/>
      <dgm:spPr/>
      <dgm:t>
        <a:bodyPr/>
        <a:lstStyle/>
        <a:p>
          <a:r>
            <a:rPr lang="en-US" b="1" dirty="0"/>
            <a:t>Strings: </a:t>
          </a:r>
          <a:r>
            <a:rPr lang="en-US" dirty="0"/>
            <a:t>Objects that represent sequences of characters in Java.</a:t>
          </a:r>
        </a:p>
      </dgm:t>
    </dgm:pt>
    <dgm:pt modelId="{C9E07EB0-F55C-4919-A7A1-028D46F8243C}" type="parTrans" cxnId="{DB7815FE-289A-4E1D-B23C-29B3B0D2B627}">
      <dgm:prSet/>
      <dgm:spPr/>
      <dgm:t>
        <a:bodyPr/>
        <a:lstStyle/>
        <a:p>
          <a:endParaRPr lang="en-US"/>
        </a:p>
      </dgm:t>
    </dgm:pt>
    <dgm:pt modelId="{B3EAC22D-B583-4692-9A02-F7B72D91D946}" type="sibTrans" cxnId="{DB7815FE-289A-4E1D-B23C-29B3B0D2B627}">
      <dgm:prSet/>
      <dgm:spPr/>
      <dgm:t>
        <a:bodyPr/>
        <a:lstStyle/>
        <a:p>
          <a:endParaRPr lang="en-US"/>
        </a:p>
      </dgm:t>
    </dgm:pt>
    <dgm:pt modelId="{600A091E-1BE1-4558-B284-0A88099433D4}">
      <dgm:prSet/>
      <dgm:spPr/>
      <dgm:t>
        <a:bodyPr/>
        <a:lstStyle/>
        <a:p>
          <a:r>
            <a:rPr lang="en-US" b="1" dirty="0"/>
            <a:t>double: </a:t>
          </a:r>
          <a:r>
            <a:rPr lang="en-US" dirty="0"/>
            <a:t>64-bit floating-point number</a:t>
          </a:r>
        </a:p>
      </dgm:t>
    </dgm:pt>
    <dgm:pt modelId="{726CA0DA-968A-401F-9340-7B8EDB7B6D53}" type="parTrans" cxnId="{F0DB8387-F128-4DE2-8B4B-9415C5C370C1}">
      <dgm:prSet/>
      <dgm:spPr/>
      <dgm:t>
        <a:bodyPr/>
        <a:lstStyle/>
        <a:p>
          <a:endParaRPr lang="en-IN"/>
        </a:p>
      </dgm:t>
    </dgm:pt>
    <dgm:pt modelId="{A18F2B59-2F56-40B7-9481-1D265D4D1032}" type="sibTrans" cxnId="{F0DB8387-F128-4DE2-8B4B-9415C5C370C1}">
      <dgm:prSet/>
      <dgm:spPr/>
      <dgm:t>
        <a:bodyPr/>
        <a:lstStyle/>
        <a:p>
          <a:endParaRPr lang="en-IN"/>
        </a:p>
      </dgm:t>
    </dgm:pt>
    <dgm:pt modelId="{A1325623-1943-4534-BD9B-C36BC523A379}">
      <dgm:prSet/>
      <dgm:spPr/>
      <dgm:t>
        <a:bodyPr/>
        <a:lstStyle/>
        <a:p>
          <a:r>
            <a:rPr lang="en-US" b="1" dirty="0"/>
            <a:t>char: </a:t>
          </a:r>
          <a:r>
            <a:rPr lang="en-US" dirty="0"/>
            <a:t>16-bit Unicode character (range: 0 to 65,535)</a:t>
          </a:r>
        </a:p>
      </dgm:t>
    </dgm:pt>
    <dgm:pt modelId="{8DDFCC0D-D657-421F-9DD6-7665BCDE58AD}" type="parTrans" cxnId="{08E353E0-8C3F-492B-B195-5D404059AC20}">
      <dgm:prSet/>
      <dgm:spPr/>
      <dgm:t>
        <a:bodyPr/>
        <a:lstStyle/>
        <a:p>
          <a:endParaRPr lang="en-IN"/>
        </a:p>
      </dgm:t>
    </dgm:pt>
    <dgm:pt modelId="{791102A4-CB5D-4AD0-8B88-042E6BE3E15C}" type="sibTrans" cxnId="{08E353E0-8C3F-492B-B195-5D404059AC20}">
      <dgm:prSet/>
      <dgm:spPr/>
      <dgm:t>
        <a:bodyPr/>
        <a:lstStyle/>
        <a:p>
          <a:endParaRPr lang="en-IN"/>
        </a:p>
      </dgm:t>
    </dgm:pt>
    <dgm:pt modelId="{87427E6B-827F-44CF-B2BB-67EDC0062CB9}" type="pres">
      <dgm:prSet presAssocID="{23B9F94D-0F3B-449D-8E3C-468B376868F3}" presName="linear" presStyleCnt="0">
        <dgm:presLayoutVars>
          <dgm:dir/>
          <dgm:animLvl val="lvl"/>
          <dgm:resizeHandles val="exact"/>
        </dgm:presLayoutVars>
      </dgm:prSet>
      <dgm:spPr/>
      <dgm:t>
        <a:bodyPr/>
        <a:lstStyle/>
        <a:p>
          <a:endParaRPr lang="en-IN"/>
        </a:p>
      </dgm:t>
    </dgm:pt>
    <dgm:pt modelId="{BAFAC0D8-107B-4C85-944E-CAFDE30F04BC}" type="pres">
      <dgm:prSet presAssocID="{07FE99B6-EB9B-4499-A066-80468CCA2FEB}" presName="parentLin" presStyleCnt="0"/>
      <dgm:spPr/>
    </dgm:pt>
    <dgm:pt modelId="{C6117049-650E-4E88-8F7C-AB2A48D566A8}" type="pres">
      <dgm:prSet presAssocID="{07FE99B6-EB9B-4499-A066-80468CCA2FEB}" presName="parentLeftMargin" presStyleLbl="node1" presStyleIdx="0" presStyleCnt="2"/>
      <dgm:spPr/>
      <dgm:t>
        <a:bodyPr/>
        <a:lstStyle/>
        <a:p>
          <a:endParaRPr lang="en-IN"/>
        </a:p>
      </dgm:t>
    </dgm:pt>
    <dgm:pt modelId="{AE277E5A-C79E-471F-89EF-56FD33E85755}" type="pres">
      <dgm:prSet presAssocID="{07FE99B6-EB9B-4499-A066-80468CCA2FEB}" presName="parentText" presStyleLbl="node1" presStyleIdx="0" presStyleCnt="2">
        <dgm:presLayoutVars>
          <dgm:chMax val="0"/>
          <dgm:bulletEnabled val="1"/>
        </dgm:presLayoutVars>
      </dgm:prSet>
      <dgm:spPr/>
      <dgm:t>
        <a:bodyPr/>
        <a:lstStyle/>
        <a:p>
          <a:endParaRPr lang="en-IN"/>
        </a:p>
      </dgm:t>
    </dgm:pt>
    <dgm:pt modelId="{76317A17-46C0-4BD2-9DBD-0A3127B1BF00}" type="pres">
      <dgm:prSet presAssocID="{07FE99B6-EB9B-4499-A066-80468CCA2FEB}" presName="negativeSpace" presStyleCnt="0"/>
      <dgm:spPr/>
    </dgm:pt>
    <dgm:pt modelId="{6053A90B-D9E8-4263-89CB-93B3EAB0756D}" type="pres">
      <dgm:prSet presAssocID="{07FE99B6-EB9B-4499-A066-80468CCA2FEB}" presName="childText" presStyleLbl="conFgAcc1" presStyleIdx="0" presStyleCnt="2">
        <dgm:presLayoutVars>
          <dgm:bulletEnabled val="1"/>
        </dgm:presLayoutVars>
      </dgm:prSet>
      <dgm:spPr/>
      <dgm:t>
        <a:bodyPr/>
        <a:lstStyle/>
        <a:p>
          <a:endParaRPr lang="en-IN"/>
        </a:p>
      </dgm:t>
    </dgm:pt>
    <dgm:pt modelId="{EE3A7B66-1DF3-4BD3-A300-3D003A614EDE}" type="pres">
      <dgm:prSet presAssocID="{2D9BEE06-400D-45D7-9244-A53E6FBCDCFF}" presName="spaceBetweenRectangles" presStyleCnt="0"/>
      <dgm:spPr/>
    </dgm:pt>
    <dgm:pt modelId="{33416EA6-EC29-4C0E-A652-477A4B91503D}" type="pres">
      <dgm:prSet presAssocID="{734F20A8-E8F8-4028-941C-9F74E78A62E2}" presName="parentLin" presStyleCnt="0"/>
      <dgm:spPr/>
    </dgm:pt>
    <dgm:pt modelId="{F510C225-C441-4470-9385-7CD79D61AD3E}" type="pres">
      <dgm:prSet presAssocID="{734F20A8-E8F8-4028-941C-9F74E78A62E2}" presName="parentLeftMargin" presStyleLbl="node1" presStyleIdx="0" presStyleCnt="2"/>
      <dgm:spPr/>
      <dgm:t>
        <a:bodyPr/>
        <a:lstStyle/>
        <a:p>
          <a:endParaRPr lang="en-IN"/>
        </a:p>
      </dgm:t>
    </dgm:pt>
    <dgm:pt modelId="{3DA0837C-41E2-4A47-9A8D-A0B96CAF50D8}" type="pres">
      <dgm:prSet presAssocID="{734F20A8-E8F8-4028-941C-9F74E78A62E2}" presName="parentText" presStyleLbl="node1" presStyleIdx="1" presStyleCnt="2">
        <dgm:presLayoutVars>
          <dgm:chMax val="0"/>
          <dgm:bulletEnabled val="1"/>
        </dgm:presLayoutVars>
      </dgm:prSet>
      <dgm:spPr/>
      <dgm:t>
        <a:bodyPr/>
        <a:lstStyle/>
        <a:p>
          <a:endParaRPr lang="en-IN"/>
        </a:p>
      </dgm:t>
    </dgm:pt>
    <dgm:pt modelId="{323CDDBD-77F7-4976-B0B0-C6FA99991786}" type="pres">
      <dgm:prSet presAssocID="{734F20A8-E8F8-4028-941C-9F74E78A62E2}" presName="negativeSpace" presStyleCnt="0"/>
      <dgm:spPr/>
    </dgm:pt>
    <dgm:pt modelId="{58A11E4B-48D9-45EC-89A1-CA97084969ED}" type="pres">
      <dgm:prSet presAssocID="{734F20A8-E8F8-4028-941C-9F74E78A62E2}" presName="childText" presStyleLbl="conFgAcc1" presStyleIdx="1" presStyleCnt="2">
        <dgm:presLayoutVars>
          <dgm:bulletEnabled val="1"/>
        </dgm:presLayoutVars>
      </dgm:prSet>
      <dgm:spPr/>
      <dgm:t>
        <a:bodyPr/>
        <a:lstStyle/>
        <a:p>
          <a:endParaRPr lang="en-IN"/>
        </a:p>
      </dgm:t>
    </dgm:pt>
  </dgm:ptLst>
  <dgm:cxnLst>
    <dgm:cxn modelId="{2D7D2870-ADE3-4E37-8E2D-42A357984ABA}" type="presOf" srcId="{734F20A8-E8F8-4028-941C-9F74E78A62E2}" destId="{F510C225-C441-4470-9385-7CD79D61AD3E}" srcOrd="0" destOrd="0" presId="urn:microsoft.com/office/officeart/2005/8/layout/list1"/>
    <dgm:cxn modelId="{9C125DCD-DE2C-4966-B2FB-BE18D6CEB5E4}" srcId="{07FE99B6-EB9B-4499-A066-80468CCA2FEB}" destId="{AB4D79C4-A72F-4200-A0C1-BEDEB71D06BA}" srcOrd="0" destOrd="0" parTransId="{231A35B7-E670-44CB-9338-C1E229260733}" sibTransId="{7DDB2CAB-636C-4194-9EE4-E743A91E5773}"/>
    <dgm:cxn modelId="{D94A6334-EEAB-41CF-8A83-6603057CBB41}" type="presOf" srcId="{600A091E-1BE1-4558-B284-0A88099433D4}" destId="{6053A90B-D9E8-4263-89CB-93B3EAB0756D}" srcOrd="0" destOrd="5" presId="urn:microsoft.com/office/officeart/2005/8/layout/list1"/>
    <dgm:cxn modelId="{A602B60D-320E-4280-A490-54257DD669B0}" type="presOf" srcId="{07FE99B6-EB9B-4499-A066-80468CCA2FEB}" destId="{C6117049-650E-4E88-8F7C-AB2A48D566A8}" srcOrd="0" destOrd="0" presId="urn:microsoft.com/office/officeart/2005/8/layout/list1"/>
    <dgm:cxn modelId="{991FFFF0-1094-4EB0-92F4-B723901566DB}" type="presOf" srcId="{AB4D79C4-A72F-4200-A0C1-BEDEB71D06BA}" destId="{6053A90B-D9E8-4263-89CB-93B3EAB0756D}" srcOrd="0" destOrd="0" presId="urn:microsoft.com/office/officeart/2005/8/layout/list1"/>
    <dgm:cxn modelId="{0F3D5B6E-C507-4D0F-B20E-A8DF1867B637}" srcId="{23B9F94D-0F3B-449D-8E3C-468B376868F3}" destId="{734F20A8-E8F8-4028-941C-9F74E78A62E2}" srcOrd="1" destOrd="0" parTransId="{F5D723A1-FCED-48A2-95A3-E27100D742AC}" sibTransId="{36C4081C-4770-4FAA-9925-55460FD67F6E}"/>
    <dgm:cxn modelId="{6012321F-5DB4-4A91-8549-5459E6F07A4E}" type="presOf" srcId="{58A2413F-ADCC-4909-9942-22011FA8DF96}" destId="{6053A90B-D9E8-4263-89CB-93B3EAB0756D}" srcOrd="0" destOrd="2" presId="urn:microsoft.com/office/officeart/2005/8/layout/list1"/>
    <dgm:cxn modelId="{845824E4-1B15-44A7-B6CB-76BAC8C507F5}" type="presOf" srcId="{73437D81-E12B-4B31-9983-5A0A8182F918}" destId="{6053A90B-D9E8-4263-89CB-93B3EAB0756D}" srcOrd="0" destOrd="3" presId="urn:microsoft.com/office/officeart/2005/8/layout/list1"/>
    <dgm:cxn modelId="{DB7815FE-289A-4E1D-B23C-29B3B0D2B627}" srcId="{734F20A8-E8F8-4028-941C-9F74E78A62E2}" destId="{A9BF87BF-C26D-4F1F-B13A-76DFA62CDDE2}" srcOrd="2" destOrd="0" parTransId="{C9E07EB0-F55C-4919-A7A1-028D46F8243C}" sibTransId="{B3EAC22D-B583-4692-9A02-F7B72D91D946}"/>
    <dgm:cxn modelId="{5C4C36A9-2AEC-4C3C-896B-F411C4D5B796}" type="presOf" srcId="{A9BF87BF-C26D-4F1F-B13A-76DFA62CDDE2}" destId="{58A11E4B-48D9-45EC-89A1-CA97084969ED}" srcOrd="0" destOrd="2" presId="urn:microsoft.com/office/officeart/2005/8/layout/list1"/>
    <dgm:cxn modelId="{B761BAD9-8CCE-4D50-B1CD-090D869412A2}" srcId="{07FE99B6-EB9B-4499-A066-80468CCA2FEB}" destId="{DC377912-7910-4237-A915-1D1D96C8F8A1}" srcOrd="1" destOrd="0" parTransId="{2E206204-D6E4-4143-A73D-4704842A38EA}" sibTransId="{DFAA7C2D-57D0-464E-B0E4-CD7BC0607C35}"/>
    <dgm:cxn modelId="{81B17A1A-D7D1-46A2-82C9-65A2D4A34880}" type="presOf" srcId="{23B9F94D-0F3B-449D-8E3C-468B376868F3}" destId="{87427E6B-827F-44CF-B2BB-67EDC0062CB9}" srcOrd="0" destOrd="0" presId="urn:microsoft.com/office/officeart/2005/8/layout/list1"/>
    <dgm:cxn modelId="{DF52DDC3-E7B6-4F68-A08A-7E02D9C808AB}" type="presOf" srcId="{DC377912-7910-4237-A915-1D1D96C8F8A1}" destId="{6053A90B-D9E8-4263-89CB-93B3EAB0756D}" srcOrd="0" destOrd="1" presId="urn:microsoft.com/office/officeart/2005/8/layout/list1"/>
    <dgm:cxn modelId="{6ABAA00D-7945-4AC4-BCBE-63663316F204}" srcId="{07FE99B6-EB9B-4499-A066-80468CCA2FEB}" destId="{7DF22C35-B0BA-4372-847A-994A86AE42E4}" srcOrd="7" destOrd="0" parTransId="{F2CAC507-2D40-4A2C-83BE-2C71D455DA03}" sibTransId="{59D03EE8-5906-47FB-B529-B409B99B4D8E}"/>
    <dgm:cxn modelId="{ECDD41A5-C6B9-4B92-BBF9-899C0EF5696A}" type="presOf" srcId="{C09D8494-A41B-45B1-97C3-5610DC89F9C4}" destId="{6053A90B-D9E8-4263-89CB-93B3EAB0756D}" srcOrd="0" destOrd="4" presId="urn:microsoft.com/office/officeart/2005/8/layout/list1"/>
    <dgm:cxn modelId="{158F89BF-4D3E-470C-85FE-22E50F30B900}" srcId="{23B9F94D-0F3B-449D-8E3C-468B376868F3}" destId="{07FE99B6-EB9B-4499-A066-80468CCA2FEB}" srcOrd="0" destOrd="0" parTransId="{513650BA-C68C-4EEF-92AA-933F72F41A3F}" sibTransId="{2D9BEE06-400D-45D7-9244-A53E6FBCDCFF}"/>
    <dgm:cxn modelId="{90670C63-2CF1-4A67-9D8F-F017CBE63DF4}" srcId="{734F20A8-E8F8-4028-941C-9F74E78A62E2}" destId="{4FEC1511-1A66-4EFE-B579-47491B06AC67}" srcOrd="1" destOrd="0" parTransId="{C53A322F-7B4A-493C-8144-0FDD72D3ABE0}" sibTransId="{B1768CE2-C0CE-455B-93E8-090AB3B68C21}"/>
    <dgm:cxn modelId="{CB5E202E-D6E6-469C-9728-BB40BB4E36AD}" type="presOf" srcId="{07FE99B6-EB9B-4499-A066-80468CCA2FEB}" destId="{AE277E5A-C79E-471F-89EF-56FD33E85755}" srcOrd="1" destOrd="0" presId="urn:microsoft.com/office/officeart/2005/8/layout/list1"/>
    <dgm:cxn modelId="{A85AE9B8-3CEF-4B1B-81CF-DBF7A26BFAF2}" type="presOf" srcId="{4FEC1511-1A66-4EFE-B579-47491B06AC67}" destId="{58A11E4B-48D9-45EC-89A1-CA97084969ED}" srcOrd="0" destOrd="1" presId="urn:microsoft.com/office/officeart/2005/8/layout/list1"/>
    <dgm:cxn modelId="{6A080044-310E-4A0C-B313-66C07CCFB448}" srcId="{734F20A8-E8F8-4028-941C-9F74E78A62E2}" destId="{ED82FD5E-525E-47D4-8E90-2E91F9ACD5FC}" srcOrd="0" destOrd="0" parTransId="{6EF64BFB-7992-420F-8246-1982DB6AFB47}" sibTransId="{E514E793-CF6C-4D33-9756-8A98A2B5FDAA}"/>
    <dgm:cxn modelId="{9431D79C-0E38-4E96-921D-FA7F99BA9ED1}" type="presOf" srcId="{A1325623-1943-4534-BD9B-C36BC523A379}" destId="{6053A90B-D9E8-4263-89CB-93B3EAB0756D}" srcOrd="0" destOrd="6" presId="urn:microsoft.com/office/officeart/2005/8/layout/list1"/>
    <dgm:cxn modelId="{BCA281C5-3E33-4D39-9F5D-8E333BD6A084}" srcId="{07FE99B6-EB9B-4499-A066-80468CCA2FEB}" destId="{C09D8494-A41B-45B1-97C3-5610DC89F9C4}" srcOrd="4" destOrd="0" parTransId="{46C525D9-F697-4646-8CAE-9ED316871BDF}" sibTransId="{690069DF-6CB0-4829-8190-88D32455B276}"/>
    <dgm:cxn modelId="{2C1D1486-950F-4666-B0A5-7361C9EE6B2C}" srcId="{07FE99B6-EB9B-4499-A066-80468CCA2FEB}" destId="{58A2413F-ADCC-4909-9942-22011FA8DF96}" srcOrd="2" destOrd="0" parTransId="{CBE37A81-B80C-4BAC-8EDE-653368DFE60B}" sibTransId="{764BB0BD-5053-494B-976A-1214D787D080}"/>
    <dgm:cxn modelId="{E6BE8E94-AA91-4403-9252-5F4BBC38CE77}" type="presOf" srcId="{734F20A8-E8F8-4028-941C-9F74E78A62E2}" destId="{3DA0837C-41E2-4A47-9A8D-A0B96CAF50D8}" srcOrd="1" destOrd="0" presId="urn:microsoft.com/office/officeart/2005/8/layout/list1"/>
    <dgm:cxn modelId="{F0DB8387-F128-4DE2-8B4B-9415C5C370C1}" srcId="{07FE99B6-EB9B-4499-A066-80468CCA2FEB}" destId="{600A091E-1BE1-4558-B284-0A88099433D4}" srcOrd="5" destOrd="0" parTransId="{726CA0DA-968A-401F-9340-7B8EDB7B6D53}" sibTransId="{A18F2B59-2F56-40B7-9481-1D265D4D1032}"/>
    <dgm:cxn modelId="{1AA03560-F7C4-466A-9FC8-8BC47CDFE7AF}" type="presOf" srcId="{7DF22C35-B0BA-4372-847A-994A86AE42E4}" destId="{6053A90B-D9E8-4263-89CB-93B3EAB0756D}" srcOrd="0" destOrd="7" presId="urn:microsoft.com/office/officeart/2005/8/layout/list1"/>
    <dgm:cxn modelId="{9EA67D46-B481-42EA-B851-003EB9B9EF95}" type="presOf" srcId="{ED82FD5E-525E-47D4-8E90-2E91F9ACD5FC}" destId="{58A11E4B-48D9-45EC-89A1-CA97084969ED}" srcOrd="0" destOrd="0" presId="urn:microsoft.com/office/officeart/2005/8/layout/list1"/>
    <dgm:cxn modelId="{814BD0C4-9CF8-4053-B51E-66C373684631}" srcId="{07FE99B6-EB9B-4499-A066-80468CCA2FEB}" destId="{73437D81-E12B-4B31-9983-5A0A8182F918}" srcOrd="3" destOrd="0" parTransId="{474BBE07-68E7-45EF-B056-214A2F4EEC4F}" sibTransId="{A2BBF3FC-3490-42FB-B581-195B7434DE47}"/>
    <dgm:cxn modelId="{08E353E0-8C3F-492B-B195-5D404059AC20}" srcId="{07FE99B6-EB9B-4499-A066-80468CCA2FEB}" destId="{A1325623-1943-4534-BD9B-C36BC523A379}" srcOrd="6" destOrd="0" parTransId="{8DDFCC0D-D657-421F-9DD6-7665BCDE58AD}" sibTransId="{791102A4-CB5D-4AD0-8B88-042E6BE3E15C}"/>
    <dgm:cxn modelId="{0646C493-8863-4203-AA00-CD7D6373B761}" type="presParOf" srcId="{87427E6B-827F-44CF-B2BB-67EDC0062CB9}" destId="{BAFAC0D8-107B-4C85-944E-CAFDE30F04BC}" srcOrd="0" destOrd="0" presId="urn:microsoft.com/office/officeart/2005/8/layout/list1"/>
    <dgm:cxn modelId="{856CCACF-30C2-4DDD-B192-30C3E62621B7}" type="presParOf" srcId="{BAFAC0D8-107B-4C85-944E-CAFDE30F04BC}" destId="{C6117049-650E-4E88-8F7C-AB2A48D566A8}" srcOrd="0" destOrd="0" presId="urn:microsoft.com/office/officeart/2005/8/layout/list1"/>
    <dgm:cxn modelId="{FF7B7C4A-01EF-4276-8B62-B67CF1B9F890}" type="presParOf" srcId="{BAFAC0D8-107B-4C85-944E-CAFDE30F04BC}" destId="{AE277E5A-C79E-471F-89EF-56FD33E85755}" srcOrd="1" destOrd="0" presId="urn:microsoft.com/office/officeart/2005/8/layout/list1"/>
    <dgm:cxn modelId="{61552D14-31EA-4C08-A34B-3F3A90045F6F}" type="presParOf" srcId="{87427E6B-827F-44CF-B2BB-67EDC0062CB9}" destId="{76317A17-46C0-4BD2-9DBD-0A3127B1BF00}" srcOrd="1" destOrd="0" presId="urn:microsoft.com/office/officeart/2005/8/layout/list1"/>
    <dgm:cxn modelId="{EC491742-C2DC-416F-8C72-C5AC7B10527D}" type="presParOf" srcId="{87427E6B-827F-44CF-B2BB-67EDC0062CB9}" destId="{6053A90B-D9E8-4263-89CB-93B3EAB0756D}" srcOrd="2" destOrd="0" presId="urn:microsoft.com/office/officeart/2005/8/layout/list1"/>
    <dgm:cxn modelId="{7CE42BBD-212E-4821-A5A4-360966C01907}" type="presParOf" srcId="{87427E6B-827F-44CF-B2BB-67EDC0062CB9}" destId="{EE3A7B66-1DF3-4BD3-A300-3D003A614EDE}" srcOrd="3" destOrd="0" presId="urn:microsoft.com/office/officeart/2005/8/layout/list1"/>
    <dgm:cxn modelId="{970DE430-DBE6-4816-82CE-8BB1A1F21658}" type="presParOf" srcId="{87427E6B-827F-44CF-B2BB-67EDC0062CB9}" destId="{33416EA6-EC29-4C0E-A652-477A4B91503D}" srcOrd="4" destOrd="0" presId="urn:microsoft.com/office/officeart/2005/8/layout/list1"/>
    <dgm:cxn modelId="{FCD561D4-0220-4904-93E6-DD6AD85E93FC}" type="presParOf" srcId="{33416EA6-EC29-4C0E-A652-477A4B91503D}" destId="{F510C225-C441-4470-9385-7CD79D61AD3E}" srcOrd="0" destOrd="0" presId="urn:microsoft.com/office/officeart/2005/8/layout/list1"/>
    <dgm:cxn modelId="{528C0884-AEC3-4CAE-A10E-BF9CBCF15447}" type="presParOf" srcId="{33416EA6-EC29-4C0E-A652-477A4B91503D}" destId="{3DA0837C-41E2-4A47-9A8D-A0B96CAF50D8}" srcOrd="1" destOrd="0" presId="urn:microsoft.com/office/officeart/2005/8/layout/list1"/>
    <dgm:cxn modelId="{512BCA96-B2F8-46FA-927C-2DB08076F794}" type="presParOf" srcId="{87427E6B-827F-44CF-B2BB-67EDC0062CB9}" destId="{323CDDBD-77F7-4976-B0B0-C6FA99991786}" srcOrd="5" destOrd="0" presId="urn:microsoft.com/office/officeart/2005/8/layout/list1"/>
    <dgm:cxn modelId="{86101716-9885-448B-A6BD-C18A3C47A73D}" type="presParOf" srcId="{87427E6B-827F-44CF-B2BB-67EDC0062CB9}" destId="{58A11E4B-48D9-45EC-89A1-CA97084969E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DC9714-630F-41D3-A2B5-307AAF2A763E}"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A23B79B-F02A-4292-B8FA-6DAF27BEEEA8}">
      <dgm:prSet/>
      <dgm:spPr/>
      <dgm:t>
        <a:bodyPr/>
        <a:lstStyle/>
        <a:p>
          <a:r>
            <a:rPr lang="en-US"/>
            <a:t>for loop</a:t>
          </a:r>
        </a:p>
      </dgm:t>
    </dgm:pt>
    <dgm:pt modelId="{6BD86CFD-50B8-4BA8-A3A1-735789724424}" type="parTrans" cxnId="{4B54ED5C-CF97-4AB3-A61B-CF96C22E6C17}">
      <dgm:prSet/>
      <dgm:spPr/>
      <dgm:t>
        <a:bodyPr/>
        <a:lstStyle/>
        <a:p>
          <a:endParaRPr lang="en-US"/>
        </a:p>
      </dgm:t>
    </dgm:pt>
    <dgm:pt modelId="{4962990A-8C25-496D-9405-94D3993366AC}" type="sibTrans" cxnId="{4B54ED5C-CF97-4AB3-A61B-CF96C22E6C17}">
      <dgm:prSet/>
      <dgm:spPr/>
      <dgm:t>
        <a:bodyPr/>
        <a:lstStyle/>
        <a:p>
          <a:endParaRPr lang="en-US"/>
        </a:p>
      </dgm:t>
    </dgm:pt>
    <dgm:pt modelId="{4F63CFFC-73D8-4793-B129-C64039755182}">
      <dgm:prSet/>
      <dgm:spPr/>
      <dgm:t>
        <a:bodyPr/>
        <a:lstStyle/>
        <a:p>
          <a:r>
            <a:rPr lang="en-US"/>
            <a:t>while loop</a:t>
          </a:r>
        </a:p>
      </dgm:t>
    </dgm:pt>
    <dgm:pt modelId="{136E2504-8068-4D92-800E-D08A9F677237}" type="parTrans" cxnId="{9C949E13-B468-468C-968F-D987307391BF}">
      <dgm:prSet/>
      <dgm:spPr/>
      <dgm:t>
        <a:bodyPr/>
        <a:lstStyle/>
        <a:p>
          <a:endParaRPr lang="en-US"/>
        </a:p>
      </dgm:t>
    </dgm:pt>
    <dgm:pt modelId="{8BBBB3F9-18D7-4BF4-B218-120967A40AD8}" type="sibTrans" cxnId="{9C949E13-B468-468C-968F-D987307391BF}">
      <dgm:prSet/>
      <dgm:spPr/>
      <dgm:t>
        <a:bodyPr/>
        <a:lstStyle/>
        <a:p>
          <a:endParaRPr lang="en-US"/>
        </a:p>
      </dgm:t>
    </dgm:pt>
    <dgm:pt modelId="{F298019D-AF43-459C-A2B9-7F93093384CF}">
      <dgm:prSet/>
      <dgm:spPr/>
      <dgm:t>
        <a:bodyPr/>
        <a:lstStyle/>
        <a:p>
          <a:r>
            <a:rPr lang="en-US"/>
            <a:t>do while loop</a:t>
          </a:r>
        </a:p>
      </dgm:t>
    </dgm:pt>
    <dgm:pt modelId="{05C61E68-8584-496A-A6EC-B2294247526C}" type="parTrans" cxnId="{66C6C669-8682-45DE-B3C7-65DA2FA90548}">
      <dgm:prSet/>
      <dgm:spPr/>
      <dgm:t>
        <a:bodyPr/>
        <a:lstStyle/>
        <a:p>
          <a:endParaRPr lang="en-US"/>
        </a:p>
      </dgm:t>
    </dgm:pt>
    <dgm:pt modelId="{651A3963-2D4B-4661-BD41-A166FCDCE16E}" type="sibTrans" cxnId="{66C6C669-8682-45DE-B3C7-65DA2FA90548}">
      <dgm:prSet/>
      <dgm:spPr/>
      <dgm:t>
        <a:bodyPr/>
        <a:lstStyle/>
        <a:p>
          <a:endParaRPr lang="en-US"/>
        </a:p>
      </dgm:t>
    </dgm:pt>
    <dgm:pt modelId="{F8578C15-3466-4076-85AE-FB5C0CDFE072}" type="pres">
      <dgm:prSet presAssocID="{3FDC9714-630F-41D3-A2B5-307AAF2A763E}" presName="root" presStyleCnt="0">
        <dgm:presLayoutVars>
          <dgm:dir/>
          <dgm:resizeHandles val="exact"/>
        </dgm:presLayoutVars>
      </dgm:prSet>
      <dgm:spPr/>
      <dgm:t>
        <a:bodyPr/>
        <a:lstStyle/>
        <a:p>
          <a:endParaRPr lang="en-IN"/>
        </a:p>
      </dgm:t>
    </dgm:pt>
    <dgm:pt modelId="{46AECA83-7962-49A2-9B4C-10CBE7D56FF4}" type="pres">
      <dgm:prSet presAssocID="{BA23B79B-F02A-4292-B8FA-6DAF27BEEEA8}" presName="compNode" presStyleCnt="0"/>
      <dgm:spPr/>
    </dgm:pt>
    <dgm:pt modelId="{4AEE7985-D0A6-4417-855E-0A5F31BA3088}" type="pres">
      <dgm:prSet presAssocID="{BA23B79B-F02A-4292-B8FA-6DAF27BEEE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Repeat"/>
        </a:ext>
      </dgm:extLst>
    </dgm:pt>
    <dgm:pt modelId="{31EC3CD1-429D-4C38-85FE-74DE0941050C}" type="pres">
      <dgm:prSet presAssocID="{BA23B79B-F02A-4292-B8FA-6DAF27BEEEA8}" presName="spaceRect" presStyleCnt="0"/>
      <dgm:spPr/>
    </dgm:pt>
    <dgm:pt modelId="{A9D7AF81-213C-4B44-9488-903BD34AF6C2}" type="pres">
      <dgm:prSet presAssocID="{BA23B79B-F02A-4292-B8FA-6DAF27BEEEA8}" presName="textRect" presStyleLbl="revTx" presStyleIdx="0" presStyleCnt="3">
        <dgm:presLayoutVars>
          <dgm:chMax val="1"/>
          <dgm:chPref val="1"/>
        </dgm:presLayoutVars>
      </dgm:prSet>
      <dgm:spPr/>
      <dgm:t>
        <a:bodyPr/>
        <a:lstStyle/>
        <a:p>
          <a:endParaRPr lang="en-IN"/>
        </a:p>
      </dgm:t>
    </dgm:pt>
    <dgm:pt modelId="{F9E700B1-F7C0-4D3A-82A1-38893FB6652F}" type="pres">
      <dgm:prSet presAssocID="{4962990A-8C25-496D-9405-94D3993366AC}" presName="sibTrans" presStyleCnt="0"/>
      <dgm:spPr/>
    </dgm:pt>
    <dgm:pt modelId="{6DDF4EFC-A077-4370-96E3-134D6E9BA783}" type="pres">
      <dgm:prSet presAssocID="{4F63CFFC-73D8-4793-B129-C64039755182}" presName="compNode" presStyleCnt="0"/>
      <dgm:spPr/>
    </dgm:pt>
    <dgm:pt modelId="{180495BE-EBDE-4CE6-A5A5-10C02A7A1438}" type="pres">
      <dgm:prSet presAssocID="{4F63CFFC-73D8-4793-B129-C640397551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Play"/>
        </a:ext>
      </dgm:extLst>
    </dgm:pt>
    <dgm:pt modelId="{C3FBBEE3-C3D1-410F-8EB2-2BD0C90D7E26}" type="pres">
      <dgm:prSet presAssocID="{4F63CFFC-73D8-4793-B129-C64039755182}" presName="spaceRect" presStyleCnt="0"/>
      <dgm:spPr/>
    </dgm:pt>
    <dgm:pt modelId="{48185D61-E0F8-41C6-8B16-5A497C92C4A9}" type="pres">
      <dgm:prSet presAssocID="{4F63CFFC-73D8-4793-B129-C64039755182}" presName="textRect" presStyleLbl="revTx" presStyleIdx="1" presStyleCnt="3">
        <dgm:presLayoutVars>
          <dgm:chMax val="1"/>
          <dgm:chPref val="1"/>
        </dgm:presLayoutVars>
      </dgm:prSet>
      <dgm:spPr/>
      <dgm:t>
        <a:bodyPr/>
        <a:lstStyle/>
        <a:p>
          <a:endParaRPr lang="en-IN"/>
        </a:p>
      </dgm:t>
    </dgm:pt>
    <dgm:pt modelId="{9312B64D-126B-40BD-B27F-41F8C193F499}" type="pres">
      <dgm:prSet presAssocID="{8BBBB3F9-18D7-4BF4-B218-120967A40AD8}" presName="sibTrans" presStyleCnt="0"/>
      <dgm:spPr/>
    </dgm:pt>
    <dgm:pt modelId="{6856AB3B-02F9-4971-BBE6-D80F98EE33B7}" type="pres">
      <dgm:prSet presAssocID="{F298019D-AF43-459C-A2B9-7F93093384CF}" presName="compNode" presStyleCnt="0"/>
      <dgm:spPr/>
    </dgm:pt>
    <dgm:pt modelId="{C90BDE09-58AA-4934-A7CE-3DCFCA3656AC}" type="pres">
      <dgm:prSet presAssocID="{F298019D-AF43-459C-A2B9-7F93093384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Checkmark"/>
        </a:ext>
      </dgm:extLst>
    </dgm:pt>
    <dgm:pt modelId="{B3533834-52B9-4067-B779-4480FE1E1E70}" type="pres">
      <dgm:prSet presAssocID="{F298019D-AF43-459C-A2B9-7F93093384CF}" presName="spaceRect" presStyleCnt="0"/>
      <dgm:spPr/>
    </dgm:pt>
    <dgm:pt modelId="{3376E464-6507-4774-BCC5-DF7D461017F5}" type="pres">
      <dgm:prSet presAssocID="{F298019D-AF43-459C-A2B9-7F93093384CF}" presName="textRect" presStyleLbl="revTx" presStyleIdx="2" presStyleCnt="3">
        <dgm:presLayoutVars>
          <dgm:chMax val="1"/>
          <dgm:chPref val="1"/>
        </dgm:presLayoutVars>
      </dgm:prSet>
      <dgm:spPr/>
      <dgm:t>
        <a:bodyPr/>
        <a:lstStyle/>
        <a:p>
          <a:endParaRPr lang="en-IN"/>
        </a:p>
      </dgm:t>
    </dgm:pt>
  </dgm:ptLst>
  <dgm:cxnLst>
    <dgm:cxn modelId="{0DBBD2D6-BCB1-4265-B714-CF4752EF89FF}" type="presOf" srcId="{3FDC9714-630F-41D3-A2B5-307AAF2A763E}" destId="{F8578C15-3466-4076-85AE-FB5C0CDFE072}" srcOrd="0" destOrd="0" presId="urn:microsoft.com/office/officeart/2018/2/layout/IconLabelList"/>
    <dgm:cxn modelId="{66869B58-4FDE-42C2-9DF3-2CEE739ED8F5}" type="presOf" srcId="{BA23B79B-F02A-4292-B8FA-6DAF27BEEEA8}" destId="{A9D7AF81-213C-4B44-9488-903BD34AF6C2}" srcOrd="0" destOrd="0" presId="urn:microsoft.com/office/officeart/2018/2/layout/IconLabelList"/>
    <dgm:cxn modelId="{3DAB5B5E-9827-44E9-BBA3-6A40E5F5CB49}" type="presOf" srcId="{4F63CFFC-73D8-4793-B129-C64039755182}" destId="{48185D61-E0F8-41C6-8B16-5A497C92C4A9}" srcOrd="0" destOrd="0" presId="urn:microsoft.com/office/officeart/2018/2/layout/IconLabelList"/>
    <dgm:cxn modelId="{66C6C669-8682-45DE-B3C7-65DA2FA90548}" srcId="{3FDC9714-630F-41D3-A2B5-307AAF2A763E}" destId="{F298019D-AF43-459C-A2B9-7F93093384CF}" srcOrd="2" destOrd="0" parTransId="{05C61E68-8584-496A-A6EC-B2294247526C}" sibTransId="{651A3963-2D4B-4661-BD41-A166FCDCE16E}"/>
    <dgm:cxn modelId="{1353F227-51A8-4D80-AEFC-319F320F2A5C}" type="presOf" srcId="{F298019D-AF43-459C-A2B9-7F93093384CF}" destId="{3376E464-6507-4774-BCC5-DF7D461017F5}" srcOrd="0" destOrd="0" presId="urn:microsoft.com/office/officeart/2018/2/layout/IconLabelList"/>
    <dgm:cxn modelId="{9C949E13-B468-468C-968F-D987307391BF}" srcId="{3FDC9714-630F-41D3-A2B5-307AAF2A763E}" destId="{4F63CFFC-73D8-4793-B129-C64039755182}" srcOrd="1" destOrd="0" parTransId="{136E2504-8068-4D92-800E-D08A9F677237}" sibTransId="{8BBBB3F9-18D7-4BF4-B218-120967A40AD8}"/>
    <dgm:cxn modelId="{4B54ED5C-CF97-4AB3-A61B-CF96C22E6C17}" srcId="{3FDC9714-630F-41D3-A2B5-307AAF2A763E}" destId="{BA23B79B-F02A-4292-B8FA-6DAF27BEEEA8}" srcOrd="0" destOrd="0" parTransId="{6BD86CFD-50B8-4BA8-A3A1-735789724424}" sibTransId="{4962990A-8C25-496D-9405-94D3993366AC}"/>
    <dgm:cxn modelId="{2B9DCC5C-BE9E-45C7-A6EA-79317465BF31}" type="presParOf" srcId="{F8578C15-3466-4076-85AE-FB5C0CDFE072}" destId="{46AECA83-7962-49A2-9B4C-10CBE7D56FF4}" srcOrd="0" destOrd="0" presId="urn:microsoft.com/office/officeart/2018/2/layout/IconLabelList"/>
    <dgm:cxn modelId="{A42CA221-0C58-4388-A6DB-257B68AD25D8}" type="presParOf" srcId="{46AECA83-7962-49A2-9B4C-10CBE7D56FF4}" destId="{4AEE7985-D0A6-4417-855E-0A5F31BA3088}" srcOrd="0" destOrd="0" presId="urn:microsoft.com/office/officeart/2018/2/layout/IconLabelList"/>
    <dgm:cxn modelId="{36862BD1-F379-49A0-A282-5CF8E9EDF913}" type="presParOf" srcId="{46AECA83-7962-49A2-9B4C-10CBE7D56FF4}" destId="{31EC3CD1-429D-4C38-85FE-74DE0941050C}" srcOrd="1" destOrd="0" presId="urn:microsoft.com/office/officeart/2018/2/layout/IconLabelList"/>
    <dgm:cxn modelId="{5B90359A-9328-45CA-B2DD-F4D644D14A7C}" type="presParOf" srcId="{46AECA83-7962-49A2-9B4C-10CBE7D56FF4}" destId="{A9D7AF81-213C-4B44-9488-903BD34AF6C2}" srcOrd="2" destOrd="0" presId="urn:microsoft.com/office/officeart/2018/2/layout/IconLabelList"/>
    <dgm:cxn modelId="{503DB476-2947-400C-973F-50692ED6685C}" type="presParOf" srcId="{F8578C15-3466-4076-85AE-FB5C0CDFE072}" destId="{F9E700B1-F7C0-4D3A-82A1-38893FB6652F}" srcOrd="1" destOrd="0" presId="urn:microsoft.com/office/officeart/2018/2/layout/IconLabelList"/>
    <dgm:cxn modelId="{DEF97A1A-2E21-4290-8BCD-4E1FA6541645}" type="presParOf" srcId="{F8578C15-3466-4076-85AE-FB5C0CDFE072}" destId="{6DDF4EFC-A077-4370-96E3-134D6E9BA783}" srcOrd="2" destOrd="0" presId="urn:microsoft.com/office/officeart/2018/2/layout/IconLabelList"/>
    <dgm:cxn modelId="{6C065EF3-18EB-43C2-A584-3D13806A90CE}" type="presParOf" srcId="{6DDF4EFC-A077-4370-96E3-134D6E9BA783}" destId="{180495BE-EBDE-4CE6-A5A5-10C02A7A1438}" srcOrd="0" destOrd="0" presId="urn:microsoft.com/office/officeart/2018/2/layout/IconLabelList"/>
    <dgm:cxn modelId="{AB09DFE7-95C3-4A5A-AEB1-DC2A5A054B5F}" type="presParOf" srcId="{6DDF4EFC-A077-4370-96E3-134D6E9BA783}" destId="{C3FBBEE3-C3D1-410F-8EB2-2BD0C90D7E26}" srcOrd="1" destOrd="0" presId="urn:microsoft.com/office/officeart/2018/2/layout/IconLabelList"/>
    <dgm:cxn modelId="{43BB34F2-7A3E-42A1-B0DD-8BBBD66C3FC0}" type="presParOf" srcId="{6DDF4EFC-A077-4370-96E3-134D6E9BA783}" destId="{48185D61-E0F8-41C6-8B16-5A497C92C4A9}" srcOrd="2" destOrd="0" presId="urn:microsoft.com/office/officeart/2018/2/layout/IconLabelList"/>
    <dgm:cxn modelId="{2F754ED8-AD7B-48DF-9E54-0468BFEFC33F}" type="presParOf" srcId="{F8578C15-3466-4076-85AE-FB5C0CDFE072}" destId="{9312B64D-126B-40BD-B27F-41F8C193F499}" srcOrd="3" destOrd="0" presId="urn:microsoft.com/office/officeart/2018/2/layout/IconLabelList"/>
    <dgm:cxn modelId="{D8527163-816A-4DBE-9C71-F2C045824D57}" type="presParOf" srcId="{F8578C15-3466-4076-85AE-FB5C0CDFE072}" destId="{6856AB3B-02F9-4971-BBE6-D80F98EE33B7}" srcOrd="4" destOrd="0" presId="urn:microsoft.com/office/officeart/2018/2/layout/IconLabelList"/>
    <dgm:cxn modelId="{B9B89631-1402-40F1-BE01-428E5939E2E3}" type="presParOf" srcId="{6856AB3B-02F9-4971-BBE6-D80F98EE33B7}" destId="{C90BDE09-58AA-4934-A7CE-3DCFCA3656AC}" srcOrd="0" destOrd="0" presId="urn:microsoft.com/office/officeart/2018/2/layout/IconLabelList"/>
    <dgm:cxn modelId="{510A91E3-07FA-4C72-B40A-91AE559AAAD7}" type="presParOf" srcId="{6856AB3B-02F9-4971-BBE6-D80F98EE33B7}" destId="{B3533834-52B9-4067-B779-4480FE1E1E70}" srcOrd="1" destOrd="0" presId="urn:microsoft.com/office/officeart/2018/2/layout/IconLabelList"/>
    <dgm:cxn modelId="{C248DD7B-AE7C-464B-A0F7-45EAF50E838C}" type="presParOf" srcId="{6856AB3B-02F9-4971-BBE6-D80F98EE33B7}" destId="{3376E464-6507-4774-BCC5-DF7D461017F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C0D772-A267-4E2E-9599-3CB94E8E394B}"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B7C1B3F3-FD77-4079-9404-6F19261E945C}">
      <dgm:prSet/>
      <dgm:spPr/>
      <dgm:t>
        <a:bodyPr/>
        <a:lstStyle/>
        <a:p>
          <a:r>
            <a:rPr lang="en-US"/>
            <a:t>Set Up</a:t>
          </a:r>
        </a:p>
      </dgm:t>
    </dgm:pt>
    <dgm:pt modelId="{CFF5863A-1253-4FD4-858C-2D1143586ABE}" type="parTrans" cxnId="{7260C135-D6AE-4D6F-AB2A-34B5D5FF635A}">
      <dgm:prSet/>
      <dgm:spPr/>
      <dgm:t>
        <a:bodyPr/>
        <a:lstStyle/>
        <a:p>
          <a:endParaRPr lang="en-US"/>
        </a:p>
      </dgm:t>
    </dgm:pt>
    <dgm:pt modelId="{8D7379CB-CC29-4354-AAB2-E37D39DBB286}" type="sibTrans" cxnId="{7260C135-D6AE-4D6F-AB2A-34B5D5FF635A}">
      <dgm:prSet/>
      <dgm:spPr/>
      <dgm:t>
        <a:bodyPr/>
        <a:lstStyle/>
        <a:p>
          <a:endParaRPr lang="en-US"/>
        </a:p>
      </dgm:t>
    </dgm:pt>
    <dgm:pt modelId="{E40C8FE2-5DDE-474C-B79F-6B0642C02356}">
      <dgm:prSet/>
      <dgm:spPr/>
      <dgm:t>
        <a:bodyPr/>
        <a:lstStyle/>
        <a:p>
          <a:r>
            <a:rPr lang="en-US"/>
            <a:t>Set Up JDK and Eclipse or IntelliJ</a:t>
          </a:r>
        </a:p>
      </dgm:t>
    </dgm:pt>
    <dgm:pt modelId="{5DCB92E9-23B9-49AA-9994-EB6BDFBAC887}" type="parTrans" cxnId="{EDA515FC-CCE3-4AC3-88F8-5F031A8B0DA2}">
      <dgm:prSet/>
      <dgm:spPr/>
      <dgm:t>
        <a:bodyPr/>
        <a:lstStyle/>
        <a:p>
          <a:endParaRPr lang="en-US"/>
        </a:p>
      </dgm:t>
    </dgm:pt>
    <dgm:pt modelId="{930CFEDD-E9DE-4490-863A-C8653657C2C4}" type="sibTrans" cxnId="{EDA515FC-CCE3-4AC3-88F8-5F031A8B0DA2}">
      <dgm:prSet/>
      <dgm:spPr/>
      <dgm:t>
        <a:bodyPr/>
        <a:lstStyle/>
        <a:p>
          <a:endParaRPr lang="en-US"/>
        </a:p>
      </dgm:t>
    </dgm:pt>
    <dgm:pt modelId="{17905C8F-077C-4AB2-8840-CCE54BA3C92D}">
      <dgm:prSet/>
      <dgm:spPr/>
      <dgm:t>
        <a:bodyPr/>
        <a:lstStyle/>
        <a:p>
          <a:r>
            <a:rPr lang="en-US"/>
            <a:t>Run</a:t>
          </a:r>
        </a:p>
      </dgm:t>
    </dgm:pt>
    <dgm:pt modelId="{451CA833-88C0-4D30-9DB1-36D215BBB483}" type="parTrans" cxnId="{93CDF178-B89B-4779-9104-31FAA8BC8A0B}">
      <dgm:prSet/>
      <dgm:spPr/>
      <dgm:t>
        <a:bodyPr/>
        <a:lstStyle/>
        <a:p>
          <a:endParaRPr lang="en-US"/>
        </a:p>
      </dgm:t>
    </dgm:pt>
    <dgm:pt modelId="{6E663074-A57D-47FC-BD55-AB7D4DF60CFE}" type="sibTrans" cxnId="{93CDF178-B89B-4779-9104-31FAA8BC8A0B}">
      <dgm:prSet/>
      <dgm:spPr/>
      <dgm:t>
        <a:bodyPr/>
        <a:lstStyle/>
        <a:p>
          <a:endParaRPr lang="en-US"/>
        </a:p>
      </dgm:t>
    </dgm:pt>
    <dgm:pt modelId="{0DBC77DF-0A0F-483E-B134-585E6F716258}">
      <dgm:prSet/>
      <dgm:spPr/>
      <dgm:t>
        <a:bodyPr/>
        <a:lstStyle/>
        <a:p>
          <a:r>
            <a:rPr lang="en-US"/>
            <a:t>Run Hello World Program</a:t>
          </a:r>
        </a:p>
      </dgm:t>
    </dgm:pt>
    <dgm:pt modelId="{BCF24F40-1D86-40CA-AFF2-EFA4D0C6AAC5}" type="parTrans" cxnId="{1518A8DA-C14F-4CBC-AF5C-A3EFEDE7F9B1}">
      <dgm:prSet/>
      <dgm:spPr/>
      <dgm:t>
        <a:bodyPr/>
        <a:lstStyle/>
        <a:p>
          <a:endParaRPr lang="en-US"/>
        </a:p>
      </dgm:t>
    </dgm:pt>
    <dgm:pt modelId="{EA648468-90A4-4BD0-9247-A1AC3388E5CF}" type="sibTrans" cxnId="{1518A8DA-C14F-4CBC-AF5C-A3EFEDE7F9B1}">
      <dgm:prSet/>
      <dgm:spPr/>
      <dgm:t>
        <a:bodyPr/>
        <a:lstStyle/>
        <a:p>
          <a:endParaRPr lang="en-US"/>
        </a:p>
      </dgm:t>
    </dgm:pt>
    <dgm:pt modelId="{9D3AF0D3-F3A1-4A94-AB6E-88A859D0DEF6}">
      <dgm:prSet/>
      <dgm:spPr/>
      <dgm:t>
        <a:bodyPr/>
        <a:lstStyle/>
        <a:p>
          <a:r>
            <a:rPr lang="en-US"/>
            <a:t>Initialize and Print</a:t>
          </a:r>
        </a:p>
      </dgm:t>
    </dgm:pt>
    <dgm:pt modelId="{A56A0E71-E15A-4E4C-B748-7DF8167C7DBB}" type="parTrans" cxnId="{F8487927-02AA-43C5-8479-D6AABD6B62F9}">
      <dgm:prSet/>
      <dgm:spPr/>
      <dgm:t>
        <a:bodyPr/>
        <a:lstStyle/>
        <a:p>
          <a:endParaRPr lang="en-US"/>
        </a:p>
      </dgm:t>
    </dgm:pt>
    <dgm:pt modelId="{BC2B214D-B478-4DDF-BB44-85CB4A90BF4B}" type="sibTrans" cxnId="{F8487927-02AA-43C5-8479-D6AABD6B62F9}">
      <dgm:prSet/>
      <dgm:spPr/>
      <dgm:t>
        <a:bodyPr/>
        <a:lstStyle/>
        <a:p>
          <a:endParaRPr lang="en-US"/>
        </a:p>
      </dgm:t>
    </dgm:pt>
    <dgm:pt modelId="{80CC735D-16FB-4F9A-A705-7ACA51658736}">
      <dgm:prSet/>
      <dgm:spPr/>
      <dgm:t>
        <a:bodyPr/>
        <a:lstStyle/>
        <a:p>
          <a:r>
            <a:rPr lang="en-US"/>
            <a:t>Initialize and Print different data type variable values into console</a:t>
          </a:r>
        </a:p>
      </dgm:t>
    </dgm:pt>
    <dgm:pt modelId="{3E953376-E00B-4705-8C74-52332D1CE742}" type="parTrans" cxnId="{47C0B39F-35E5-4CE7-849C-6861B45CF04A}">
      <dgm:prSet/>
      <dgm:spPr/>
      <dgm:t>
        <a:bodyPr/>
        <a:lstStyle/>
        <a:p>
          <a:endParaRPr lang="en-US"/>
        </a:p>
      </dgm:t>
    </dgm:pt>
    <dgm:pt modelId="{E431E14E-9C08-4EDD-A98F-BBA1374AA95E}" type="sibTrans" cxnId="{47C0B39F-35E5-4CE7-849C-6861B45CF04A}">
      <dgm:prSet/>
      <dgm:spPr/>
      <dgm:t>
        <a:bodyPr/>
        <a:lstStyle/>
        <a:p>
          <a:endParaRPr lang="en-US"/>
        </a:p>
      </dgm:t>
    </dgm:pt>
    <dgm:pt modelId="{EA56C011-0493-4834-A068-2361F45DCCE1}">
      <dgm:prSet/>
      <dgm:spPr/>
      <dgm:t>
        <a:bodyPr/>
        <a:lstStyle/>
        <a:p>
          <a:r>
            <a:rPr lang="en-US"/>
            <a:t>Print</a:t>
          </a:r>
        </a:p>
      </dgm:t>
    </dgm:pt>
    <dgm:pt modelId="{47CC3AC1-1090-4CBE-BD8C-B7B4851216A6}" type="parTrans" cxnId="{DFEA3E4A-8F6F-4F94-96B2-FD0914651C51}">
      <dgm:prSet/>
      <dgm:spPr/>
      <dgm:t>
        <a:bodyPr/>
        <a:lstStyle/>
        <a:p>
          <a:endParaRPr lang="en-US"/>
        </a:p>
      </dgm:t>
    </dgm:pt>
    <dgm:pt modelId="{3BF61263-2F53-438D-841B-789436520296}" type="sibTrans" cxnId="{DFEA3E4A-8F6F-4F94-96B2-FD0914651C51}">
      <dgm:prSet/>
      <dgm:spPr/>
      <dgm:t>
        <a:bodyPr/>
        <a:lstStyle/>
        <a:p>
          <a:endParaRPr lang="en-US"/>
        </a:p>
      </dgm:t>
    </dgm:pt>
    <dgm:pt modelId="{84DE84CD-E53D-4A58-BB48-39CF30E1F782}">
      <dgm:prSet/>
      <dgm:spPr/>
      <dgm:t>
        <a:bodyPr/>
        <a:lstStyle/>
        <a:p>
          <a:r>
            <a:rPr lang="en-US"/>
            <a:t>Print True or False based on the student's name</a:t>
          </a:r>
        </a:p>
      </dgm:t>
    </dgm:pt>
    <dgm:pt modelId="{FA99CB9C-C331-4D0F-979E-FD34BA8FB430}" type="parTrans" cxnId="{0DB950A5-D46C-498F-8D45-54679A2FA05B}">
      <dgm:prSet/>
      <dgm:spPr/>
      <dgm:t>
        <a:bodyPr/>
        <a:lstStyle/>
        <a:p>
          <a:endParaRPr lang="en-US"/>
        </a:p>
      </dgm:t>
    </dgm:pt>
    <dgm:pt modelId="{1C6D13C4-B495-4B60-8B69-06F24DC76CC4}" type="sibTrans" cxnId="{0DB950A5-D46C-498F-8D45-54679A2FA05B}">
      <dgm:prSet/>
      <dgm:spPr/>
      <dgm:t>
        <a:bodyPr/>
        <a:lstStyle/>
        <a:p>
          <a:endParaRPr lang="en-US"/>
        </a:p>
      </dgm:t>
    </dgm:pt>
    <dgm:pt modelId="{9DEA025B-4D4F-4302-A560-A76E99C2772F}" type="pres">
      <dgm:prSet presAssocID="{B6C0D772-A267-4E2E-9599-3CB94E8E394B}" presName="Name0" presStyleCnt="0">
        <dgm:presLayoutVars>
          <dgm:dir/>
          <dgm:animLvl val="lvl"/>
          <dgm:resizeHandles val="exact"/>
        </dgm:presLayoutVars>
      </dgm:prSet>
      <dgm:spPr/>
      <dgm:t>
        <a:bodyPr/>
        <a:lstStyle/>
        <a:p>
          <a:endParaRPr lang="en-IN"/>
        </a:p>
      </dgm:t>
    </dgm:pt>
    <dgm:pt modelId="{AC378477-FF63-497C-8CC7-D82D599429C3}" type="pres">
      <dgm:prSet presAssocID="{EA56C011-0493-4834-A068-2361F45DCCE1}" presName="boxAndChildren" presStyleCnt="0"/>
      <dgm:spPr/>
    </dgm:pt>
    <dgm:pt modelId="{11BDB3CC-3B52-420A-8489-6C789C834D20}" type="pres">
      <dgm:prSet presAssocID="{EA56C011-0493-4834-A068-2361F45DCCE1}" presName="parentTextBox" presStyleLbl="alignNode1" presStyleIdx="0" presStyleCnt="4"/>
      <dgm:spPr/>
      <dgm:t>
        <a:bodyPr/>
        <a:lstStyle/>
        <a:p>
          <a:endParaRPr lang="en-IN"/>
        </a:p>
      </dgm:t>
    </dgm:pt>
    <dgm:pt modelId="{0E724738-D931-4BF5-AA82-BD92B221B0DD}" type="pres">
      <dgm:prSet presAssocID="{EA56C011-0493-4834-A068-2361F45DCCE1}" presName="descendantBox" presStyleLbl="bgAccFollowNode1" presStyleIdx="0" presStyleCnt="4"/>
      <dgm:spPr/>
      <dgm:t>
        <a:bodyPr/>
        <a:lstStyle/>
        <a:p>
          <a:endParaRPr lang="en-IN"/>
        </a:p>
      </dgm:t>
    </dgm:pt>
    <dgm:pt modelId="{5E98A174-FA8C-4987-9909-CD089E06A919}" type="pres">
      <dgm:prSet presAssocID="{BC2B214D-B478-4DDF-BB44-85CB4A90BF4B}" presName="sp" presStyleCnt="0"/>
      <dgm:spPr/>
    </dgm:pt>
    <dgm:pt modelId="{3CB8568A-7E24-4CA6-82D1-A70100230AF8}" type="pres">
      <dgm:prSet presAssocID="{9D3AF0D3-F3A1-4A94-AB6E-88A859D0DEF6}" presName="arrowAndChildren" presStyleCnt="0"/>
      <dgm:spPr/>
    </dgm:pt>
    <dgm:pt modelId="{89E9C5B2-9CD0-4043-8815-DD2054EFE9AF}" type="pres">
      <dgm:prSet presAssocID="{9D3AF0D3-F3A1-4A94-AB6E-88A859D0DEF6}" presName="parentTextArrow" presStyleLbl="node1" presStyleIdx="0" presStyleCnt="0"/>
      <dgm:spPr/>
      <dgm:t>
        <a:bodyPr/>
        <a:lstStyle/>
        <a:p>
          <a:endParaRPr lang="en-IN"/>
        </a:p>
      </dgm:t>
    </dgm:pt>
    <dgm:pt modelId="{5E4AA4B1-62F8-447C-8EE3-3DCC67AF2C7A}" type="pres">
      <dgm:prSet presAssocID="{9D3AF0D3-F3A1-4A94-AB6E-88A859D0DEF6}" presName="arrow" presStyleLbl="alignNode1" presStyleIdx="1" presStyleCnt="4"/>
      <dgm:spPr/>
      <dgm:t>
        <a:bodyPr/>
        <a:lstStyle/>
        <a:p>
          <a:endParaRPr lang="en-IN"/>
        </a:p>
      </dgm:t>
    </dgm:pt>
    <dgm:pt modelId="{20C631F6-15AD-442B-B561-2E45F38A21E6}" type="pres">
      <dgm:prSet presAssocID="{9D3AF0D3-F3A1-4A94-AB6E-88A859D0DEF6}" presName="descendantArrow" presStyleLbl="bgAccFollowNode1" presStyleIdx="1" presStyleCnt="4"/>
      <dgm:spPr/>
      <dgm:t>
        <a:bodyPr/>
        <a:lstStyle/>
        <a:p>
          <a:endParaRPr lang="en-IN"/>
        </a:p>
      </dgm:t>
    </dgm:pt>
    <dgm:pt modelId="{B7268B48-2837-4F8D-AC7D-AB058D9820A1}" type="pres">
      <dgm:prSet presAssocID="{6E663074-A57D-47FC-BD55-AB7D4DF60CFE}" presName="sp" presStyleCnt="0"/>
      <dgm:spPr/>
    </dgm:pt>
    <dgm:pt modelId="{B2B5790C-E4E7-44F7-97D6-C6BBAA19A341}" type="pres">
      <dgm:prSet presAssocID="{17905C8F-077C-4AB2-8840-CCE54BA3C92D}" presName="arrowAndChildren" presStyleCnt="0"/>
      <dgm:spPr/>
    </dgm:pt>
    <dgm:pt modelId="{0C82E824-EB25-480F-BCB9-9CEAF8F03F55}" type="pres">
      <dgm:prSet presAssocID="{17905C8F-077C-4AB2-8840-CCE54BA3C92D}" presName="parentTextArrow" presStyleLbl="node1" presStyleIdx="0" presStyleCnt="0"/>
      <dgm:spPr/>
      <dgm:t>
        <a:bodyPr/>
        <a:lstStyle/>
        <a:p>
          <a:endParaRPr lang="en-IN"/>
        </a:p>
      </dgm:t>
    </dgm:pt>
    <dgm:pt modelId="{B6632051-A2DD-4F7E-80DA-42AF3D4585AA}" type="pres">
      <dgm:prSet presAssocID="{17905C8F-077C-4AB2-8840-CCE54BA3C92D}" presName="arrow" presStyleLbl="alignNode1" presStyleIdx="2" presStyleCnt="4"/>
      <dgm:spPr/>
      <dgm:t>
        <a:bodyPr/>
        <a:lstStyle/>
        <a:p>
          <a:endParaRPr lang="en-IN"/>
        </a:p>
      </dgm:t>
    </dgm:pt>
    <dgm:pt modelId="{C6D7F6EB-1D9F-4C5D-8F97-9C7CEDF0CDE8}" type="pres">
      <dgm:prSet presAssocID="{17905C8F-077C-4AB2-8840-CCE54BA3C92D}" presName="descendantArrow" presStyleLbl="bgAccFollowNode1" presStyleIdx="2" presStyleCnt="4"/>
      <dgm:spPr/>
      <dgm:t>
        <a:bodyPr/>
        <a:lstStyle/>
        <a:p>
          <a:endParaRPr lang="en-IN"/>
        </a:p>
      </dgm:t>
    </dgm:pt>
    <dgm:pt modelId="{86C46740-D169-4ED8-BDCB-41E96738B21A}" type="pres">
      <dgm:prSet presAssocID="{8D7379CB-CC29-4354-AAB2-E37D39DBB286}" presName="sp" presStyleCnt="0"/>
      <dgm:spPr/>
    </dgm:pt>
    <dgm:pt modelId="{FE1F9101-2145-4E8F-B4F4-FD0C3DBDF162}" type="pres">
      <dgm:prSet presAssocID="{B7C1B3F3-FD77-4079-9404-6F19261E945C}" presName="arrowAndChildren" presStyleCnt="0"/>
      <dgm:spPr/>
    </dgm:pt>
    <dgm:pt modelId="{A8A3492C-818C-49B7-B3ED-AE3FB02251EB}" type="pres">
      <dgm:prSet presAssocID="{B7C1B3F3-FD77-4079-9404-6F19261E945C}" presName="parentTextArrow" presStyleLbl="node1" presStyleIdx="0" presStyleCnt="0"/>
      <dgm:spPr/>
      <dgm:t>
        <a:bodyPr/>
        <a:lstStyle/>
        <a:p>
          <a:endParaRPr lang="en-IN"/>
        </a:p>
      </dgm:t>
    </dgm:pt>
    <dgm:pt modelId="{5313D589-6A53-4BD5-9B50-E85AA532F960}" type="pres">
      <dgm:prSet presAssocID="{B7C1B3F3-FD77-4079-9404-6F19261E945C}" presName="arrow" presStyleLbl="alignNode1" presStyleIdx="3" presStyleCnt="4"/>
      <dgm:spPr/>
      <dgm:t>
        <a:bodyPr/>
        <a:lstStyle/>
        <a:p>
          <a:endParaRPr lang="en-IN"/>
        </a:p>
      </dgm:t>
    </dgm:pt>
    <dgm:pt modelId="{188AAC65-90A3-44EE-B0FA-D179539C6714}" type="pres">
      <dgm:prSet presAssocID="{B7C1B3F3-FD77-4079-9404-6F19261E945C}" presName="descendantArrow" presStyleLbl="bgAccFollowNode1" presStyleIdx="3" presStyleCnt="4"/>
      <dgm:spPr/>
      <dgm:t>
        <a:bodyPr/>
        <a:lstStyle/>
        <a:p>
          <a:endParaRPr lang="en-IN"/>
        </a:p>
      </dgm:t>
    </dgm:pt>
  </dgm:ptLst>
  <dgm:cxnLst>
    <dgm:cxn modelId="{47C0B39F-35E5-4CE7-849C-6861B45CF04A}" srcId="{9D3AF0D3-F3A1-4A94-AB6E-88A859D0DEF6}" destId="{80CC735D-16FB-4F9A-A705-7ACA51658736}" srcOrd="0" destOrd="0" parTransId="{3E953376-E00B-4705-8C74-52332D1CE742}" sibTransId="{E431E14E-9C08-4EDD-A98F-BBA1374AA95E}"/>
    <dgm:cxn modelId="{01760BA3-743B-4064-BE6B-92D2ABF3A897}" type="presOf" srcId="{B6C0D772-A267-4E2E-9599-3CB94E8E394B}" destId="{9DEA025B-4D4F-4302-A560-A76E99C2772F}" srcOrd="0" destOrd="0" presId="urn:microsoft.com/office/officeart/2016/7/layout/VerticalDownArrowProcess"/>
    <dgm:cxn modelId="{803CBE87-6D24-443F-9153-2F0EBA38C869}" type="presOf" srcId="{9D3AF0D3-F3A1-4A94-AB6E-88A859D0DEF6}" destId="{5E4AA4B1-62F8-447C-8EE3-3DCC67AF2C7A}" srcOrd="1" destOrd="0" presId="urn:microsoft.com/office/officeart/2016/7/layout/VerticalDownArrowProcess"/>
    <dgm:cxn modelId="{DFEA3E4A-8F6F-4F94-96B2-FD0914651C51}" srcId="{B6C0D772-A267-4E2E-9599-3CB94E8E394B}" destId="{EA56C011-0493-4834-A068-2361F45DCCE1}" srcOrd="3" destOrd="0" parTransId="{47CC3AC1-1090-4CBE-BD8C-B7B4851216A6}" sibTransId="{3BF61263-2F53-438D-841B-789436520296}"/>
    <dgm:cxn modelId="{EDA515FC-CCE3-4AC3-88F8-5F031A8B0DA2}" srcId="{B7C1B3F3-FD77-4079-9404-6F19261E945C}" destId="{E40C8FE2-5DDE-474C-B79F-6B0642C02356}" srcOrd="0" destOrd="0" parTransId="{5DCB92E9-23B9-49AA-9994-EB6BDFBAC887}" sibTransId="{930CFEDD-E9DE-4490-863A-C8653657C2C4}"/>
    <dgm:cxn modelId="{F4723366-3581-48AF-929B-C4A19CD3504D}" type="presOf" srcId="{80CC735D-16FB-4F9A-A705-7ACA51658736}" destId="{20C631F6-15AD-442B-B561-2E45F38A21E6}" srcOrd="0" destOrd="0" presId="urn:microsoft.com/office/officeart/2016/7/layout/VerticalDownArrowProcess"/>
    <dgm:cxn modelId="{5FFB184B-5E73-47CA-929C-23A637145930}" type="presOf" srcId="{17905C8F-077C-4AB2-8840-CCE54BA3C92D}" destId="{0C82E824-EB25-480F-BCB9-9CEAF8F03F55}" srcOrd="0" destOrd="0" presId="urn:microsoft.com/office/officeart/2016/7/layout/VerticalDownArrowProcess"/>
    <dgm:cxn modelId="{93CDF178-B89B-4779-9104-31FAA8BC8A0B}" srcId="{B6C0D772-A267-4E2E-9599-3CB94E8E394B}" destId="{17905C8F-077C-4AB2-8840-CCE54BA3C92D}" srcOrd="1" destOrd="0" parTransId="{451CA833-88C0-4D30-9DB1-36D215BBB483}" sibTransId="{6E663074-A57D-47FC-BD55-AB7D4DF60CFE}"/>
    <dgm:cxn modelId="{F4507926-0512-4860-9CC7-E8E83049C307}" type="presOf" srcId="{B7C1B3F3-FD77-4079-9404-6F19261E945C}" destId="{A8A3492C-818C-49B7-B3ED-AE3FB02251EB}" srcOrd="0" destOrd="0" presId="urn:microsoft.com/office/officeart/2016/7/layout/VerticalDownArrowProcess"/>
    <dgm:cxn modelId="{9D8D615D-4224-4DBF-8F81-B0D36DFC6D4C}" type="presOf" srcId="{17905C8F-077C-4AB2-8840-CCE54BA3C92D}" destId="{B6632051-A2DD-4F7E-80DA-42AF3D4585AA}" srcOrd="1" destOrd="0" presId="urn:microsoft.com/office/officeart/2016/7/layout/VerticalDownArrowProcess"/>
    <dgm:cxn modelId="{1518A8DA-C14F-4CBC-AF5C-A3EFEDE7F9B1}" srcId="{17905C8F-077C-4AB2-8840-CCE54BA3C92D}" destId="{0DBC77DF-0A0F-483E-B134-585E6F716258}" srcOrd="0" destOrd="0" parTransId="{BCF24F40-1D86-40CA-AFF2-EFA4D0C6AAC5}" sibTransId="{EA648468-90A4-4BD0-9247-A1AC3388E5CF}"/>
    <dgm:cxn modelId="{66C702B6-8BCD-4DD6-9F8D-8EC705ADA3CD}" type="presOf" srcId="{B7C1B3F3-FD77-4079-9404-6F19261E945C}" destId="{5313D589-6A53-4BD5-9B50-E85AA532F960}" srcOrd="1" destOrd="0" presId="urn:microsoft.com/office/officeart/2016/7/layout/VerticalDownArrowProcess"/>
    <dgm:cxn modelId="{F8487927-02AA-43C5-8479-D6AABD6B62F9}" srcId="{B6C0D772-A267-4E2E-9599-3CB94E8E394B}" destId="{9D3AF0D3-F3A1-4A94-AB6E-88A859D0DEF6}" srcOrd="2" destOrd="0" parTransId="{A56A0E71-E15A-4E4C-B748-7DF8167C7DBB}" sibTransId="{BC2B214D-B478-4DDF-BB44-85CB4A90BF4B}"/>
    <dgm:cxn modelId="{0FDA6706-C850-420B-A739-DFB44FD62FE8}" type="presOf" srcId="{EA56C011-0493-4834-A068-2361F45DCCE1}" destId="{11BDB3CC-3B52-420A-8489-6C789C834D20}" srcOrd="0" destOrd="0" presId="urn:microsoft.com/office/officeart/2016/7/layout/VerticalDownArrowProcess"/>
    <dgm:cxn modelId="{4070A90A-C531-4E9F-8044-823AFB3C9D76}" type="presOf" srcId="{E40C8FE2-5DDE-474C-B79F-6B0642C02356}" destId="{188AAC65-90A3-44EE-B0FA-D179539C6714}" srcOrd="0" destOrd="0" presId="urn:microsoft.com/office/officeart/2016/7/layout/VerticalDownArrowProcess"/>
    <dgm:cxn modelId="{6FF406DC-E317-402D-B800-AB602260DAF7}" type="presOf" srcId="{9D3AF0D3-F3A1-4A94-AB6E-88A859D0DEF6}" destId="{89E9C5B2-9CD0-4043-8815-DD2054EFE9AF}" srcOrd="0" destOrd="0" presId="urn:microsoft.com/office/officeart/2016/7/layout/VerticalDownArrowProcess"/>
    <dgm:cxn modelId="{0DB950A5-D46C-498F-8D45-54679A2FA05B}" srcId="{EA56C011-0493-4834-A068-2361F45DCCE1}" destId="{84DE84CD-E53D-4A58-BB48-39CF30E1F782}" srcOrd="0" destOrd="0" parTransId="{FA99CB9C-C331-4D0F-979E-FD34BA8FB430}" sibTransId="{1C6D13C4-B495-4B60-8B69-06F24DC76CC4}"/>
    <dgm:cxn modelId="{591366EB-902C-4DCD-9306-71A95D51FB15}" type="presOf" srcId="{84DE84CD-E53D-4A58-BB48-39CF30E1F782}" destId="{0E724738-D931-4BF5-AA82-BD92B221B0DD}" srcOrd="0" destOrd="0" presId="urn:microsoft.com/office/officeart/2016/7/layout/VerticalDownArrowProcess"/>
    <dgm:cxn modelId="{F75DCCCC-DEA9-4CC3-B470-B6BA9857DD89}" type="presOf" srcId="{0DBC77DF-0A0F-483E-B134-585E6F716258}" destId="{C6D7F6EB-1D9F-4C5D-8F97-9C7CEDF0CDE8}" srcOrd="0" destOrd="0" presId="urn:microsoft.com/office/officeart/2016/7/layout/VerticalDownArrowProcess"/>
    <dgm:cxn modelId="{7260C135-D6AE-4D6F-AB2A-34B5D5FF635A}" srcId="{B6C0D772-A267-4E2E-9599-3CB94E8E394B}" destId="{B7C1B3F3-FD77-4079-9404-6F19261E945C}" srcOrd="0" destOrd="0" parTransId="{CFF5863A-1253-4FD4-858C-2D1143586ABE}" sibTransId="{8D7379CB-CC29-4354-AAB2-E37D39DBB286}"/>
    <dgm:cxn modelId="{B202A3B4-13F6-4D3A-B4D9-9C7E5BB9EED0}" type="presParOf" srcId="{9DEA025B-4D4F-4302-A560-A76E99C2772F}" destId="{AC378477-FF63-497C-8CC7-D82D599429C3}" srcOrd="0" destOrd="0" presId="urn:microsoft.com/office/officeart/2016/7/layout/VerticalDownArrowProcess"/>
    <dgm:cxn modelId="{8AB1AEEE-C297-4B9F-AA59-DB42C7A91202}" type="presParOf" srcId="{AC378477-FF63-497C-8CC7-D82D599429C3}" destId="{11BDB3CC-3B52-420A-8489-6C789C834D20}" srcOrd="0" destOrd="0" presId="urn:microsoft.com/office/officeart/2016/7/layout/VerticalDownArrowProcess"/>
    <dgm:cxn modelId="{DDCF6E2F-3283-4CFB-B2B1-504E0B82595F}" type="presParOf" srcId="{AC378477-FF63-497C-8CC7-D82D599429C3}" destId="{0E724738-D931-4BF5-AA82-BD92B221B0DD}" srcOrd="1" destOrd="0" presId="urn:microsoft.com/office/officeart/2016/7/layout/VerticalDownArrowProcess"/>
    <dgm:cxn modelId="{58A785E7-AB79-4296-AA91-3D7E6FC4B6FD}" type="presParOf" srcId="{9DEA025B-4D4F-4302-A560-A76E99C2772F}" destId="{5E98A174-FA8C-4987-9909-CD089E06A919}" srcOrd="1" destOrd="0" presId="urn:microsoft.com/office/officeart/2016/7/layout/VerticalDownArrowProcess"/>
    <dgm:cxn modelId="{39F2B870-A8B4-4E26-AB77-5D52B33BA172}" type="presParOf" srcId="{9DEA025B-4D4F-4302-A560-A76E99C2772F}" destId="{3CB8568A-7E24-4CA6-82D1-A70100230AF8}" srcOrd="2" destOrd="0" presId="urn:microsoft.com/office/officeart/2016/7/layout/VerticalDownArrowProcess"/>
    <dgm:cxn modelId="{8D830F53-71FC-46F8-A5B4-1A9942405441}" type="presParOf" srcId="{3CB8568A-7E24-4CA6-82D1-A70100230AF8}" destId="{89E9C5B2-9CD0-4043-8815-DD2054EFE9AF}" srcOrd="0" destOrd="0" presId="urn:microsoft.com/office/officeart/2016/7/layout/VerticalDownArrowProcess"/>
    <dgm:cxn modelId="{7372B3CB-4C74-4E74-BA72-444D7F65947A}" type="presParOf" srcId="{3CB8568A-7E24-4CA6-82D1-A70100230AF8}" destId="{5E4AA4B1-62F8-447C-8EE3-3DCC67AF2C7A}" srcOrd="1" destOrd="0" presId="urn:microsoft.com/office/officeart/2016/7/layout/VerticalDownArrowProcess"/>
    <dgm:cxn modelId="{63621444-B17C-47A6-9865-C77E6FE456A7}" type="presParOf" srcId="{3CB8568A-7E24-4CA6-82D1-A70100230AF8}" destId="{20C631F6-15AD-442B-B561-2E45F38A21E6}" srcOrd="2" destOrd="0" presId="urn:microsoft.com/office/officeart/2016/7/layout/VerticalDownArrowProcess"/>
    <dgm:cxn modelId="{7EA1AC42-0E97-49F9-887E-D5D23A0B5D6F}" type="presParOf" srcId="{9DEA025B-4D4F-4302-A560-A76E99C2772F}" destId="{B7268B48-2837-4F8D-AC7D-AB058D9820A1}" srcOrd="3" destOrd="0" presId="urn:microsoft.com/office/officeart/2016/7/layout/VerticalDownArrowProcess"/>
    <dgm:cxn modelId="{5981F6A2-FC69-4803-BA7E-D4019EA94BBB}" type="presParOf" srcId="{9DEA025B-4D4F-4302-A560-A76E99C2772F}" destId="{B2B5790C-E4E7-44F7-97D6-C6BBAA19A341}" srcOrd="4" destOrd="0" presId="urn:microsoft.com/office/officeart/2016/7/layout/VerticalDownArrowProcess"/>
    <dgm:cxn modelId="{B4F02E1C-9895-4386-915C-436A1A675965}" type="presParOf" srcId="{B2B5790C-E4E7-44F7-97D6-C6BBAA19A341}" destId="{0C82E824-EB25-480F-BCB9-9CEAF8F03F55}" srcOrd="0" destOrd="0" presId="urn:microsoft.com/office/officeart/2016/7/layout/VerticalDownArrowProcess"/>
    <dgm:cxn modelId="{29847876-3785-404B-94B8-6B527783415A}" type="presParOf" srcId="{B2B5790C-E4E7-44F7-97D6-C6BBAA19A341}" destId="{B6632051-A2DD-4F7E-80DA-42AF3D4585AA}" srcOrd="1" destOrd="0" presId="urn:microsoft.com/office/officeart/2016/7/layout/VerticalDownArrowProcess"/>
    <dgm:cxn modelId="{D6AADEED-9283-4694-BF43-ED0B9C075E61}" type="presParOf" srcId="{B2B5790C-E4E7-44F7-97D6-C6BBAA19A341}" destId="{C6D7F6EB-1D9F-4C5D-8F97-9C7CEDF0CDE8}" srcOrd="2" destOrd="0" presId="urn:microsoft.com/office/officeart/2016/7/layout/VerticalDownArrowProcess"/>
    <dgm:cxn modelId="{5223207C-45FF-4011-9B7D-25F9654CFFC2}" type="presParOf" srcId="{9DEA025B-4D4F-4302-A560-A76E99C2772F}" destId="{86C46740-D169-4ED8-BDCB-41E96738B21A}" srcOrd="5" destOrd="0" presId="urn:microsoft.com/office/officeart/2016/7/layout/VerticalDownArrowProcess"/>
    <dgm:cxn modelId="{FEA3520E-4B62-4232-8205-702226846702}" type="presParOf" srcId="{9DEA025B-4D4F-4302-A560-A76E99C2772F}" destId="{FE1F9101-2145-4E8F-B4F4-FD0C3DBDF162}" srcOrd="6" destOrd="0" presId="urn:microsoft.com/office/officeart/2016/7/layout/VerticalDownArrowProcess"/>
    <dgm:cxn modelId="{66445759-1E00-46CF-A3D3-AEEC3FE7D60B}" type="presParOf" srcId="{FE1F9101-2145-4E8F-B4F4-FD0C3DBDF162}" destId="{A8A3492C-818C-49B7-B3ED-AE3FB02251EB}" srcOrd="0" destOrd="0" presId="urn:microsoft.com/office/officeart/2016/7/layout/VerticalDownArrowProcess"/>
    <dgm:cxn modelId="{5F54BE14-28CC-498F-AC8B-945FD2745E67}" type="presParOf" srcId="{FE1F9101-2145-4E8F-B4F4-FD0C3DBDF162}" destId="{5313D589-6A53-4BD5-9B50-E85AA532F960}" srcOrd="1" destOrd="0" presId="urn:microsoft.com/office/officeart/2016/7/layout/VerticalDownArrowProcess"/>
    <dgm:cxn modelId="{A527A2E9-699D-42A7-BE97-F0DC8E93F345}" type="presParOf" srcId="{FE1F9101-2145-4E8F-B4F4-FD0C3DBDF162}" destId="{188AAC65-90A3-44EE-B0FA-D179539C671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3A90B-D9E8-4263-89CB-93B3EAB0756D}">
      <dsp:nvSpPr>
        <dsp:cNvPr id="0" name=""/>
        <dsp:cNvSpPr/>
      </dsp:nvSpPr>
      <dsp:spPr>
        <a:xfrm>
          <a:off x="0" y="289880"/>
          <a:ext cx="6797675" cy="2992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95732" rIns="527575"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byte: </a:t>
          </a:r>
          <a:r>
            <a:rPr lang="en-US" sz="1900" kern="1200" dirty="0"/>
            <a:t>8-bit signed integer (range: -128 to 127)</a:t>
          </a:r>
        </a:p>
        <a:p>
          <a:pPr marL="171450" lvl="1" indent="-171450" algn="l" defTabSz="844550">
            <a:lnSpc>
              <a:spcPct val="90000"/>
            </a:lnSpc>
            <a:spcBef>
              <a:spcPct val="0"/>
            </a:spcBef>
            <a:spcAft>
              <a:spcPct val="15000"/>
            </a:spcAft>
            <a:buChar char="••"/>
          </a:pPr>
          <a:r>
            <a:rPr lang="en-US" sz="1900" b="1" kern="1200"/>
            <a:t>short: </a:t>
          </a:r>
          <a:r>
            <a:rPr lang="en-US" sz="1900" kern="1200"/>
            <a:t>16-bit signed integer (range: -32,768 to 32,767)</a:t>
          </a:r>
        </a:p>
        <a:p>
          <a:pPr marL="171450" lvl="1" indent="-171450" algn="l" defTabSz="844550">
            <a:lnSpc>
              <a:spcPct val="90000"/>
            </a:lnSpc>
            <a:spcBef>
              <a:spcPct val="0"/>
            </a:spcBef>
            <a:spcAft>
              <a:spcPct val="15000"/>
            </a:spcAft>
            <a:buChar char="••"/>
          </a:pPr>
          <a:r>
            <a:rPr lang="en-US" sz="1900" b="1" kern="1200" dirty="0"/>
            <a:t>int: </a:t>
          </a:r>
          <a:r>
            <a:rPr lang="en-US" sz="1900" kern="1200" dirty="0"/>
            <a:t>32-bit signed integer (range: -2^31 to 2^31 - 1)</a:t>
          </a:r>
        </a:p>
        <a:p>
          <a:pPr marL="171450" lvl="1" indent="-171450" algn="l" defTabSz="844550">
            <a:lnSpc>
              <a:spcPct val="90000"/>
            </a:lnSpc>
            <a:spcBef>
              <a:spcPct val="0"/>
            </a:spcBef>
            <a:spcAft>
              <a:spcPct val="15000"/>
            </a:spcAft>
            <a:buChar char="••"/>
          </a:pPr>
          <a:r>
            <a:rPr lang="en-US" sz="1900" b="1" kern="1200" dirty="0"/>
            <a:t>long: </a:t>
          </a:r>
          <a:r>
            <a:rPr lang="en-US" sz="1900" kern="1200" dirty="0"/>
            <a:t>64-bit signed integer (range: -2^63 to 2^63 - 1)</a:t>
          </a:r>
        </a:p>
        <a:p>
          <a:pPr marL="171450" lvl="1" indent="-171450" algn="l" defTabSz="844550">
            <a:lnSpc>
              <a:spcPct val="90000"/>
            </a:lnSpc>
            <a:spcBef>
              <a:spcPct val="0"/>
            </a:spcBef>
            <a:spcAft>
              <a:spcPct val="15000"/>
            </a:spcAft>
            <a:buChar char="••"/>
          </a:pPr>
          <a:r>
            <a:rPr lang="en-US" sz="1900" b="1" kern="1200" dirty="0"/>
            <a:t>float: </a:t>
          </a:r>
          <a:r>
            <a:rPr lang="en-US" sz="1900" kern="1200" dirty="0"/>
            <a:t>32-bit floating-point number</a:t>
          </a:r>
        </a:p>
        <a:p>
          <a:pPr marL="171450" lvl="1" indent="-171450" algn="l" defTabSz="844550">
            <a:lnSpc>
              <a:spcPct val="90000"/>
            </a:lnSpc>
            <a:spcBef>
              <a:spcPct val="0"/>
            </a:spcBef>
            <a:spcAft>
              <a:spcPct val="15000"/>
            </a:spcAft>
            <a:buChar char="••"/>
          </a:pPr>
          <a:r>
            <a:rPr lang="en-US" sz="1900" b="1" kern="1200" dirty="0"/>
            <a:t>double: </a:t>
          </a:r>
          <a:r>
            <a:rPr lang="en-US" sz="1900" kern="1200" dirty="0"/>
            <a:t>64-bit floating-point number</a:t>
          </a:r>
        </a:p>
        <a:p>
          <a:pPr marL="171450" lvl="1" indent="-171450" algn="l" defTabSz="844550">
            <a:lnSpc>
              <a:spcPct val="90000"/>
            </a:lnSpc>
            <a:spcBef>
              <a:spcPct val="0"/>
            </a:spcBef>
            <a:spcAft>
              <a:spcPct val="15000"/>
            </a:spcAft>
            <a:buChar char="••"/>
          </a:pPr>
          <a:r>
            <a:rPr lang="en-US" sz="1900" b="1" kern="1200" dirty="0"/>
            <a:t>char: </a:t>
          </a:r>
          <a:r>
            <a:rPr lang="en-US" sz="1900" kern="1200" dirty="0"/>
            <a:t>16-bit Unicode character (range: 0 to 65,535)</a:t>
          </a:r>
        </a:p>
        <a:p>
          <a:pPr marL="171450" lvl="1" indent="-171450" algn="l" defTabSz="844550">
            <a:lnSpc>
              <a:spcPct val="90000"/>
            </a:lnSpc>
            <a:spcBef>
              <a:spcPct val="0"/>
            </a:spcBef>
            <a:spcAft>
              <a:spcPct val="15000"/>
            </a:spcAft>
            <a:buChar char="••"/>
          </a:pPr>
          <a:r>
            <a:rPr lang="en-US" sz="1900" b="1" kern="1200" dirty="0"/>
            <a:t>boolean: </a:t>
          </a:r>
          <a:r>
            <a:rPr lang="en-US" sz="1900" kern="1200" dirty="0"/>
            <a:t>Represents true or false (logical value)</a:t>
          </a:r>
        </a:p>
      </dsp:txBody>
      <dsp:txXfrm>
        <a:off x="0" y="289880"/>
        <a:ext cx="6797675" cy="2992500"/>
      </dsp:txXfrm>
    </dsp:sp>
    <dsp:sp modelId="{AE277E5A-C79E-471F-89EF-56FD33E85755}">
      <dsp:nvSpPr>
        <dsp:cNvPr id="0" name=""/>
        <dsp:cNvSpPr/>
      </dsp:nvSpPr>
      <dsp:spPr>
        <a:xfrm>
          <a:off x="339883" y="9440"/>
          <a:ext cx="475837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lvl="0" algn="l" defTabSz="844550">
            <a:lnSpc>
              <a:spcPct val="90000"/>
            </a:lnSpc>
            <a:spcBef>
              <a:spcPct val="0"/>
            </a:spcBef>
            <a:spcAft>
              <a:spcPct val="35000"/>
            </a:spcAft>
          </a:pPr>
          <a:r>
            <a:rPr lang="en-IN" sz="1900" b="1" kern="1200"/>
            <a:t>Primitive Data Types</a:t>
          </a:r>
          <a:endParaRPr lang="en-US" sz="1900" kern="1200"/>
        </a:p>
      </dsp:txBody>
      <dsp:txXfrm>
        <a:off x="367263" y="36820"/>
        <a:ext cx="4703612" cy="506120"/>
      </dsp:txXfrm>
    </dsp:sp>
    <dsp:sp modelId="{58A11E4B-48D9-45EC-89A1-CA97084969ED}">
      <dsp:nvSpPr>
        <dsp:cNvPr id="0" name=""/>
        <dsp:cNvSpPr/>
      </dsp:nvSpPr>
      <dsp:spPr>
        <a:xfrm>
          <a:off x="0" y="3665420"/>
          <a:ext cx="6797675" cy="19750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95732" rIns="527575"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Arrays: </a:t>
          </a:r>
          <a:r>
            <a:rPr lang="en-US" sz="1900" kern="1200" dirty="0"/>
            <a:t>Collections of elements of the same data type.</a:t>
          </a:r>
        </a:p>
        <a:p>
          <a:pPr marL="171450" lvl="1" indent="-171450" algn="l" defTabSz="844550">
            <a:lnSpc>
              <a:spcPct val="90000"/>
            </a:lnSpc>
            <a:spcBef>
              <a:spcPct val="0"/>
            </a:spcBef>
            <a:spcAft>
              <a:spcPct val="15000"/>
            </a:spcAft>
            <a:buChar char="••"/>
          </a:pPr>
          <a:r>
            <a:rPr lang="en-US" sz="1900" b="1" kern="1200" dirty="0"/>
            <a:t>Objects: </a:t>
          </a:r>
          <a:r>
            <a:rPr lang="en-US" sz="1900" kern="1200" dirty="0"/>
            <a:t>Instances of classes created using the new keyword.</a:t>
          </a:r>
        </a:p>
        <a:p>
          <a:pPr marL="171450" lvl="1" indent="-171450" algn="l" defTabSz="844550">
            <a:lnSpc>
              <a:spcPct val="90000"/>
            </a:lnSpc>
            <a:spcBef>
              <a:spcPct val="0"/>
            </a:spcBef>
            <a:spcAft>
              <a:spcPct val="15000"/>
            </a:spcAft>
            <a:buChar char="••"/>
          </a:pPr>
          <a:r>
            <a:rPr lang="en-US" sz="1900" b="1" kern="1200" dirty="0"/>
            <a:t>Strings: </a:t>
          </a:r>
          <a:r>
            <a:rPr lang="en-US" sz="1900" kern="1200" dirty="0"/>
            <a:t>Objects that represent sequences of characters in Java.</a:t>
          </a:r>
        </a:p>
      </dsp:txBody>
      <dsp:txXfrm>
        <a:off x="0" y="3665420"/>
        <a:ext cx="6797675" cy="1975050"/>
      </dsp:txXfrm>
    </dsp:sp>
    <dsp:sp modelId="{3DA0837C-41E2-4A47-9A8D-A0B96CAF50D8}">
      <dsp:nvSpPr>
        <dsp:cNvPr id="0" name=""/>
        <dsp:cNvSpPr/>
      </dsp:nvSpPr>
      <dsp:spPr>
        <a:xfrm>
          <a:off x="339883" y="3384981"/>
          <a:ext cx="475837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lvl="0" algn="l" defTabSz="844550">
            <a:lnSpc>
              <a:spcPct val="90000"/>
            </a:lnSpc>
            <a:spcBef>
              <a:spcPct val="0"/>
            </a:spcBef>
            <a:spcAft>
              <a:spcPct val="35000"/>
            </a:spcAft>
          </a:pPr>
          <a:r>
            <a:rPr lang="en-IN" sz="1900" b="1" kern="1200"/>
            <a:t>Reference Data Types</a:t>
          </a:r>
          <a:endParaRPr lang="en-US" sz="1900" kern="1200"/>
        </a:p>
      </dsp:txBody>
      <dsp:txXfrm>
        <a:off x="367263" y="3412361"/>
        <a:ext cx="4703612"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DA4E1-92C2-4CAB-8C82-59EC0E2D986C}" type="datetimeFigureOut">
              <a:rPr lang="en-IN" smtClean="0"/>
              <a:t>08-08-2023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2ABB2-8F96-42EC-B436-4BED3E901EE0}" type="slidenum">
              <a:rPr lang="en-IN" smtClean="0"/>
              <a:t>‹#›</a:t>
            </a:fld>
            <a:endParaRPr lang="en-IN"/>
          </a:p>
        </p:txBody>
      </p:sp>
    </p:spTree>
    <p:extLst>
      <p:ext uri="{BB962C8B-B14F-4D97-AF65-F5344CB8AC3E}">
        <p14:creationId xmlns:p14="http://schemas.microsoft.com/office/powerpoint/2010/main" val="3229565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1709353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8/8/2023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ww.youtube.com/watch?v=iTsMl7W55QY" TargetMode="External"/><Relationship Id="rId3" Type="http://schemas.openxmlformats.org/officeDocument/2006/relationships/hyperlink" Target="https://www.eclipse.org/downloads/" TargetMode="External"/><Relationship Id="rId7" Type="http://schemas.openxmlformats.org/officeDocument/2006/relationships/hyperlink" Target="https://www.youtube.com/watch?v=xXrPA_ONxK4" TargetMode="External"/><Relationship Id="rId2" Type="http://schemas.openxmlformats.org/officeDocument/2006/relationships/hyperlink" Target="https://www.oracle.com/in/java/technologies/javase/javase8-archive-downloads.html" TargetMode="External"/><Relationship Id="rId1" Type="http://schemas.openxmlformats.org/officeDocument/2006/relationships/slideLayout" Target="../slideLayouts/slideLayout2.xml"/><Relationship Id="rId6" Type="http://schemas.openxmlformats.org/officeDocument/2006/relationships/hyperlink" Target="https://www.youtube.com/watch?v=AUL--F5Wdh8" TargetMode="External"/><Relationship Id="rId5" Type="http://schemas.openxmlformats.org/officeDocument/2006/relationships/hyperlink" Target="https://www.jetbrains.com/idea/download/?section=windows" TargetMode="External"/><Relationship Id="rId10" Type="http://schemas.openxmlformats.org/officeDocument/2006/relationships/hyperlink" Target="https://www.youtube.com/watch?v=FsX0_RXMwvY" TargetMode="External"/><Relationship Id="rId4" Type="http://schemas.openxmlformats.org/officeDocument/2006/relationships/hyperlink" Target="https://www.eclipse.org/downloads/packages/installer" TargetMode="External"/><Relationship Id="rId9" Type="http://schemas.openxmlformats.org/officeDocument/2006/relationships/hyperlink" Target="https://www.youtube.com/watch?v=_gdpclEE-kA"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dirty="0"/>
              <a:t> </a:t>
            </a:r>
            <a:r>
              <a:rPr lang="en-US" dirty="0" smtClean="0"/>
              <a:t> </a:t>
            </a:r>
            <a:r>
              <a:rPr lang="en-US" b="1" dirty="0" err="1" smtClean="0"/>
              <a:t>Bharath</a:t>
            </a:r>
            <a:r>
              <a:rPr lang="en-US" b="1" dirty="0" smtClean="0"/>
              <a:t> </a:t>
            </a:r>
            <a:r>
              <a:rPr lang="en-US" b="1" dirty="0"/>
              <a:t>Ashok</a:t>
            </a:r>
          </a:p>
        </p:txBody>
      </p:sp>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xmlns="" id="{FB5993E2-C02B-4335-ABA5-D8EC465551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xmlns="" id="{C0B801A2-5622-4BE8-9AD2-C337A2CD0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Data Types</a:t>
            </a:r>
            <a:endParaRPr lang="en-IN" sz="3600" b="1" dirty="0">
              <a:solidFill>
                <a:srgbClr val="FFFFFF"/>
              </a:solidFill>
            </a:endParaRPr>
          </a:p>
        </p:txBody>
      </p:sp>
      <p:sp>
        <p:nvSpPr>
          <p:cNvPr id="26" name="Rectangle 21">
            <a:extLst>
              <a:ext uri="{FF2B5EF4-FFF2-40B4-BE49-F238E27FC236}">
                <a16:creationId xmlns:a16="http://schemas.microsoft.com/office/drawing/2014/main" xmlns="" id="{B7AF614F-5BC3-4086-99F5-B87C5847A0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27" name="Content Placeholder 2">
            <a:extLst>
              <a:ext uri="{FF2B5EF4-FFF2-40B4-BE49-F238E27FC236}">
                <a16:creationId xmlns:a16="http://schemas.microsoft.com/office/drawing/2014/main" xmlns="" id="{2DC70BC4-400D-B178-15E5-772401CA7177}"/>
              </a:ext>
            </a:extLst>
          </p:cNvPr>
          <p:cNvGraphicFramePr>
            <a:graphicFrameLocks noGrp="1"/>
          </p:cNvGraphicFramePr>
          <p:nvPr>
            <p:ph idx="1"/>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1192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Datatypes Hands-On</a:t>
            </a:r>
            <a:endParaRPr lang="en-IN" dirty="0"/>
          </a:p>
        </p:txBody>
      </p:sp>
    </p:spTree>
    <p:extLst>
      <p:ext uri="{BB962C8B-B14F-4D97-AF65-F5344CB8AC3E}">
        <p14:creationId xmlns:p14="http://schemas.microsoft.com/office/powerpoint/2010/main" val="4206446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 name="Title 1"/>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Operators in Java</a:t>
            </a:r>
            <a:endParaRPr lang="en-IN" sz="3600" b="1"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3" name="Content Placeholder 2"/>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IN" dirty="0"/>
              <a:t>Arithmetic Operators: (</a:t>
            </a:r>
            <a:r>
              <a:rPr lang="en-IN" b="1" dirty="0"/>
              <a:t>+ - * / %</a:t>
            </a:r>
            <a:r>
              <a:rPr lang="en-IN" dirty="0"/>
              <a:t>)</a:t>
            </a:r>
          </a:p>
          <a:p>
            <a:pPr>
              <a:buFont typeface="Wingdings" panose="05000000000000000000" pitchFamily="2" charset="2"/>
              <a:buChar char="Ø"/>
            </a:pPr>
            <a:r>
              <a:rPr lang="en-IN" dirty="0"/>
              <a:t>Assignment Operators: (</a:t>
            </a:r>
            <a:r>
              <a:rPr lang="en-IN" b="1" dirty="0"/>
              <a:t>= += -= *= /= %= &amp;= |= ^= &lt;&lt;= &gt;&gt;= &gt;&gt;&gt;=</a:t>
            </a:r>
            <a:r>
              <a:rPr lang="en-IN" dirty="0"/>
              <a:t>)</a:t>
            </a:r>
          </a:p>
          <a:p>
            <a:pPr>
              <a:buFont typeface="Wingdings" panose="05000000000000000000" pitchFamily="2" charset="2"/>
              <a:buChar char="Ø"/>
            </a:pPr>
            <a:r>
              <a:rPr lang="en-IN" dirty="0"/>
              <a:t>Relational Operators: (</a:t>
            </a:r>
            <a:r>
              <a:rPr lang="en-IN" b="1" dirty="0"/>
              <a:t>== != &gt; &lt; &gt;= &lt;=)</a:t>
            </a:r>
            <a:endParaRPr lang="en-IN" dirty="0"/>
          </a:p>
          <a:p>
            <a:pPr>
              <a:buFont typeface="Wingdings" panose="05000000000000000000" pitchFamily="2" charset="2"/>
              <a:buChar char="Ø"/>
            </a:pPr>
            <a:r>
              <a:rPr lang="en-IN" dirty="0"/>
              <a:t>Logical Operators: (</a:t>
            </a:r>
            <a:r>
              <a:rPr lang="en-IN" b="1" dirty="0"/>
              <a:t>&amp;&amp; || !</a:t>
            </a:r>
            <a:r>
              <a:rPr lang="en-IN" dirty="0"/>
              <a:t>)</a:t>
            </a:r>
          </a:p>
          <a:p>
            <a:pPr>
              <a:buFont typeface="Wingdings" panose="05000000000000000000" pitchFamily="2" charset="2"/>
              <a:buChar char="Ø"/>
            </a:pPr>
            <a:r>
              <a:rPr lang="en-IN" dirty="0"/>
              <a:t>Bitwise Operators: (</a:t>
            </a:r>
            <a:r>
              <a:rPr lang="en-IN" b="1" dirty="0"/>
              <a:t>&amp; | ^ ~</a:t>
            </a:r>
            <a:r>
              <a:rPr lang="en-IN" dirty="0"/>
              <a:t>)</a:t>
            </a:r>
          </a:p>
          <a:p>
            <a:pPr>
              <a:buFont typeface="Wingdings" panose="05000000000000000000" pitchFamily="2" charset="2"/>
              <a:buChar char="Ø"/>
            </a:pPr>
            <a:r>
              <a:rPr lang="en-IN" dirty="0"/>
              <a:t>Conditional (Ternary) Operator: </a:t>
            </a:r>
            <a:r>
              <a:rPr lang="en-IN" b="1" dirty="0"/>
              <a:t>? :</a:t>
            </a:r>
            <a:endParaRPr lang="en-IN" dirty="0"/>
          </a:p>
          <a:p>
            <a:pPr>
              <a:buFont typeface="Wingdings" panose="05000000000000000000" pitchFamily="2" charset="2"/>
              <a:buChar char="Ø"/>
            </a:pPr>
            <a:r>
              <a:rPr lang="en-IN" dirty="0" err="1"/>
              <a:t>Instanceof</a:t>
            </a:r>
            <a:r>
              <a:rPr lang="en-IN" dirty="0"/>
              <a:t> Operator: </a:t>
            </a:r>
            <a:r>
              <a:rPr lang="en-IN" b="1" dirty="0" err="1"/>
              <a:t>instanceOf</a:t>
            </a: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2222216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BAF197D-E0E1-2015-7772-8ABFDD1E5C58}"/>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Operators in Java</a:t>
            </a:r>
            <a:endParaRPr lang="en-IN" sz="3600" b="1" dirty="0">
              <a:solidFill>
                <a:srgbClr val="FFFFFF"/>
              </a:solidFill>
              <a:latin typeface="+mn-lt"/>
            </a:endParaRPr>
          </a:p>
        </p:txBody>
      </p:sp>
      <p:sp>
        <p:nvSpPr>
          <p:cNvPr id="31" name="Rectangle 30">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96D8F75-0501-A045-2289-CD89FEAA1621}"/>
              </a:ext>
            </a:extLst>
          </p:cNvPr>
          <p:cNvSpPr>
            <a:spLocks noGrp="1"/>
          </p:cNvSpPr>
          <p:nvPr>
            <p:ph idx="1"/>
          </p:nvPr>
        </p:nvSpPr>
        <p:spPr>
          <a:xfrm>
            <a:off x="4304872" y="308225"/>
            <a:ext cx="7577602" cy="6308331"/>
          </a:xfrm>
        </p:spPr>
        <p:txBody>
          <a:bodyPr anchor="ctr">
            <a:normAutofit fontScale="40000" lnSpcReduction="20000"/>
          </a:bodyPr>
          <a:lstStyle/>
          <a:p>
            <a:endParaRPr lang="en-IN" sz="1000" b="1" i="0" dirty="0">
              <a:effectLst/>
              <a:latin typeface="Söhne"/>
            </a:endParaRPr>
          </a:p>
          <a:p>
            <a:endParaRPr lang="en-IN" sz="1000" b="1" dirty="0"/>
          </a:p>
          <a:p>
            <a:pPr marL="0" indent="0">
              <a:buNone/>
            </a:pPr>
            <a:r>
              <a:rPr lang="en-IN" sz="4000" b="1" i="0" dirty="0">
                <a:effectLst/>
              </a:rPr>
              <a:t>Arithmetic Operators: </a:t>
            </a:r>
          </a:p>
          <a:p>
            <a:pPr lvl="1">
              <a:buFont typeface="Wingdings" panose="05000000000000000000" pitchFamily="2" charset="2"/>
              <a:buChar char="Ø"/>
            </a:pPr>
            <a:r>
              <a:rPr lang="en-US" sz="4000" b="0" i="0" dirty="0">
                <a:effectLst/>
              </a:rPr>
              <a:t>Arithmetic operators perform mathematical calculations on numerical values.</a:t>
            </a:r>
          </a:p>
          <a:p>
            <a:pPr lvl="1">
              <a:buFont typeface="Wingdings" panose="05000000000000000000" pitchFamily="2" charset="2"/>
              <a:buChar char="Ø"/>
            </a:pPr>
            <a:r>
              <a:rPr lang="en-US" sz="4000" b="0" i="0" dirty="0">
                <a:effectLst/>
              </a:rPr>
              <a:t>They include addition, subtraction, multiplication, division, and modulus.</a:t>
            </a:r>
          </a:p>
          <a:p>
            <a:r>
              <a:rPr lang="en-IN" sz="4000" b="1" dirty="0"/>
              <a:t>Examples:</a:t>
            </a:r>
          </a:p>
          <a:p>
            <a:pPr lvl="1">
              <a:buFont typeface="Wingdings" panose="05000000000000000000" pitchFamily="2" charset="2"/>
              <a:buChar char="Ø"/>
            </a:pPr>
            <a:r>
              <a:rPr lang="en-IN" sz="4000" i="0" dirty="0">
                <a:effectLst/>
              </a:rPr>
              <a:t>int sum = num1 + num2</a:t>
            </a:r>
          </a:p>
          <a:p>
            <a:pPr lvl="1">
              <a:buFont typeface="Wingdings" panose="05000000000000000000" pitchFamily="2" charset="2"/>
              <a:buChar char="Ø"/>
            </a:pPr>
            <a:r>
              <a:rPr lang="en-IN" sz="4000" i="0" dirty="0">
                <a:effectLst/>
              </a:rPr>
              <a:t>double product = price * quantity;</a:t>
            </a:r>
          </a:p>
          <a:p>
            <a:pPr marL="0" indent="0">
              <a:buNone/>
            </a:pPr>
            <a:r>
              <a:rPr lang="en-IN" sz="4000" b="1" i="0" dirty="0">
                <a:effectLst/>
              </a:rPr>
              <a:t>Assignment Operators:</a:t>
            </a:r>
          </a:p>
          <a:p>
            <a:pPr lvl="1">
              <a:buFont typeface="Wingdings" panose="05000000000000000000" pitchFamily="2" charset="2"/>
              <a:buChar char="Ø"/>
            </a:pPr>
            <a:r>
              <a:rPr lang="en-US" sz="4000" b="0" i="0" dirty="0">
                <a:effectLst/>
              </a:rPr>
              <a:t>Assignment operators are used to assign values to variables.</a:t>
            </a:r>
          </a:p>
          <a:p>
            <a:pPr lvl="1">
              <a:buFont typeface="Wingdings" panose="05000000000000000000" pitchFamily="2" charset="2"/>
              <a:buChar char="Ø"/>
            </a:pPr>
            <a:r>
              <a:rPr lang="en-US" sz="4000" b="0" i="0" dirty="0">
                <a:effectLst/>
              </a:rPr>
              <a:t>They include the simple assignment operator as well as compound assignments.</a:t>
            </a:r>
          </a:p>
          <a:p>
            <a:pPr marL="0" indent="0">
              <a:buNone/>
            </a:pPr>
            <a:endParaRPr lang="en-US" sz="4000" b="0" i="0" dirty="0">
              <a:effectLst/>
            </a:endParaRPr>
          </a:p>
          <a:p>
            <a:pPr marL="0" marR="0" lvl="0" indent="0" defTabSz="914400" rtl="0" eaLnBrk="0" fontAlgn="base" latinLnBrk="0" hangingPunct="0">
              <a:spcBef>
                <a:spcPct val="0"/>
              </a:spcBef>
              <a:spcAft>
                <a:spcPct val="0"/>
              </a:spcAft>
              <a:buClrTx/>
              <a:buSzTx/>
              <a:buFontTx/>
              <a:buNone/>
              <a:tabLst/>
            </a:pPr>
            <a:r>
              <a:rPr kumimoji="0" lang="en-US" altLang="en-US" sz="4000" b="1" i="0" u="none" strike="noStrike" cap="none" normalizeH="0" baseline="0" dirty="0">
                <a:ln>
                  <a:noFill/>
                </a:ln>
                <a:effectLst/>
              </a:rPr>
              <a:t>Examples:</a:t>
            </a:r>
          </a:p>
          <a:p>
            <a:pPr marL="0" marR="0" lvl="0" indent="0" defTabSz="914400" rtl="0" eaLnBrk="0" fontAlgn="base" latinLnBrk="0" hangingPunct="0">
              <a:spcBef>
                <a:spcPct val="0"/>
              </a:spcBef>
              <a:spcAft>
                <a:spcPct val="0"/>
              </a:spcAft>
              <a:buClrTx/>
              <a:buSzTx/>
              <a:buFontTx/>
              <a:buNone/>
              <a:tabLst/>
            </a:pPr>
            <a:endParaRPr kumimoji="0" lang="en-US" altLang="en-US" sz="40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4000" i="0" u="none" strike="noStrike" cap="none" normalizeH="0" baseline="0" dirty="0">
                <a:ln>
                  <a:noFill/>
                </a:ln>
                <a:effectLst/>
              </a:rPr>
              <a:t>int count = 0;</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400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4000" i="0" u="none" strike="noStrike" cap="none" normalizeH="0" baseline="0" dirty="0">
                <a:ln>
                  <a:noFill/>
                </a:ln>
                <a:effectLst/>
              </a:rPr>
              <a:t>total += amount;</a:t>
            </a:r>
          </a:p>
          <a:p>
            <a:pPr marL="0" indent="0" eaLnBrk="0" fontAlgn="base" hangingPunct="0">
              <a:spcBef>
                <a:spcPct val="0"/>
              </a:spcBef>
              <a:spcAft>
                <a:spcPct val="0"/>
              </a:spcAft>
              <a:buClrTx/>
              <a:buSzTx/>
              <a:buNone/>
            </a:pPr>
            <a:endParaRPr kumimoji="0" lang="en-US" altLang="en-US" sz="400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None/>
              <a:tabLst/>
            </a:pPr>
            <a:endParaRPr kumimoji="0" lang="en-US" altLang="en-US" sz="400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4000" b="1" i="0" u="none" strike="noStrike" cap="none" normalizeH="0" baseline="0" dirty="0" err="1">
                <a:ln>
                  <a:noFill/>
                </a:ln>
                <a:effectLst/>
              </a:rPr>
              <a:t>instanceof</a:t>
            </a:r>
            <a:r>
              <a:rPr kumimoji="0" lang="en-US" altLang="en-US" sz="4000" b="1" i="0" u="none" strike="noStrike" cap="none" normalizeH="0" baseline="0" dirty="0">
                <a:ln>
                  <a:noFill/>
                </a:ln>
                <a:effectLst/>
              </a:rPr>
              <a:t> Operator</a:t>
            </a:r>
          </a:p>
          <a:p>
            <a:pPr marL="0" marR="0" lvl="0" indent="0" defTabSz="914400" rtl="0" eaLnBrk="0" fontAlgn="base" latinLnBrk="0" hangingPunct="0">
              <a:spcBef>
                <a:spcPct val="0"/>
              </a:spcBef>
              <a:spcAft>
                <a:spcPct val="0"/>
              </a:spcAft>
              <a:buClrTx/>
              <a:buSzTx/>
              <a:buFontTx/>
              <a:buChar char="•"/>
              <a:tabLst/>
            </a:pPr>
            <a:endParaRPr kumimoji="0" lang="en-US" altLang="en-US" sz="40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4000" b="0" i="0" u="none" strike="noStrike" cap="none" normalizeH="0" baseline="0" dirty="0">
                <a:ln>
                  <a:noFill/>
                </a:ln>
                <a:effectLst/>
              </a:rPr>
              <a:t>The </a:t>
            </a:r>
            <a:r>
              <a:rPr kumimoji="0" lang="en-US" altLang="en-US" sz="4000" b="1" i="0" u="none" strike="noStrike" cap="none" normalizeH="0" baseline="0" dirty="0" err="1">
                <a:ln>
                  <a:noFill/>
                </a:ln>
                <a:effectLst/>
              </a:rPr>
              <a:t>instanceof</a:t>
            </a:r>
            <a:r>
              <a:rPr kumimoji="0" lang="en-US" altLang="en-US" sz="4000" b="0" i="0" u="none" strike="noStrike" cap="none" normalizeH="0" baseline="0" dirty="0">
                <a:ln>
                  <a:noFill/>
                </a:ln>
                <a:effectLst/>
              </a:rPr>
              <a:t> operator checks if an object is an instance of a particular class.</a:t>
            </a:r>
          </a:p>
          <a:p>
            <a:pPr marL="292608" lvl="1" indent="0" eaLnBrk="0" fontAlgn="base" hangingPunct="0">
              <a:spcBef>
                <a:spcPct val="0"/>
              </a:spcBef>
              <a:spcAft>
                <a:spcPct val="0"/>
              </a:spcAft>
              <a:buClr>
                <a:srgbClr val="DDA147"/>
              </a:buClr>
              <a:buNone/>
            </a:pPr>
            <a:endParaRPr kumimoji="0" lang="en-US" altLang="en-US" sz="40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4000" b="0" i="0" u="none" strike="noStrike" cap="none" normalizeH="0" baseline="0" dirty="0">
                <a:ln>
                  <a:noFill/>
                </a:ln>
                <a:effectLst/>
              </a:rPr>
              <a:t>It returns a boolean value indicating the result. </a:t>
            </a:r>
          </a:p>
          <a:p>
            <a:pPr marL="0" marR="0" lvl="0" indent="0" defTabSz="914400" rtl="0" eaLnBrk="0" fontAlgn="base" latinLnBrk="0" hangingPunct="0">
              <a:spcBef>
                <a:spcPct val="0"/>
              </a:spcBef>
              <a:spcAft>
                <a:spcPct val="0"/>
              </a:spcAft>
              <a:buClrTx/>
              <a:buSzTx/>
              <a:buFontTx/>
              <a:buChar char="•"/>
              <a:tabLst/>
            </a:pPr>
            <a:endParaRPr lang="en-US" altLang="en-US" sz="4000" dirty="0"/>
          </a:p>
          <a:p>
            <a:pPr marL="0" marR="0" lvl="0" indent="0" defTabSz="914400" rtl="0" eaLnBrk="0" fontAlgn="base" latinLnBrk="0" hangingPunct="0">
              <a:spcBef>
                <a:spcPct val="0"/>
              </a:spcBef>
              <a:spcAft>
                <a:spcPct val="0"/>
              </a:spcAft>
              <a:buClrTx/>
              <a:buSzTx/>
              <a:buNone/>
              <a:tabLst/>
            </a:pPr>
            <a:r>
              <a:rPr kumimoji="0" lang="en-US" altLang="en-US" sz="4000" b="1" i="0" u="none" strike="noStrike" cap="none" normalizeH="0" baseline="0" dirty="0">
                <a:ln>
                  <a:noFill/>
                </a:ln>
                <a:effectLst/>
              </a:rPr>
              <a:t>Examples</a:t>
            </a:r>
            <a:r>
              <a:rPr kumimoji="0" lang="en-US" altLang="en-US" sz="4000" i="0" u="none" strike="noStrike" cap="none" normalizeH="0" baseline="0" dirty="0">
                <a:ln>
                  <a:noFill/>
                </a:ln>
                <a:effectLst/>
              </a:rPr>
              <a:t>:</a:t>
            </a:r>
          </a:p>
          <a:p>
            <a:pPr marL="0" marR="0" lvl="0" indent="0" defTabSz="914400" rtl="0" eaLnBrk="0" fontAlgn="base" latinLnBrk="0" hangingPunct="0">
              <a:spcBef>
                <a:spcPct val="0"/>
              </a:spcBef>
              <a:spcAft>
                <a:spcPct val="0"/>
              </a:spcAft>
              <a:buClrTx/>
              <a:buSzTx/>
              <a:buNone/>
              <a:tabLst/>
            </a:pPr>
            <a:endParaRPr kumimoji="0" lang="en-US" altLang="en-US" sz="400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4000" i="0" u="none" strike="noStrike" cap="none" normalizeH="0" baseline="0" dirty="0">
                <a:ln>
                  <a:noFill/>
                </a:ln>
                <a:effectLst/>
              </a:rPr>
              <a:t>boolean </a:t>
            </a:r>
            <a:r>
              <a:rPr kumimoji="0" lang="en-US" altLang="en-US" sz="4000" i="0" u="none" strike="noStrike" cap="none" normalizeH="0" baseline="0" dirty="0" err="1">
                <a:ln>
                  <a:noFill/>
                </a:ln>
                <a:effectLst/>
              </a:rPr>
              <a:t>isString</a:t>
            </a:r>
            <a:r>
              <a:rPr kumimoji="0" lang="en-US" altLang="en-US" sz="4000" i="0" u="none" strike="noStrike" cap="none" normalizeH="0" baseline="0" dirty="0">
                <a:ln>
                  <a:noFill/>
                </a:ln>
                <a:effectLst/>
              </a:rPr>
              <a:t> = obj </a:t>
            </a:r>
            <a:r>
              <a:rPr kumimoji="0" lang="en-US" altLang="en-US" sz="4000" i="0" u="none" strike="noStrike" cap="none" normalizeH="0" baseline="0" dirty="0" err="1">
                <a:ln>
                  <a:noFill/>
                </a:ln>
                <a:effectLst/>
              </a:rPr>
              <a:t>instanceof</a:t>
            </a:r>
            <a:r>
              <a:rPr kumimoji="0" lang="en-US" altLang="en-US" sz="4000" i="0" u="none" strike="noStrike" cap="none" normalizeH="0" baseline="0" dirty="0">
                <a:ln>
                  <a:noFill/>
                </a:ln>
                <a:effectLst/>
              </a:rPr>
              <a:t> String;</a:t>
            </a:r>
          </a:p>
          <a:p>
            <a:pPr marL="0" indent="0">
              <a:buNone/>
            </a:pPr>
            <a:endParaRPr lang="en-US" sz="4000" b="0" i="0" dirty="0">
              <a:effectLst/>
              <a:latin typeface="Söhne"/>
            </a:endParaRPr>
          </a:p>
          <a:p>
            <a:endParaRPr lang="en-IN" sz="1000" b="1" dirty="0">
              <a:latin typeface="Söhne"/>
            </a:endParaRPr>
          </a:p>
          <a:p>
            <a:pPr marL="0" indent="0">
              <a:buNone/>
            </a:pPr>
            <a:endParaRPr lang="en-IN" sz="1000" b="1" dirty="0">
              <a:latin typeface="Söhne"/>
            </a:endParaRPr>
          </a:p>
          <a:p>
            <a:pPr marL="0" indent="0">
              <a:buNone/>
            </a:pPr>
            <a:endParaRPr lang="en-IN" sz="1000" dirty="0"/>
          </a:p>
        </p:txBody>
      </p:sp>
    </p:spTree>
    <p:extLst>
      <p:ext uri="{BB962C8B-B14F-4D97-AF65-F5344CB8AC3E}">
        <p14:creationId xmlns:p14="http://schemas.microsoft.com/office/powerpoint/2010/main" val="3202668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CF13701-7054-C9D6-1DAB-06579EA8198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Operators in Java</a:t>
            </a:r>
            <a:endParaRPr lang="en-IN" sz="3600" dirty="0">
              <a:solidFill>
                <a:srgbClr val="FFFFFF"/>
              </a:solidFill>
              <a:latin typeface="+mn-lt"/>
            </a:endParaRPr>
          </a:p>
        </p:txBody>
      </p:sp>
      <p:sp>
        <p:nvSpPr>
          <p:cNvPr id="22" name="Rectangle 2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A75C2672-CAE3-1EB2-FD89-50584B8062C2}"/>
              </a:ext>
            </a:extLst>
          </p:cNvPr>
          <p:cNvSpPr>
            <a:spLocks noGrp="1" noChangeArrowheads="1"/>
          </p:cNvSpPr>
          <p:nvPr>
            <p:ph idx="1"/>
          </p:nvPr>
        </p:nvSpPr>
        <p:spPr bwMode="auto">
          <a:xfrm>
            <a:off x="4338057" y="605896"/>
            <a:ext cx="7754625" cy="625210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fontScale="5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lang="en-IN" sz="2500" b="1" i="0" dirty="0">
                <a:effectLst/>
                <a:latin typeface="+mn-lt"/>
              </a:rPr>
              <a:t>Relational Operators</a:t>
            </a:r>
            <a:endParaRPr kumimoji="0" lang="en-US" altLang="en-US" sz="25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Relational operators compare two values and return a boolean result.</a:t>
            </a:r>
          </a:p>
          <a:p>
            <a:pPr lvl="1">
              <a:spcAft>
                <a:spcPts val="600"/>
              </a:spcAft>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They include equal to, not equal to, greater than, less than, etc. </a:t>
            </a:r>
          </a:p>
          <a:p>
            <a:pPr marL="0" marR="0" lvl="0" indent="0" defTabSz="914400" rtl="0" eaLnBrk="0" fontAlgn="base" latinLnBrk="0" hangingPunct="0">
              <a:spcBef>
                <a:spcPct val="0"/>
              </a:spcBef>
              <a:spcAft>
                <a:spcPts val="600"/>
              </a:spcAft>
              <a:buClrTx/>
              <a:buSzTx/>
              <a:buNone/>
              <a:tabLst/>
            </a:pPr>
            <a:endParaRPr kumimoji="0" lang="en-US" altLang="en-US" sz="25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None/>
              <a:tabLst/>
            </a:pPr>
            <a:r>
              <a:rPr kumimoji="0" lang="en-US" altLang="en-US" sz="2500" b="1" i="0" u="none" strike="noStrike" cap="none" normalizeH="0" baseline="0" dirty="0">
                <a:ln>
                  <a:noFill/>
                </a:ln>
                <a:effectLst/>
                <a:latin typeface="+mn-lt"/>
              </a:rPr>
              <a:t>Examples:</a:t>
            </a:r>
          </a:p>
          <a:p>
            <a:pPr marL="0" marR="0" lvl="0" indent="0" defTabSz="914400" rtl="0" eaLnBrk="0" fontAlgn="base" latinLnBrk="0" hangingPunct="0">
              <a:spcBef>
                <a:spcPct val="0"/>
              </a:spcBef>
              <a:spcAft>
                <a:spcPts val="600"/>
              </a:spcAft>
              <a:buClrTx/>
              <a:buSzTx/>
              <a:buNone/>
              <a:tabLst/>
            </a:pPr>
            <a:endParaRPr kumimoji="0" lang="en-US" altLang="en-US" sz="25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boolean isEqual:  (a == b);</a:t>
            </a:r>
          </a:p>
          <a:p>
            <a:pPr lvl="1">
              <a:spcAft>
                <a:spcPts val="600"/>
              </a:spcAft>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boolean isGreater</a:t>
            </a:r>
            <a:r>
              <a:rPr lang="en-US" altLang="en-US" sz="2500" dirty="0">
                <a:latin typeface="+mn-lt"/>
              </a:rPr>
              <a:t>:</a:t>
            </a:r>
            <a:r>
              <a:rPr kumimoji="0" lang="en-US" altLang="en-US" sz="2500" i="0" u="none" strike="noStrike" cap="none" normalizeH="0" baseline="0" dirty="0">
                <a:ln>
                  <a:noFill/>
                </a:ln>
                <a:effectLst/>
                <a:latin typeface="+mn-lt"/>
              </a:rPr>
              <a:t> (x &gt; y);</a:t>
            </a:r>
          </a:p>
          <a:p>
            <a:pPr marL="0" marR="0" lvl="0" indent="0" defTabSz="914400" rtl="0" eaLnBrk="0" fontAlgn="base" latinLnBrk="0" hangingPunct="0">
              <a:spcBef>
                <a:spcPct val="0"/>
              </a:spcBef>
              <a:spcAft>
                <a:spcPts val="600"/>
              </a:spcAft>
              <a:buClrTx/>
              <a:buSzTx/>
              <a:buNone/>
              <a:tabLst/>
            </a:pPr>
            <a:endParaRPr lang="en-US" altLang="en-US" sz="2500" b="1" dirty="0">
              <a:latin typeface="+mn-lt"/>
            </a:endParaRPr>
          </a:p>
          <a:p>
            <a:pPr marL="0" marR="0" lvl="0" indent="0" defTabSz="914400" rtl="0" eaLnBrk="0" fontAlgn="base" latinLnBrk="0" hangingPunct="0">
              <a:spcBef>
                <a:spcPct val="0"/>
              </a:spcBef>
              <a:spcAft>
                <a:spcPts val="600"/>
              </a:spcAft>
              <a:buClrTx/>
              <a:buSzTx/>
              <a:buFontTx/>
              <a:buNone/>
              <a:tabLst/>
            </a:pPr>
            <a:r>
              <a:rPr kumimoji="0" lang="en-US" altLang="en-US" sz="2500" b="1" i="0" u="none" strike="noStrike" cap="none" normalizeH="0" baseline="0" dirty="0">
                <a:ln>
                  <a:noFill/>
                </a:ln>
                <a:effectLst/>
                <a:latin typeface="+mn-lt"/>
              </a:rPr>
              <a:t>Logical Operators</a:t>
            </a:r>
          </a:p>
          <a:p>
            <a:pPr lvl="1">
              <a:spcAft>
                <a:spcPts val="600"/>
              </a:spcAft>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Logical operators combine boolean values and return a boolean result.</a:t>
            </a:r>
          </a:p>
          <a:p>
            <a:pPr lvl="1">
              <a:spcAft>
                <a:spcPts val="600"/>
              </a:spcAft>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They include AND (</a:t>
            </a:r>
            <a:r>
              <a:rPr kumimoji="0" lang="en-US" altLang="en-US" sz="2500" b="1" i="0" u="none" strike="noStrike" cap="none" normalizeH="0" baseline="0" dirty="0">
                <a:ln>
                  <a:noFill/>
                </a:ln>
                <a:effectLst/>
                <a:latin typeface="+mn-lt"/>
              </a:rPr>
              <a:t>&amp;&amp;</a:t>
            </a:r>
            <a:r>
              <a:rPr kumimoji="0" lang="en-US" altLang="en-US" sz="2500" b="0" i="0" u="none" strike="noStrike" cap="none" normalizeH="0" baseline="0" dirty="0">
                <a:ln>
                  <a:noFill/>
                </a:ln>
                <a:effectLst/>
                <a:latin typeface="+mn-lt"/>
              </a:rPr>
              <a:t>), OR (</a:t>
            </a:r>
            <a:r>
              <a:rPr kumimoji="0" lang="en-US" altLang="en-US" sz="2500" b="1" i="0" u="none" strike="noStrike" cap="none" normalizeH="0" baseline="0" dirty="0">
                <a:ln>
                  <a:noFill/>
                </a:ln>
                <a:effectLst/>
                <a:latin typeface="+mn-lt"/>
              </a:rPr>
              <a:t>||</a:t>
            </a:r>
            <a:r>
              <a:rPr kumimoji="0" lang="en-US" altLang="en-US" sz="2500" b="0" i="0" u="none" strike="noStrike" cap="none" normalizeH="0" baseline="0" dirty="0">
                <a:ln>
                  <a:noFill/>
                </a:ln>
                <a:effectLst/>
                <a:latin typeface="+mn-lt"/>
              </a:rPr>
              <a:t>), and NOT (</a:t>
            </a:r>
            <a:r>
              <a:rPr kumimoji="0" lang="en-US" altLang="en-US" sz="2500" b="1" i="0" u="none" strike="noStrike" cap="none" normalizeH="0" baseline="0" dirty="0">
                <a:ln>
                  <a:noFill/>
                </a:ln>
                <a:effectLst/>
                <a:latin typeface="+mn-lt"/>
              </a:rPr>
              <a:t>!</a:t>
            </a:r>
            <a:r>
              <a:rPr kumimoji="0" lang="en-US" altLang="en-US" sz="2500" b="0" i="0" u="none" strike="noStrike" cap="none" normalizeH="0" baseline="0" dirty="0">
                <a:ln>
                  <a:noFill/>
                </a:ln>
                <a:effectLst/>
                <a:latin typeface="+mn-lt"/>
              </a:rPr>
              <a:t>) operators.</a:t>
            </a:r>
          </a:p>
          <a:p>
            <a:pPr marL="0" marR="0" lvl="0" indent="0" defTabSz="914400" rtl="0" eaLnBrk="0" fontAlgn="base" latinLnBrk="0" hangingPunct="0">
              <a:spcBef>
                <a:spcPct val="0"/>
              </a:spcBef>
              <a:spcAft>
                <a:spcPts val="600"/>
              </a:spcAft>
              <a:buClrTx/>
              <a:buSzTx/>
              <a:buNone/>
              <a:tabLst/>
            </a:pPr>
            <a:r>
              <a:rPr kumimoji="0" lang="en-US" altLang="en-US" sz="2500" b="0" i="0" u="none" strike="noStrike" cap="none" normalizeH="0" baseline="0" dirty="0">
                <a:ln>
                  <a:noFill/>
                </a:ln>
                <a:effectLst/>
                <a:latin typeface="+mn-lt"/>
              </a:rPr>
              <a:t> </a:t>
            </a:r>
          </a:p>
          <a:p>
            <a:pPr marL="0" marR="0" lvl="0" indent="0" defTabSz="914400" rtl="0" eaLnBrk="0" fontAlgn="base" latinLnBrk="0" hangingPunct="0">
              <a:spcBef>
                <a:spcPct val="0"/>
              </a:spcBef>
              <a:spcAft>
                <a:spcPts val="600"/>
              </a:spcAft>
              <a:buClrTx/>
              <a:buSzTx/>
              <a:buNone/>
              <a:tabLst/>
            </a:pPr>
            <a:r>
              <a:rPr kumimoji="0" lang="en-US" altLang="en-US" sz="2500" b="1" i="0" u="none" strike="noStrike" cap="none" normalizeH="0" baseline="0" dirty="0">
                <a:ln>
                  <a:noFill/>
                </a:ln>
                <a:effectLst/>
                <a:latin typeface="+mn-lt"/>
              </a:rPr>
              <a:t>Examples:</a:t>
            </a:r>
          </a:p>
          <a:p>
            <a:pPr marL="292608" lvl="1" indent="0">
              <a:spcAft>
                <a:spcPts val="600"/>
              </a:spcAft>
              <a:buClrTx/>
              <a:buNone/>
            </a:pPr>
            <a:endParaRPr kumimoji="0" lang="en-US" altLang="en-US" sz="250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boolean isValid = (age &gt;= 18) &amp;&amp; (hasLicense == true);</a:t>
            </a:r>
          </a:p>
          <a:p>
            <a:pPr lvl="1">
              <a:spcAft>
                <a:spcPts val="600"/>
              </a:spcAft>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boolean canProceed = (isAdmin || isModerator);</a:t>
            </a:r>
          </a:p>
          <a:p>
            <a:pPr marL="0" marR="0" lvl="0" indent="0" defTabSz="914400" rtl="0" eaLnBrk="0" fontAlgn="base" latinLnBrk="0" hangingPunct="0">
              <a:spcBef>
                <a:spcPct val="0"/>
              </a:spcBef>
              <a:spcAft>
                <a:spcPts val="600"/>
              </a:spcAft>
              <a:buClrTx/>
              <a:buSzTx/>
              <a:buNone/>
              <a:tabLst/>
            </a:pPr>
            <a:endParaRPr kumimoji="0" lang="en-US" altLang="en-US" sz="2500" i="0" u="none" strike="noStrike" cap="none" normalizeH="0" baseline="0" dirty="0">
              <a:ln>
                <a:noFill/>
              </a:ln>
              <a:effectLst/>
              <a:latin typeface="+mn-lt"/>
            </a:endParaRPr>
          </a:p>
          <a:p>
            <a:pPr marL="0" marR="0" lvl="0" indent="0" defTabSz="914400" rtl="0" eaLnBrk="0" fontAlgn="base" latinLnBrk="0" hangingPunct="0">
              <a:spcBef>
                <a:spcPct val="0"/>
              </a:spcBef>
              <a:spcAft>
                <a:spcPct val="0"/>
              </a:spcAft>
              <a:buClrTx/>
              <a:buSzTx/>
              <a:buFontTx/>
              <a:buNone/>
              <a:tabLst/>
            </a:pPr>
            <a:r>
              <a:rPr kumimoji="0" lang="en-US" altLang="en-US" sz="2500" b="1" i="0" u="none" strike="noStrike" cap="none" normalizeH="0" baseline="0" dirty="0">
                <a:ln>
                  <a:noFill/>
                </a:ln>
                <a:effectLst/>
                <a:latin typeface="+mn-lt"/>
              </a:rPr>
              <a:t>Bitwise Operators</a:t>
            </a:r>
          </a:p>
          <a:p>
            <a:pPr marL="0" marR="0" lvl="0" indent="0" defTabSz="914400" rtl="0" eaLnBrk="0" fontAlgn="base" latinLnBrk="0" hangingPunct="0">
              <a:spcBef>
                <a:spcPct val="0"/>
              </a:spcBef>
              <a:spcAft>
                <a:spcPct val="0"/>
              </a:spcAft>
              <a:buClrTx/>
              <a:buSzTx/>
              <a:buFontTx/>
              <a:buNone/>
              <a:tabLst/>
            </a:pPr>
            <a:endParaRPr kumimoji="0" lang="en-US" altLang="en-US" sz="2500" b="0" i="0" u="none" strike="noStrike" cap="none" normalizeH="0" baseline="0" dirty="0">
              <a:ln>
                <a:noFill/>
              </a:ln>
              <a:effectLst/>
              <a:latin typeface="+mn-lt"/>
            </a:endParaRPr>
          </a:p>
          <a:p>
            <a:pPr lvl="1">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Bitwise operators manipulate individual bits of values.</a:t>
            </a:r>
          </a:p>
          <a:p>
            <a:pPr lvl="1">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They include AND (</a:t>
            </a:r>
            <a:r>
              <a:rPr kumimoji="0" lang="en-US" altLang="en-US" sz="2500" b="1" i="0" u="none" strike="noStrike" cap="none" normalizeH="0" baseline="0" dirty="0">
                <a:ln>
                  <a:noFill/>
                </a:ln>
                <a:effectLst/>
                <a:latin typeface="+mn-lt"/>
              </a:rPr>
              <a:t>&amp;</a:t>
            </a:r>
            <a:r>
              <a:rPr kumimoji="0" lang="en-US" altLang="en-US" sz="2500" b="0" i="0" u="none" strike="noStrike" cap="none" normalizeH="0" baseline="0" dirty="0">
                <a:ln>
                  <a:noFill/>
                </a:ln>
                <a:effectLst/>
                <a:latin typeface="+mn-lt"/>
              </a:rPr>
              <a:t>), OR (</a:t>
            </a:r>
            <a:r>
              <a:rPr kumimoji="0" lang="en-US" altLang="en-US" sz="2500" b="1" i="0" u="none" strike="noStrike" cap="none" normalizeH="0" baseline="0" dirty="0">
                <a:ln>
                  <a:noFill/>
                </a:ln>
                <a:effectLst/>
                <a:latin typeface="+mn-lt"/>
              </a:rPr>
              <a:t>|</a:t>
            </a:r>
            <a:r>
              <a:rPr kumimoji="0" lang="en-US" altLang="en-US" sz="2500" b="0" i="0" u="none" strike="noStrike" cap="none" normalizeH="0" baseline="0" dirty="0">
                <a:ln>
                  <a:noFill/>
                </a:ln>
                <a:effectLst/>
                <a:latin typeface="+mn-lt"/>
              </a:rPr>
              <a:t>), XOR (</a:t>
            </a:r>
            <a:r>
              <a:rPr kumimoji="0" lang="en-US" altLang="en-US" sz="2500" b="1" i="0" u="none" strike="noStrike" cap="none" normalizeH="0" baseline="0" dirty="0">
                <a:ln>
                  <a:noFill/>
                </a:ln>
                <a:effectLst/>
                <a:latin typeface="+mn-lt"/>
              </a:rPr>
              <a:t>^</a:t>
            </a:r>
            <a:r>
              <a:rPr kumimoji="0" lang="en-US" altLang="en-US" sz="2500" b="0" i="0" u="none" strike="noStrike" cap="none" normalizeH="0" baseline="0" dirty="0">
                <a:ln>
                  <a:noFill/>
                </a:ln>
                <a:effectLst/>
                <a:latin typeface="+mn-lt"/>
              </a:rPr>
              <a:t>), left shift (</a:t>
            </a:r>
            <a:r>
              <a:rPr kumimoji="0" lang="en-US" altLang="en-US" sz="2500" b="1" i="0" u="none" strike="noStrike" cap="none" normalizeH="0" baseline="0" dirty="0">
                <a:ln>
                  <a:noFill/>
                </a:ln>
                <a:effectLst/>
                <a:latin typeface="+mn-lt"/>
              </a:rPr>
              <a:t>&lt;&lt;</a:t>
            </a:r>
            <a:r>
              <a:rPr kumimoji="0" lang="en-US" altLang="en-US" sz="2500" b="0" i="0" u="none" strike="noStrike" cap="none" normalizeH="0" baseline="0" dirty="0">
                <a:ln>
                  <a:noFill/>
                </a:ln>
                <a:effectLst/>
                <a:latin typeface="+mn-lt"/>
              </a:rPr>
              <a:t>), and right shift (</a:t>
            </a:r>
            <a:r>
              <a:rPr kumimoji="0" lang="en-US" altLang="en-US" sz="2500" b="1" i="0" u="none" strike="noStrike" cap="none" normalizeH="0" baseline="0" dirty="0">
                <a:ln>
                  <a:noFill/>
                </a:ln>
                <a:effectLst/>
                <a:latin typeface="+mn-lt"/>
              </a:rPr>
              <a:t>&gt;&gt;</a:t>
            </a:r>
            <a:r>
              <a:rPr kumimoji="0" lang="en-US" altLang="en-US" sz="2500" b="0" i="0" u="none" strike="noStrike" cap="none" normalizeH="0" baseline="0" dirty="0">
                <a:ln>
                  <a:noFill/>
                </a:ln>
                <a:effectLst/>
                <a:latin typeface="+mn-lt"/>
              </a:rPr>
              <a:t>). </a:t>
            </a:r>
          </a:p>
          <a:p>
            <a:pPr lvl="1">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Display symbols of common bitwise operators with examples.</a:t>
            </a:r>
          </a:p>
          <a:p>
            <a:pPr marL="0" marR="0" lvl="0" indent="0" defTabSz="914400" rtl="0" eaLnBrk="0" fontAlgn="base" latinLnBrk="0" hangingPunct="0">
              <a:spcBef>
                <a:spcPct val="0"/>
              </a:spcBef>
              <a:spcAft>
                <a:spcPct val="0"/>
              </a:spcAft>
              <a:buClrTx/>
              <a:buSzTx/>
              <a:buNone/>
              <a:tabLst/>
            </a:pPr>
            <a:endParaRPr kumimoji="0" lang="en-US" altLang="en-US" sz="2500" b="0" i="0" u="none" strike="noStrike" cap="none" normalizeH="0" baseline="0" dirty="0">
              <a:ln>
                <a:noFill/>
              </a:ln>
              <a:effectLst/>
              <a:latin typeface="+mn-lt"/>
            </a:endParaRPr>
          </a:p>
          <a:p>
            <a:pPr marL="0" marR="0" lvl="0" indent="0" defTabSz="914400" rtl="0" eaLnBrk="0" fontAlgn="base" latinLnBrk="0" hangingPunct="0">
              <a:spcBef>
                <a:spcPct val="0"/>
              </a:spcBef>
              <a:spcAft>
                <a:spcPct val="0"/>
              </a:spcAft>
              <a:buClrTx/>
              <a:buSzTx/>
              <a:buFontTx/>
              <a:buNone/>
              <a:tabLst/>
            </a:pPr>
            <a:r>
              <a:rPr kumimoji="0" lang="en-US" altLang="en-US" sz="2500" b="1" i="0" u="none" strike="noStrike" cap="none" normalizeH="0" baseline="0" dirty="0">
                <a:ln>
                  <a:noFill/>
                </a:ln>
                <a:effectLst/>
                <a:latin typeface="+mn-lt"/>
              </a:rPr>
              <a:t>Examples:</a:t>
            </a:r>
          </a:p>
          <a:p>
            <a:pPr marL="0" marR="0" lvl="0" indent="0" defTabSz="914400" rtl="0" eaLnBrk="0" fontAlgn="base" latinLnBrk="0" hangingPunct="0">
              <a:spcBef>
                <a:spcPct val="0"/>
              </a:spcBef>
              <a:spcAft>
                <a:spcPct val="0"/>
              </a:spcAft>
              <a:buClrTx/>
              <a:buSzTx/>
              <a:buFontTx/>
              <a:buNone/>
              <a:tabLst/>
            </a:pPr>
            <a:endParaRPr kumimoji="0" lang="en-US" altLang="en-US" sz="2500" b="0" i="0" u="none" strike="noStrike" cap="none" normalizeH="0" baseline="0" dirty="0">
              <a:ln>
                <a:noFill/>
              </a:ln>
              <a:effectLst/>
              <a:latin typeface="+mn-lt"/>
            </a:endParaRPr>
          </a:p>
          <a:p>
            <a:pPr marL="635508" lvl="1" indent="-342900">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int result = num1 &amp; num2;</a:t>
            </a:r>
          </a:p>
          <a:p>
            <a:pPr marL="635508" lvl="1" indent="-342900">
              <a:buClr>
                <a:srgbClr val="DDA147"/>
              </a:buClr>
              <a:buFont typeface="Wingdings" panose="05000000000000000000" pitchFamily="2" charset="2"/>
              <a:buChar char="Ø"/>
            </a:pPr>
            <a:endParaRPr kumimoji="0" lang="en-US" altLang="en-US" sz="2500" i="0" u="none" strike="noStrike" cap="none" normalizeH="0" baseline="0" dirty="0">
              <a:ln>
                <a:noFill/>
              </a:ln>
              <a:effectLst/>
              <a:latin typeface="+mn-lt"/>
            </a:endParaRPr>
          </a:p>
          <a:p>
            <a:pPr marL="635508" lvl="1" indent="-342900">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int shiftedValue = value &lt;&lt; 2;</a:t>
            </a:r>
          </a:p>
          <a:p>
            <a:pPr marL="0" marR="0" lvl="0" indent="0" defTabSz="914400" rtl="0" eaLnBrk="0" fontAlgn="base" latinLnBrk="0" hangingPunct="0">
              <a:spcBef>
                <a:spcPct val="0"/>
              </a:spcBef>
              <a:spcAft>
                <a:spcPts val="600"/>
              </a:spcAft>
              <a:buClrTx/>
              <a:buSzTx/>
              <a:buNone/>
              <a:tabLst/>
            </a:pPr>
            <a:endParaRPr kumimoji="0" lang="en-US" altLang="en-US" sz="1100" i="0" u="none" strike="noStrike" cap="none" normalizeH="0" baseline="0" dirty="0">
              <a:ln>
                <a:noFill/>
              </a:ln>
              <a:effectLst/>
              <a:latin typeface="Söhne"/>
            </a:endParaRP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57750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CF13701-7054-C9D6-1DAB-06579EA8198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Operators in Java</a:t>
            </a:r>
            <a:endParaRPr lang="en-IN" sz="3600" dirty="0">
              <a:solidFill>
                <a:srgbClr val="FFFFFF"/>
              </a:solidFill>
              <a:latin typeface="+mn-lt"/>
            </a:endParaRPr>
          </a:p>
        </p:txBody>
      </p:sp>
      <p:sp>
        <p:nvSpPr>
          <p:cNvPr id="22" name="Rectangle 2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A75C2672-CAE3-1EB2-FD89-50584B8062C2}"/>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effectLst/>
                <a:latin typeface="+mn-lt"/>
              </a:rPr>
              <a:t>Conditional (Ternary) </a:t>
            </a:r>
          </a:p>
          <a:p>
            <a:pPr marL="0" marR="0" lvl="0" indent="0" defTabSz="914400" rtl="0" eaLnBrk="0" fontAlgn="base" latinLnBrk="0" hangingPunct="0">
              <a:spcBef>
                <a:spcPct val="0"/>
              </a:spcBef>
              <a:spcAft>
                <a:spcPct val="0"/>
              </a:spcAft>
              <a:buClrTx/>
              <a:buSzTx/>
              <a:buFontTx/>
              <a:buNone/>
              <a:tabLst/>
            </a:pPr>
            <a:endParaRPr kumimoji="0" lang="en-US" altLang="en-US" sz="1600" b="1" i="0" u="none" strike="noStrike" cap="none" normalizeH="0" baseline="0" dirty="0">
              <a:ln>
                <a:noFill/>
              </a:ln>
              <a:effectLst/>
              <a:latin typeface="+mn-lt"/>
            </a:endParaRP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The ternary operator (</a:t>
            </a:r>
            <a:r>
              <a:rPr kumimoji="0" lang="en-US" altLang="en-US" sz="1600" b="1" i="0" u="none" strike="noStrike" cap="none" normalizeH="0" baseline="0" dirty="0">
                <a:ln>
                  <a:noFill/>
                </a:ln>
                <a:effectLst/>
                <a:latin typeface="+mn-lt"/>
              </a:rPr>
              <a:t>? :</a:t>
            </a:r>
            <a:r>
              <a:rPr kumimoji="0" lang="en-US" altLang="en-US" sz="1600" b="0" i="0" u="none" strike="noStrike" cap="none" normalizeH="0" baseline="0" dirty="0">
                <a:ln>
                  <a:noFill/>
                </a:ln>
                <a:effectLst/>
                <a:latin typeface="+mn-lt"/>
              </a:rPr>
              <a:t>) provides a concise way to make decisions.</a:t>
            </a: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It evaluates a condition and returns one of two values based on the result. </a:t>
            </a: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Show the syntax of the ternary operator with an example.</a:t>
            </a:r>
          </a:p>
          <a:p>
            <a:pPr marL="0" marR="0" lvl="0" indent="0" defTabSz="914400" rtl="0" eaLnBrk="0" fontAlgn="base" latinLnBrk="0" hangingPunct="0">
              <a:spcBef>
                <a:spcPct val="0"/>
              </a:spcBef>
              <a:spcAft>
                <a:spcPct val="0"/>
              </a:spcAft>
              <a:buClrTx/>
              <a:buSzTx/>
              <a:buFontTx/>
              <a:buChar char="•"/>
              <a:tabLst/>
            </a:pPr>
            <a:endParaRPr kumimoji="0" lang="en-US" altLang="en-US" sz="1600" b="0" i="0" u="none" strike="noStrike" cap="none" normalizeH="0" baseline="0" dirty="0">
              <a:ln>
                <a:noFill/>
              </a:ln>
              <a:effectLst/>
              <a:latin typeface="+mn-lt"/>
            </a:endParaRPr>
          </a:p>
          <a:p>
            <a:pPr marL="0" marR="0" lvl="0" indent="0"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effectLst/>
                <a:latin typeface="+mn-lt"/>
              </a:rPr>
              <a:t>Example:</a:t>
            </a:r>
          </a:p>
          <a:p>
            <a:pPr marL="0" marR="0" lvl="0" indent="0" defTabSz="914400" rtl="0" eaLnBrk="0" fontAlgn="base" latinLnBrk="0" hangingPunct="0">
              <a:spcBef>
                <a:spcPct val="0"/>
              </a:spcBef>
              <a:spcAft>
                <a:spcPct val="0"/>
              </a:spcAft>
              <a:buClrTx/>
              <a:buSzTx/>
              <a:buFontTx/>
              <a:buNone/>
              <a:tabLst/>
            </a:pPr>
            <a:endParaRPr kumimoji="0" lang="en-US" altLang="en-US" sz="1600" b="0" i="0" u="none" strike="noStrike" cap="none" normalizeH="0" baseline="0" dirty="0">
              <a:ln>
                <a:noFill/>
              </a:ln>
              <a:effectLst/>
              <a:latin typeface="+mn-lt"/>
            </a:endParaRPr>
          </a:p>
          <a:p>
            <a:pPr marR="0" lvl="0" defTabSz="914400" rtl="0" eaLnBrk="0" fontAlgn="base" latinLnBrk="0" hangingPunct="0">
              <a:spcBef>
                <a:spcPct val="0"/>
              </a:spcBef>
              <a:spcAft>
                <a:spcPct val="0"/>
              </a:spcAft>
              <a:buClr>
                <a:srgbClr val="DDA147"/>
              </a:buClr>
              <a:buSzTx/>
              <a:buFont typeface="Wingdings" panose="05000000000000000000" pitchFamily="2" charset="2"/>
              <a:buChar char="Ø"/>
              <a:tabLst/>
            </a:pPr>
            <a:r>
              <a:rPr kumimoji="0" lang="en-US" altLang="en-US" sz="1600" b="1" i="0" u="none" strike="noStrike" cap="none" normalizeH="0" baseline="0" dirty="0">
                <a:ln>
                  <a:noFill/>
                </a:ln>
                <a:effectLst/>
                <a:latin typeface="+mn-lt"/>
              </a:rPr>
              <a:t>int max = (a &gt; b) ? a : b;</a:t>
            </a:r>
            <a:endParaRPr kumimoji="0" lang="en-US" altLang="en-US" sz="16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None/>
              <a:tabLst/>
            </a:pPr>
            <a:endParaRPr kumimoji="0" lang="en-US" altLang="en-US" sz="1600" i="0" u="none" strike="noStrike" cap="none" normalizeH="0" baseline="0" dirty="0">
              <a:ln>
                <a:noFill/>
              </a:ln>
              <a:effectLst/>
              <a:latin typeface="+mn-lt"/>
            </a:endParaRPr>
          </a:p>
          <a:p>
            <a:pPr marL="0" marR="0" lvl="0" indent="0" defTabSz="914400" rtl="0" eaLnBrk="0" fontAlgn="base" latinLnBrk="0" hangingPunct="0">
              <a:spcBef>
                <a:spcPct val="0"/>
              </a:spcBef>
              <a:spcAft>
                <a:spcPct val="0"/>
              </a:spcAft>
              <a:buClrTx/>
              <a:buSzTx/>
              <a:buNone/>
              <a:tabLst/>
            </a:pPr>
            <a:r>
              <a:rPr kumimoji="0" lang="en-US" altLang="en-US" sz="1600" b="1" i="0" u="none" strike="noStrike" cap="none" normalizeH="0" baseline="0" dirty="0">
                <a:ln>
                  <a:noFill/>
                </a:ln>
                <a:effectLst/>
                <a:latin typeface="+mn-lt"/>
              </a:rPr>
              <a:t>Bitwise Operators</a:t>
            </a:r>
          </a:p>
          <a:p>
            <a:pPr marR="0" lvl="0" defTabSz="914400" rtl="0" eaLnBrk="0" fontAlgn="base" latinLnBrk="0" hangingPunct="0">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effectLst/>
              <a:latin typeface="+mn-lt"/>
            </a:endParaRP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Bitwise operators manipulate individual bits of values.</a:t>
            </a: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They include AND (</a:t>
            </a:r>
            <a:r>
              <a:rPr kumimoji="0" lang="en-US" altLang="en-US" sz="1600" b="1" i="0" u="none" strike="noStrike" cap="none" normalizeH="0" baseline="0" dirty="0">
                <a:ln>
                  <a:noFill/>
                </a:ln>
                <a:effectLst/>
                <a:latin typeface="+mn-lt"/>
              </a:rPr>
              <a:t>&amp;</a:t>
            </a:r>
            <a:r>
              <a:rPr kumimoji="0" lang="en-US" altLang="en-US" sz="1600" b="0" i="0" u="none" strike="noStrike" cap="none" normalizeH="0" baseline="0" dirty="0">
                <a:ln>
                  <a:noFill/>
                </a:ln>
                <a:effectLst/>
                <a:latin typeface="+mn-lt"/>
              </a:rPr>
              <a:t>), OR (</a:t>
            </a:r>
            <a:r>
              <a:rPr kumimoji="0" lang="en-US" altLang="en-US" sz="1600" b="1" i="0" u="none" strike="noStrike" cap="none" normalizeH="0" baseline="0" dirty="0">
                <a:ln>
                  <a:noFill/>
                </a:ln>
                <a:effectLst/>
                <a:latin typeface="+mn-lt"/>
              </a:rPr>
              <a:t>|</a:t>
            </a:r>
            <a:r>
              <a:rPr kumimoji="0" lang="en-US" altLang="en-US" sz="1600" b="0" i="0" u="none" strike="noStrike" cap="none" normalizeH="0" baseline="0" dirty="0">
                <a:ln>
                  <a:noFill/>
                </a:ln>
                <a:effectLst/>
                <a:latin typeface="+mn-lt"/>
              </a:rPr>
              <a:t>), XOR (</a:t>
            </a:r>
            <a:r>
              <a:rPr kumimoji="0" lang="en-US" altLang="en-US" sz="1600" b="1" i="0" u="none" strike="noStrike" cap="none" normalizeH="0" baseline="0" dirty="0">
                <a:ln>
                  <a:noFill/>
                </a:ln>
                <a:effectLst/>
                <a:latin typeface="+mn-lt"/>
              </a:rPr>
              <a:t>^</a:t>
            </a:r>
            <a:r>
              <a:rPr kumimoji="0" lang="en-US" altLang="en-US" sz="1600" b="0" i="0" u="none" strike="noStrike" cap="none" normalizeH="0" baseline="0" dirty="0">
                <a:ln>
                  <a:noFill/>
                </a:ln>
                <a:effectLst/>
                <a:latin typeface="+mn-lt"/>
              </a:rPr>
              <a:t>), left shift (</a:t>
            </a:r>
            <a:r>
              <a:rPr kumimoji="0" lang="en-US" altLang="en-US" sz="1600" b="1" i="0" u="none" strike="noStrike" cap="none" normalizeH="0" baseline="0" dirty="0">
                <a:ln>
                  <a:noFill/>
                </a:ln>
                <a:effectLst/>
                <a:latin typeface="+mn-lt"/>
              </a:rPr>
              <a:t>&lt;&lt;</a:t>
            </a:r>
            <a:r>
              <a:rPr kumimoji="0" lang="en-US" altLang="en-US" sz="1600" b="0" i="0" u="none" strike="noStrike" cap="none" normalizeH="0" baseline="0" dirty="0">
                <a:ln>
                  <a:noFill/>
                </a:ln>
                <a:effectLst/>
                <a:latin typeface="+mn-lt"/>
              </a:rPr>
              <a:t>), and right shift (</a:t>
            </a:r>
            <a:r>
              <a:rPr kumimoji="0" lang="en-US" altLang="en-US" sz="1600" b="1" i="0" u="none" strike="noStrike" cap="none" normalizeH="0" baseline="0" dirty="0">
                <a:ln>
                  <a:noFill/>
                </a:ln>
                <a:effectLst/>
                <a:latin typeface="+mn-lt"/>
              </a:rPr>
              <a:t>&gt;&gt;</a:t>
            </a:r>
            <a:r>
              <a:rPr kumimoji="0" lang="en-US" altLang="en-US" sz="1600" b="0" i="0" u="none" strike="noStrike" cap="none" normalizeH="0" baseline="0" dirty="0">
                <a:ln>
                  <a:noFill/>
                </a:ln>
                <a:effectLst/>
                <a:latin typeface="+mn-lt"/>
              </a:rPr>
              <a:t>). </a:t>
            </a: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Display symbols of common bitwise operators with examples.</a:t>
            </a:r>
          </a:p>
          <a:p>
            <a:pPr marL="0" marR="0" lvl="0" indent="0" defTabSz="914400" rtl="0" eaLnBrk="0" fontAlgn="base" latinLnBrk="0" hangingPunct="0">
              <a:spcBef>
                <a:spcPct val="0"/>
              </a:spcBef>
              <a:spcAft>
                <a:spcPct val="0"/>
              </a:spcAft>
              <a:buClrTx/>
              <a:buSzTx/>
              <a:buNone/>
              <a:tabLst/>
            </a:pPr>
            <a:endParaRPr kumimoji="0" lang="en-US" altLang="en-US" sz="1600" b="0" i="0" u="none" strike="noStrike" cap="none" normalizeH="0" baseline="0" dirty="0">
              <a:ln>
                <a:noFill/>
              </a:ln>
              <a:effectLst/>
              <a:latin typeface="+mn-lt"/>
            </a:endParaRPr>
          </a:p>
          <a:p>
            <a:pPr marL="0" marR="0" lvl="0" indent="0"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effectLst/>
                <a:latin typeface="+mn-lt"/>
              </a:rPr>
              <a:t>Examples:</a:t>
            </a:r>
          </a:p>
          <a:p>
            <a:pPr marL="0" marR="0" lvl="0" indent="0" defTabSz="914400" rtl="0" eaLnBrk="0" fontAlgn="base" latinLnBrk="0" hangingPunct="0">
              <a:spcBef>
                <a:spcPct val="0"/>
              </a:spcBef>
              <a:spcAft>
                <a:spcPct val="0"/>
              </a:spcAft>
              <a:buClrTx/>
              <a:buSzTx/>
              <a:buFontTx/>
              <a:buNone/>
              <a:tabLst/>
            </a:pPr>
            <a:endParaRPr kumimoji="0" lang="en-US" altLang="en-US" sz="1600" b="0" i="0" u="none" strike="noStrike" cap="none" normalizeH="0" baseline="0" dirty="0">
              <a:ln>
                <a:noFill/>
              </a:ln>
              <a:effectLst/>
              <a:latin typeface="+mn-lt"/>
            </a:endParaRPr>
          </a:p>
          <a:p>
            <a:pPr marR="0" lvl="0" defTabSz="914400" rtl="0" eaLnBrk="0" fontAlgn="base" latinLnBrk="0" hangingPunct="0">
              <a:spcBef>
                <a:spcPct val="0"/>
              </a:spcBef>
              <a:spcAft>
                <a:spcPct val="0"/>
              </a:spcAft>
              <a:buClr>
                <a:srgbClr val="DDA147"/>
              </a:buClr>
              <a:buSzTx/>
              <a:buFont typeface="Wingdings" panose="05000000000000000000" pitchFamily="2" charset="2"/>
              <a:buChar char="Ø"/>
              <a:tabLst/>
            </a:pPr>
            <a:r>
              <a:rPr kumimoji="0" lang="en-US" altLang="en-US" sz="1600" i="0" u="none" strike="noStrike" cap="none" normalizeH="0" baseline="0" dirty="0">
                <a:ln>
                  <a:noFill/>
                </a:ln>
                <a:effectLst/>
                <a:latin typeface="+mn-lt"/>
              </a:rPr>
              <a:t>int result = num1 &amp; num2;</a:t>
            </a:r>
          </a:p>
          <a:p>
            <a:pPr marR="0" lvl="0" defTabSz="914400" rtl="0" eaLnBrk="0" fontAlgn="base" latinLnBrk="0" hangingPunct="0">
              <a:spcBef>
                <a:spcPct val="0"/>
              </a:spcBef>
              <a:spcAft>
                <a:spcPct val="0"/>
              </a:spcAft>
              <a:buClr>
                <a:srgbClr val="DDA147"/>
              </a:buClr>
              <a:buSzTx/>
              <a:buFont typeface="Wingdings" panose="05000000000000000000" pitchFamily="2" charset="2"/>
              <a:buChar char="Ø"/>
              <a:tabLst/>
            </a:pPr>
            <a:endParaRPr kumimoji="0" lang="en-US" altLang="en-US" sz="1600" i="0" u="none" strike="noStrike" cap="none" normalizeH="0" baseline="0" dirty="0">
              <a:ln>
                <a:noFill/>
              </a:ln>
              <a:effectLst/>
              <a:latin typeface="+mn-lt"/>
            </a:endParaRPr>
          </a:p>
          <a:p>
            <a:pPr marR="0" lvl="0" defTabSz="914400" rtl="0" eaLnBrk="0" fontAlgn="base" latinLnBrk="0" hangingPunct="0">
              <a:spcBef>
                <a:spcPct val="0"/>
              </a:spcBef>
              <a:spcAft>
                <a:spcPct val="0"/>
              </a:spcAft>
              <a:buClr>
                <a:srgbClr val="DDA147"/>
              </a:buClr>
              <a:buSzTx/>
              <a:buFont typeface="Wingdings" panose="05000000000000000000" pitchFamily="2" charset="2"/>
              <a:buChar char="Ø"/>
              <a:tabLst/>
            </a:pPr>
            <a:r>
              <a:rPr kumimoji="0" lang="en-US" altLang="en-US" sz="1600" i="0" u="none" strike="noStrike" cap="none" normalizeH="0" baseline="0" dirty="0">
                <a:ln>
                  <a:noFill/>
                </a:ln>
                <a:effectLst/>
                <a:latin typeface="+mn-lt"/>
              </a:rPr>
              <a:t>int shiftedValue = value &lt;&lt; 2;</a:t>
            </a:r>
          </a:p>
          <a:p>
            <a:pPr marL="0" marR="0" lvl="0" indent="0" defTabSz="914400" rtl="0" eaLnBrk="0" fontAlgn="base" latinLnBrk="0" hangingPunct="0">
              <a:spcBef>
                <a:spcPct val="0"/>
              </a:spcBef>
              <a:spcAft>
                <a:spcPts val="600"/>
              </a:spcAft>
              <a:buClrTx/>
              <a:buSzTx/>
              <a:buNone/>
              <a:tabLst/>
            </a:pPr>
            <a:endParaRPr kumimoji="0" lang="en-US" altLang="en-US" sz="160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p:txBody>
      </p:sp>
      <p:sp>
        <p:nvSpPr>
          <p:cNvPr id="3" name="Rectangle 1">
            <a:extLst>
              <a:ext uri="{FF2B5EF4-FFF2-40B4-BE49-F238E27FC236}">
                <a16:creationId xmlns:a16="http://schemas.microsoft.com/office/drawing/2014/main" xmlns="" id="{8D6317E2-DBBC-94E7-CC22-52B2F54C49A3}"/>
              </a:ext>
            </a:extLst>
          </p:cNvPr>
          <p:cNvSpPr>
            <a:spLocks noChangeArrowheads="1"/>
          </p:cNvSpPr>
          <p:nvPr/>
        </p:nvSpPr>
        <p:spPr bwMode="auto">
          <a:xfrm>
            <a:off x="-24765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3568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Hands-on</a:t>
            </a:r>
            <a:endParaRPr lang="en-IN" dirty="0"/>
          </a:p>
        </p:txBody>
      </p:sp>
    </p:spTree>
    <p:extLst>
      <p:ext uri="{BB962C8B-B14F-4D97-AF65-F5344CB8AC3E}">
        <p14:creationId xmlns:p14="http://schemas.microsoft.com/office/powerpoint/2010/main" val="211267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4EB7C962-7A48-EFFD-E7FF-A0E76FBE69E0}"/>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Control Flow Statements</a:t>
            </a:r>
            <a:endParaRPr lang="en-IN" sz="3600"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7877920F-14EB-269D-0455-BB28B5697615}"/>
              </a:ext>
            </a:extLst>
          </p:cNvPr>
          <p:cNvSpPr>
            <a:spLocks noGrp="1"/>
          </p:cNvSpPr>
          <p:nvPr>
            <p:ph idx="1"/>
          </p:nvPr>
        </p:nvSpPr>
        <p:spPr>
          <a:xfrm>
            <a:off x="4232953" y="780836"/>
            <a:ext cx="7695343" cy="5897366"/>
          </a:xfrm>
        </p:spPr>
        <p:txBody>
          <a:bodyPr anchor="ctr">
            <a:normAutofit/>
          </a:bodyPr>
          <a:lstStyle/>
          <a:p>
            <a:pPr>
              <a:buFont typeface="Wingdings" panose="05000000000000000000" pitchFamily="2" charset="2"/>
              <a:buChar char="Ø"/>
            </a:pPr>
            <a:r>
              <a:rPr lang="en-US" sz="1600" b="0" i="0" dirty="0">
                <a:effectLst/>
              </a:rPr>
              <a:t>Control flow statements dictate the order in which instructions are executed in a program.</a:t>
            </a:r>
          </a:p>
          <a:p>
            <a:pPr>
              <a:buFont typeface="Wingdings" panose="05000000000000000000" pitchFamily="2" charset="2"/>
              <a:buChar char="Ø"/>
            </a:pPr>
            <a:r>
              <a:rPr lang="en-US" sz="1600" b="0" i="0" dirty="0">
                <a:effectLst/>
              </a:rPr>
              <a:t>They allow us to make decisions and repeat actions based on conditions. </a:t>
            </a:r>
          </a:p>
          <a:p>
            <a:pPr marL="0" indent="0">
              <a:buNone/>
            </a:pPr>
            <a:endParaRPr lang="en-US" sz="1600" dirty="0"/>
          </a:p>
          <a:p>
            <a:pPr marL="0" indent="0">
              <a:buNone/>
            </a:pPr>
            <a:r>
              <a:rPr lang="en-US" sz="1600" b="1" i="0" dirty="0">
                <a:effectLst/>
              </a:rPr>
              <a:t>Role of Control Flow Statements</a:t>
            </a:r>
          </a:p>
          <a:p>
            <a:pPr marL="0" indent="0">
              <a:buNone/>
            </a:pPr>
            <a:endParaRPr lang="en-IN" sz="1600" b="1" dirty="0"/>
          </a:p>
          <a:p>
            <a:pPr lvl="1">
              <a:buFont typeface="Wingdings" panose="05000000000000000000" pitchFamily="2" charset="2"/>
              <a:buChar char="Ø"/>
            </a:pPr>
            <a:r>
              <a:rPr lang="en-US" sz="1600" b="1" i="0" dirty="0">
                <a:effectLst/>
              </a:rPr>
              <a:t>Decision-Making:</a:t>
            </a:r>
            <a:r>
              <a:rPr lang="en-US" sz="1600" b="0" i="0" dirty="0">
                <a:effectLst/>
              </a:rPr>
              <a:t> Control flow statements help us make choices based on conditions.</a:t>
            </a:r>
          </a:p>
          <a:p>
            <a:pPr lvl="1">
              <a:buFont typeface="Wingdings" panose="05000000000000000000" pitchFamily="2" charset="2"/>
              <a:buChar char="Ø"/>
            </a:pPr>
            <a:r>
              <a:rPr lang="en-US" sz="1600" b="1" i="0" dirty="0">
                <a:effectLst/>
              </a:rPr>
              <a:t>Repetition:</a:t>
            </a:r>
            <a:r>
              <a:rPr lang="en-US" sz="1600" b="0" i="0" dirty="0">
                <a:effectLst/>
              </a:rPr>
              <a:t> They enable us to repeat actions or code blocks as needed.</a:t>
            </a:r>
          </a:p>
          <a:p>
            <a:pPr lvl="1">
              <a:buFont typeface="Wingdings" panose="05000000000000000000" pitchFamily="2" charset="2"/>
              <a:buChar char="Ø"/>
            </a:pPr>
            <a:r>
              <a:rPr lang="en-US" sz="1600" b="1" i="0" dirty="0">
                <a:effectLst/>
              </a:rPr>
              <a:t>Program Flow:</a:t>
            </a:r>
            <a:r>
              <a:rPr lang="en-US" sz="1600" b="0" i="0" dirty="0">
                <a:effectLst/>
              </a:rPr>
              <a:t> Control flow guides the program's sequence of execution.</a:t>
            </a:r>
          </a:p>
          <a:p>
            <a:pPr marL="0" indent="0">
              <a:buNone/>
            </a:pPr>
            <a:endParaRPr lang="en-US" sz="1600" dirty="0"/>
          </a:p>
          <a:p>
            <a:pPr marL="0" indent="0">
              <a:buNone/>
            </a:pPr>
            <a:r>
              <a:rPr lang="en-US" sz="1600" b="1" i="0" dirty="0">
                <a:effectLst/>
              </a:rPr>
              <a:t>Types of Control Flow Statements</a:t>
            </a:r>
          </a:p>
          <a:p>
            <a:pPr marL="0" indent="0">
              <a:buNone/>
            </a:pPr>
            <a:endParaRPr lang="en-US" sz="1600" dirty="0"/>
          </a:p>
          <a:p>
            <a:pPr lvl="1" eaLnBrk="0" fontAlgn="base" hangingPunct="0">
              <a:spcBef>
                <a:spcPct val="0"/>
              </a:spcBef>
              <a:spcAft>
                <a:spcPct val="0"/>
              </a:spcAft>
              <a:buClr>
                <a:srgbClr val="DDA147"/>
              </a:buClr>
              <a:buFont typeface="Wingdings" panose="05000000000000000000" pitchFamily="2" charset="2"/>
              <a:buChar char="Ø"/>
            </a:pPr>
            <a:r>
              <a:rPr lang="en-US" altLang="en-US" sz="1600" dirty="0"/>
              <a:t>if Statement: Executes a block of code if a condition is true.</a:t>
            </a:r>
          </a:p>
          <a:p>
            <a:pPr marL="292608" lvl="1" indent="0" eaLnBrk="0" fontAlgn="base" hangingPunct="0">
              <a:spcBef>
                <a:spcPct val="0"/>
              </a:spcBef>
              <a:spcAft>
                <a:spcPct val="0"/>
              </a:spcAft>
              <a:buClr>
                <a:srgbClr val="DDA147"/>
              </a:buClr>
              <a:buNone/>
            </a:pPr>
            <a:endParaRPr lang="en-US" altLang="en-US" sz="1600" dirty="0"/>
          </a:p>
          <a:p>
            <a:pPr lvl="1" eaLnBrk="0" fontAlgn="base" hangingPunct="0">
              <a:spcBef>
                <a:spcPct val="0"/>
              </a:spcBef>
              <a:spcAft>
                <a:spcPct val="0"/>
              </a:spcAft>
              <a:buClr>
                <a:srgbClr val="DDA147"/>
              </a:buClr>
              <a:buFont typeface="Wingdings" panose="05000000000000000000" pitchFamily="2" charset="2"/>
              <a:buChar char="Ø"/>
            </a:pPr>
            <a:r>
              <a:rPr lang="en-US" altLang="en-US" sz="1600" dirty="0"/>
              <a:t>switch Statement: Provides multi-case branching based on a value.</a:t>
            </a:r>
          </a:p>
          <a:p>
            <a:pPr marL="292608" lvl="1" indent="0" eaLnBrk="0" fontAlgn="base" hangingPunct="0">
              <a:spcBef>
                <a:spcPct val="0"/>
              </a:spcBef>
              <a:spcAft>
                <a:spcPct val="0"/>
              </a:spcAft>
              <a:buClr>
                <a:srgbClr val="DDA147"/>
              </a:buClr>
              <a:buNone/>
            </a:pPr>
            <a:endParaRPr lang="en-US" altLang="en-US" sz="1600" dirty="0"/>
          </a:p>
          <a:p>
            <a:pPr lvl="1" eaLnBrk="0" fontAlgn="base" hangingPunct="0">
              <a:spcBef>
                <a:spcPct val="0"/>
              </a:spcBef>
              <a:spcAft>
                <a:spcPct val="0"/>
              </a:spcAft>
              <a:buClr>
                <a:srgbClr val="DDA147"/>
              </a:buClr>
              <a:buFont typeface="Wingdings" panose="05000000000000000000" pitchFamily="2" charset="2"/>
              <a:buChar char="Ø"/>
            </a:pPr>
            <a:r>
              <a:rPr lang="en-US" altLang="en-US" sz="1600" dirty="0"/>
              <a:t>Loops: Allow repeated execution of code based on conditions.</a:t>
            </a:r>
          </a:p>
          <a:p>
            <a:pPr>
              <a:buFont typeface="Arial" panose="020B0604020202020204" pitchFamily="34" charset="0"/>
              <a:buChar char="•"/>
            </a:pPr>
            <a:endParaRPr lang="en-US" sz="1700" b="1" i="0" dirty="0">
              <a:effectLst/>
              <a:latin typeface="Söhne"/>
            </a:endParaRPr>
          </a:p>
          <a:p>
            <a:pPr>
              <a:buFont typeface="Arial" panose="020B0604020202020204" pitchFamily="34" charset="0"/>
              <a:buChar char="•"/>
            </a:pPr>
            <a:endParaRPr lang="en-US" sz="1700" b="0" i="0" dirty="0">
              <a:effectLst/>
            </a:endParaRPr>
          </a:p>
          <a:p>
            <a:endParaRPr lang="en-IN" sz="1700" dirty="0"/>
          </a:p>
        </p:txBody>
      </p:sp>
    </p:spTree>
    <p:extLst>
      <p:ext uri="{BB962C8B-B14F-4D97-AF65-F5344CB8AC3E}">
        <p14:creationId xmlns:p14="http://schemas.microsoft.com/office/powerpoint/2010/main" val="337746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F427A016-597F-8B38-21D3-3C5A3636D3EA}"/>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Control Flow in Code</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 name="Rectangle 6">
            <a:extLst>
              <a:ext uri="{FF2B5EF4-FFF2-40B4-BE49-F238E27FC236}">
                <a16:creationId xmlns:a16="http://schemas.microsoft.com/office/drawing/2014/main" xmlns="" id="{874C80DE-BCE1-C937-5F98-0A1F8C6D9BC6}"/>
              </a:ext>
            </a:extLst>
          </p:cNvPr>
          <p:cNvSpPr/>
          <p:nvPr/>
        </p:nvSpPr>
        <p:spPr>
          <a:xfrm>
            <a:off x="4543161" y="583144"/>
            <a:ext cx="4232953" cy="20764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xmlns="" id="{9706B852-647C-22B9-3E56-343BC373CC59}"/>
              </a:ext>
            </a:extLst>
          </p:cNvPr>
          <p:cNvSpPr/>
          <p:nvPr/>
        </p:nvSpPr>
        <p:spPr>
          <a:xfrm>
            <a:off x="4513664" y="3120497"/>
            <a:ext cx="4232953" cy="26707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xmlns="" id="{C0CFA396-0F62-5BAC-7BF7-B064EF06179A}"/>
              </a:ext>
            </a:extLst>
          </p:cNvPr>
          <p:cNvSpPr>
            <a:spLocks noGrp="1"/>
          </p:cNvSpPr>
          <p:nvPr>
            <p:ph idx="1"/>
          </p:nvPr>
        </p:nvSpPr>
        <p:spPr>
          <a:xfrm>
            <a:off x="4742016" y="605896"/>
            <a:ext cx="6413663" cy="5646208"/>
          </a:xfrm>
        </p:spPr>
        <p:txBody>
          <a:bodyPr anchor="ctr">
            <a:normAutofit fontScale="77500" lnSpcReduction="20000"/>
          </a:bodyPr>
          <a:lstStyle/>
          <a:p>
            <a:r>
              <a:rPr lang="en-US" sz="1800" b="1" dirty="0"/>
              <a:t>Using an if and else statement</a:t>
            </a:r>
          </a:p>
          <a:p>
            <a:r>
              <a:rPr lang="en-US" sz="1800" dirty="0"/>
              <a:t>int age = 20;</a:t>
            </a:r>
          </a:p>
          <a:p>
            <a:r>
              <a:rPr lang="en-US" sz="1800" dirty="0"/>
              <a:t>if (age &gt;= 18) {</a:t>
            </a:r>
          </a:p>
          <a:p>
            <a:r>
              <a:rPr lang="en-US" sz="1800" dirty="0"/>
              <a:t>    System.out.println("You are an adult.");</a:t>
            </a:r>
          </a:p>
          <a:p>
            <a:r>
              <a:rPr lang="en-US" sz="1800" dirty="0"/>
              <a:t>} else {</a:t>
            </a:r>
          </a:p>
          <a:p>
            <a:r>
              <a:rPr lang="en-US" sz="1800" dirty="0"/>
              <a:t>    System.out.println("You are a minor.");</a:t>
            </a:r>
          </a:p>
          <a:p>
            <a:r>
              <a:rPr lang="en-US" sz="1800" dirty="0"/>
              <a:t>}</a:t>
            </a:r>
          </a:p>
          <a:p>
            <a:endParaRPr lang="en-US" sz="1800" dirty="0"/>
          </a:p>
          <a:p>
            <a:r>
              <a:rPr lang="en-US" sz="1800" b="1" dirty="0"/>
              <a:t>If, else if, else statement</a:t>
            </a:r>
          </a:p>
          <a:p>
            <a:r>
              <a:rPr lang="en-US" sz="1800" dirty="0"/>
              <a:t>int score = 85;</a:t>
            </a:r>
          </a:p>
          <a:p>
            <a:r>
              <a:rPr lang="en-US" sz="1800" dirty="0"/>
              <a:t>if (score &gt;= 90) {</a:t>
            </a:r>
          </a:p>
          <a:p>
            <a:r>
              <a:rPr lang="en-US" sz="1800" dirty="0"/>
              <a:t>    System.out.println("Excellent!");</a:t>
            </a:r>
          </a:p>
          <a:p>
            <a:r>
              <a:rPr lang="en-US" sz="1800" dirty="0"/>
              <a:t>} else if (score &gt;= 80) {</a:t>
            </a:r>
          </a:p>
          <a:p>
            <a:r>
              <a:rPr lang="en-US" sz="1800" dirty="0"/>
              <a:t>    System.out.println("Good job!");</a:t>
            </a:r>
          </a:p>
          <a:p>
            <a:r>
              <a:rPr lang="en-US" sz="1800" dirty="0"/>
              <a:t>} else {</a:t>
            </a:r>
          </a:p>
          <a:p>
            <a:r>
              <a:rPr lang="en-US" sz="1800" dirty="0"/>
              <a:t>    System.out.println("Keep it up.");</a:t>
            </a:r>
          </a:p>
          <a:p>
            <a:r>
              <a:rPr lang="en-US" sz="1800" dirty="0"/>
              <a:t>}</a:t>
            </a:r>
          </a:p>
          <a:p>
            <a:endParaRPr lang="en-US" sz="1100" dirty="0"/>
          </a:p>
          <a:p>
            <a:endParaRPr lang="en-US" sz="1100" dirty="0"/>
          </a:p>
          <a:p>
            <a:endParaRPr lang="en-IN" sz="1100" dirty="0"/>
          </a:p>
        </p:txBody>
      </p:sp>
    </p:spTree>
    <p:extLst>
      <p:ext uri="{BB962C8B-B14F-4D97-AF65-F5344CB8AC3E}">
        <p14:creationId xmlns:p14="http://schemas.microsoft.com/office/powerpoint/2010/main" val="1874450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t>Loops</a:t>
            </a:r>
            <a:endParaRPr lang="en-IN" dirty="0"/>
          </a:p>
        </p:txBody>
      </p:sp>
      <p:graphicFrame>
        <p:nvGraphicFramePr>
          <p:cNvPr id="5" name="Content Placeholder 2">
            <a:extLst>
              <a:ext uri="{FF2B5EF4-FFF2-40B4-BE49-F238E27FC236}">
                <a16:creationId xmlns:a16="http://schemas.microsoft.com/office/drawing/2014/main" xmlns="" id="{71C175F1-429C-7230-6A1B-50D690D2A05A}"/>
              </a:ext>
            </a:extLst>
          </p:cNvPr>
          <p:cNvGraphicFramePr>
            <a:graphicFrameLocks noGrp="1"/>
          </p:cNvGraphicFramePr>
          <p:nvPr>
            <p:ph idx="1"/>
            <p:extLst>
              <p:ext uri="{D42A27DB-BD31-4B8C-83A1-F6EECF244321}">
                <p14:modId xmlns:p14="http://schemas.microsoft.com/office/powerpoint/2010/main" val="135366873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847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26">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57" name="Rectangle 28">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cxnSp>
        <p:nvCxnSpPr>
          <p:cNvPr id="58" name="Straight Connector 30">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a16="http://schemas.microsoft.com/office/drawing/2014/main" xmlns="" id="{5AE6C737-FF55-4064-94B7-0B21D2EB60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1</a:t>
            </a:r>
          </a:p>
        </p:txBody>
      </p:sp>
      <p:pic>
        <p:nvPicPr>
          <p:cNvPr id="7" name="Graphic 6" descr="Daily Calendar">
            <a:extLst>
              <a:ext uri="{FF2B5EF4-FFF2-40B4-BE49-F238E27FC236}">
                <a16:creationId xmlns:a16="http://schemas.microsoft.com/office/drawing/2014/main" xmlns=""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a16="http://schemas.microsoft.com/office/drawing/2014/main" xmlns="" id="{6B5B1DD8-6224-4137-8621-32982B00F9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a16="http://schemas.microsoft.com/office/drawing/2014/main" xmlns="" id="{D8218D9F-38B6-4AE0-9051-5434D19A5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62" name="Rectangle 38">
            <a:extLst>
              <a:ext uri="{FF2B5EF4-FFF2-40B4-BE49-F238E27FC236}">
                <a16:creationId xmlns:a16="http://schemas.microsoft.com/office/drawing/2014/main" xmlns="" id="{2D3DCA99-84AF-487A-BF72-91C5FA6B0B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Tree>
    <p:extLst>
      <p:ext uri="{BB962C8B-B14F-4D97-AF65-F5344CB8AC3E}">
        <p14:creationId xmlns:p14="http://schemas.microsoft.com/office/powerpoint/2010/main" val="375852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BDEACBE8-7E54-D3B7-E051-7544ECFB858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Break and Continue Statements</a:t>
            </a:r>
            <a:endParaRPr lang="en-IN" sz="3600" b="1"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xmlns="" id="{7E8D5302-F457-410D-6818-E137523AE0BD}"/>
              </a:ext>
            </a:extLst>
          </p:cNvPr>
          <p:cNvSpPr/>
          <p:nvPr/>
        </p:nvSpPr>
        <p:spPr>
          <a:xfrm>
            <a:off x="4510355" y="5000625"/>
            <a:ext cx="3513560" cy="12997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xmlns="" id="{1A05B91D-0BCB-BAEB-E8E2-4AE5CD5754BF}"/>
              </a:ext>
            </a:extLst>
          </p:cNvPr>
          <p:cNvSpPr/>
          <p:nvPr/>
        </p:nvSpPr>
        <p:spPr>
          <a:xfrm>
            <a:off x="4510355" y="2809876"/>
            <a:ext cx="3513560" cy="12997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 </a:t>
            </a:r>
            <a:endParaRPr lang="en-IN" dirty="0"/>
          </a:p>
        </p:txBody>
      </p:sp>
      <p:sp>
        <p:nvSpPr>
          <p:cNvPr id="3" name="Content Placeholder 2">
            <a:extLst>
              <a:ext uri="{FF2B5EF4-FFF2-40B4-BE49-F238E27FC236}">
                <a16:creationId xmlns:a16="http://schemas.microsoft.com/office/drawing/2014/main" xmlns="" id="{889A4C16-BA98-1236-6AD8-44EA9FDD86B5}"/>
              </a:ext>
            </a:extLst>
          </p:cNvPr>
          <p:cNvSpPr>
            <a:spLocks noGrp="1"/>
          </p:cNvSpPr>
          <p:nvPr>
            <p:ph idx="1"/>
          </p:nvPr>
        </p:nvSpPr>
        <p:spPr>
          <a:xfrm>
            <a:off x="4742016" y="1304924"/>
            <a:ext cx="7135659" cy="5286375"/>
          </a:xfrm>
        </p:spPr>
        <p:txBody>
          <a:bodyPr anchor="ctr">
            <a:normAutofit fontScale="92500" lnSpcReduction="10000"/>
          </a:bodyPr>
          <a:lstStyle/>
          <a:p>
            <a:pPr>
              <a:buFont typeface="Wingdings" panose="05000000000000000000" pitchFamily="2" charset="2"/>
              <a:buChar char="Ø"/>
            </a:pPr>
            <a:r>
              <a:rPr lang="en-US" sz="1500" dirty="0"/>
              <a:t>The break and continue statements are control flow statements in java</a:t>
            </a:r>
          </a:p>
          <a:p>
            <a:pPr>
              <a:buFont typeface="Wingdings" panose="05000000000000000000" pitchFamily="2" charset="2"/>
              <a:buChar char="Ø"/>
            </a:pPr>
            <a:r>
              <a:rPr lang="en-US" sz="1500" dirty="0"/>
              <a:t>They offer more precise control over loops and switch statements</a:t>
            </a:r>
          </a:p>
          <a:p>
            <a:endParaRPr lang="en-US" sz="1500" dirty="0"/>
          </a:p>
          <a:p>
            <a:pPr marL="0" marR="0" lvl="0" indent="0" defTabSz="914400" rtl="0" eaLnBrk="0" fontAlgn="base" latinLnBrk="0" hangingPunct="0">
              <a:spcBef>
                <a:spcPct val="0"/>
              </a:spcBef>
              <a:spcAft>
                <a:spcPct val="0"/>
              </a:spcAft>
              <a:buClrTx/>
              <a:buSzTx/>
              <a:buNone/>
              <a:tabLst/>
            </a:pPr>
            <a:r>
              <a:rPr lang="en-US" altLang="en-US" sz="1500" b="1" dirty="0"/>
              <a:t>B</a:t>
            </a:r>
            <a:r>
              <a:rPr kumimoji="0" lang="en-US" altLang="en-US" sz="1500" b="1" i="0" u="none" strike="noStrike" cap="none" normalizeH="0" baseline="0" dirty="0">
                <a:ln>
                  <a:noFill/>
                </a:ln>
                <a:effectLst/>
              </a:rPr>
              <a:t>reak Statement:</a:t>
            </a:r>
          </a:p>
          <a:p>
            <a:pPr marL="0" marR="0" lvl="0" indent="0" defTabSz="914400" rtl="0" eaLnBrk="0" fontAlgn="base" latinLnBrk="0" hangingPunct="0">
              <a:spcBef>
                <a:spcPct val="0"/>
              </a:spcBef>
              <a:spcAft>
                <a:spcPct val="0"/>
              </a:spcAft>
              <a:buClrTx/>
              <a:buSzTx/>
              <a:buNone/>
              <a:tabLst/>
            </a:pPr>
            <a:endParaRPr kumimoji="0" lang="en-US" altLang="en-US" sz="15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300" b="0" i="0" u="none" strike="noStrike" cap="none" normalizeH="0" baseline="0" dirty="0">
                <a:ln>
                  <a:noFill/>
                </a:ln>
                <a:effectLst/>
              </a:rPr>
              <a:t>Terminates the nearest enclosing loop or switch statement.</a:t>
            </a: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300" b="0" i="0" u="none" strike="noStrike" cap="none" normalizeH="0" baseline="0" dirty="0">
                <a:ln>
                  <a:noFill/>
                </a:ln>
                <a:effectLst/>
              </a:rPr>
              <a:t>Useful for early loop termination or exiting switch cases.</a:t>
            </a:r>
          </a:p>
          <a:p>
            <a:pPr marL="0" marR="0" lvl="0" indent="0" defTabSz="914400" rtl="0" eaLnBrk="0" fontAlgn="base" latinLnBrk="0" hangingPunct="0">
              <a:spcBef>
                <a:spcPct val="0"/>
              </a:spcBef>
              <a:spcAft>
                <a:spcPct val="0"/>
              </a:spcAft>
              <a:buClrTx/>
              <a:buSzTx/>
              <a:buNone/>
              <a:tabLst/>
            </a:pPr>
            <a:endParaRPr lang="en-US" altLang="en-US" sz="1500" dirty="0"/>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for (int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 = 1;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 &lt;= 5;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if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 == 3)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break; // Exit the loop when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 is 3</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System.out.println("Iteration: " +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a:t>
            </a:r>
          </a:p>
          <a:p>
            <a:pPr marL="0" marR="0" lvl="0" indent="0" defTabSz="914400" rtl="0" eaLnBrk="0" fontAlgn="base" latinLnBrk="0" hangingPunct="0">
              <a:spcBef>
                <a:spcPct val="0"/>
              </a:spcBef>
              <a:spcAft>
                <a:spcPct val="0"/>
              </a:spcAft>
              <a:buClrTx/>
              <a:buSzTx/>
              <a:buNone/>
              <a:tabLst/>
            </a:pPr>
            <a:endParaRPr kumimoji="0" lang="en-US" altLang="en-US" sz="15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None/>
              <a:tabLst/>
            </a:pPr>
            <a:endParaRPr kumimoji="0" lang="en-US" altLang="en-US" sz="15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None/>
              <a:tabLst/>
            </a:pPr>
            <a:r>
              <a:rPr lang="en-US" altLang="en-US" sz="1500" b="1" dirty="0"/>
              <a:t>C</a:t>
            </a:r>
            <a:r>
              <a:rPr kumimoji="0" lang="en-US" altLang="en-US" sz="1500" b="1" i="0" u="none" strike="noStrike" cap="none" normalizeH="0" baseline="0" dirty="0">
                <a:ln>
                  <a:noFill/>
                </a:ln>
                <a:effectLst/>
              </a:rPr>
              <a:t>ontinue Statement:</a:t>
            </a:r>
          </a:p>
          <a:p>
            <a:pPr marL="0" marR="0" lvl="0" indent="0" defTabSz="914400" rtl="0" eaLnBrk="0" fontAlgn="base" latinLnBrk="0" hangingPunct="0">
              <a:spcBef>
                <a:spcPct val="0"/>
              </a:spcBef>
              <a:spcAft>
                <a:spcPct val="0"/>
              </a:spcAft>
              <a:buClrTx/>
              <a:buSzTx/>
              <a:buNone/>
              <a:tabLst/>
            </a:pPr>
            <a:endParaRPr kumimoji="0" lang="en-US" altLang="en-US" sz="15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300" b="0" i="0" u="none" strike="noStrike" cap="none" normalizeH="0" baseline="0" dirty="0">
                <a:ln>
                  <a:noFill/>
                </a:ln>
                <a:effectLst/>
              </a:rPr>
              <a:t>Skips the remaining code in the current iteration.</a:t>
            </a: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300" b="0" i="0" u="none" strike="noStrike" cap="none" normalizeH="0" baseline="0" dirty="0">
                <a:ln>
                  <a:noFill/>
                </a:ln>
                <a:effectLst/>
              </a:rPr>
              <a:t>Proceeds to the next iteration of a loop.</a:t>
            </a:r>
          </a:p>
          <a:p>
            <a:pPr marR="0" lvl="0" defTabSz="914400" rtl="0" eaLnBrk="0" fontAlgn="base" latinLnBrk="0" hangingPunct="0">
              <a:spcBef>
                <a:spcPct val="0"/>
              </a:spcBef>
              <a:spcAft>
                <a:spcPct val="0"/>
              </a:spcAft>
              <a:buClrTx/>
              <a:buSzTx/>
              <a:buFont typeface="Wingdings" panose="05000000000000000000" pitchFamily="2" charset="2"/>
              <a:buChar char="Ø"/>
              <a:tabLst/>
            </a:pPr>
            <a:endParaRPr lang="en-US" altLang="en-US" sz="1500" dirty="0"/>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for (int j = 1; j &lt;= 5; </a:t>
            </a:r>
            <a:r>
              <a:rPr kumimoji="0" lang="en-US" altLang="en-US" sz="1500" b="0" i="0" u="none" strike="noStrike" cap="none" normalizeH="0" baseline="0" dirty="0" err="1">
                <a:ln>
                  <a:noFill/>
                </a:ln>
                <a:effectLst/>
              </a:rPr>
              <a:t>j++</a:t>
            </a:r>
            <a:r>
              <a:rPr kumimoji="0" lang="en-US" altLang="en-US" sz="1500" b="0" i="0" u="none" strike="noStrike" cap="none" normalizeH="0" baseline="0" dirty="0">
                <a:ln>
                  <a:noFill/>
                </a:ln>
                <a:effectLst/>
              </a:rPr>
              <a:t>)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if (j == 3)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continue; // Skip iteration when j is 3</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System.out.println("Iteration: " + j);</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a:t>
            </a:r>
          </a:p>
          <a:p>
            <a:pPr marL="0" marR="0" lvl="0" indent="0" defTabSz="914400" rtl="0" eaLnBrk="0" fontAlgn="base" latinLnBrk="0" hangingPunct="0">
              <a:spcBef>
                <a:spcPct val="0"/>
              </a:spcBef>
              <a:spcAft>
                <a:spcPct val="0"/>
              </a:spcAft>
              <a:buClrTx/>
              <a:buSzTx/>
              <a:buNone/>
              <a:tabLst/>
            </a:pPr>
            <a:endParaRPr kumimoji="0" lang="en-US" altLang="en-US" sz="1800" b="0" i="0" u="none" strike="noStrike" cap="none" normalizeH="0" baseline="0" dirty="0">
              <a:ln>
                <a:noFill/>
              </a:ln>
              <a:effectLst/>
              <a:latin typeface="Söhne"/>
            </a:endParaRPr>
          </a:p>
          <a:p>
            <a:endParaRPr lang="en-IN" dirty="0"/>
          </a:p>
        </p:txBody>
      </p:sp>
    </p:spTree>
    <p:extLst>
      <p:ext uri="{BB962C8B-B14F-4D97-AF65-F5344CB8AC3E}">
        <p14:creationId xmlns:p14="http://schemas.microsoft.com/office/powerpoint/2010/main" val="343627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9C7AB578-DA13-3A5B-691E-40D65EE76A39}"/>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Nested Loops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3">
            <a:extLst>
              <a:ext uri="{FF2B5EF4-FFF2-40B4-BE49-F238E27FC236}">
                <a16:creationId xmlns:a16="http://schemas.microsoft.com/office/drawing/2014/main" xmlns="" id="{165719B2-06B0-3F21-F399-E12DB62D56DB}"/>
              </a:ext>
            </a:extLst>
          </p:cNvPr>
          <p:cNvSpPr/>
          <p:nvPr/>
        </p:nvSpPr>
        <p:spPr>
          <a:xfrm>
            <a:off x="4462293" y="3004228"/>
            <a:ext cx="4613846" cy="26726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xmlns="" id="{7C58AC61-DC9E-BEEC-8F92-8B0D2F2A6BAF}"/>
              </a:ext>
            </a:extLst>
          </p:cNvPr>
          <p:cNvSpPr>
            <a:spLocks noGrp="1"/>
          </p:cNvSpPr>
          <p:nvPr>
            <p:ph idx="1"/>
          </p:nvPr>
        </p:nvSpPr>
        <p:spPr>
          <a:xfrm>
            <a:off x="4742016" y="605896"/>
            <a:ext cx="6413663" cy="5646208"/>
          </a:xfrm>
        </p:spPr>
        <p:txBody>
          <a:bodyPr anchor="ctr">
            <a:normAutofit/>
          </a:bodyPr>
          <a:lstStyle/>
          <a:p>
            <a:pPr marL="0" indent="0">
              <a:buNone/>
            </a:pPr>
            <a:r>
              <a:rPr lang="en-US" sz="1600" b="0" i="0" dirty="0">
                <a:effectLst/>
              </a:rPr>
              <a:t>Nested loops involve placing one loop inside another.</a:t>
            </a:r>
          </a:p>
          <a:p>
            <a:pPr marL="0" indent="0">
              <a:buNone/>
            </a:pPr>
            <a:r>
              <a:rPr lang="en-IN" sz="1600" b="1" i="0" dirty="0">
                <a:effectLst/>
              </a:rPr>
              <a:t>Role of Nested Loops</a:t>
            </a:r>
            <a:r>
              <a:rPr lang="en-US" sz="1600" b="1" dirty="0"/>
              <a:t>:</a:t>
            </a:r>
          </a:p>
          <a:p>
            <a:pPr lvl="1">
              <a:buFont typeface="Wingdings" panose="05000000000000000000" pitchFamily="2" charset="2"/>
              <a:buChar char="Ø"/>
            </a:pPr>
            <a:r>
              <a:rPr lang="en-IN" sz="1600" b="1" i="0" dirty="0">
                <a:effectLst/>
              </a:rPr>
              <a:t>Multi-Dimensional Data:</a:t>
            </a:r>
            <a:r>
              <a:rPr lang="en-IN" sz="1600" b="0" i="0" dirty="0">
                <a:effectLst/>
              </a:rPr>
              <a:t> Nested loops handle multi-dimensional arrays or structures.</a:t>
            </a:r>
          </a:p>
          <a:p>
            <a:pPr lvl="1">
              <a:buFont typeface="Wingdings" panose="05000000000000000000" pitchFamily="2" charset="2"/>
              <a:buChar char="Ø"/>
            </a:pPr>
            <a:r>
              <a:rPr lang="en-IN" sz="1600" b="1" i="0" dirty="0">
                <a:effectLst/>
              </a:rPr>
              <a:t>Grids and Matrices:</a:t>
            </a:r>
            <a:r>
              <a:rPr lang="en-IN" sz="1600" b="0" i="0" dirty="0">
                <a:effectLst/>
              </a:rPr>
              <a:t> Useful for traversing rows and columns.</a:t>
            </a:r>
          </a:p>
          <a:p>
            <a:pPr lvl="1">
              <a:buFont typeface="Wingdings" panose="05000000000000000000" pitchFamily="2" charset="2"/>
              <a:buChar char="Ø"/>
            </a:pPr>
            <a:r>
              <a:rPr lang="en-IN" sz="1600" b="1" i="0" dirty="0">
                <a:effectLst/>
              </a:rPr>
              <a:t>Complex Algorithms:</a:t>
            </a:r>
            <a:r>
              <a:rPr lang="en-IN" sz="1600" b="0" i="0" dirty="0">
                <a:effectLst/>
              </a:rPr>
              <a:t> Enable solving intricate problems requiring intricate iteration.</a:t>
            </a:r>
          </a:p>
          <a:p>
            <a:pPr marL="0" indent="0">
              <a:buNone/>
            </a:pPr>
            <a:r>
              <a:rPr lang="en-IN" sz="1600" b="1" i="0" dirty="0">
                <a:effectLst/>
              </a:rPr>
              <a:t>Example:</a:t>
            </a:r>
          </a:p>
          <a:p>
            <a:r>
              <a:rPr lang="en-IN" sz="1600" dirty="0"/>
              <a:t>for (int </a:t>
            </a:r>
            <a:r>
              <a:rPr lang="en-IN" sz="1600" dirty="0" err="1"/>
              <a:t>i</a:t>
            </a:r>
            <a:r>
              <a:rPr lang="en-IN" sz="1600" dirty="0"/>
              <a:t> = 1; </a:t>
            </a:r>
            <a:r>
              <a:rPr lang="en-IN" sz="1600" dirty="0" err="1"/>
              <a:t>i</a:t>
            </a:r>
            <a:r>
              <a:rPr lang="en-IN" sz="1600" dirty="0"/>
              <a:t> &lt;= 10; </a:t>
            </a:r>
            <a:r>
              <a:rPr lang="en-IN" sz="1600" dirty="0" err="1"/>
              <a:t>i</a:t>
            </a:r>
            <a:r>
              <a:rPr lang="en-IN" sz="1600" dirty="0"/>
              <a:t>++) {</a:t>
            </a:r>
          </a:p>
          <a:p>
            <a:r>
              <a:rPr lang="en-IN" sz="1600" dirty="0"/>
              <a:t>    for (int j = 1; j &lt;= 10; </a:t>
            </a:r>
            <a:r>
              <a:rPr lang="en-IN" sz="1600" dirty="0" err="1"/>
              <a:t>j++</a:t>
            </a:r>
            <a:r>
              <a:rPr lang="en-IN" sz="1600" dirty="0"/>
              <a:t>) {</a:t>
            </a:r>
          </a:p>
          <a:p>
            <a:r>
              <a:rPr lang="en-IN" sz="1600" dirty="0"/>
              <a:t>        int result = </a:t>
            </a:r>
            <a:r>
              <a:rPr lang="en-IN" sz="1600" dirty="0" err="1"/>
              <a:t>i</a:t>
            </a:r>
            <a:r>
              <a:rPr lang="en-IN" sz="1600" dirty="0"/>
              <a:t> * j;</a:t>
            </a:r>
          </a:p>
          <a:p>
            <a:r>
              <a:rPr lang="en-IN" sz="1600" dirty="0"/>
              <a:t>        </a:t>
            </a:r>
            <a:r>
              <a:rPr lang="en-IN" sz="1600" dirty="0" err="1"/>
              <a:t>System.out.print</a:t>
            </a:r>
            <a:r>
              <a:rPr lang="en-IN" sz="1600" dirty="0"/>
              <a:t>(result + "\t");</a:t>
            </a:r>
          </a:p>
          <a:p>
            <a:r>
              <a:rPr lang="en-IN" sz="1600" dirty="0"/>
              <a:t>    }</a:t>
            </a:r>
          </a:p>
          <a:p>
            <a:r>
              <a:rPr lang="en-IN" sz="1600" dirty="0"/>
              <a:t>    </a:t>
            </a:r>
            <a:r>
              <a:rPr lang="en-IN" sz="1600" dirty="0" err="1"/>
              <a:t>System.out.println</a:t>
            </a:r>
            <a:r>
              <a:rPr lang="en-IN" sz="1600" dirty="0"/>
              <a:t>();</a:t>
            </a:r>
          </a:p>
          <a:p>
            <a:r>
              <a:rPr lang="en-IN" sz="1600" dirty="0"/>
              <a:t>}</a:t>
            </a:r>
          </a:p>
          <a:p>
            <a:endParaRPr lang="en-IN" sz="1600" b="1" dirty="0"/>
          </a:p>
        </p:txBody>
      </p:sp>
    </p:spTree>
    <p:extLst>
      <p:ext uri="{BB962C8B-B14F-4D97-AF65-F5344CB8AC3E}">
        <p14:creationId xmlns:p14="http://schemas.microsoft.com/office/powerpoint/2010/main" val="2006711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Control-flow Statements Hands-on</a:t>
            </a:r>
            <a:endParaRPr lang="en-IN" dirty="0"/>
          </a:p>
        </p:txBody>
      </p:sp>
    </p:spTree>
    <p:extLst>
      <p:ext uri="{BB962C8B-B14F-4D97-AF65-F5344CB8AC3E}">
        <p14:creationId xmlns:p14="http://schemas.microsoft.com/office/powerpoint/2010/main" val="1621500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055">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058" name="Rectangle 2057">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cxnSp>
        <p:nvCxnSpPr>
          <p:cNvPr id="2060" name="Straight Connector 2059">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62" name="Rectangle 2061">
            <a:extLst>
              <a:ext uri="{FF2B5EF4-FFF2-40B4-BE49-F238E27FC236}">
                <a16:creationId xmlns:a16="http://schemas.microsoft.com/office/drawing/2014/main" xmlns="" id="{8D0DE514-8876-4D18-A995-61A5C1F813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4" name="Rectangle 2063">
            <a:extLst>
              <a:ext uri="{FF2B5EF4-FFF2-40B4-BE49-F238E27FC236}">
                <a16:creationId xmlns:a16="http://schemas.microsoft.com/office/drawing/2014/main" xmlns="" id="{09DA791C-FFCF-422E-8775-BDA6C0E5EC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 name="Title 1"/>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b="1" dirty="0">
                <a:solidFill>
                  <a:srgbClr val="FFFFFF"/>
                </a:solidFill>
              </a:rPr>
              <a:t>JDK vs JRE vs JVM</a:t>
            </a:r>
          </a:p>
        </p:txBody>
      </p:sp>
      <p:pic>
        <p:nvPicPr>
          <p:cNvPr id="2051" name="Picture 3" descr="JDK-diagra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02209" y="705307"/>
            <a:ext cx="6994546" cy="4090510"/>
          </a:xfrm>
          <a:prstGeom prst="rect">
            <a:avLst/>
          </a:prstGeom>
          <a:noFill/>
          <a:extLst>
            <a:ext uri="{909E8E84-426E-40DD-AFC4-6F175D3DCCD1}">
              <a14:hiddenFill xmlns:a14="http://schemas.microsoft.com/office/drawing/2010/main">
                <a:solidFill>
                  <a:srgbClr val="FFFFFF"/>
                </a:solidFill>
              </a14:hiddenFill>
            </a:ext>
          </a:extLst>
        </p:spPr>
      </p:pic>
      <p:sp>
        <p:nvSpPr>
          <p:cNvPr id="2066" name="Rectangle 2065">
            <a:extLst>
              <a:ext uri="{FF2B5EF4-FFF2-40B4-BE49-F238E27FC236}">
                <a16:creationId xmlns:a16="http://schemas.microsoft.com/office/drawing/2014/main" xmlns="" id="{0DCF8855-3530-4F46-A4CB-3B6686EEE4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Tree>
    <p:extLst>
      <p:ext uri="{BB962C8B-B14F-4D97-AF65-F5344CB8AC3E}">
        <p14:creationId xmlns:p14="http://schemas.microsoft.com/office/powerpoint/2010/main" val="1888854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D6EB2-48DB-88FA-2D6D-AC6DB77D3A06}"/>
              </a:ext>
            </a:extLst>
          </p:cNvPr>
          <p:cNvSpPr>
            <a:spLocks noGrp="1"/>
          </p:cNvSpPr>
          <p:nvPr>
            <p:ph type="title"/>
          </p:nvPr>
        </p:nvSpPr>
        <p:spPr/>
        <p:txBody>
          <a:bodyPr/>
          <a:lstStyle/>
          <a:p>
            <a:r>
              <a:rPr lang="en-US" dirty="0"/>
              <a:t>Day 1 Hands-on</a:t>
            </a:r>
            <a:endParaRPr lang="en-IN" dirty="0"/>
          </a:p>
        </p:txBody>
      </p:sp>
    </p:spTree>
    <p:extLst>
      <p:ext uri="{BB962C8B-B14F-4D97-AF65-F5344CB8AC3E}">
        <p14:creationId xmlns:p14="http://schemas.microsoft.com/office/powerpoint/2010/main" val="527685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Hands-on</a:t>
            </a:r>
            <a:endParaRPr lang="en-IN" sz="3600" b="1"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2200" dirty="0"/>
              <a:t>Local Environment Setup</a:t>
            </a:r>
          </a:p>
          <a:p>
            <a:pPr lvl="1">
              <a:buFont typeface="Wingdings" panose="05000000000000000000" pitchFamily="2" charset="2"/>
              <a:buChar char="Ø"/>
            </a:pPr>
            <a:r>
              <a:rPr lang="en-US" sz="2200" dirty="0"/>
              <a:t>JDK Installation</a:t>
            </a:r>
          </a:p>
          <a:p>
            <a:pPr lvl="1">
              <a:buFont typeface="Wingdings" panose="05000000000000000000" pitchFamily="2" charset="2"/>
              <a:buChar char="Ø"/>
            </a:pPr>
            <a:r>
              <a:rPr lang="en-US" sz="2200" dirty="0"/>
              <a:t>Java Home Setup</a:t>
            </a:r>
          </a:p>
          <a:p>
            <a:pPr lvl="1">
              <a:buFont typeface="Wingdings" panose="05000000000000000000" pitchFamily="2" charset="2"/>
              <a:buChar char="Ø"/>
            </a:pPr>
            <a:r>
              <a:rPr lang="en-US" sz="2200" dirty="0"/>
              <a:t>IDE Installation</a:t>
            </a:r>
          </a:p>
          <a:p>
            <a:pPr>
              <a:buFont typeface="Wingdings" panose="05000000000000000000" pitchFamily="2" charset="2"/>
              <a:buChar char="Ø"/>
            </a:pPr>
            <a:r>
              <a:rPr lang="en-US" sz="2200" dirty="0"/>
              <a:t>Hello World Program</a:t>
            </a:r>
          </a:p>
          <a:p>
            <a:pPr>
              <a:buFont typeface="Wingdings" panose="05000000000000000000" pitchFamily="2" charset="2"/>
              <a:buChar char="Ø"/>
            </a:pPr>
            <a:r>
              <a:rPr lang="en-US" sz="2200" dirty="0"/>
              <a:t>Variable Declaration</a:t>
            </a:r>
          </a:p>
          <a:p>
            <a:pPr>
              <a:buFont typeface="Wingdings" panose="05000000000000000000" pitchFamily="2" charset="2"/>
              <a:buChar char="Ø"/>
            </a:pPr>
            <a:r>
              <a:rPr lang="en-US" sz="2200" dirty="0"/>
              <a:t>Different Data Types</a:t>
            </a:r>
          </a:p>
          <a:p>
            <a:pPr>
              <a:buFont typeface="Wingdings" panose="05000000000000000000" pitchFamily="2" charset="2"/>
              <a:buChar char="Ø"/>
            </a:pPr>
            <a:r>
              <a:rPr lang="en-US" sz="2200" dirty="0"/>
              <a:t>Control Flow Statements</a:t>
            </a: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984604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 for Local Setup</a:t>
            </a:r>
            <a:endParaRPr lang="en-IN"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IN" dirty="0">
                <a:hlinkClick r:id="rId2"/>
              </a:rPr>
              <a:t>https://www.oracle.com/in/java/technologies/javase/javase8-archive-downloads.html</a:t>
            </a:r>
            <a:endParaRPr lang="en-IN" dirty="0"/>
          </a:p>
          <a:p>
            <a:pPr>
              <a:buFont typeface="Wingdings" panose="05000000000000000000" pitchFamily="2" charset="2"/>
              <a:buChar char="Ø"/>
            </a:pPr>
            <a:r>
              <a:rPr lang="en-IN" dirty="0">
                <a:hlinkClick r:id="rId3"/>
              </a:rPr>
              <a:t>https://www.eclipse.org/downloads/</a:t>
            </a:r>
            <a:endParaRPr lang="en-IN" dirty="0"/>
          </a:p>
          <a:p>
            <a:pPr>
              <a:buFont typeface="Wingdings" panose="05000000000000000000" pitchFamily="2" charset="2"/>
              <a:buChar char="Ø"/>
            </a:pPr>
            <a:r>
              <a:rPr lang="en-IN" dirty="0">
                <a:hlinkClick r:id="rId4"/>
              </a:rPr>
              <a:t>https://www.eclipse.org/downloads/packages/installer</a:t>
            </a:r>
            <a:endParaRPr lang="en-IN" dirty="0"/>
          </a:p>
          <a:p>
            <a:pPr>
              <a:buFont typeface="Wingdings" panose="05000000000000000000" pitchFamily="2" charset="2"/>
              <a:buChar char="Ø"/>
            </a:pPr>
            <a:r>
              <a:rPr lang="en-IN" dirty="0">
                <a:hlinkClick r:id="rId5"/>
              </a:rPr>
              <a:t>https://www.jetbrains.com/idea/download/?section=windows</a:t>
            </a:r>
            <a:endParaRPr lang="en-IN" dirty="0"/>
          </a:p>
          <a:p>
            <a:pPr>
              <a:buFont typeface="Wingdings" panose="05000000000000000000" pitchFamily="2" charset="2"/>
              <a:buChar char="Ø"/>
            </a:pPr>
            <a:r>
              <a:rPr lang="en-IN" dirty="0"/>
              <a:t>JDK Installation : </a:t>
            </a:r>
            <a:r>
              <a:rPr lang="en-IN" dirty="0">
                <a:hlinkClick r:id="rId6"/>
              </a:rPr>
              <a:t>https://www.youtube.com/watch?v=AUL--F5Wdh8</a:t>
            </a:r>
            <a:endParaRPr lang="en-IN" dirty="0"/>
          </a:p>
          <a:p>
            <a:pPr>
              <a:buFont typeface="Wingdings" panose="05000000000000000000" pitchFamily="2" charset="2"/>
              <a:buChar char="Ø"/>
            </a:pPr>
            <a:r>
              <a:rPr lang="en-US" dirty="0"/>
              <a:t>Eclipse Installation: </a:t>
            </a:r>
            <a:r>
              <a:rPr lang="en-US" dirty="0">
                <a:hlinkClick r:id="rId7"/>
              </a:rPr>
              <a:t>https://www.youtube.com/watch?v=xXrPA_ONxK4</a:t>
            </a:r>
            <a:endParaRPr lang="en-US" dirty="0"/>
          </a:p>
          <a:p>
            <a:pPr>
              <a:buFont typeface="Wingdings" panose="05000000000000000000" pitchFamily="2" charset="2"/>
              <a:buChar char="Ø"/>
            </a:pPr>
            <a:r>
              <a:rPr lang="en-US" dirty="0"/>
              <a:t>IntelliJ Installation: </a:t>
            </a:r>
            <a:r>
              <a:rPr lang="en-US" dirty="0">
                <a:hlinkClick r:id="rId8"/>
              </a:rPr>
              <a:t>https://www.youtube.com/watch?v=iTsMl7W55QY</a:t>
            </a:r>
            <a:endParaRPr lang="en-US" dirty="0"/>
          </a:p>
          <a:p>
            <a:pPr>
              <a:buFont typeface="Wingdings" panose="05000000000000000000" pitchFamily="2" charset="2"/>
              <a:buChar char="Ø"/>
            </a:pPr>
            <a:r>
              <a:rPr lang="en-US" dirty="0"/>
              <a:t>Mac Setup: </a:t>
            </a:r>
          </a:p>
          <a:p>
            <a:pPr lvl="1">
              <a:buFont typeface="Wingdings" panose="05000000000000000000" pitchFamily="2" charset="2"/>
              <a:buChar char="Ø"/>
            </a:pPr>
            <a:r>
              <a:rPr lang="en-US" dirty="0">
                <a:hlinkClick r:id="rId9"/>
              </a:rPr>
              <a:t>https://www.youtube.com/watch?v=_gdpclEE-kA</a:t>
            </a:r>
            <a:endParaRPr lang="en-US" dirty="0"/>
          </a:p>
          <a:p>
            <a:pPr lvl="1">
              <a:buFont typeface="Wingdings" panose="05000000000000000000" pitchFamily="2" charset="2"/>
              <a:buChar char="Ø"/>
            </a:pPr>
            <a:r>
              <a:rPr lang="en-US" dirty="0">
                <a:hlinkClick r:id="rId10"/>
              </a:rPr>
              <a:t>https://www.youtube.com/watch?v=FsX0_RXMwvY</a:t>
            </a:r>
            <a:endParaRPr lang="en-US" dirty="0"/>
          </a:p>
          <a:p>
            <a:pPr lvl="1">
              <a:buFont typeface="Arial" panose="020B0604020202020204" pitchFamily="34" charset="0"/>
              <a:buChar char="•"/>
            </a:pPr>
            <a:endParaRPr lang="en-US" dirty="0"/>
          </a:p>
          <a:p>
            <a:pPr>
              <a:buFont typeface="Arial" panose="020B0604020202020204" pitchFamily="34" charset="0"/>
              <a:buChar char="•"/>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3280641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4110745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mn-lt"/>
              </a:rPr>
              <a:t>JDK Setup</a:t>
            </a:r>
          </a:p>
        </p:txBody>
      </p:sp>
      <p:sp>
        <p:nvSpPr>
          <p:cNvPr id="3" name="Content Placeholder 2"/>
          <p:cNvSpPr>
            <a:spLocks noGrp="1"/>
          </p:cNvSpPr>
          <p:nvPr>
            <p:ph idx="1"/>
          </p:nvPr>
        </p:nvSpPr>
        <p:spPr/>
        <p:txBody>
          <a:bodyPr>
            <a:normAutofit/>
          </a:bodyPr>
          <a:lstStyle/>
          <a:p>
            <a:pPr marL="457200" lvl="0" indent="-457200">
              <a:lnSpc>
                <a:spcPct val="100000"/>
              </a:lnSpc>
              <a:buFont typeface="+mj-lt"/>
              <a:buAutoNum type="arabicPeriod"/>
            </a:pPr>
            <a:r>
              <a:rPr lang="en-US" sz="1800" dirty="0"/>
              <a:t>Which version of Java are you using?</a:t>
            </a:r>
          </a:p>
          <a:p>
            <a:pPr marL="457200" lvl="0" indent="-457200">
              <a:lnSpc>
                <a:spcPct val="100000"/>
              </a:lnSpc>
              <a:buFont typeface="+mj-lt"/>
              <a:buAutoNum type="arabicPeriod"/>
            </a:pPr>
            <a:r>
              <a:rPr lang="en-US" sz="1800" dirty="0"/>
              <a:t>How can you verify the installed version of JDK using the command line?</a:t>
            </a:r>
          </a:p>
          <a:p>
            <a:pPr marL="457200" lvl="0" indent="-457200">
              <a:lnSpc>
                <a:spcPct val="100000"/>
              </a:lnSpc>
              <a:buFont typeface="+mj-lt"/>
              <a:buAutoNum type="arabicPeriod"/>
            </a:pPr>
            <a:r>
              <a:rPr lang="en-US" sz="1800" dirty="0"/>
              <a:t>What is the command to check Java Version?</a:t>
            </a:r>
          </a:p>
          <a:p>
            <a:pPr marL="457200" lvl="0" indent="-457200">
              <a:lnSpc>
                <a:spcPct val="100000"/>
              </a:lnSpc>
              <a:buFont typeface="+mj-lt"/>
              <a:buAutoNum type="arabicPeriod"/>
            </a:pPr>
            <a:r>
              <a:rPr lang="en-US" sz="1800" dirty="0"/>
              <a:t>What is the latest version of Java?</a:t>
            </a:r>
          </a:p>
          <a:p>
            <a:pPr marL="457200" lvl="0" indent="-457200">
              <a:lnSpc>
                <a:spcPct val="100000"/>
              </a:lnSpc>
              <a:buFont typeface="+mj-lt"/>
              <a:buAutoNum type="arabicPeriod"/>
            </a:pPr>
            <a:r>
              <a:rPr lang="en-US" sz="1800" dirty="0"/>
              <a:t>How to set JAVA_HOME Environment Variable?</a:t>
            </a:r>
          </a:p>
          <a:p>
            <a:pPr marL="457200" lvl="0" indent="-457200">
              <a:lnSpc>
                <a:spcPct val="100000"/>
              </a:lnSpc>
              <a:buFont typeface="+mj-lt"/>
              <a:buAutoNum type="arabicPeriod"/>
            </a:pPr>
            <a:r>
              <a:rPr lang="en-US" sz="1800" dirty="0"/>
              <a:t>What is JDK, and how is it different from JRE</a:t>
            </a:r>
            <a:r>
              <a:rPr lang="en-US" sz="1800" dirty="0" smtClean="0"/>
              <a:t>?</a:t>
            </a:r>
          </a:p>
          <a:p>
            <a:pPr marL="457200" lvl="0" indent="-457200">
              <a:lnSpc>
                <a:spcPct val="100000"/>
              </a:lnSpc>
              <a:buFont typeface="+mj-lt"/>
              <a:buAutoNum type="arabicPeriod"/>
            </a:pPr>
            <a:r>
              <a:rPr lang="en-US" sz="1800" dirty="0" smtClean="0"/>
              <a:t>Open JDK </a:t>
            </a:r>
            <a:r>
              <a:rPr lang="en-US" sz="1800" smtClean="0"/>
              <a:t>vs Oracle JDK</a:t>
            </a:r>
          </a:p>
          <a:p>
            <a:pPr marL="0" lvl="0" indent="0">
              <a:lnSpc>
                <a:spcPct val="100000"/>
              </a:lnSpc>
              <a:buNone/>
            </a:pPr>
            <a:endParaRPr lang="en-US" sz="1800" dirty="0"/>
          </a:p>
        </p:txBody>
      </p:sp>
    </p:spTree>
    <p:extLst>
      <p:ext uri="{BB962C8B-B14F-4D97-AF65-F5344CB8AC3E}">
        <p14:creationId xmlns:p14="http://schemas.microsoft.com/office/powerpoint/2010/main" val="3957882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mn-lt"/>
              </a:rPr>
              <a:t>Data Types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What are the eight primitive data types in Java?</a:t>
            </a:r>
          </a:p>
          <a:p>
            <a:pPr marL="457200" indent="-457200">
              <a:buFont typeface="+mj-lt"/>
              <a:buAutoNum type="arabicPeriod"/>
            </a:pPr>
            <a:r>
              <a:rPr lang="en-US" dirty="0"/>
              <a:t>Explain the differences between int, float, and double data types?</a:t>
            </a:r>
          </a:p>
          <a:p>
            <a:pPr marL="457200" indent="-457200">
              <a:buFont typeface="+mj-lt"/>
              <a:buAutoNum type="arabicPeriod"/>
            </a:pPr>
            <a:r>
              <a:rPr lang="en-US" dirty="0"/>
              <a:t>What is the default value of the boolean data type in Java? </a:t>
            </a:r>
          </a:p>
          <a:p>
            <a:pPr marL="457200" indent="-457200">
              <a:buFont typeface="+mj-lt"/>
              <a:buAutoNum type="arabicPeriod"/>
            </a:pPr>
            <a:r>
              <a:rPr lang="en-US" dirty="0"/>
              <a:t>Can you store a decimal number in a variable of type int? If not, which data type should you use? </a:t>
            </a:r>
          </a:p>
          <a:p>
            <a:pPr marL="457200" indent="-457200">
              <a:buFont typeface="+mj-lt"/>
              <a:buAutoNum type="arabicPeriod"/>
            </a:pPr>
            <a:r>
              <a:rPr lang="en-US" dirty="0"/>
              <a:t>How do you convert a String to an int in Java?</a:t>
            </a:r>
            <a:endParaRPr lang="en-IN" dirty="0"/>
          </a:p>
        </p:txBody>
      </p:sp>
    </p:spTree>
    <p:extLst>
      <p:ext uri="{BB962C8B-B14F-4D97-AF65-F5344CB8AC3E}">
        <p14:creationId xmlns:p14="http://schemas.microsoft.com/office/powerpoint/2010/main" val="1015537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1: 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a:t>Features Of Java</a:t>
            </a:r>
          </a:p>
          <a:p>
            <a:pPr lvl="1">
              <a:buFont typeface="Wingdings" panose="05000000000000000000" pitchFamily="2" charset="2"/>
              <a:buChar char="Ø"/>
            </a:pPr>
            <a:r>
              <a:rPr lang="en-US" sz="2000" dirty="0"/>
              <a:t>Dev Setup</a:t>
            </a:r>
          </a:p>
          <a:p>
            <a:pPr lvl="1">
              <a:buFont typeface="Wingdings" panose="05000000000000000000" pitchFamily="2" charset="2"/>
              <a:buChar char="Ø"/>
            </a:pPr>
            <a:r>
              <a:rPr lang="en-US" sz="2000" dirty="0"/>
              <a:t>Java Variables</a:t>
            </a:r>
          </a:p>
          <a:p>
            <a:pPr lvl="1">
              <a:buFont typeface="Wingdings" panose="05000000000000000000" pitchFamily="2" charset="2"/>
              <a:buChar char="Ø"/>
            </a:pPr>
            <a:r>
              <a:rPr lang="en-US" sz="2000" dirty="0"/>
              <a:t>Data Types in Java</a:t>
            </a:r>
          </a:p>
          <a:p>
            <a:pPr lvl="1">
              <a:buFont typeface="Wingdings" panose="05000000000000000000" pitchFamily="2" charset="2"/>
              <a:buChar char="Ø"/>
            </a:pPr>
            <a:r>
              <a:rPr lang="en-US" sz="2000" dirty="0"/>
              <a:t>Operators in Java</a:t>
            </a:r>
          </a:p>
          <a:p>
            <a:pPr lvl="1">
              <a:buFont typeface="Wingdings" panose="05000000000000000000" pitchFamily="2" charset="2"/>
              <a:buChar char="Ø"/>
            </a:pPr>
            <a:r>
              <a:rPr lang="en-US" sz="2000" dirty="0"/>
              <a:t>Control Flow Statements</a:t>
            </a:r>
          </a:p>
          <a:p>
            <a:pPr lvl="1">
              <a:buFont typeface="Wingdings" panose="05000000000000000000" pitchFamily="2" charset="2"/>
              <a:buChar char="Ø"/>
            </a:pPr>
            <a:r>
              <a:rPr lang="en-US" sz="2000" dirty="0"/>
              <a:t>JDK vs JRE vs JVM</a:t>
            </a:r>
          </a:p>
          <a:p>
            <a:pPr lvl="1">
              <a:buFont typeface="Wingdings" panose="05000000000000000000" pitchFamily="2" charset="2"/>
              <a:buChar char="Ø"/>
            </a:pPr>
            <a:r>
              <a:rPr lang="en-US" sz="2000" dirty="0"/>
              <a:t>Hands-on</a:t>
            </a:r>
          </a:p>
          <a:p>
            <a:pPr lvl="1">
              <a:buFont typeface="Wingdings" panose="05000000000000000000" pitchFamily="2" charset="2"/>
              <a:buChar char="Ø"/>
            </a:pPr>
            <a:r>
              <a:rPr lang="en-US" sz="2000" dirty="0"/>
              <a:t>Interview Questions</a:t>
            </a:r>
          </a:p>
          <a:p>
            <a:pPr lvl="1">
              <a:buFont typeface="Wingdings" panose="05000000000000000000" pitchFamily="2" charset="2"/>
              <a:buChar char="Ø"/>
            </a:pPr>
            <a:r>
              <a:rPr lang="en-US" sz="2000" dirty="0"/>
              <a:t>Assignments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648204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Control Flow Statements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200" dirty="0"/>
              <a:t>What is the purpose of the if-else statement in Java? </a:t>
            </a:r>
          </a:p>
          <a:p>
            <a:pPr marL="457200" indent="-457200">
              <a:buFont typeface="+mj-lt"/>
              <a:buAutoNum type="arabicPeriod"/>
            </a:pPr>
            <a:r>
              <a:rPr lang="en-US" sz="2200" dirty="0"/>
              <a:t>How is a switch statement different from an if-else statement? </a:t>
            </a:r>
          </a:p>
          <a:p>
            <a:pPr marL="457200" indent="-457200">
              <a:buFont typeface="+mj-lt"/>
              <a:buAutoNum type="arabicPeriod"/>
            </a:pPr>
            <a:r>
              <a:rPr lang="en-US" sz="2200" dirty="0"/>
              <a:t>Explain the role of the "break" statement in a switch case. </a:t>
            </a:r>
          </a:p>
          <a:p>
            <a:pPr marL="457200" indent="-457200">
              <a:buFont typeface="+mj-lt"/>
              <a:buAutoNum type="arabicPeriod"/>
            </a:pPr>
            <a:r>
              <a:rPr lang="en-US" sz="2200" dirty="0"/>
              <a:t>What is the purpose of a loop in programming? </a:t>
            </a:r>
          </a:p>
          <a:p>
            <a:pPr marL="457200" indent="-457200">
              <a:buFont typeface="+mj-lt"/>
              <a:buAutoNum type="arabicPeriod"/>
            </a:pPr>
            <a:r>
              <a:rPr lang="en-US" sz="2200" dirty="0"/>
              <a:t>Provide examples of different types of loops in Java. </a:t>
            </a:r>
          </a:p>
          <a:p>
            <a:pPr marL="457200" indent="-457200">
              <a:buFont typeface="+mj-lt"/>
              <a:buAutoNum type="arabicPeriod"/>
            </a:pPr>
            <a:r>
              <a:rPr lang="en-US" sz="2200" dirty="0"/>
              <a:t>How can you prevent an infinite loop from running indefinitely?</a:t>
            </a:r>
            <a:endParaRPr lang="en-IN" sz="2200" dirty="0"/>
          </a:p>
        </p:txBody>
      </p:sp>
    </p:spTree>
    <p:extLst>
      <p:ext uri="{BB962C8B-B14F-4D97-AF65-F5344CB8AC3E}">
        <p14:creationId xmlns:p14="http://schemas.microsoft.com/office/powerpoint/2010/main" val="1414276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8" name="Rectangle 27">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0" name="Straight Connector 29">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xmlns="" id="{AE220058-3FCE-496E-ADF2-D8A6961F39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xmlns="" id="{E193F809-7E50-4AAD-8E26-878207931CB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a:t>Assignments</a:t>
            </a:r>
          </a:p>
        </p:txBody>
      </p:sp>
      <p:pic>
        <p:nvPicPr>
          <p:cNvPr id="6" name="Graphic 5" descr="Books">
            <a:extLst>
              <a:ext uri="{FF2B5EF4-FFF2-40B4-BE49-F238E27FC236}">
                <a16:creationId xmlns:a16="http://schemas.microsoft.com/office/drawing/2014/main" xmlns="" id="{D746993F-D3E2-433E-1DC1-030F4F6C4F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29818" y="1944907"/>
            <a:ext cx="2449486" cy="2449486"/>
          </a:xfrm>
          <a:prstGeom prst="rect">
            <a:avLst/>
          </a:prstGeom>
        </p:spPr>
      </p:pic>
      <p:sp>
        <p:nvSpPr>
          <p:cNvPr id="36" name="Rectangle 35">
            <a:extLst>
              <a:ext uri="{FF2B5EF4-FFF2-40B4-BE49-F238E27FC236}">
                <a16:creationId xmlns:a16="http://schemas.microsoft.com/office/drawing/2014/main" xmlns="" id="{3E9C5090-7D25-41E3-A6D3-CCAEE505E7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8" name="Rectangle 37">
            <a:extLst>
              <a:ext uri="{FF2B5EF4-FFF2-40B4-BE49-F238E27FC236}">
                <a16:creationId xmlns:a16="http://schemas.microsoft.com/office/drawing/2014/main" xmlns="" id="{11BF8809-0DAC-41E5-A212-ACB4A01BE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249338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53EB8-EFF8-527C-AA61-325BCFE47233}"/>
              </a:ext>
            </a:extLst>
          </p:cNvPr>
          <p:cNvSpPr>
            <a:spLocks noGrp="1"/>
          </p:cNvSpPr>
          <p:nvPr>
            <p:ph type="title"/>
          </p:nvPr>
        </p:nvSpPr>
        <p:spPr/>
        <p:txBody>
          <a:bodyPr/>
          <a:lstStyle/>
          <a:p>
            <a:r>
              <a:rPr lang="en-US" b="1" dirty="0"/>
              <a:t>Assignments</a:t>
            </a:r>
            <a:endParaRPr lang="en-IN" b="1" dirty="0"/>
          </a:p>
        </p:txBody>
      </p:sp>
      <p:sp>
        <p:nvSpPr>
          <p:cNvPr id="3" name="Content Placeholder 2">
            <a:extLst>
              <a:ext uri="{FF2B5EF4-FFF2-40B4-BE49-F238E27FC236}">
                <a16:creationId xmlns:a16="http://schemas.microsoft.com/office/drawing/2014/main" xmlns="" id="{F5028677-18E4-53D0-1C55-60191287822A}"/>
              </a:ext>
            </a:extLst>
          </p:cNvPr>
          <p:cNvSpPr>
            <a:spLocks noGrp="1"/>
          </p:cNvSpPr>
          <p:nvPr>
            <p:ph idx="1"/>
          </p:nvPr>
        </p:nvSpPr>
        <p:spPr/>
        <p:txBody>
          <a:bodyPr/>
          <a:lstStyle/>
          <a:p>
            <a:pPr algn="l"/>
            <a:r>
              <a:rPr lang="en-US" sz="1400" b="1" i="0" dirty="0">
                <a:solidFill>
                  <a:srgbClr val="374151"/>
                </a:solidFill>
                <a:effectLst/>
              </a:rPr>
              <a:t>Dev Setup and Introduction to Java</a:t>
            </a:r>
            <a:endParaRPr lang="en-US" sz="1400" b="0" i="0" dirty="0">
              <a:solidFill>
                <a:srgbClr val="374151"/>
              </a:solidFill>
              <a:effectLst/>
            </a:endParaRPr>
          </a:p>
          <a:p>
            <a:pPr marL="635508" lvl="1" indent="-342900">
              <a:buFont typeface="+mj-lt"/>
              <a:buAutoNum type="arabicPeriod"/>
            </a:pPr>
            <a:r>
              <a:rPr lang="en-US" sz="1400" b="0" i="0" dirty="0">
                <a:solidFill>
                  <a:srgbClr val="374151"/>
                </a:solidFill>
                <a:effectLst/>
              </a:rPr>
              <a:t>Install the Java Development Kit (JDK) on your computer.</a:t>
            </a:r>
          </a:p>
          <a:p>
            <a:pPr marL="635508" lvl="1" indent="-342900">
              <a:buFont typeface="+mj-lt"/>
              <a:buAutoNum type="arabicPeriod"/>
            </a:pPr>
            <a:r>
              <a:rPr lang="en-US" sz="1400" b="0" i="0" dirty="0">
                <a:solidFill>
                  <a:srgbClr val="374151"/>
                </a:solidFill>
                <a:effectLst/>
              </a:rPr>
              <a:t>Set up a development environment using a code editor or integrated development environment (IDE) like Eclipse or IntelliJ IDEA.</a:t>
            </a:r>
          </a:p>
          <a:p>
            <a:pPr marL="635508" lvl="1" indent="-342900">
              <a:buFont typeface="+mj-lt"/>
              <a:buAutoNum type="arabicPeriod"/>
            </a:pPr>
            <a:r>
              <a:rPr lang="en-US" sz="1400" b="0" i="0" dirty="0">
                <a:solidFill>
                  <a:srgbClr val="374151"/>
                </a:solidFill>
                <a:effectLst/>
              </a:rPr>
              <a:t>Write a simple "Hello, World!" program in Java and compile and run it from the command line or IDE.</a:t>
            </a:r>
          </a:p>
          <a:p>
            <a:pPr algn="l"/>
            <a:r>
              <a:rPr lang="en-US" sz="1400" b="1" i="0" dirty="0">
                <a:solidFill>
                  <a:srgbClr val="374151"/>
                </a:solidFill>
                <a:effectLst/>
              </a:rPr>
              <a:t>Java Variables and Data Types</a:t>
            </a:r>
            <a:endParaRPr lang="en-US" sz="1400" b="0" i="0" dirty="0">
              <a:solidFill>
                <a:srgbClr val="374151"/>
              </a:solidFill>
              <a:effectLst/>
            </a:endParaRPr>
          </a:p>
          <a:p>
            <a:pPr marL="635508" lvl="1" indent="-342900">
              <a:buFont typeface="+mj-lt"/>
              <a:buAutoNum type="arabicPeriod"/>
            </a:pPr>
            <a:r>
              <a:rPr lang="en-US" sz="1400" b="0" i="0" dirty="0">
                <a:solidFill>
                  <a:srgbClr val="374151"/>
                </a:solidFill>
                <a:effectLst/>
              </a:rPr>
              <a:t>Create a Java program that demonstrates different types of variables: integer, floating-point, character, and boolean.</a:t>
            </a:r>
          </a:p>
          <a:p>
            <a:pPr marL="635508" lvl="1" indent="-342900">
              <a:buFont typeface="+mj-lt"/>
              <a:buAutoNum type="arabicPeriod"/>
            </a:pPr>
            <a:r>
              <a:rPr lang="en-US" sz="1400" b="0" i="0" dirty="0">
                <a:solidFill>
                  <a:srgbClr val="374151"/>
                </a:solidFill>
                <a:effectLst/>
              </a:rPr>
              <a:t>Write a program that calculates the area and perimeter of a rectangle using variables and appropriate data types.</a:t>
            </a:r>
          </a:p>
          <a:p>
            <a:pPr algn="l"/>
            <a:r>
              <a:rPr lang="en-US" sz="1400" b="1" i="0" dirty="0">
                <a:solidFill>
                  <a:srgbClr val="374151"/>
                </a:solidFill>
                <a:effectLst/>
              </a:rPr>
              <a:t>Operators and Expressions</a:t>
            </a:r>
            <a:endParaRPr lang="en-US" sz="1400" b="0" i="0" dirty="0">
              <a:solidFill>
                <a:srgbClr val="374151"/>
              </a:solidFill>
              <a:effectLst/>
            </a:endParaRPr>
          </a:p>
          <a:p>
            <a:pPr marL="635508" lvl="1" indent="-342900">
              <a:buFont typeface="+mj-lt"/>
              <a:buAutoNum type="arabicPeriod"/>
            </a:pPr>
            <a:r>
              <a:rPr lang="en-US" sz="1400" b="0" i="0" dirty="0">
                <a:solidFill>
                  <a:srgbClr val="374151"/>
                </a:solidFill>
                <a:effectLst/>
              </a:rPr>
              <a:t>Write a program to convert temperatures from Celsius to Fahrenheit using arithmetic operators.</a:t>
            </a:r>
          </a:p>
          <a:p>
            <a:pPr marL="635508" lvl="1" indent="-342900">
              <a:buFont typeface="+mj-lt"/>
              <a:buAutoNum type="arabicPeriod"/>
            </a:pPr>
            <a:r>
              <a:rPr lang="en-US" sz="1400" b="0" i="0" dirty="0">
                <a:solidFill>
                  <a:srgbClr val="374151"/>
                </a:solidFill>
                <a:effectLst/>
              </a:rPr>
              <a:t>Implement a calculator that can perform basic arithmetic operations (+, -, *, /) on two numbers based on user input.</a:t>
            </a:r>
            <a:r>
              <a:rPr lang="en-IN" sz="1400" b="1" i="0" dirty="0">
                <a:effectLst/>
              </a:rPr>
              <a:t> </a:t>
            </a:r>
          </a:p>
          <a:p>
            <a:pPr algn="l"/>
            <a:r>
              <a:rPr lang="en-US" sz="1400" b="1" dirty="0">
                <a:solidFill>
                  <a:srgbClr val="374151"/>
                </a:solidFill>
              </a:rPr>
              <a:t>Control Flow Statements</a:t>
            </a:r>
            <a:endParaRPr lang="en-US" sz="1400" b="0" i="0" dirty="0">
              <a:solidFill>
                <a:srgbClr val="374151"/>
              </a:solidFill>
              <a:effectLst/>
            </a:endParaRPr>
          </a:p>
          <a:p>
            <a:pPr marL="635508" lvl="1" indent="-342900">
              <a:buFont typeface="+mj-lt"/>
              <a:buAutoNum type="arabicPeriod"/>
            </a:pPr>
            <a:r>
              <a:rPr lang="en-US" sz="1400" b="0" i="0" dirty="0">
                <a:solidFill>
                  <a:srgbClr val="374151"/>
                </a:solidFill>
                <a:effectLst/>
              </a:rPr>
              <a:t>Write a program that takes an integer input from the user and determines whether it's an even or odd number.</a:t>
            </a:r>
          </a:p>
          <a:p>
            <a:pPr marL="635508" lvl="1" indent="-342900">
              <a:buFont typeface="+mj-lt"/>
              <a:buAutoNum type="arabicPeriod"/>
            </a:pPr>
            <a:r>
              <a:rPr lang="en-US" sz="1400" b="0" i="0" dirty="0">
                <a:solidFill>
                  <a:srgbClr val="374151"/>
                </a:solidFill>
                <a:effectLst/>
              </a:rPr>
              <a:t>Create a program that prints all the even numbers from 1 to 50 using a</a:t>
            </a:r>
            <a:r>
              <a:rPr lang="en-US" sz="1400" dirty="0">
                <a:solidFill>
                  <a:srgbClr val="374151"/>
                </a:solidFill>
              </a:rPr>
              <a:t>ll types of loop</a:t>
            </a:r>
            <a:r>
              <a:rPr kumimoji="0" lang="en-US" altLang="en-US" sz="1400" b="0" i="0" u="none" strike="noStrike" cap="none" normalizeH="0" baseline="0" dirty="0">
                <a:ln>
                  <a:noFill/>
                </a:ln>
                <a:solidFill>
                  <a:srgbClr val="374151"/>
                </a:solidFill>
                <a:effectLst/>
              </a:rPr>
              <a:t>.</a:t>
            </a:r>
            <a:r>
              <a:rPr kumimoji="0" lang="en-US" altLang="en-US" sz="1400" b="0" i="0" u="none" strike="noStrike" cap="none" normalizeH="0" baseline="0" dirty="0">
                <a:ln>
                  <a:noFill/>
                </a:ln>
                <a:solidFill>
                  <a:schemeClr val="tx1"/>
                </a:solidFill>
                <a:effectLst/>
              </a:rPr>
              <a:t> </a:t>
            </a:r>
          </a:p>
          <a:p>
            <a:pPr marL="635508" lvl="1" indent="-342900">
              <a:buFont typeface="+mj-lt"/>
              <a:buAutoNum type="arabicPeriod"/>
            </a:pPr>
            <a:endParaRPr lang="en-US" sz="1200" b="0" i="0" dirty="0">
              <a:solidFill>
                <a:srgbClr val="374151"/>
              </a:solidFill>
              <a:effectLst/>
              <a:latin typeface="Söhne"/>
            </a:endParaRPr>
          </a:p>
          <a:p>
            <a:pPr marL="292608" lvl="1" indent="0">
              <a:buNone/>
            </a:pPr>
            <a:endParaRPr lang="en-US" sz="1400" b="0" i="0" dirty="0">
              <a:solidFill>
                <a:srgbClr val="374151"/>
              </a:solidFill>
              <a:effectLst/>
            </a:endParaRPr>
          </a:p>
          <a:p>
            <a:endParaRPr lang="en-IN" dirty="0"/>
          </a:p>
        </p:txBody>
      </p:sp>
    </p:spTree>
    <p:extLst>
      <p:ext uri="{BB962C8B-B14F-4D97-AF65-F5344CB8AC3E}">
        <p14:creationId xmlns:p14="http://schemas.microsoft.com/office/powerpoint/2010/main" val="1136007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Tasks</a:t>
            </a:r>
            <a:endParaRPr lang="en-IN" b="1" dirty="0"/>
          </a:p>
        </p:txBody>
      </p:sp>
      <p:graphicFrame>
        <p:nvGraphicFramePr>
          <p:cNvPr id="15" name="Content Placeholder 2">
            <a:extLst>
              <a:ext uri="{FF2B5EF4-FFF2-40B4-BE49-F238E27FC236}">
                <a16:creationId xmlns:a16="http://schemas.microsoft.com/office/drawing/2014/main" xmlns="" id="{E75C0C64-E8CD-312C-61BA-BE854742172D}"/>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5312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p:txBody>
          <a:bodyPr/>
          <a:lstStyle/>
          <a:p>
            <a:r>
              <a:rPr lang="en-US" dirty="0"/>
              <a:t>Q&amp;A</a:t>
            </a:r>
            <a:endParaRPr lang="en-IN" dirty="0"/>
          </a:p>
        </p:txBody>
      </p:sp>
    </p:spTree>
    <p:extLst>
      <p:ext uri="{BB962C8B-B14F-4D97-AF65-F5344CB8AC3E}">
        <p14:creationId xmlns:p14="http://schemas.microsoft.com/office/powerpoint/2010/main" val="314239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 name="Title 1">
            <a:extLst>
              <a:ext uri="{FF2B5EF4-FFF2-40B4-BE49-F238E27FC236}">
                <a16:creationId xmlns:a16="http://schemas.microsoft.com/office/drawing/2014/main" xmlns="" id="{8FF45F67-D52F-7ED9-2E83-874D84E7C33C}"/>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rPr>
              <a:t>Features of Java</a:t>
            </a:r>
            <a:endParaRPr lang="en-US" sz="3600" b="0" i="0" dirty="0">
              <a:solidFill>
                <a:srgbClr val="FFFFFF"/>
              </a:solidFill>
              <a:effectLs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3" name="Content Placeholder 2">
            <a:extLst>
              <a:ext uri="{FF2B5EF4-FFF2-40B4-BE49-F238E27FC236}">
                <a16:creationId xmlns:a16="http://schemas.microsoft.com/office/drawing/2014/main" xmlns="" id="{29F34625-1E5D-D8B6-7864-6C02CD952154}"/>
              </a:ext>
            </a:extLst>
          </p:cNvPr>
          <p:cNvSpPr>
            <a:spLocks noGrp="1"/>
          </p:cNvSpPr>
          <p:nvPr>
            <p:ph idx="1"/>
          </p:nvPr>
        </p:nvSpPr>
        <p:spPr>
          <a:xfrm>
            <a:off x="4351710" y="605896"/>
            <a:ext cx="7586973" cy="5938742"/>
          </a:xfrm>
        </p:spPr>
        <p:txBody>
          <a:bodyPr anchor="ctr">
            <a:normAutofit/>
          </a:bodyPr>
          <a:lstStyle/>
          <a:p>
            <a:pPr marL="0" indent="0">
              <a:buNone/>
            </a:pPr>
            <a:r>
              <a:rPr lang="en-US" sz="1600" b="0" i="0" dirty="0">
                <a:effectLst/>
              </a:rPr>
              <a:t>Java is an object-oriented programming language that has been widely used in the software development industry for decades. It was first released by Sun Microsystems in 1995 and has since become one of the most popular and influential languages.</a:t>
            </a:r>
          </a:p>
          <a:p>
            <a:pPr marL="0" indent="0">
              <a:buNone/>
            </a:pPr>
            <a:r>
              <a:rPr lang="en-US" sz="1800" b="1" i="0" dirty="0">
                <a:effectLst/>
              </a:rPr>
              <a:t>Key Features:</a:t>
            </a:r>
            <a:endParaRPr lang="en-US" sz="1800" b="0" i="0" dirty="0">
              <a:effectLst/>
            </a:endParaRPr>
          </a:p>
          <a:p>
            <a:pPr lvl="1">
              <a:buFont typeface="Wingdings" panose="05000000000000000000" pitchFamily="2" charset="2"/>
              <a:buChar char="Ø"/>
            </a:pPr>
            <a:r>
              <a:rPr lang="en-US" sz="1600" b="1" i="0" dirty="0">
                <a:effectLst/>
              </a:rPr>
              <a:t>Platform Independence:</a:t>
            </a:r>
            <a:r>
              <a:rPr lang="en-US" sz="1600" b="0" i="0" dirty="0">
                <a:effectLst/>
              </a:rPr>
              <a:t> Java is known for its "Write Once, Run Anywhere" (WORA) capability. Programs written in Java can be executed on any platform with a compatible Java Virtual Machine (JVM), providing unmatched portability.</a:t>
            </a:r>
          </a:p>
          <a:p>
            <a:pPr lvl="1">
              <a:buFont typeface="Wingdings" panose="05000000000000000000" pitchFamily="2" charset="2"/>
              <a:buChar char="Ø"/>
            </a:pPr>
            <a:r>
              <a:rPr lang="en-US" sz="1600" b="1" i="0" dirty="0">
                <a:effectLst/>
              </a:rPr>
              <a:t>Object-Oriented:</a:t>
            </a:r>
            <a:r>
              <a:rPr lang="en-US" sz="1600" b="0" i="0" dirty="0">
                <a:effectLst/>
              </a:rPr>
              <a:t> Java follows the object-oriented programming paradigm, emphasizing the use of objects and classes for designing modular and maintainable code.</a:t>
            </a:r>
          </a:p>
          <a:p>
            <a:pPr lvl="1">
              <a:buFont typeface="Wingdings" panose="05000000000000000000" pitchFamily="2" charset="2"/>
              <a:buChar char="Ø"/>
            </a:pPr>
            <a:r>
              <a:rPr lang="en-US" sz="1600" b="1" i="0" dirty="0">
                <a:effectLst/>
              </a:rPr>
              <a:t>Strongly Typed:</a:t>
            </a:r>
            <a:r>
              <a:rPr lang="en-US" sz="1600" b="0" i="0" dirty="0">
                <a:effectLst/>
              </a:rPr>
              <a:t> Java enforces strict data typing, which enhances code reliability and reduces the likelihood of errors during compilation and execution.</a:t>
            </a:r>
          </a:p>
          <a:p>
            <a:pPr lvl="1">
              <a:buFont typeface="Wingdings" panose="05000000000000000000" pitchFamily="2" charset="2"/>
              <a:buChar char="Ø"/>
            </a:pPr>
            <a:r>
              <a:rPr lang="en-US" sz="1600" b="1" i="0" dirty="0">
                <a:effectLst/>
              </a:rPr>
              <a:t>Automatic Memory Management:</a:t>
            </a:r>
            <a:r>
              <a:rPr lang="en-US" sz="1600" b="0" i="0" dirty="0">
                <a:effectLst/>
              </a:rPr>
              <a:t> Java incorporates a garbage collector that manages memory allocation and deallocation, relieving developers from manual memory management tasks.</a:t>
            </a:r>
          </a:p>
          <a:p>
            <a:pPr lvl="1">
              <a:buFont typeface="Wingdings" panose="05000000000000000000" pitchFamily="2" charset="2"/>
              <a:buChar char="Ø"/>
            </a:pPr>
            <a:r>
              <a:rPr lang="en-US" sz="1600" b="1" i="0" dirty="0">
                <a:effectLst/>
              </a:rPr>
              <a:t>Rich Standard Library:</a:t>
            </a:r>
            <a:r>
              <a:rPr lang="en-US" sz="1600" b="0" i="0" dirty="0">
                <a:effectLst/>
              </a:rPr>
              <a:t> Java includes a comprehensive set of libraries and APIs that cover a wide range of functionalities, from I/O and networking to user interface development.</a:t>
            </a:r>
          </a:p>
          <a:p>
            <a:pPr lvl="1">
              <a:buFont typeface="Wingdings" panose="05000000000000000000" pitchFamily="2" charset="2"/>
              <a:buChar char="Ø"/>
            </a:pPr>
            <a:r>
              <a:rPr lang="en-US" sz="1600" b="1" i="0" dirty="0">
                <a:effectLst/>
              </a:rPr>
              <a:t>Multi-threading Support:</a:t>
            </a:r>
            <a:r>
              <a:rPr lang="en-US" sz="1600" b="0" i="0" dirty="0">
                <a:effectLst/>
              </a:rPr>
              <a:t> Java offers built-in support for multi-threading, enabling concurrent execution of tasks and efficient utilization of system resources.</a:t>
            </a:r>
          </a:p>
          <a:p>
            <a:pPr marL="0" indent="0">
              <a:buNone/>
            </a:pPr>
            <a:endParaRPr lang="en-US" sz="1300" b="0" i="0" dirty="0">
              <a:effectLst/>
              <a:latin typeface="Söhne"/>
            </a:endParaRPr>
          </a:p>
        </p:txBody>
      </p:sp>
    </p:spTree>
    <p:extLst>
      <p:ext uri="{BB962C8B-B14F-4D97-AF65-F5344CB8AC3E}">
        <p14:creationId xmlns:p14="http://schemas.microsoft.com/office/powerpoint/2010/main" val="3007323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 name="Title 1">
            <a:extLst>
              <a:ext uri="{FF2B5EF4-FFF2-40B4-BE49-F238E27FC236}">
                <a16:creationId xmlns:a16="http://schemas.microsoft.com/office/drawing/2014/main" xmlns="" id="{98F7615A-D3AB-79EE-FED8-38CE7AABEA48}"/>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
            </a:r>
            <a:br>
              <a:rPr lang="en-US" sz="3600" b="1" i="0" dirty="0">
                <a:solidFill>
                  <a:srgbClr val="FFFFFF"/>
                </a:solidFill>
                <a:effectLst/>
                <a:latin typeface="+mn-lt"/>
              </a:rPr>
            </a:br>
            <a:r>
              <a:rPr lang="en-US" sz="3600" b="1" i="0" dirty="0">
                <a:solidFill>
                  <a:srgbClr val="FFFFFF"/>
                </a:solidFill>
                <a:effectLst/>
              </a:rPr>
              <a:t>Application Areas</a:t>
            </a:r>
            <a:r>
              <a:rPr lang="en-US" sz="3600" b="0" i="0" dirty="0">
                <a:solidFill>
                  <a:srgbClr val="FFFFFF"/>
                </a:solidFill>
                <a:effectLst/>
              </a:rPr>
              <a:t/>
            </a:r>
            <a:br>
              <a:rPr lang="en-US" sz="3600" b="0" i="0" dirty="0">
                <a:solidFill>
                  <a:srgbClr val="FFFFFF"/>
                </a:solidFill>
                <a:effectLst/>
              </a:rPr>
            </a:b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3" name="Content Placeholder 2">
            <a:extLst>
              <a:ext uri="{FF2B5EF4-FFF2-40B4-BE49-F238E27FC236}">
                <a16:creationId xmlns:a16="http://schemas.microsoft.com/office/drawing/2014/main" xmlns="" id="{059D7244-082F-FB36-2020-DB7DD94BC89B}"/>
              </a:ext>
            </a:extLst>
          </p:cNvPr>
          <p:cNvSpPr>
            <a:spLocks noGrp="1"/>
          </p:cNvSpPr>
          <p:nvPr>
            <p:ph idx="1"/>
          </p:nvPr>
        </p:nvSpPr>
        <p:spPr>
          <a:xfrm>
            <a:off x="4742016" y="605896"/>
            <a:ext cx="6413663" cy="5646208"/>
          </a:xfrm>
        </p:spPr>
        <p:txBody>
          <a:bodyPr anchor="ctr">
            <a:normAutofit/>
          </a:bodyPr>
          <a:lstStyle/>
          <a:p>
            <a:r>
              <a:rPr lang="en-US" sz="1800" b="1" i="0" dirty="0">
                <a:effectLst/>
              </a:rPr>
              <a:t>Java finds application in various domains, including:</a:t>
            </a:r>
          </a:p>
          <a:p>
            <a:endParaRPr lang="en-US" sz="1800" b="1" i="0" dirty="0">
              <a:effectLst/>
            </a:endParaRPr>
          </a:p>
          <a:p>
            <a:pPr lvl="1">
              <a:buFont typeface="Wingdings" panose="05000000000000000000" pitchFamily="2" charset="2"/>
              <a:buChar char="Ø"/>
            </a:pPr>
            <a:r>
              <a:rPr lang="en-US" b="1" i="0" dirty="0">
                <a:effectLst/>
              </a:rPr>
              <a:t>Web Development:</a:t>
            </a:r>
            <a:r>
              <a:rPr lang="en-US" b="0" i="0" dirty="0">
                <a:effectLst/>
              </a:rPr>
              <a:t> Java's robustness and security make it a popular choice for building web applications and server-side components.</a:t>
            </a:r>
          </a:p>
          <a:p>
            <a:pPr lvl="1">
              <a:buFont typeface="Wingdings" panose="05000000000000000000" pitchFamily="2" charset="2"/>
              <a:buChar char="Ø"/>
            </a:pPr>
            <a:r>
              <a:rPr lang="en-US" b="1" i="0" dirty="0">
                <a:effectLst/>
              </a:rPr>
              <a:t>Mobile App Development:</a:t>
            </a:r>
            <a:r>
              <a:rPr lang="en-US" b="0" i="0" dirty="0">
                <a:effectLst/>
              </a:rPr>
              <a:t> Android, one of the world's leading mobile platforms, uses Java as the primary language for app development.</a:t>
            </a:r>
          </a:p>
          <a:p>
            <a:pPr lvl="1">
              <a:buFont typeface="Wingdings" panose="05000000000000000000" pitchFamily="2" charset="2"/>
              <a:buChar char="Ø"/>
            </a:pPr>
            <a:r>
              <a:rPr lang="en-US" b="1" i="0" dirty="0">
                <a:effectLst/>
              </a:rPr>
              <a:t>Enterprise Software:</a:t>
            </a:r>
            <a:r>
              <a:rPr lang="en-US" b="0" i="0" dirty="0">
                <a:effectLst/>
              </a:rPr>
              <a:t> Java is extensively used in developing large-scale, mission-critical enterprise applications.</a:t>
            </a:r>
          </a:p>
          <a:p>
            <a:endParaRPr lang="en-IN" dirty="0"/>
          </a:p>
        </p:txBody>
      </p:sp>
    </p:spTree>
    <p:extLst>
      <p:ext uri="{BB962C8B-B14F-4D97-AF65-F5344CB8AC3E}">
        <p14:creationId xmlns:p14="http://schemas.microsoft.com/office/powerpoint/2010/main" val="393624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 name="Title 1">
            <a:extLst>
              <a:ext uri="{FF2B5EF4-FFF2-40B4-BE49-F238E27FC236}">
                <a16:creationId xmlns:a16="http://schemas.microsoft.com/office/drawing/2014/main" xmlns="" id="{8FF45F67-D52F-7ED9-2E83-874D84E7C33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Dev Setups</a:t>
            </a:r>
            <a:endParaRPr lang="en-IN" sz="3600" b="1" dirty="0">
              <a:solidFill>
                <a:srgbClr val="FFFFFF"/>
              </a:solidFill>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3" name="Content Placeholder 2">
            <a:extLst>
              <a:ext uri="{FF2B5EF4-FFF2-40B4-BE49-F238E27FC236}">
                <a16:creationId xmlns:a16="http://schemas.microsoft.com/office/drawing/2014/main" xmlns="" id="{29F34625-1E5D-D8B6-7864-6C02CD952154}"/>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dirty="0"/>
              <a:t>Setting up Environment</a:t>
            </a:r>
          </a:p>
          <a:p>
            <a:pPr lvl="1">
              <a:buFont typeface="Wingdings" panose="05000000000000000000" pitchFamily="2" charset="2"/>
              <a:buChar char="Ø"/>
            </a:pPr>
            <a:r>
              <a:rPr lang="en-US" sz="2000" dirty="0"/>
              <a:t>JDK Installation</a:t>
            </a:r>
          </a:p>
          <a:p>
            <a:pPr lvl="1">
              <a:buFont typeface="Wingdings" panose="05000000000000000000" pitchFamily="2" charset="2"/>
              <a:buChar char="Ø"/>
            </a:pPr>
            <a:r>
              <a:rPr lang="en-US" sz="2000" dirty="0"/>
              <a:t>Java Home Setup</a:t>
            </a:r>
          </a:p>
          <a:p>
            <a:pPr lvl="1">
              <a:buFont typeface="Wingdings" panose="05000000000000000000" pitchFamily="2" charset="2"/>
              <a:buChar char="Ø"/>
            </a:pPr>
            <a:r>
              <a:rPr lang="en-US" sz="2000" dirty="0"/>
              <a:t>IDE Installation</a:t>
            </a:r>
          </a:p>
        </p:txBody>
      </p:sp>
    </p:spTree>
    <p:extLst>
      <p:ext uri="{BB962C8B-B14F-4D97-AF65-F5344CB8AC3E}">
        <p14:creationId xmlns:p14="http://schemas.microsoft.com/office/powerpoint/2010/main" val="370962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 name="Title 1">
            <a:extLst>
              <a:ext uri="{FF2B5EF4-FFF2-40B4-BE49-F238E27FC236}">
                <a16:creationId xmlns:a16="http://schemas.microsoft.com/office/drawing/2014/main" xmlns="" id="{450BA482-A0D1-8C85-ADED-9E713B7D4D5D}"/>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Structure of a Java Program</a:t>
            </a:r>
            <a:endParaRPr lang="en-IN" sz="3600" dirty="0">
              <a:solidFill>
                <a:srgbClr val="FFFFFF"/>
              </a:solidFill>
              <a:latin typeface="+mn-lt"/>
            </a:endParaRPr>
          </a:p>
        </p:txBody>
      </p:sp>
      <p:sp>
        <p:nvSpPr>
          <p:cNvPr id="21" name="Rectangle 20">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3" name="Content Placeholder 2">
            <a:extLst>
              <a:ext uri="{FF2B5EF4-FFF2-40B4-BE49-F238E27FC236}">
                <a16:creationId xmlns:a16="http://schemas.microsoft.com/office/drawing/2014/main" xmlns="" id="{7A635597-5AFB-4A28-9199-7094E07CE965}"/>
              </a:ext>
            </a:extLst>
          </p:cNvPr>
          <p:cNvSpPr>
            <a:spLocks noGrp="1"/>
          </p:cNvSpPr>
          <p:nvPr>
            <p:ph idx="1"/>
          </p:nvPr>
        </p:nvSpPr>
        <p:spPr>
          <a:xfrm>
            <a:off x="4742016" y="605896"/>
            <a:ext cx="6413663" cy="5646208"/>
          </a:xfrm>
        </p:spPr>
        <p:txBody>
          <a:bodyPr anchor="ctr">
            <a:normAutofit/>
          </a:bodyPr>
          <a:lstStyle/>
          <a:p>
            <a:r>
              <a:rPr lang="en-US" sz="1600" b="0" i="0" dirty="0">
                <a:effectLst/>
              </a:rPr>
              <a:t>A Java program is organized into a well-defined structure that consists of classes, methods, and statements. Understanding this structure is crucial for writing and maintaining Java code effectively.</a:t>
            </a:r>
          </a:p>
          <a:p>
            <a:endParaRPr lang="en-US" sz="1600" dirty="0"/>
          </a:p>
          <a:p>
            <a:pPr marL="0" marR="0" lvl="0" indent="0" defTabSz="914400" rtl="0" eaLnBrk="0" fontAlgn="base" latinLnBrk="0" hangingPunct="0">
              <a:spcBef>
                <a:spcPct val="0"/>
              </a:spcBef>
              <a:spcAft>
                <a:spcPct val="0"/>
              </a:spcAft>
              <a:buClrTx/>
              <a:buSzTx/>
              <a:buNone/>
              <a:tabLst/>
            </a:pPr>
            <a:r>
              <a:rPr kumimoji="0" lang="en-US" altLang="en-US" sz="1600" b="1" i="0" u="none" strike="noStrike" cap="none" normalizeH="0" baseline="0" dirty="0">
                <a:ln>
                  <a:noFill/>
                </a:ln>
                <a:effectLst/>
              </a:rPr>
              <a:t>Classes</a:t>
            </a:r>
          </a:p>
          <a:p>
            <a:pPr marL="0" marR="0" lvl="0" indent="0" defTabSz="914400" rtl="0" eaLnBrk="0" fontAlgn="base" latinLnBrk="0" hangingPunct="0">
              <a:spcBef>
                <a:spcPct val="0"/>
              </a:spcBef>
              <a:spcAft>
                <a:spcPct val="0"/>
              </a:spcAft>
              <a:buClr>
                <a:srgbClr val="DF985C"/>
              </a:buClr>
              <a:buSzTx/>
              <a:buNone/>
              <a:tabLst/>
            </a:pPr>
            <a:endParaRPr kumimoji="0" lang="en-US" altLang="en-US" sz="1600" b="0" i="0" u="none" strike="noStrike" cap="none" normalizeH="0" baseline="0" dirty="0">
              <a:ln>
                <a:noFill/>
              </a:ln>
              <a:effectLst/>
            </a:endParaRPr>
          </a:p>
          <a:p>
            <a:pPr lvl="1" eaLnBrk="0" fontAlgn="base" hangingPunct="0">
              <a:spcBef>
                <a:spcPct val="0"/>
              </a:spcBef>
              <a:spcAft>
                <a:spcPct val="0"/>
              </a:spcAft>
              <a:buClr>
                <a:srgbClr val="DF985C"/>
              </a:buClr>
              <a:buFont typeface="Wingdings" panose="05000000000000000000" pitchFamily="2" charset="2"/>
              <a:buChar char="Ø"/>
            </a:pPr>
            <a:r>
              <a:rPr kumimoji="0" lang="en-US" altLang="en-US" sz="1400" b="0" i="0" u="none" strike="noStrike" cap="none" normalizeH="0" baseline="0" dirty="0">
                <a:ln>
                  <a:noFill/>
                </a:ln>
                <a:effectLst/>
              </a:rPr>
              <a:t>A class is the fundamental building block of a Java program.</a:t>
            </a:r>
          </a:p>
          <a:p>
            <a:pPr lvl="1" eaLnBrk="0" fontAlgn="base" hangingPunct="0">
              <a:spcBef>
                <a:spcPct val="0"/>
              </a:spcBef>
              <a:spcAft>
                <a:spcPct val="0"/>
              </a:spcAft>
              <a:buClr>
                <a:srgbClr val="DF985C"/>
              </a:buClr>
              <a:buFont typeface="Wingdings" panose="05000000000000000000" pitchFamily="2" charset="2"/>
              <a:buChar char="Ø"/>
            </a:pPr>
            <a:r>
              <a:rPr kumimoji="0" lang="en-US" altLang="en-US" sz="1400" b="0" i="0" u="none" strike="noStrike" cap="none" normalizeH="0" baseline="0" dirty="0">
                <a:ln>
                  <a:noFill/>
                </a:ln>
                <a:effectLst/>
              </a:rPr>
              <a:t>It serves as a blueprint for creating objects, defining their behavior, and organizing data.</a:t>
            </a:r>
          </a:p>
          <a:p>
            <a:pPr marL="0" marR="0" lvl="0" indent="0" defTabSz="914400" rtl="0" eaLnBrk="0" fontAlgn="base" latinLnBrk="0" hangingPunct="0">
              <a:spcBef>
                <a:spcPct val="0"/>
              </a:spcBef>
              <a:spcAft>
                <a:spcPct val="0"/>
              </a:spcAft>
              <a:buClrTx/>
              <a:buSzTx/>
              <a:buFontTx/>
              <a:buChar char="•"/>
              <a:tabLst/>
            </a:pPr>
            <a:endParaRPr lang="en-US" sz="1600" dirty="0"/>
          </a:p>
          <a:p>
            <a:pPr marL="0" marR="0" lvl="0" indent="0" defTabSz="914400" rtl="0" eaLnBrk="0" fontAlgn="base" latinLnBrk="0" hangingPunct="0">
              <a:spcBef>
                <a:spcPct val="0"/>
              </a:spcBef>
              <a:spcAft>
                <a:spcPct val="0"/>
              </a:spcAft>
              <a:buClrTx/>
              <a:buSzTx/>
              <a:buNone/>
              <a:tabLst/>
            </a:pPr>
            <a:r>
              <a:rPr kumimoji="0" lang="en-US" altLang="en-US" sz="1600" b="1" i="0" u="none" strike="noStrike" cap="none" normalizeH="0" baseline="0" dirty="0">
                <a:ln>
                  <a:noFill/>
                </a:ln>
                <a:effectLst/>
              </a:rPr>
              <a:t>Methods</a:t>
            </a:r>
          </a:p>
          <a:p>
            <a:pPr marL="0" marR="0" lvl="0" indent="0" defTabSz="914400" rtl="0" eaLnBrk="0" fontAlgn="base" latinLnBrk="0" hangingPunct="0">
              <a:spcBef>
                <a:spcPct val="0"/>
              </a:spcBef>
              <a:spcAft>
                <a:spcPct val="0"/>
              </a:spcAft>
              <a:buClrTx/>
              <a:buSzTx/>
              <a:buFontTx/>
              <a:buNone/>
              <a:tabLst/>
            </a:pPr>
            <a:endParaRPr kumimoji="0" lang="en-US" altLang="en-US" sz="1600" b="0" i="0" u="none" strike="noStrike" cap="none" normalizeH="0" baseline="0" dirty="0">
              <a:ln>
                <a:noFill/>
              </a:ln>
              <a:effectLst/>
            </a:endParaRPr>
          </a:p>
          <a:p>
            <a:pPr lvl="1" eaLnBrk="0" fontAlgn="base" hangingPunct="0">
              <a:spcBef>
                <a:spcPct val="0"/>
              </a:spcBef>
              <a:spcAft>
                <a:spcPct val="0"/>
              </a:spcAft>
              <a:buClr>
                <a:srgbClr val="DF985C"/>
              </a:buClr>
              <a:buFont typeface="Wingdings" panose="05000000000000000000" pitchFamily="2" charset="2"/>
              <a:buChar char="Ø"/>
            </a:pPr>
            <a:r>
              <a:rPr kumimoji="0" lang="en-US" altLang="en-US" sz="1400" b="0" i="0" u="none" strike="noStrike" cap="none" normalizeH="0" baseline="0" dirty="0">
                <a:ln>
                  <a:noFill/>
                </a:ln>
                <a:effectLst/>
              </a:rPr>
              <a:t>Methods are blocks of code that perform specific tasks and actions.</a:t>
            </a:r>
          </a:p>
          <a:p>
            <a:pPr lvl="1" eaLnBrk="0" fontAlgn="base" hangingPunct="0">
              <a:spcBef>
                <a:spcPct val="0"/>
              </a:spcBef>
              <a:spcAft>
                <a:spcPct val="0"/>
              </a:spcAft>
              <a:buClr>
                <a:srgbClr val="DF985C"/>
              </a:buClr>
              <a:buFont typeface="Wingdings" panose="05000000000000000000" pitchFamily="2" charset="2"/>
              <a:buChar char="Ø"/>
            </a:pPr>
            <a:r>
              <a:rPr kumimoji="0" lang="en-US" altLang="en-US" sz="1400" b="0" i="0" u="none" strike="noStrike" cap="none" normalizeH="0" baseline="0" dirty="0">
                <a:ln>
                  <a:noFill/>
                </a:ln>
                <a:effectLst/>
              </a:rPr>
              <a:t>Methods are defined within classes and are associated with objects of that class</a:t>
            </a:r>
          </a:p>
          <a:p>
            <a:pPr lvl="1" eaLnBrk="0" fontAlgn="base" hangingPunct="0">
              <a:spcBef>
                <a:spcPct val="0"/>
              </a:spcBef>
              <a:spcAft>
                <a:spcPct val="0"/>
              </a:spcAft>
              <a:buClr>
                <a:srgbClr val="DF985C"/>
              </a:buClr>
              <a:buFont typeface="Wingdings" panose="05000000000000000000" pitchFamily="2" charset="2"/>
              <a:buChar char="Ø"/>
            </a:pPr>
            <a:r>
              <a:rPr kumimoji="0" lang="en-US" altLang="en-US" sz="1400" b="0" i="0" u="none" strike="noStrike" cap="none" normalizeH="0" baseline="0" dirty="0">
                <a:ln>
                  <a:noFill/>
                </a:ln>
                <a:effectLst/>
              </a:rPr>
              <a:t>The </a:t>
            </a:r>
            <a:r>
              <a:rPr kumimoji="0" lang="en-US" altLang="en-US" sz="1400" b="1" i="0" u="none" strike="noStrike" cap="none" normalizeH="0" baseline="0" dirty="0">
                <a:ln>
                  <a:noFill/>
                </a:ln>
                <a:effectLst/>
              </a:rPr>
              <a:t>public static void main(String[] args)</a:t>
            </a:r>
            <a:r>
              <a:rPr kumimoji="0" lang="en-US" altLang="en-US" sz="1400" b="0" i="0" u="none" strike="noStrike" cap="none" normalizeH="0" baseline="0" dirty="0">
                <a:ln>
                  <a:noFill/>
                </a:ln>
                <a:effectLst/>
              </a:rPr>
              <a:t> method serves as the entry point of a Java program.</a:t>
            </a:r>
          </a:p>
          <a:p>
            <a:pPr lvl="1" eaLnBrk="0" fontAlgn="base" hangingPunct="0">
              <a:spcBef>
                <a:spcPct val="0"/>
              </a:spcBef>
              <a:spcAft>
                <a:spcPct val="0"/>
              </a:spcAft>
              <a:buClr>
                <a:srgbClr val="DF985C"/>
              </a:buClr>
              <a:buFont typeface="Wingdings" panose="05000000000000000000" pitchFamily="2" charset="2"/>
              <a:buChar char="Ø"/>
            </a:pPr>
            <a:r>
              <a:rPr kumimoji="0" lang="en-US" altLang="en-US" sz="1400" b="0" i="0" u="none" strike="noStrike" cap="none" normalizeH="0" baseline="0" dirty="0">
                <a:ln>
                  <a:noFill/>
                </a:ln>
                <a:effectLst/>
              </a:rPr>
              <a:t>Methods can take parameters (input) and return values (output).</a:t>
            </a:r>
          </a:p>
          <a:p>
            <a:pPr marL="0" marR="0" lvl="0" indent="0" defTabSz="914400" rtl="0" eaLnBrk="0" fontAlgn="base" latinLnBrk="0" hangingPunct="0">
              <a:spcBef>
                <a:spcPct val="0"/>
              </a:spcBef>
              <a:spcAft>
                <a:spcPct val="0"/>
              </a:spcAft>
              <a:buClrTx/>
              <a:buSzTx/>
              <a:buNone/>
              <a:tabLst/>
            </a:pPr>
            <a:endParaRPr lang="en-US" altLang="en-US" sz="1600" dirty="0"/>
          </a:p>
          <a:p>
            <a:pPr marL="0" marR="0" lvl="0" indent="0" defTabSz="914400" rtl="0" eaLnBrk="0" fontAlgn="base" latinLnBrk="0" hangingPunct="0">
              <a:spcBef>
                <a:spcPct val="0"/>
              </a:spcBef>
              <a:spcAft>
                <a:spcPct val="0"/>
              </a:spcAft>
              <a:buClrTx/>
              <a:buSzTx/>
              <a:buNone/>
              <a:tabLst/>
            </a:pPr>
            <a:r>
              <a:rPr kumimoji="0" lang="en-US" altLang="en-US" sz="1600" b="1" i="0" u="none" strike="noStrike" cap="none" normalizeH="0" baseline="0" dirty="0">
                <a:ln>
                  <a:noFill/>
                </a:ln>
                <a:effectLst/>
              </a:rPr>
              <a:t>Statements</a:t>
            </a:r>
          </a:p>
          <a:p>
            <a:pPr marR="0" lvl="0" defTabSz="914400" rtl="0" eaLnBrk="0" fontAlgn="base" latinLnBrk="0" hangingPunct="0">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effectLst/>
            </a:endParaRPr>
          </a:p>
          <a:p>
            <a:pPr lvl="1" eaLnBrk="0" fontAlgn="base" hangingPunct="0">
              <a:spcBef>
                <a:spcPct val="0"/>
              </a:spcBef>
              <a:spcAft>
                <a:spcPct val="0"/>
              </a:spcAft>
              <a:buClr>
                <a:srgbClr val="DF985C"/>
              </a:buClr>
              <a:buFont typeface="Wingdings" panose="05000000000000000000" pitchFamily="2" charset="2"/>
              <a:buChar char="Ø"/>
            </a:pPr>
            <a:r>
              <a:rPr kumimoji="0" lang="en-US" altLang="en-US" sz="1400" b="0" i="0" u="none" strike="noStrike" cap="none" normalizeH="0" baseline="0" dirty="0">
                <a:ln>
                  <a:noFill/>
                </a:ln>
                <a:effectLst/>
              </a:rPr>
              <a:t>Statements are individual instructions that make up a program's logic.</a:t>
            </a:r>
          </a:p>
          <a:p>
            <a:pPr lvl="1" eaLnBrk="0" fontAlgn="base" hangingPunct="0">
              <a:spcBef>
                <a:spcPct val="0"/>
              </a:spcBef>
              <a:spcAft>
                <a:spcPct val="0"/>
              </a:spcAft>
              <a:buClr>
                <a:srgbClr val="DF985C"/>
              </a:buClr>
              <a:buFont typeface="Wingdings" panose="05000000000000000000" pitchFamily="2" charset="2"/>
              <a:buChar char="Ø"/>
            </a:pPr>
            <a:r>
              <a:rPr kumimoji="0" lang="en-US" altLang="en-US" sz="1400" b="0" i="0" u="none" strike="noStrike" cap="none" normalizeH="0" baseline="0" dirty="0">
                <a:ln>
                  <a:noFill/>
                </a:ln>
                <a:effectLst/>
              </a:rPr>
              <a:t>Statements are written within methods and control the flow of the program.</a:t>
            </a:r>
          </a:p>
          <a:p>
            <a:pPr lvl="1" eaLnBrk="0" fontAlgn="base" hangingPunct="0">
              <a:spcBef>
                <a:spcPct val="0"/>
              </a:spcBef>
              <a:spcAft>
                <a:spcPct val="0"/>
              </a:spcAft>
              <a:buClr>
                <a:srgbClr val="DF985C"/>
              </a:buClr>
              <a:buFont typeface="Wingdings" panose="05000000000000000000" pitchFamily="2" charset="2"/>
              <a:buChar char="Ø"/>
            </a:pPr>
            <a:r>
              <a:rPr kumimoji="0" lang="en-US" altLang="en-US" sz="1400" b="0" i="0" u="none" strike="noStrike" cap="none" normalizeH="0" baseline="0" dirty="0">
                <a:ln>
                  <a:noFill/>
                </a:ln>
                <a:effectLst/>
              </a:rPr>
              <a:t>Common types of statements include assignments, conditionals, loops, and function calls.</a:t>
            </a:r>
          </a:p>
          <a:p>
            <a:endParaRPr lang="en-US" sz="1400" dirty="0">
              <a:latin typeface="Söhne"/>
            </a:endParaRPr>
          </a:p>
          <a:p>
            <a:endParaRPr lang="en-IN" sz="1400" dirty="0"/>
          </a:p>
        </p:txBody>
      </p:sp>
    </p:spTree>
    <p:extLst>
      <p:ext uri="{BB962C8B-B14F-4D97-AF65-F5344CB8AC3E}">
        <p14:creationId xmlns:p14="http://schemas.microsoft.com/office/powerpoint/2010/main" val="364701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2"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 name="Title 1">
            <a:extLst>
              <a:ext uri="{FF2B5EF4-FFF2-40B4-BE49-F238E27FC236}">
                <a16:creationId xmlns:a16="http://schemas.microsoft.com/office/drawing/2014/main" xmlns="" id="{2E53FE8D-70A1-5371-14DC-8FC8FB06CD57}"/>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Java Program Example</a:t>
            </a:r>
            <a:endParaRPr lang="en-IN" sz="3600" dirty="0">
              <a:solidFill>
                <a:srgbClr val="FFFFFF"/>
              </a:solidFill>
              <a:latin typeface="+mn-lt"/>
            </a:endParaRPr>
          </a:p>
        </p:txBody>
      </p:sp>
      <p:sp>
        <p:nvSpPr>
          <p:cNvPr id="23"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5" name="Rectangle 4">
            <a:extLst>
              <a:ext uri="{FF2B5EF4-FFF2-40B4-BE49-F238E27FC236}">
                <a16:creationId xmlns:a16="http://schemas.microsoft.com/office/drawing/2014/main" xmlns="" id="{CCA137C3-09B8-8C2A-101A-6C33D063012D}"/>
              </a:ext>
            </a:extLst>
          </p:cNvPr>
          <p:cNvSpPr/>
          <p:nvPr/>
        </p:nvSpPr>
        <p:spPr>
          <a:xfrm>
            <a:off x="4513664" y="1556952"/>
            <a:ext cx="5527167" cy="3276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xmlns="" id="{804BA4C3-758C-0315-FCFC-693A05F7B821}"/>
              </a:ext>
            </a:extLst>
          </p:cNvPr>
          <p:cNvSpPr>
            <a:spLocks noGrp="1"/>
          </p:cNvSpPr>
          <p:nvPr>
            <p:ph idx="1"/>
          </p:nvPr>
        </p:nvSpPr>
        <p:spPr>
          <a:xfrm>
            <a:off x="4742016" y="605896"/>
            <a:ext cx="6413663" cy="5646208"/>
          </a:xfrm>
        </p:spPr>
        <p:txBody>
          <a:bodyPr anchor="ctr">
            <a:normAutofit/>
          </a:bodyPr>
          <a:lstStyle/>
          <a:p>
            <a:r>
              <a:rPr lang="en-US" dirty="0"/>
              <a:t>public class HelloWorld {</a:t>
            </a:r>
          </a:p>
          <a:p>
            <a:r>
              <a:rPr lang="en-US" dirty="0"/>
              <a:t>    // Main method: Entry point of the program</a:t>
            </a:r>
          </a:p>
          <a:p>
            <a:r>
              <a:rPr lang="en-US" dirty="0"/>
              <a:t>    public static void main(String[] args) {</a:t>
            </a:r>
          </a:p>
          <a:p>
            <a:r>
              <a:rPr lang="en-US" dirty="0"/>
              <a:t>        // Print "Hello, World!" to the console</a:t>
            </a:r>
          </a:p>
          <a:p>
            <a:r>
              <a:rPr lang="en-US" dirty="0"/>
              <a:t>        System.out.println("Hello, World!");</a:t>
            </a:r>
          </a:p>
          <a:p>
            <a:r>
              <a:rPr lang="en-US" dirty="0"/>
              <a:t>    }</a:t>
            </a:r>
          </a:p>
          <a:p>
            <a:r>
              <a:rPr lang="en-US" dirty="0"/>
              <a:t>}</a:t>
            </a:r>
          </a:p>
          <a:p>
            <a:endParaRPr lang="en-IN" dirty="0"/>
          </a:p>
        </p:txBody>
      </p:sp>
    </p:spTree>
    <p:extLst>
      <p:ext uri="{BB962C8B-B14F-4D97-AF65-F5344CB8AC3E}">
        <p14:creationId xmlns:p14="http://schemas.microsoft.com/office/powerpoint/2010/main" val="3158078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69" name="Rectangle 6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 name="Title 1">
            <a:extLst>
              <a:ext uri="{FF2B5EF4-FFF2-40B4-BE49-F238E27FC236}">
                <a16:creationId xmlns:a16="http://schemas.microsoft.com/office/drawing/2014/main" xmlns="" id="{52A7EF53-75C5-1C5C-EB50-F9CA43903DB3}"/>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Introduction to Variables</a:t>
            </a:r>
            <a:endParaRPr lang="en-IN" sz="3600" dirty="0">
              <a:solidFill>
                <a:srgbClr val="FFFFFF"/>
              </a:solidFill>
              <a:latin typeface="+mn-lt"/>
            </a:endParaRPr>
          </a:p>
        </p:txBody>
      </p:sp>
      <p:sp>
        <p:nvSpPr>
          <p:cNvPr id="70" name="Rectangle 6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3" name="Content Placeholder 2">
            <a:extLst>
              <a:ext uri="{FF2B5EF4-FFF2-40B4-BE49-F238E27FC236}">
                <a16:creationId xmlns:a16="http://schemas.microsoft.com/office/drawing/2014/main" xmlns="" id="{2C29ACB4-884F-8444-9A44-420F26DF45C0}"/>
              </a:ext>
            </a:extLst>
          </p:cNvPr>
          <p:cNvSpPr>
            <a:spLocks noGrp="1"/>
          </p:cNvSpPr>
          <p:nvPr>
            <p:ph idx="1"/>
          </p:nvPr>
        </p:nvSpPr>
        <p:spPr>
          <a:xfrm>
            <a:off x="4742016" y="381000"/>
            <a:ext cx="6413663" cy="5871104"/>
          </a:xfrm>
        </p:spPr>
        <p:txBody>
          <a:bodyPr anchor="ctr">
            <a:normAutofit/>
          </a:bodyPr>
          <a:lstStyle/>
          <a:p>
            <a:pPr>
              <a:buFont typeface="Arial" panose="020B0604020202020204" pitchFamily="34" charset="0"/>
              <a:buChar char="•"/>
            </a:pPr>
            <a:endParaRPr lang="en-US" sz="1400" b="0" i="0" dirty="0">
              <a:effectLst/>
              <a:latin typeface="Söhne"/>
            </a:endParaRPr>
          </a:p>
          <a:p>
            <a:pPr>
              <a:buFont typeface="Wingdings" panose="05000000000000000000" pitchFamily="2" charset="2"/>
              <a:buChar char="Ø"/>
            </a:pPr>
            <a:r>
              <a:rPr lang="en-US" sz="1600" b="0" i="0" dirty="0">
                <a:effectLst/>
              </a:rPr>
              <a:t>Variables are symbolic names used to store and manage data in programs.</a:t>
            </a:r>
          </a:p>
          <a:p>
            <a:pPr>
              <a:buFont typeface="Wingdings" panose="05000000000000000000" pitchFamily="2" charset="2"/>
              <a:buChar char="Ø"/>
            </a:pPr>
            <a:r>
              <a:rPr lang="en-US" sz="1600" b="0" i="0" dirty="0">
                <a:effectLst/>
              </a:rPr>
              <a:t>They provide a way to work with values dynamically.</a:t>
            </a:r>
          </a:p>
          <a:p>
            <a:pPr marL="0" indent="0">
              <a:buNone/>
            </a:pPr>
            <a:endParaRPr lang="en-US" sz="1600" dirty="0"/>
          </a:p>
          <a:p>
            <a:pPr marL="0" marR="0" lvl="0" indent="0"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effectLst/>
              </a:rPr>
              <a:t>Variable Declaration:</a:t>
            </a:r>
            <a:endParaRPr kumimoji="0" lang="en-US" altLang="en-US" sz="16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400" b="0" i="0" u="none" strike="noStrike" cap="none" normalizeH="0" baseline="0" dirty="0">
                <a:ln>
                  <a:noFill/>
                </a:ln>
                <a:effectLst/>
              </a:rPr>
              <a:t>Defining a variable's type and name using syntax: </a:t>
            </a:r>
            <a:r>
              <a:rPr kumimoji="0" lang="en-US" altLang="en-US" sz="1400" b="1" i="0" u="none" strike="noStrike" cap="none" normalizeH="0" baseline="0" dirty="0" err="1">
                <a:ln>
                  <a:noFill/>
                </a:ln>
                <a:effectLst/>
              </a:rPr>
              <a:t>data_type</a:t>
            </a:r>
            <a:r>
              <a:rPr kumimoji="0" lang="en-US" altLang="en-US" sz="1400" b="1" i="0" u="none" strike="noStrike" cap="none" normalizeH="0" baseline="0" dirty="0">
                <a:ln>
                  <a:noFill/>
                </a:ln>
                <a:effectLst/>
              </a:rPr>
              <a:t> </a:t>
            </a:r>
            <a:r>
              <a:rPr kumimoji="0" lang="en-US" altLang="en-US" sz="1400" b="1" i="0" u="none" strike="noStrike" cap="none" normalizeH="0" baseline="0" dirty="0" err="1">
                <a:ln>
                  <a:noFill/>
                </a:ln>
                <a:effectLst/>
              </a:rPr>
              <a:t>variable_name</a:t>
            </a:r>
            <a:r>
              <a:rPr kumimoji="0" lang="en-US" altLang="en-US" sz="1400" b="1" i="0" u="none" strike="noStrike" cap="none" normalizeH="0" baseline="0" dirty="0">
                <a:ln>
                  <a:noFill/>
                </a:ln>
                <a:effectLst/>
              </a:rPr>
              <a:t>;</a:t>
            </a: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600" b="0" i="0" u="none" strike="noStrike" cap="none" normalizeH="0" baseline="0" dirty="0">
                <a:ln>
                  <a:noFill/>
                </a:ln>
                <a:effectLst/>
              </a:rPr>
              <a:t>Example: </a:t>
            </a:r>
            <a:r>
              <a:rPr kumimoji="0" lang="en-US" altLang="en-US" sz="1600" b="1" i="0" u="none" strike="noStrike" cap="none" normalizeH="0" baseline="0" dirty="0" err="1">
                <a:ln>
                  <a:noFill/>
                </a:ln>
                <a:effectLst/>
              </a:rPr>
              <a:t>int</a:t>
            </a:r>
            <a:r>
              <a:rPr kumimoji="0" lang="en-US" altLang="en-US" sz="1600" b="1" i="0" u="none" strike="noStrike" cap="none" normalizeH="0" baseline="0" dirty="0">
                <a:ln>
                  <a:noFill/>
                </a:ln>
                <a:effectLst/>
              </a:rPr>
              <a:t> age;</a:t>
            </a:r>
          </a:p>
          <a:p>
            <a:pPr marL="0" marR="0" lvl="0" indent="0" defTabSz="914400" rtl="0" eaLnBrk="0" fontAlgn="base" latinLnBrk="0" hangingPunct="0">
              <a:spcBef>
                <a:spcPct val="0"/>
              </a:spcBef>
              <a:spcAft>
                <a:spcPct val="0"/>
              </a:spcAft>
              <a:buClrTx/>
              <a:buSzTx/>
              <a:buFontTx/>
              <a:buChar char="•"/>
              <a:tabLst/>
            </a:pPr>
            <a:endParaRPr lang="en-US" altLang="en-US" sz="1600" b="1" dirty="0"/>
          </a:p>
          <a:p>
            <a:pPr marL="0" marR="0" lvl="0" indent="0"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effectLst/>
              </a:rPr>
              <a:t>Variable Initialization:</a:t>
            </a:r>
            <a:endParaRPr kumimoji="0" lang="en-US" altLang="en-US" sz="14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400" b="0" i="0" u="none" strike="noStrike" cap="none" normalizeH="0" baseline="0" dirty="0">
                <a:ln>
                  <a:noFill/>
                </a:ln>
                <a:effectLst/>
              </a:rPr>
              <a:t>Assigning an initial value to a declared variable: </a:t>
            </a:r>
            <a:r>
              <a:rPr kumimoji="0" lang="en-US" altLang="en-US" sz="1400" b="1" i="0" u="none" strike="noStrike" cap="none" normalizeH="0" baseline="0" dirty="0">
                <a:ln>
                  <a:noFill/>
                </a:ln>
                <a:effectLst/>
              </a:rPr>
              <a:t>variable_name = value;</a:t>
            </a: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600" b="0" i="0" u="none" strike="noStrike" cap="none" normalizeH="0" baseline="0" dirty="0">
                <a:ln>
                  <a:noFill/>
                </a:ln>
                <a:effectLst/>
              </a:rPr>
              <a:t>Example: </a:t>
            </a:r>
            <a:r>
              <a:rPr kumimoji="0" lang="en-US" altLang="en-US" sz="1600" b="1" i="0" u="none" strike="noStrike" cap="none" normalizeH="0" baseline="0" dirty="0">
                <a:ln>
                  <a:noFill/>
                </a:ln>
                <a:effectLst/>
              </a:rPr>
              <a:t>age = 25;</a:t>
            </a:r>
          </a:p>
          <a:p>
            <a:pPr marL="0" marR="0" lvl="0" indent="0" defTabSz="914400" rtl="0" eaLnBrk="0" fontAlgn="base" latinLnBrk="0" hangingPunct="0">
              <a:spcBef>
                <a:spcPct val="0"/>
              </a:spcBef>
              <a:spcAft>
                <a:spcPct val="0"/>
              </a:spcAft>
              <a:buClrTx/>
              <a:buSzTx/>
              <a:buNone/>
              <a:tabLst/>
            </a:pPr>
            <a:endParaRPr lang="en-US" altLang="en-US" sz="1600" b="1" dirty="0"/>
          </a:p>
          <a:p>
            <a:pPr marL="0" indent="0">
              <a:buNone/>
            </a:pPr>
            <a:r>
              <a:rPr lang="en-US" sz="1600" b="1" i="0" dirty="0">
                <a:effectLst/>
              </a:rPr>
              <a:t>Naming Conventions:</a:t>
            </a:r>
            <a:endParaRPr lang="en-US" sz="1600" b="0" i="0" dirty="0">
              <a:effectLst/>
            </a:endParaRPr>
          </a:p>
          <a:p>
            <a:pPr lvl="1">
              <a:buFont typeface="Wingdings" panose="05000000000000000000" pitchFamily="2" charset="2"/>
              <a:buChar char="Ø"/>
            </a:pPr>
            <a:r>
              <a:rPr lang="en-US" sz="1400" b="0" i="0" dirty="0">
                <a:effectLst/>
              </a:rPr>
              <a:t>Use meaningful and descriptive names.</a:t>
            </a:r>
          </a:p>
          <a:p>
            <a:pPr lvl="1">
              <a:buFont typeface="Wingdings" panose="05000000000000000000" pitchFamily="2" charset="2"/>
              <a:buChar char="Ø"/>
            </a:pPr>
            <a:r>
              <a:rPr lang="en-US" sz="1400" b="0" i="0" dirty="0">
                <a:effectLst/>
              </a:rPr>
              <a:t>Start with a letter or underscore, followed by letters, digits, or underscores.</a:t>
            </a:r>
          </a:p>
          <a:p>
            <a:pPr lvl="1">
              <a:buFont typeface="Wingdings" panose="05000000000000000000" pitchFamily="2" charset="2"/>
              <a:buChar char="Ø"/>
            </a:pPr>
            <a:r>
              <a:rPr lang="en-US" sz="1400" b="0" i="0" dirty="0">
                <a:effectLst/>
              </a:rPr>
              <a:t>Avoid using Java reserved keywords.</a:t>
            </a:r>
          </a:p>
          <a:p>
            <a:pPr lvl="1">
              <a:buFont typeface="Wingdings" panose="05000000000000000000" pitchFamily="2" charset="2"/>
              <a:buChar char="Ø"/>
            </a:pPr>
            <a:r>
              <a:rPr lang="en-US" sz="1400" b="0" i="0" dirty="0">
                <a:effectLst/>
              </a:rPr>
              <a:t>Follow </a:t>
            </a:r>
            <a:r>
              <a:rPr lang="en-US" sz="1400" dirty="0" err="1"/>
              <a:t>C</a:t>
            </a:r>
            <a:r>
              <a:rPr lang="en-US" sz="1400" b="0" i="0" dirty="0" err="1">
                <a:effectLst/>
              </a:rPr>
              <a:t>amelCase</a:t>
            </a:r>
            <a:r>
              <a:rPr lang="en-US" sz="1400" b="0" i="0" dirty="0">
                <a:effectLst/>
              </a:rPr>
              <a:t> for multi-word variable names.</a:t>
            </a:r>
          </a:p>
          <a:p>
            <a:pPr marL="0" marR="0" lvl="0" indent="0" defTabSz="914400" rtl="0" eaLnBrk="0" fontAlgn="base" latinLnBrk="0" hangingPunct="0">
              <a:spcBef>
                <a:spcPct val="0"/>
              </a:spcBef>
              <a:spcAft>
                <a:spcPct val="0"/>
              </a:spcAft>
              <a:buClrTx/>
              <a:buSzTx/>
              <a:buFontTx/>
              <a:buChar char="•"/>
              <a:tabLst/>
            </a:pPr>
            <a:endParaRPr kumimoji="0" lang="en-US" altLang="en-US" sz="1400" b="0" i="0" u="none" strike="noStrike" cap="none" normalizeH="0" baseline="0" dirty="0">
              <a:ln>
                <a:noFill/>
              </a:ln>
              <a:effectLst/>
              <a:latin typeface="Söhne"/>
            </a:endParaRPr>
          </a:p>
          <a:p>
            <a:pPr marL="0" marR="0" lvl="0" indent="0" defTabSz="914400" rtl="0" eaLnBrk="0" fontAlgn="base" latinLnBrk="0" hangingPunct="0">
              <a:spcBef>
                <a:spcPct val="0"/>
              </a:spcBef>
              <a:spcAft>
                <a:spcPct val="0"/>
              </a:spcAft>
              <a:buClrTx/>
              <a:buSzTx/>
              <a:buFontTx/>
              <a:buChar char="•"/>
              <a:tabLst/>
            </a:pPr>
            <a:endParaRPr kumimoji="0" lang="en-US" altLang="en-US" sz="1400" i="0" u="none" strike="noStrike" cap="none" normalizeH="0" baseline="0" dirty="0">
              <a:ln>
                <a:noFill/>
              </a:ln>
              <a:effectLst/>
              <a:latin typeface="Söhne"/>
            </a:endParaRPr>
          </a:p>
          <a:p>
            <a:pPr>
              <a:buFont typeface="Arial" panose="020B0604020202020204" pitchFamily="34" charset="0"/>
              <a:buChar char="•"/>
            </a:pPr>
            <a:endParaRPr lang="en-US" sz="1400" b="0" i="0" dirty="0">
              <a:effectLst/>
              <a:latin typeface="Söhne"/>
            </a:endParaRPr>
          </a:p>
          <a:p>
            <a:endParaRPr lang="en-IN" sz="1400" dirty="0"/>
          </a:p>
        </p:txBody>
      </p:sp>
    </p:spTree>
    <p:extLst>
      <p:ext uri="{BB962C8B-B14F-4D97-AF65-F5344CB8AC3E}">
        <p14:creationId xmlns:p14="http://schemas.microsoft.com/office/powerpoint/2010/main" val="7347919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1018</TotalTime>
  <Words>2223</Words>
  <Application>Microsoft Office PowerPoint</Application>
  <PresentationFormat>Widescreen</PresentationFormat>
  <Paragraphs>353</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Söhne</vt:lpstr>
      <vt:lpstr>Wingdings</vt:lpstr>
      <vt:lpstr>Retrospect</vt:lpstr>
      <vt:lpstr>Java Programming Essentials: A Comprehensive Journey into Core Java and Beyond</vt:lpstr>
      <vt:lpstr>Day 1</vt:lpstr>
      <vt:lpstr>Day 1: Agenda</vt:lpstr>
      <vt:lpstr>Features of Java</vt:lpstr>
      <vt:lpstr> Application Areas </vt:lpstr>
      <vt:lpstr>Dev Setups</vt:lpstr>
      <vt:lpstr>Structure of a Java Program</vt:lpstr>
      <vt:lpstr>Java Program Example</vt:lpstr>
      <vt:lpstr>Introduction to Variables</vt:lpstr>
      <vt:lpstr>Data Types</vt:lpstr>
      <vt:lpstr>Datatypes Hands-On</vt:lpstr>
      <vt:lpstr>Operators in Java</vt:lpstr>
      <vt:lpstr>Operators in Java</vt:lpstr>
      <vt:lpstr>Operators in Java</vt:lpstr>
      <vt:lpstr>Operators in Java</vt:lpstr>
      <vt:lpstr>Operators Hands-on</vt:lpstr>
      <vt:lpstr>Control Flow Statements</vt:lpstr>
      <vt:lpstr>Control Flow in Code</vt:lpstr>
      <vt:lpstr>Loops</vt:lpstr>
      <vt:lpstr>Break and Continue Statements</vt:lpstr>
      <vt:lpstr>Nested Loops</vt:lpstr>
      <vt:lpstr>Control-flow Statements Hands-on</vt:lpstr>
      <vt:lpstr>JDK vs JRE vs JVM</vt:lpstr>
      <vt:lpstr>Day 1 Hands-on</vt:lpstr>
      <vt:lpstr>Hands-on</vt:lpstr>
      <vt:lpstr>Links for Local Setup</vt:lpstr>
      <vt:lpstr>Interview Questions</vt:lpstr>
      <vt:lpstr>JDK Setup</vt:lpstr>
      <vt:lpstr>Data Types</vt:lpstr>
      <vt:lpstr>Control Flow Statements</vt:lpstr>
      <vt:lpstr>Assignments</vt:lpstr>
      <vt:lpstr>Assignments</vt:lpstr>
      <vt:lpstr>Tasks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109</cp:revision>
  <dcterms:created xsi:type="dcterms:W3CDTF">2023-08-03T13:19:55Z</dcterms:created>
  <dcterms:modified xsi:type="dcterms:W3CDTF">2023-08-07T19:17:41Z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