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9" r:id="rId2"/>
    <p:sldId id="258" r:id="rId3"/>
    <p:sldId id="261" r:id="rId4"/>
    <p:sldId id="260" r:id="rId5"/>
    <p:sldId id="264" r:id="rId6"/>
    <p:sldId id="262" r:id="rId7"/>
    <p:sldId id="263" r:id="rId8"/>
    <p:sldId id="265" r:id="rId9"/>
    <p:sldId id="266" r:id="rId10"/>
    <p:sldId id="267" r:id="rId11"/>
    <p:sldId id="271" r:id="rId12"/>
    <p:sldId id="268" r:id="rId13"/>
    <p:sldId id="272" r:id="rId14"/>
    <p:sldId id="269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8" r:id="rId27"/>
    <p:sldId id="289" r:id="rId28"/>
    <p:sldId id="388" r:id="rId29"/>
    <p:sldId id="290" r:id="rId30"/>
    <p:sldId id="291" r:id="rId31"/>
    <p:sldId id="292" r:id="rId32"/>
    <p:sldId id="301" r:id="rId33"/>
    <p:sldId id="293" r:id="rId34"/>
    <p:sldId id="300" r:id="rId35"/>
    <p:sldId id="295" r:id="rId36"/>
    <p:sldId id="296" r:id="rId37"/>
    <p:sldId id="297" r:id="rId38"/>
    <p:sldId id="29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56DD1-CEE5-4C2C-872F-D2C86C74A346}" v="190" dt="2023-08-03T19:38:00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131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13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Mahadevu" userId="1c176bdd-a50d-403e-9444-f58f413c839b" providerId="ADAL" clId="{BD856DD1-CEE5-4C2C-872F-D2C86C74A346}"/>
    <pc:docChg chg="undo redo custSel addSld delSld modSld sldOrd modMainMaster">
      <pc:chgData name="Hema Mahadevu" userId="1c176bdd-a50d-403e-9444-f58f413c839b" providerId="ADAL" clId="{BD856DD1-CEE5-4C2C-872F-D2C86C74A346}" dt="2023-08-03T19:43:05.643" v="2365" actId="26606"/>
      <pc:docMkLst>
        <pc:docMk/>
      </pc:docMkLst>
      <pc:sldChg chg="addSp delSp modSp mod ord setBg">
        <pc:chgData name="Hema Mahadevu" userId="1c176bdd-a50d-403e-9444-f58f413c839b" providerId="ADAL" clId="{BD856DD1-CEE5-4C2C-872F-D2C86C74A346}" dt="2023-08-03T18:46:03.062" v="1950"/>
        <pc:sldMkLst>
          <pc:docMk/>
          <pc:sldMk cId="2689089790" sldId="258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2689089790" sldId="258"/>
            <ac:spMk id="2" creationId="{9D6A748D-BEEC-43A4-BFF3-B31C0275A5D9}"/>
          </ac:spMkLst>
        </pc:spChg>
        <pc:spChg chg="add del mod">
          <ac:chgData name="Hema Mahadevu" userId="1c176bdd-a50d-403e-9444-f58f413c839b" providerId="ADAL" clId="{BD856DD1-CEE5-4C2C-872F-D2C86C74A346}" dt="2023-08-03T18:34:49.630" v="1855" actId="26606"/>
          <ac:spMkLst>
            <pc:docMk/>
            <pc:sldMk cId="2689089790" sldId="258"/>
            <ac:spMk id="5" creationId="{392B5FC7-D1EC-CCA8-D36C-4FD8319E36A0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0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34:40.031" v="1848" actId="26606"/>
          <ac:spMkLst>
            <pc:docMk/>
            <pc:sldMk cId="2689089790" sldId="258"/>
            <ac:spMk id="1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2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34:40.031" v="1848" actId="26606"/>
          <ac:spMkLst>
            <pc:docMk/>
            <pc:sldMk cId="2689089790" sldId="258"/>
            <ac:spMk id="13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4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8:34:40.031" v="1848" actId="26606"/>
          <ac:spMkLst>
            <pc:docMk/>
            <pc:sldMk cId="2689089790" sldId="258"/>
            <ac:spMk id="1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34:42.151" v="1850" actId="26606"/>
          <ac:spMkLst>
            <pc:docMk/>
            <pc:sldMk cId="2689089790" sldId="258"/>
            <ac:spMk id="17" creationId="{392B5FC7-D1EC-CCA8-D36C-4FD8319E36A0}"/>
          </ac:spMkLst>
        </pc:spChg>
        <pc:spChg chg="add del">
          <ac:chgData name="Hema Mahadevu" userId="1c176bdd-a50d-403e-9444-f58f413c839b" providerId="ADAL" clId="{BD856DD1-CEE5-4C2C-872F-D2C86C74A346}" dt="2023-08-03T18:34:43.139" v="1852" actId="26606"/>
          <ac:spMkLst>
            <pc:docMk/>
            <pc:sldMk cId="2689089790" sldId="258"/>
            <ac:spMk id="1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34:43.139" v="1852" actId="26606"/>
          <ac:spMkLst>
            <pc:docMk/>
            <pc:sldMk cId="2689089790" sldId="258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34:43.139" v="1852" actId="26606"/>
          <ac:spMkLst>
            <pc:docMk/>
            <pc:sldMk cId="2689089790" sldId="258"/>
            <ac:spMk id="21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34:49.611" v="1854" actId="26606"/>
          <ac:spMkLst>
            <pc:docMk/>
            <pc:sldMk cId="2689089790" sldId="258"/>
            <ac:spMk id="24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34:49.611" v="1854" actId="26606"/>
          <ac:spMkLst>
            <pc:docMk/>
            <pc:sldMk cId="2689089790" sldId="258"/>
            <ac:spMk id="25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34:49.611" v="1854" actId="26606"/>
          <ac:spMkLst>
            <pc:docMk/>
            <pc:sldMk cId="2689089790" sldId="258"/>
            <ac:spMk id="26" creationId="{B7AF614F-5BC3-4086-99F5-B87C5847A071}"/>
          </ac:spMkLst>
        </pc:spChg>
        <pc:graphicFrameChg chg="del mod">
          <ac:chgData name="Hema Mahadevu" userId="1c176bdd-a50d-403e-9444-f58f413c839b" providerId="ADAL" clId="{BD856DD1-CEE5-4C2C-872F-D2C86C74A346}" dt="2023-08-03T13:21:16.453" v="3" actId="478"/>
          <ac:graphicFrameMkLst>
            <pc:docMk/>
            <pc:sldMk cId="2689089790" sldId="258"/>
            <ac:graphicFrameMk id="4" creationId="{AED04DAF-1E3F-4397-8834-E64118E9B2C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34:40.031" v="1848" actId="26606"/>
          <ac:graphicFrameMkLst>
            <pc:docMk/>
            <pc:sldMk cId="2689089790" sldId="258"/>
            <ac:graphicFrameMk id="7" creationId="{4B76936D-826C-AD26-8612-F17DC29D986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34:43.139" v="1852" actId="26606"/>
          <ac:graphicFrameMkLst>
            <pc:docMk/>
            <pc:sldMk cId="2689089790" sldId="258"/>
            <ac:graphicFrameMk id="22" creationId="{4B76936D-826C-AD26-8612-F17DC29D986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34:49.611" v="1854" actId="26606"/>
          <ac:graphicFrameMkLst>
            <pc:docMk/>
            <pc:sldMk cId="2689089790" sldId="258"/>
            <ac:graphicFrameMk id="27" creationId="{0D29340A-4D89-6C66-C03F-6E60952706CE}"/>
          </ac:graphicFrameMkLst>
        </pc:graphicFrameChg>
        <pc:graphicFrameChg chg="add mod">
          <ac:chgData name="Hema Mahadevu" userId="1c176bdd-a50d-403e-9444-f58f413c839b" providerId="ADAL" clId="{BD856DD1-CEE5-4C2C-872F-D2C86C74A346}" dt="2023-08-03T18:46:03.062" v="1950"/>
          <ac:graphicFrameMkLst>
            <pc:docMk/>
            <pc:sldMk cId="2689089790" sldId="258"/>
            <ac:graphicFrameMk id="29" creationId="{6843044C-FE8F-B983-E0D5-DA3A8583BEB2}"/>
          </ac:graphicFrameMkLst>
        </pc:graphicFrameChg>
      </pc:sldChg>
      <pc:sldChg chg="addSp delSp modSp mod setBg delDesignElem">
        <pc:chgData name="Hema Mahadevu" userId="1c176bdd-a50d-403e-9444-f58f413c839b" providerId="ADAL" clId="{BD856DD1-CEE5-4C2C-872F-D2C86C74A346}" dt="2023-08-03T18:51:41.215" v="2000" actId="14100"/>
        <pc:sldMkLst>
          <pc:docMk/>
          <pc:sldMk cId="633738316" sldId="259"/>
        </pc:sldMkLst>
        <pc:spChg chg="mod">
          <ac:chgData name="Hema Mahadevu" userId="1c176bdd-a50d-403e-9444-f58f413c839b" providerId="ADAL" clId="{BD856DD1-CEE5-4C2C-872F-D2C86C74A346}" dt="2023-08-03T18:51:41.215" v="2000" actId="14100"/>
          <ac:spMkLst>
            <pc:docMk/>
            <pc:sldMk cId="633738316" sldId="259"/>
            <ac:spMk id="2" creationId="{0D1F047C-C727-42A7-85C5-68C5AA1B1A93}"/>
          </ac:spMkLst>
        </pc:spChg>
        <pc:spChg chg="mod">
          <ac:chgData name="Hema Mahadevu" userId="1c176bdd-a50d-403e-9444-f58f413c839b" providerId="ADAL" clId="{BD856DD1-CEE5-4C2C-872F-D2C86C74A346}" dt="2023-08-03T18:51:26.382" v="1997" actId="26606"/>
          <ac:spMkLst>
            <pc:docMk/>
            <pc:sldMk cId="633738316" sldId="259"/>
            <ac:spMk id="3" creationId="{DB93FB3F-A8D4-46D3-A1C6-C79C64563729}"/>
          </ac:spMkLst>
        </pc:spChg>
        <pc:spChg chg="add del">
          <ac:chgData name="Hema Mahadevu" userId="1c176bdd-a50d-403e-9444-f58f413c839b" providerId="ADAL" clId="{BD856DD1-CEE5-4C2C-872F-D2C86C74A346}" dt="2023-08-03T18:51:19.393" v="1991" actId="26606"/>
          <ac:spMkLst>
            <pc:docMk/>
            <pc:sldMk cId="633738316" sldId="259"/>
            <ac:spMk id="7" creationId="{F452A527-3631-41ED-858D-3777A7D1496A}"/>
          </ac:spMkLst>
        </pc:spChg>
        <pc:spChg chg="add del">
          <ac:chgData name="Hema Mahadevu" userId="1c176bdd-a50d-403e-9444-f58f413c839b" providerId="ADAL" clId="{BD856DD1-CEE5-4C2C-872F-D2C86C74A346}" dt="2023-08-03T18:51:19.393" v="1991" actId="26606"/>
          <ac:spMkLst>
            <pc:docMk/>
            <pc:sldMk cId="633738316" sldId="259"/>
            <ac:spMk id="9" creationId="{F85B92BC-678C-4E14-97E6-3227DEF86371}"/>
          </ac:spMkLst>
        </pc:spChg>
        <pc:spChg chg="add del">
          <ac:chgData name="Hema Mahadevu" userId="1c176bdd-a50d-403e-9444-f58f413c839b" providerId="ADAL" clId="{BD856DD1-CEE5-4C2C-872F-D2C86C74A346}" dt="2023-08-03T16:12:25.254" v="260" actId="26606"/>
          <ac:spMkLst>
            <pc:docMk/>
            <pc:sldMk cId="633738316" sldId="259"/>
            <ac:spMk id="10" creationId="{9B7AD9F6-8CE7-4299-8FC6-328F4DCD3FF9}"/>
          </ac:spMkLst>
        </pc:spChg>
        <pc:spChg chg="add del">
          <ac:chgData name="Hema Mahadevu" userId="1c176bdd-a50d-403e-9444-f58f413c839b" providerId="ADAL" clId="{BD856DD1-CEE5-4C2C-872F-D2C86C74A346}" dt="2023-08-03T16:12:25.254" v="260" actId="26606"/>
          <ac:spMkLst>
            <pc:docMk/>
            <pc:sldMk cId="633738316" sldId="259"/>
            <ac:spMk id="12" creationId="{F49775AF-8896-43EE-92C6-83497D6DC56F}"/>
          </ac:spMkLst>
        </pc:spChg>
        <pc:spChg chg="add del">
          <ac:chgData name="Hema Mahadevu" userId="1c176bdd-a50d-403e-9444-f58f413c839b" providerId="ADAL" clId="{BD856DD1-CEE5-4C2C-872F-D2C86C74A346}" dt="2023-08-03T16:12:26.702" v="262" actId="26606"/>
          <ac:spMkLst>
            <pc:docMk/>
            <pc:sldMk cId="633738316" sldId="259"/>
            <ac:spMk id="14" creationId="{C1DD1A8A-57D5-4A81-AD04-532B043C5611}"/>
          </ac:spMkLst>
        </pc:spChg>
        <pc:spChg chg="add del">
          <ac:chgData name="Hema Mahadevu" userId="1c176bdd-a50d-403e-9444-f58f413c839b" providerId="ADAL" clId="{BD856DD1-CEE5-4C2C-872F-D2C86C74A346}" dt="2023-08-03T16:12:26.702" v="262" actId="26606"/>
          <ac:spMkLst>
            <pc:docMk/>
            <pc:sldMk cId="633738316" sldId="259"/>
            <ac:spMk id="15" creationId="{007891EC-4501-44ED-A8C8-B11B6DB767AB}"/>
          </ac:spMkLst>
        </pc:spChg>
        <pc:spChg chg="add del">
          <ac:chgData name="Hema Mahadevu" userId="1c176bdd-a50d-403e-9444-f58f413c839b" providerId="ADAL" clId="{BD856DD1-CEE5-4C2C-872F-D2C86C74A346}" dt="2023-08-03T18:51:19.393" v="1991" actId="26606"/>
          <ac:spMkLst>
            <pc:docMk/>
            <pc:sldMk cId="633738316" sldId="259"/>
            <ac:spMk id="16" creationId="{D2644120-A6B9-4D5C-8A60-E2F4CC220E77}"/>
          </ac:spMkLst>
        </pc:spChg>
        <pc:spChg chg="add del">
          <ac:chgData name="Hema Mahadevu" userId="1c176bdd-a50d-403e-9444-f58f413c839b" providerId="ADAL" clId="{BD856DD1-CEE5-4C2C-872F-D2C86C74A346}" dt="2023-08-03T18:33:24.510" v="1839"/>
          <ac:spMkLst>
            <pc:docMk/>
            <pc:sldMk cId="633738316" sldId="259"/>
            <ac:spMk id="17" creationId="{9B7AD9F6-8CE7-4299-8FC6-328F4DCD3FF9}"/>
          </ac:spMkLst>
        </pc:spChg>
        <pc:spChg chg="add del">
          <ac:chgData name="Hema Mahadevu" userId="1c176bdd-a50d-403e-9444-f58f413c839b" providerId="ADAL" clId="{BD856DD1-CEE5-4C2C-872F-D2C86C74A346}" dt="2023-08-03T18:33:24.510" v="1839"/>
          <ac:spMkLst>
            <pc:docMk/>
            <pc:sldMk cId="633738316" sldId="259"/>
            <ac:spMk id="18" creationId="{F49775AF-8896-43EE-92C6-83497D6DC56F}"/>
          </ac:spMkLst>
        </pc:spChg>
        <pc:spChg chg="add del">
          <ac:chgData name="Hema Mahadevu" userId="1c176bdd-a50d-403e-9444-f58f413c839b" providerId="ADAL" clId="{BD856DD1-CEE5-4C2C-872F-D2C86C74A346}" dt="2023-08-03T18:51:21.469" v="1993" actId="26606"/>
          <ac:spMkLst>
            <pc:docMk/>
            <pc:sldMk cId="633738316" sldId="259"/>
            <ac:spMk id="19" creationId="{A9286AD2-18A9-4868-A4E3-7A2097A20810}"/>
          </ac:spMkLst>
        </pc:spChg>
        <pc:spChg chg="add del">
          <ac:chgData name="Hema Mahadevu" userId="1c176bdd-a50d-403e-9444-f58f413c839b" providerId="ADAL" clId="{BD856DD1-CEE5-4C2C-872F-D2C86C74A346}" dt="2023-08-03T18:51:25.221" v="1995" actId="26606"/>
          <ac:spMkLst>
            <pc:docMk/>
            <pc:sldMk cId="633738316" sldId="259"/>
            <ac:spMk id="22" creationId="{AE220058-3FCE-496E-ADF2-D8A6961F39F6}"/>
          </ac:spMkLst>
        </pc:spChg>
        <pc:spChg chg="add del">
          <ac:chgData name="Hema Mahadevu" userId="1c176bdd-a50d-403e-9444-f58f413c839b" providerId="ADAL" clId="{BD856DD1-CEE5-4C2C-872F-D2C86C74A346}" dt="2023-08-03T18:51:25.221" v="1995" actId="26606"/>
          <ac:spMkLst>
            <pc:docMk/>
            <pc:sldMk cId="633738316" sldId="259"/>
            <ac:spMk id="24" creationId="{3E9C5090-7D25-41E3-A6D3-CCAEE505E785}"/>
          </ac:spMkLst>
        </pc:spChg>
        <pc:spChg chg="add del">
          <ac:chgData name="Hema Mahadevu" userId="1c176bdd-a50d-403e-9444-f58f413c839b" providerId="ADAL" clId="{BD856DD1-CEE5-4C2C-872F-D2C86C74A346}" dt="2023-08-03T18:51:25.221" v="1995" actId="26606"/>
          <ac:spMkLst>
            <pc:docMk/>
            <pc:sldMk cId="633738316" sldId="259"/>
            <ac:spMk id="25" creationId="{11BF8809-0DAC-41E5-A212-ACB4A01BE95B}"/>
          </ac:spMkLst>
        </pc:spChg>
        <pc:spChg chg="add del">
          <ac:chgData name="Hema Mahadevu" userId="1c176bdd-a50d-403e-9444-f58f413c839b" providerId="ADAL" clId="{BD856DD1-CEE5-4C2C-872F-D2C86C74A346}" dt="2023-08-03T18:51:26.382" v="1997" actId="26606"/>
          <ac:spMkLst>
            <pc:docMk/>
            <pc:sldMk cId="633738316" sldId="259"/>
            <ac:spMk id="27" creationId="{A9286AD2-18A9-4868-A4E3-7A2097A20810}"/>
          </ac:spMkLst>
        </pc:spChg>
        <pc:picChg chg="mod ord">
          <ac:chgData name="Hema Mahadevu" userId="1c176bdd-a50d-403e-9444-f58f413c839b" providerId="ADAL" clId="{BD856DD1-CEE5-4C2C-872F-D2C86C74A346}" dt="2023-08-03T18:51:26.382" v="1997" actId="26606"/>
          <ac:picMkLst>
            <pc:docMk/>
            <pc:sldMk cId="633738316" sldId="259"/>
            <ac:picMk id="5" creationId="{91BC5572-FC33-4C1C-8DEE-C2CF75A75641}"/>
          </ac:picMkLst>
        </pc:picChg>
        <pc:cxnChg chg="add del">
          <ac:chgData name="Hema Mahadevu" userId="1c176bdd-a50d-403e-9444-f58f413c839b" providerId="ADAL" clId="{BD856DD1-CEE5-4C2C-872F-D2C86C74A346}" dt="2023-08-03T18:51:19.393" v="1991" actId="26606"/>
          <ac:cxnSpMkLst>
            <pc:docMk/>
            <pc:sldMk cId="633738316" sldId="259"/>
            <ac:cxnSpMk id="8" creationId="{D28A9C89-B313-458F-9C85-515930A51A93}"/>
          </ac:cxnSpMkLst>
        </pc:cxnChg>
        <pc:cxnChg chg="add del">
          <ac:chgData name="Hema Mahadevu" userId="1c176bdd-a50d-403e-9444-f58f413c839b" providerId="ADAL" clId="{BD856DD1-CEE5-4C2C-872F-D2C86C74A346}" dt="2023-08-03T18:51:21.469" v="1993" actId="26606"/>
          <ac:cxnSpMkLst>
            <pc:docMk/>
            <pc:sldMk cId="633738316" sldId="259"/>
            <ac:cxnSpMk id="20" creationId="{E7A7CD63-7EC3-44F3-95D0-595C4019FF24}"/>
          </ac:cxnSpMkLst>
        </pc:cxnChg>
        <pc:cxnChg chg="add del">
          <ac:chgData name="Hema Mahadevu" userId="1c176bdd-a50d-403e-9444-f58f413c839b" providerId="ADAL" clId="{BD856DD1-CEE5-4C2C-872F-D2C86C74A346}" dt="2023-08-03T18:51:25.221" v="1995" actId="26606"/>
          <ac:cxnSpMkLst>
            <pc:docMk/>
            <pc:sldMk cId="633738316" sldId="259"/>
            <ac:cxnSpMk id="23" creationId="{E193F809-7E50-4AAD-8E26-878207931CB5}"/>
          </ac:cxnSpMkLst>
        </pc:cxnChg>
        <pc:cxnChg chg="add del">
          <ac:chgData name="Hema Mahadevu" userId="1c176bdd-a50d-403e-9444-f58f413c839b" providerId="ADAL" clId="{BD856DD1-CEE5-4C2C-872F-D2C86C74A346}" dt="2023-08-03T18:51:26.382" v="1997" actId="26606"/>
          <ac:cxnSpMkLst>
            <pc:docMk/>
            <pc:sldMk cId="633738316" sldId="259"/>
            <ac:cxnSpMk id="28" creationId="{E7A7CD63-7EC3-44F3-95D0-595C4019FF24}"/>
          </ac:cxnSpMkLst>
        </pc:cxnChg>
      </pc:sldChg>
      <pc:sldChg chg="addSp delSp modSp new mod ord setBg delDesignElem">
        <pc:chgData name="Hema Mahadevu" userId="1c176bdd-a50d-403e-9444-f58f413c839b" providerId="ADAL" clId="{BD856DD1-CEE5-4C2C-872F-D2C86C74A346}" dt="2023-08-03T19:28:50.107" v="2240" actId="26606"/>
        <pc:sldMkLst>
          <pc:docMk/>
          <pc:sldMk cId="1822955653" sldId="260"/>
        </pc:sldMkLst>
        <pc:spChg chg="mod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" creationId="{46BDFC86-08A1-0DF8-1467-58C7C8E8EB69}"/>
          </ac:spMkLst>
        </pc:spChg>
        <pc:spChg chg="del mod">
          <ac:chgData name="Hema Mahadevu" userId="1c176bdd-a50d-403e-9444-f58f413c839b" providerId="ADAL" clId="{BD856DD1-CEE5-4C2C-872F-D2C86C74A346}" dt="2023-08-03T18:40:46.419" v="1870" actId="26606"/>
          <ac:spMkLst>
            <pc:docMk/>
            <pc:sldMk cId="1822955653" sldId="260"/>
            <ac:spMk id="3" creationId="{4AABE2FA-1FA4-6EBB-EAF4-80A1343BB827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822955653" sldId="260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3:45.057" v="2090" actId="26606"/>
          <ac:spMkLst>
            <pc:docMk/>
            <pc:sldMk cId="1822955653" sldId="260"/>
            <ac:spMk id="10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822955653" sldId="260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3:45.057" v="2090" actId="26606"/>
          <ac:spMkLst>
            <pc:docMk/>
            <pc:sldMk cId="1822955653" sldId="260"/>
            <ac:spMk id="1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822955653" sldId="260"/>
            <ac:spMk id="1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3:45.057" v="2090" actId="26606"/>
          <ac:spMkLst>
            <pc:docMk/>
            <pc:sldMk cId="1822955653" sldId="260"/>
            <ac:spMk id="1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3:45.021" v="2089" actId="26606"/>
          <ac:spMkLst>
            <pc:docMk/>
            <pc:sldMk cId="1822955653" sldId="260"/>
            <ac:spMk id="1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3:45.021" v="2089" actId="26606"/>
          <ac:spMkLst>
            <pc:docMk/>
            <pc:sldMk cId="1822955653" sldId="260"/>
            <ac:spMk id="2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3:45.021" v="2089" actId="26606"/>
          <ac:spMkLst>
            <pc:docMk/>
            <pc:sldMk cId="1822955653" sldId="260"/>
            <ac:spMk id="2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5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6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8:50.107" v="2240" actId="26606"/>
          <ac:spMkLst>
            <pc:docMk/>
            <pc:sldMk cId="1822955653" sldId="260"/>
            <ac:spMk id="27" creationId="{B7AF614F-5BC3-4086-99F5-B87C5847A071}"/>
          </ac:spMkLst>
        </pc:spChg>
        <pc:graphicFrameChg chg="add mod modGraphic">
          <ac:chgData name="Hema Mahadevu" userId="1c176bdd-a50d-403e-9444-f58f413c839b" providerId="ADAL" clId="{BD856DD1-CEE5-4C2C-872F-D2C86C74A346}" dt="2023-08-03T19:28:50.107" v="2240" actId="26606"/>
          <ac:graphicFrameMkLst>
            <pc:docMk/>
            <pc:sldMk cId="1822955653" sldId="260"/>
            <ac:graphicFrameMk id="5" creationId="{9A7EA8C8-ACAD-7B83-C105-8C4DDA6D937C}"/>
          </ac:graphicFrameMkLst>
        </pc:graphicFrameChg>
      </pc:sldChg>
      <pc:sldChg chg="addSp delSp modSp new mod setBg delDesignElem">
        <pc:chgData name="Hema Mahadevu" userId="1c176bdd-a50d-403e-9444-f58f413c839b" providerId="ADAL" clId="{BD856DD1-CEE5-4C2C-872F-D2C86C74A346}" dt="2023-08-03T19:41:00.395" v="2356" actId="255"/>
        <pc:sldMkLst>
          <pc:docMk/>
          <pc:sldMk cId="1610653771" sldId="261"/>
        </pc:sldMkLst>
        <pc:spChg chg="mo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2" creationId="{878414C0-553E-78D5-2D2A-914D93AB2E92}"/>
          </ac:spMkLst>
        </pc:spChg>
        <pc:spChg chg="mod">
          <ac:chgData name="Hema Mahadevu" userId="1c176bdd-a50d-403e-9444-f58f413c839b" providerId="ADAL" clId="{BD856DD1-CEE5-4C2C-872F-D2C86C74A346}" dt="2023-08-03T19:41:00.395" v="2356" actId="255"/>
          <ac:spMkLst>
            <pc:docMk/>
            <pc:sldMk cId="1610653771" sldId="261"/>
            <ac:spMk id="3" creationId="{38C14EF9-FA1E-79D4-9DF5-A23BD6930C0C}"/>
          </ac:spMkLst>
        </pc:spChg>
        <pc:spChg chg="add del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5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6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7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8:35:23.043" v="1857" actId="26606"/>
          <ac:spMkLst>
            <pc:docMk/>
            <pc:sldMk cId="1610653771" sldId="261"/>
            <ac:spMk id="8" creationId="{35230A27-1553-42F8-99D7-829868E13715}"/>
          </ac:spMkLst>
        </pc:spChg>
        <pc:spChg chg="add del">
          <ac:chgData name="Hema Mahadevu" userId="1c176bdd-a50d-403e-9444-f58f413c839b" providerId="ADAL" clId="{BD856DD1-CEE5-4C2C-872F-D2C86C74A346}" dt="2023-08-03T19:03:22.375" v="2084" actId="26606"/>
          <ac:spMkLst>
            <pc:docMk/>
            <pc:sldMk cId="1610653771" sldId="261"/>
            <ac:spMk id="9" creationId="{C33BF9DD-8A45-4EEE-B231-0A14D322E5F9}"/>
          </ac:spMkLst>
        </pc:spChg>
        <pc:spChg chg="add del">
          <ac:chgData name="Hema Mahadevu" userId="1c176bdd-a50d-403e-9444-f58f413c839b" providerId="ADAL" clId="{BD856DD1-CEE5-4C2C-872F-D2C86C74A346}" dt="2023-08-03T18:35:23.043" v="1857" actId="26606"/>
          <ac:spMkLst>
            <pc:docMk/>
            <pc:sldMk cId="1610653771" sldId="261"/>
            <ac:spMk id="10" creationId="{A772232D-B4D6-429F-B3D1-2D9891B85E08}"/>
          </ac:spMkLst>
        </pc:spChg>
        <pc:spChg chg="add del">
          <ac:chgData name="Hema Mahadevu" userId="1c176bdd-a50d-403e-9444-f58f413c839b" providerId="ADAL" clId="{BD856DD1-CEE5-4C2C-872F-D2C86C74A346}" dt="2023-08-03T18:35:24.777" v="1859" actId="26606"/>
          <ac:spMkLst>
            <pc:docMk/>
            <pc:sldMk cId="1610653771" sldId="261"/>
            <ac:spMk id="14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35:24.777" v="1859" actId="26606"/>
          <ac:spMkLst>
            <pc:docMk/>
            <pc:sldMk cId="1610653771" sldId="261"/>
            <ac:spMk id="15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35:24.777" v="1859" actId="26606"/>
          <ac:spMkLst>
            <pc:docMk/>
            <pc:sldMk cId="1610653771" sldId="261"/>
            <ac:spMk id="16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3:22.375" v="2084" actId="26606"/>
          <ac:spMkLst>
            <pc:docMk/>
            <pc:sldMk cId="1610653771" sldId="261"/>
            <ac:spMk id="17" creationId="{D5FBCAC9-BD8B-4F3B-AD74-EF37D4211349}"/>
          </ac:spMkLst>
        </pc:spChg>
        <pc:spChg chg="add del">
          <ac:chgData name="Hema Mahadevu" userId="1c176bdd-a50d-403e-9444-f58f413c839b" providerId="ADAL" clId="{BD856DD1-CEE5-4C2C-872F-D2C86C74A346}" dt="2023-08-03T18:35:32.175" v="1861" actId="26606"/>
          <ac:spMkLst>
            <pc:docMk/>
            <pc:sldMk cId="1610653771" sldId="261"/>
            <ac:spMk id="18" creationId="{CECF0FC6-D57B-48B6-9036-F4FFD91A4B34}"/>
          </ac:spMkLst>
        </pc:spChg>
        <pc:spChg chg="add del">
          <ac:chgData name="Hema Mahadevu" userId="1c176bdd-a50d-403e-9444-f58f413c839b" providerId="ADAL" clId="{BD856DD1-CEE5-4C2C-872F-D2C86C74A346}" dt="2023-08-03T18:35:32.175" v="1861" actId="26606"/>
          <ac:spMkLst>
            <pc:docMk/>
            <pc:sldMk cId="1610653771" sldId="261"/>
            <ac:spMk id="19" creationId="{717A211C-5863-4303-AC3D-AEBFDF6D6A4C}"/>
          </ac:spMkLst>
        </pc:spChg>
        <pc:spChg chg="add del">
          <ac:chgData name="Hema Mahadevu" userId="1c176bdd-a50d-403e-9444-f58f413c839b" providerId="ADAL" clId="{BD856DD1-CEE5-4C2C-872F-D2C86C74A346}" dt="2023-08-03T18:35:32.175" v="1861" actId="26606"/>
          <ac:spMkLst>
            <pc:docMk/>
            <pc:sldMk cId="1610653771" sldId="261"/>
            <ac:spMk id="20" creationId="{087519CD-2FFF-42E3-BB0C-FEAA828BA5DB}"/>
          </ac:spMkLst>
        </pc:spChg>
        <pc:spChg chg="add del">
          <ac:chgData name="Hema Mahadevu" userId="1c176bdd-a50d-403e-9444-f58f413c839b" providerId="ADAL" clId="{BD856DD1-CEE5-4C2C-872F-D2C86C74A346}" dt="2023-08-03T19:03:22.375" v="2084" actId="26606"/>
          <ac:spMkLst>
            <pc:docMk/>
            <pc:sldMk cId="1610653771" sldId="261"/>
            <ac:spMk id="21" creationId="{9556C5A8-AD7E-4CE7-87BE-9EA3B5E1786F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610653771" sldId="261"/>
            <ac:spMk id="22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610653771" sldId="261"/>
            <ac:spMk id="23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1610653771" sldId="261"/>
            <ac:spMk id="24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3:32.774" v="2086" actId="26606"/>
          <ac:spMkLst>
            <pc:docMk/>
            <pc:sldMk cId="1610653771" sldId="261"/>
            <ac:spMk id="25" creationId="{52ABB703-2B0E-4C3B-B4A2-F3973548E561}"/>
          </ac:spMkLst>
        </pc:spChg>
        <pc:spChg chg="add del">
          <ac:chgData name="Hema Mahadevu" userId="1c176bdd-a50d-403e-9444-f58f413c839b" providerId="ADAL" clId="{BD856DD1-CEE5-4C2C-872F-D2C86C74A346}" dt="2023-08-03T19:03:32.774" v="2086" actId="26606"/>
          <ac:spMkLst>
            <pc:docMk/>
            <pc:sldMk cId="1610653771" sldId="261"/>
            <ac:spMk id="28" creationId="{E95DA498-D9A2-4DA9-B9DA-B3776E08CF7E}"/>
          </ac:spMkLst>
        </pc:spChg>
        <pc:spChg chg="add del">
          <ac:chgData name="Hema Mahadevu" userId="1c176bdd-a50d-403e-9444-f58f413c839b" providerId="ADAL" clId="{BD856DD1-CEE5-4C2C-872F-D2C86C74A346}" dt="2023-08-03T19:03:32.774" v="2086" actId="26606"/>
          <ac:spMkLst>
            <pc:docMk/>
            <pc:sldMk cId="1610653771" sldId="261"/>
            <ac:spMk id="29" creationId="{82A73093-4B9D-420D-B17E-52293703A1D4}"/>
          </ac:spMkLst>
        </pc:spChg>
        <pc:spChg chg="ad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31" creationId="{C33BF9DD-8A45-4EEE-B231-0A14D322E5F9}"/>
          </ac:spMkLst>
        </pc:spChg>
        <pc:spChg chg="ad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34" creationId="{D5FBCAC9-BD8B-4F3B-AD74-EF37D4211349}"/>
          </ac:spMkLst>
        </pc:spChg>
        <pc:spChg chg="add">
          <ac:chgData name="Hema Mahadevu" userId="1c176bdd-a50d-403e-9444-f58f413c839b" providerId="ADAL" clId="{BD856DD1-CEE5-4C2C-872F-D2C86C74A346}" dt="2023-08-03T19:03:32.783" v="2087" actId="26606"/>
          <ac:spMkLst>
            <pc:docMk/>
            <pc:sldMk cId="1610653771" sldId="261"/>
            <ac:spMk id="35" creationId="{9556C5A8-AD7E-4CE7-87BE-9EA3B5E1786F}"/>
          </ac:spMkLst>
        </pc:spChg>
        <pc:picChg chg="add del">
          <ac:chgData name="Hema Mahadevu" userId="1c176bdd-a50d-403e-9444-f58f413c839b" providerId="ADAL" clId="{BD856DD1-CEE5-4C2C-872F-D2C86C74A346}" dt="2023-08-03T19:03:22.375" v="2084" actId="26606"/>
          <ac:picMkLst>
            <pc:docMk/>
            <pc:sldMk cId="1610653771" sldId="261"/>
            <ac:picMk id="11" creationId="{165036D1-12F0-FEB1-41D8-F7C576041CD4}"/>
          </ac:picMkLst>
        </pc:picChg>
        <pc:picChg chg="add del">
          <ac:chgData name="Hema Mahadevu" userId="1c176bdd-a50d-403e-9444-f58f413c839b" providerId="ADAL" clId="{BD856DD1-CEE5-4C2C-872F-D2C86C74A346}" dt="2023-08-03T19:03:32.774" v="2086" actId="26606"/>
          <ac:picMkLst>
            <pc:docMk/>
            <pc:sldMk cId="1610653771" sldId="261"/>
            <ac:picMk id="26" creationId="{34DF33FB-AC5E-EED6-AABA-D89A45C9CD75}"/>
          </ac:picMkLst>
        </pc:picChg>
        <pc:picChg chg="add">
          <ac:chgData name="Hema Mahadevu" userId="1c176bdd-a50d-403e-9444-f58f413c839b" providerId="ADAL" clId="{BD856DD1-CEE5-4C2C-872F-D2C86C74A346}" dt="2023-08-03T19:03:32.783" v="2087" actId="26606"/>
          <ac:picMkLst>
            <pc:docMk/>
            <pc:sldMk cId="1610653771" sldId="261"/>
            <ac:picMk id="32" creationId="{165036D1-12F0-FEB1-41D8-F7C576041CD4}"/>
          </ac:picMkLst>
        </pc:picChg>
        <pc:cxnChg chg="add del">
          <ac:chgData name="Hema Mahadevu" userId="1c176bdd-a50d-403e-9444-f58f413c839b" providerId="ADAL" clId="{BD856DD1-CEE5-4C2C-872F-D2C86C74A346}" dt="2023-08-03T18:35:23.043" v="1857" actId="26606"/>
          <ac:cxnSpMkLst>
            <pc:docMk/>
            <pc:sldMk cId="1610653771" sldId="261"/>
            <ac:cxnSpMk id="12" creationId="{02CC3441-26B3-4381-B3DF-8AE3C288BC0D}"/>
          </ac:cxnSpMkLst>
        </pc:cxnChg>
        <pc:cxnChg chg="add del">
          <ac:chgData name="Hema Mahadevu" userId="1c176bdd-a50d-403e-9444-f58f413c839b" providerId="ADAL" clId="{BD856DD1-CEE5-4C2C-872F-D2C86C74A346}" dt="2023-08-03T19:03:22.375" v="2084" actId="26606"/>
          <ac:cxnSpMkLst>
            <pc:docMk/>
            <pc:sldMk cId="1610653771" sldId="261"/>
            <ac:cxnSpMk id="13" creationId="{9020DCC9-F851-4562-BB20-1AB3C51BFD08}"/>
          </ac:cxnSpMkLst>
        </pc:cxnChg>
        <pc:cxnChg chg="add del">
          <ac:chgData name="Hema Mahadevu" userId="1c176bdd-a50d-403e-9444-f58f413c839b" providerId="ADAL" clId="{BD856DD1-CEE5-4C2C-872F-D2C86C74A346}" dt="2023-08-03T19:03:32.774" v="2086" actId="26606"/>
          <ac:cxnSpMkLst>
            <pc:docMk/>
            <pc:sldMk cId="1610653771" sldId="261"/>
            <ac:cxnSpMk id="27" creationId="{9C21570E-E159-49A6-9891-FA397B7A92D3}"/>
          </ac:cxnSpMkLst>
        </pc:cxnChg>
        <pc:cxnChg chg="add">
          <ac:chgData name="Hema Mahadevu" userId="1c176bdd-a50d-403e-9444-f58f413c839b" providerId="ADAL" clId="{BD856DD1-CEE5-4C2C-872F-D2C86C74A346}" dt="2023-08-03T19:03:32.783" v="2087" actId="26606"/>
          <ac:cxnSpMkLst>
            <pc:docMk/>
            <pc:sldMk cId="1610653771" sldId="261"/>
            <ac:cxnSpMk id="33" creationId="{9020DCC9-F851-4562-BB20-1AB3C51BFD08}"/>
          </ac:cxnSpMkLst>
        </pc:cxnChg>
      </pc:sldChg>
      <pc:sldChg chg="addSp delSp modSp new mod setBg setClrOvrMap delDesignElem">
        <pc:chgData name="Hema Mahadevu" userId="1c176bdd-a50d-403e-9444-f58f413c839b" providerId="ADAL" clId="{BD856DD1-CEE5-4C2C-872F-D2C86C74A346}" dt="2023-08-03T19:35:38.366" v="2328" actId="255"/>
        <pc:sldMkLst>
          <pc:docMk/>
          <pc:sldMk cId="3094622909" sldId="262"/>
        </pc:sldMkLst>
        <pc:spChg chg="mod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2" creationId="{FCD543C4-A78E-CE92-EF31-F6B5B12FEF32}"/>
          </ac:spMkLst>
        </pc:spChg>
        <pc:spChg chg="add del mod">
          <ac:chgData name="Hema Mahadevu" userId="1c176bdd-a50d-403e-9444-f58f413c839b" providerId="ADAL" clId="{BD856DD1-CEE5-4C2C-872F-D2C86C74A346}" dt="2023-08-03T18:42:10.976" v="1894" actId="26606"/>
          <ac:spMkLst>
            <pc:docMk/>
            <pc:sldMk cId="3094622909" sldId="262"/>
            <ac:spMk id="3" creationId="{0840BE72-8479-8165-2EB6-7A57879A9A41}"/>
          </ac:spMkLst>
        </pc:spChg>
        <pc:spChg chg="add mod">
          <ac:chgData name="Hema Mahadevu" userId="1c176bdd-a50d-403e-9444-f58f413c839b" providerId="ADAL" clId="{BD856DD1-CEE5-4C2C-872F-D2C86C74A346}" dt="2023-08-03T19:35:38.366" v="2328" actId="255"/>
          <ac:spMkLst>
            <pc:docMk/>
            <pc:sldMk cId="3094622909" sldId="262"/>
            <ac:spMk id="6" creationId="{A6DF665C-0F45-18A4-2181-714BC81EACF3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1:50.042" v="1875" actId="26606"/>
          <ac:spMkLst>
            <pc:docMk/>
            <pc:sldMk cId="3094622909" sldId="262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1:50.042" v="1875" actId="26606"/>
          <ac:spMkLst>
            <pc:docMk/>
            <pc:sldMk cId="3094622909" sldId="262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8:41:50.042" v="1875" actId="26606"/>
          <ac:spMkLst>
            <pc:docMk/>
            <pc:sldMk cId="3094622909" sldId="262"/>
            <ac:spMk id="1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1:51.272" v="1877" actId="26606"/>
          <ac:spMkLst>
            <pc:docMk/>
            <pc:sldMk cId="3094622909" sldId="262"/>
            <ac:spMk id="15" creationId="{0840BE72-8479-8165-2EB6-7A57879A9A41}"/>
          </ac:spMkLst>
        </pc:spChg>
        <pc:spChg chg="add del">
          <ac:chgData name="Hema Mahadevu" userId="1c176bdd-a50d-403e-9444-f58f413c839b" providerId="ADAL" clId="{BD856DD1-CEE5-4C2C-872F-D2C86C74A346}" dt="2023-08-03T18:41:53.230" v="1881" actId="26606"/>
          <ac:spMkLst>
            <pc:docMk/>
            <pc:sldMk cId="3094622909" sldId="262"/>
            <ac:spMk id="19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8:41:53.230" v="1881" actId="26606"/>
          <ac:spMkLst>
            <pc:docMk/>
            <pc:sldMk cId="3094622909" sldId="262"/>
            <ac:spMk id="21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8:41:53.230" v="1881" actId="26606"/>
          <ac:spMkLst>
            <pc:docMk/>
            <pc:sldMk cId="3094622909" sldId="262"/>
            <ac:spMk id="22" creationId="{DD07C90B-B81A-473B-8919-CA924E61FFCF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5" creationId="{CECF0FC6-D57B-48B6-9036-F4FFD91A4B34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6" creationId="{0840BE72-8479-8165-2EB6-7A57879A9A41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7" creationId="{717A211C-5863-4303-AC3D-AEBFDF6D6A4C}"/>
          </ac:spMkLst>
        </pc:spChg>
        <pc:spChg chg="add del">
          <ac:chgData name="Hema Mahadevu" userId="1c176bdd-a50d-403e-9444-f58f413c839b" providerId="ADAL" clId="{BD856DD1-CEE5-4C2C-872F-D2C86C74A346}" dt="2023-08-03T18:41:54.934" v="1883" actId="26606"/>
          <ac:spMkLst>
            <pc:docMk/>
            <pc:sldMk cId="3094622909" sldId="262"/>
            <ac:spMk id="28" creationId="{087519CD-2FFF-42E3-BB0C-FEAA828BA5DB}"/>
          </ac:spMkLst>
        </pc:spChg>
        <pc:spChg chg="add del">
          <ac:chgData name="Hema Mahadevu" userId="1c176bdd-a50d-403e-9444-f58f413c839b" providerId="ADAL" clId="{BD856DD1-CEE5-4C2C-872F-D2C86C74A346}" dt="2023-08-03T18:41:57.101" v="1885" actId="26606"/>
          <ac:spMkLst>
            <pc:docMk/>
            <pc:sldMk cId="3094622909" sldId="262"/>
            <ac:spMk id="30" creationId="{35230A27-1553-42F8-99D7-829868E13715}"/>
          </ac:spMkLst>
        </pc:spChg>
        <pc:spChg chg="add del">
          <ac:chgData name="Hema Mahadevu" userId="1c176bdd-a50d-403e-9444-f58f413c839b" providerId="ADAL" clId="{BD856DD1-CEE5-4C2C-872F-D2C86C74A346}" dt="2023-08-03T18:41:57.101" v="1885" actId="26606"/>
          <ac:spMkLst>
            <pc:docMk/>
            <pc:sldMk cId="3094622909" sldId="262"/>
            <ac:spMk id="31" creationId="{A772232D-B4D6-429F-B3D1-2D9891B85E08}"/>
          </ac:spMkLst>
        </pc:spChg>
        <pc:spChg chg="add del">
          <ac:chgData name="Hema Mahadevu" userId="1c176bdd-a50d-403e-9444-f58f413c839b" providerId="ADAL" clId="{BD856DD1-CEE5-4C2C-872F-D2C86C74A346}" dt="2023-08-03T18:41:57.101" v="1885" actId="26606"/>
          <ac:spMkLst>
            <pc:docMk/>
            <pc:sldMk cId="3094622909" sldId="262"/>
            <ac:spMk id="33" creationId="{0840BE72-8479-8165-2EB6-7A57879A9A41}"/>
          </ac:spMkLst>
        </pc:spChg>
        <pc:spChg chg="add del">
          <ac:chgData name="Hema Mahadevu" userId="1c176bdd-a50d-403e-9444-f58f413c839b" providerId="ADAL" clId="{BD856DD1-CEE5-4C2C-872F-D2C86C74A346}" dt="2023-08-03T18:43:29.685" v="1923" actId="26606"/>
          <ac:spMkLst>
            <pc:docMk/>
            <pc:sldMk cId="3094622909" sldId="262"/>
            <ac:spMk id="43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3:29.685" v="1923" actId="26606"/>
          <ac:spMkLst>
            <pc:docMk/>
            <pc:sldMk cId="3094622909" sldId="262"/>
            <ac:spMk id="44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3:29.685" v="1923" actId="26606"/>
          <ac:spMkLst>
            <pc:docMk/>
            <pc:sldMk cId="3094622909" sldId="262"/>
            <ac:spMk id="4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2:58.672" v="1916" actId="26606"/>
          <ac:spMkLst>
            <pc:docMk/>
            <pc:sldMk cId="3094622909" sldId="262"/>
            <ac:spMk id="4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2:58.672" v="1916" actId="26606"/>
          <ac:spMkLst>
            <pc:docMk/>
            <pc:sldMk cId="3094622909" sldId="262"/>
            <ac:spMk id="4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2:58.672" v="1916" actId="26606"/>
          <ac:spMkLst>
            <pc:docMk/>
            <pc:sldMk cId="3094622909" sldId="262"/>
            <ac:spMk id="50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2:52.163" v="1910" actId="26606"/>
          <ac:spMkLst>
            <pc:docMk/>
            <pc:sldMk cId="3094622909" sldId="262"/>
            <ac:spMk id="5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3:28.605" v="1920" actId="26606"/>
          <ac:spMkLst>
            <pc:docMk/>
            <pc:sldMk cId="3094622909" sldId="262"/>
            <ac:spMk id="52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2:52.163" v="1910" actId="26606"/>
          <ac:spMkLst>
            <pc:docMk/>
            <pc:sldMk cId="3094622909" sldId="262"/>
            <ac:spMk id="53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3:28.605" v="1920" actId="26606"/>
          <ac:spMkLst>
            <pc:docMk/>
            <pc:sldMk cId="3094622909" sldId="262"/>
            <ac:spMk id="54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2:52.163" v="1910" actId="26606"/>
          <ac:spMkLst>
            <pc:docMk/>
            <pc:sldMk cId="3094622909" sldId="262"/>
            <ac:spMk id="5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3:28.605" v="1920" actId="26606"/>
          <ac:spMkLst>
            <pc:docMk/>
            <pc:sldMk cId="3094622909" sldId="262"/>
            <ac:spMk id="56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2:53.421" v="1912" actId="26606"/>
          <ac:spMkLst>
            <pc:docMk/>
            <pc:sldMk cId="3094622909" sldId="262"/>
            <ac:spMk id="57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8:42:53.421" v="1912" actId="26606"/>
          <ac:spMkLst>
            <pc:docMk/>
            <pc:sldMk cId="3094622909" sldId="262"/>
            <ac:spMk id="58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8:42:53.421" v="1912" actId="26606"/>
          <ac:spMkLst>
            <pc:docMk/>
            <pc:sldMk cId="3094622909" sldId="262"/>
            <ac:spMk id="59" creationId="{4D87F7B2-AA36-4B58-BC2C-1BBA135E8B6B}"/>
          </ac:spMkLst>
        </pc:spChg>
        <pc:spChg chg="add del">
          <ac:chgData name="Hema Mahadevu" userId="1c176bdd-a50d-403e-9444-f58f413c839b" providerId="ADAL" clId="{BD856DD1-CEE5-4C2C-872F-D2C86C74A346}" dt="2023-08-03T18:43:29.650" v="1922" actId="26606"/>
          <ac:spMkLst>
            <pc:docMk/>
            <pc:sldMk cId="3094622909" sldId="262"/>
            <ac:spMk id="60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8:43:29.650" v="1922" actId="26606"/>
          <ac:spMkLst>
            <pc:docMk/>
            <pc:sldMk cId="3094622909" sldId="262"/>
            <ac:spMk id="61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8:43:29.650" v="1922" actId="26606"/>
          <ac:spMkLst>
            <pc:docMk/>
            <pc:sldMk cId="3094622909" sldId="262"/>
            <ac:spMk id="62" creationId="{4D87F7B2-AA36-4B58-BC2C-1BBA135E8B6B}"/>
          </ac:spMkLst>
        </pc:spChg>
        <pc:spChg chg="add del">
          <ac:chgData name="Hema Mahadevu" userId="1c176bdd-a50d-403e-9444-f58f413c839b" providerId="ADAL" clId="{BD856DD1-CEE5-4C2C-872F-D2C86C74A346}" dt="2023-08-03T18:47:36.965" v="1965" actId="26606"/>
          <ac:spMkLst>
            <pc:docMk/>
            <pc:sldMk cId="3094622909" sldId="262"/>
            <ac:spMk id="63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094622909" sldId="262"/>
            <ac:spMk id="64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094622909" sldId="262"/>
            <ac:spMk id="65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094622909" sldId="262"/>
            <ac:spMk id="66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7:36.965" v="1965" actId="26606"/>
          <ac:spMkLst>
            <pc:docMk/>
            <pc:sldMk cId="3094622909" sldId="262"/>
            <ac:spMk id="67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7:36.965" v="1965" actId="26606"/>
          <ac:spMkLst>
            <pc:docMk/>
            <pc:sldMk cId="3094622909" sldId="262"/>
            <ac:spMk id="68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6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4:39.424" v="2093" actId="26606"/>
          <ac:spMkLst>
            <pc:docMk/>
            <pc:sldMk cId="3094622909" sldId="262"/>
            <ac:spMk id="70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8:44:20.064" v="1928" actId="26606"/>
          <ac:spMkLst>
            <pc:docMk/>
            <pc:sldMk cId="3094622909" sldId="262"/>
            <ac:spMk id="71" creationId="{7EE378F3-9642-471B-8215-AA32884221B4}"/>
          </ac:spMkLst>
        </pc:spChg>
        <pc:spChg chg="add del">
          <ac:chgData name="Hema Mahadevu" userId="1c176bdd-a50d-403e-9444-f58f413c839b" providerId="ADAL" clId="{BD856DD1-CEE5-4C2C-872F-D2C86C74A346}" dt="2023-08-03T19:04:39.424" v="2093" actId="26606"/>
          <ac:spMkLst>
            <pc:docMk/>
            <pc:sldMk cId="3094622909" sldId="262"/>
            <ac:spMk id="7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8:44:20.064" v="1928" actId="26606"/>
          <ac:spMkLst>
            <pc:docMk/>
            <pc:sldMk cId="3094622909" sldId="262"/>
            <ac:spMk id="73" creationId="{26405F82-F7FB-4124-AE2B-3D69A007C129}"/>
          </ac:spMkLst>
        </pc:spChg>
        <pc:spChg chg="add del">
          <ac:chgData name="Hema Mahadevu" userId="1c176bdd-a50d-403e-9444-f58f413c839b" providerId="ADAL" clId="{BD856DD1-CEE5-4C2C-872F-D2C86C74A346}" dt="2023-08-03T19:04:39.424" v="2093" actId="26606"/>
          <ac:spMkLst>
            <pc:docMk/>
            <pc:sldMk cId="3094622909" sldId="262"/>
            <ac:spMk id="7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8:44:20.064" v="1928" actId="26606"/>
          <ac:spMkLst>
            <pc:docMk/>
            <pc:sldMk cId="3094622909" sldId="262"/>
            <ac:spMk id="75" creationId="{AAAE29FD-C3A6-46E4-BF94-132A4C4EE2E0}"/>
          </ac:spMkLst>
        </pc:spChg>
        <pc:spChg chg="add del">
          <ac:chgData name="Hema Mahadevu" userId="1c176bdd-a50d-403e-9444-f58f413c839b" providerId="ADAL" clId="{BD856DD1-CEE5-4C2C-872F-D2C86C74A346}" dt="2023-08-03T18:44:20.884" v="1930" actId="26606"/>
          <ac:spMkLst>
            <pc:docMk/>
            <pc:sldMk cId="3094622909" sldId="262"/>
            <ac:spMk id="78" creationId="{C609E9FA-BDDE-45C4-8F5E-974D4208D2EA}"/>
          </ac:spMkLst>
        </pc:spChg>
        <pc:spChg chg="add del">
          <ac:chgData name="Hema Mahadevu" userId="1c176bdd-a50d-403e-9444-f58f413c839b" providerId="ADAL" clId="{BD856DD1-CEE5-4C2C-872F-D2C86C74A346}" dt="2023-08-03T18:44:20.884" v="1930" actId="26606"/>
          <ac:spMkLst>
            <pc:docMk/>
            <pc:sldMk cId="3094622909" sldId="262"/>
            <ac:spMk id="79" creationId="{7737E529-E43B-4948-B3C4-7F6B806FCCFD}"/>
          </ac:spMkLst>
        </pc:spChg>
        <pc:spChg chg="add del">
          <ac:chgData name="Hema Mahadevu" userId="1c176bdd-a50d-403e-9444-f58f413c839b" providerId="ADAL" clId="{BD856DD1-CEE5-4C2C-872F-D2C86C74A346}" dt="2023-08-03T19:04:34.255" v="2092" actId="26606"/>
          <ac:spMkLst>
            <pc:docMk/>
            <pc:sldMk cId="3094622909" sldId="262"/>
            <ac:spMk id="80" creationId="{C609E9FA-BDDE-45C4-8F5E-974D4208D2EA}"/>
          </ac:spMkLst>
        </pc:spChg>
        <pc:spChg chg="add del">
          <ac:chgData name="Hema Mahadevu" userId="1c176bdd-a50d-403e-9444-f58f413c839b" providerId="ADAL" clId="{BD856DD1-CEE5-4C2C-872F-D2C86C74A346}" dt="2023-08-03T18:44:23.005" v="1932" actId="26606"/>
          <ac:spMkLst>
            <pc:docMk/>
            <pc:sldMk cId="3094622909" sldId="262"/>
            <ac:spMk id="81" creationId="{990D0034-F768-41E7-85D4-F38C4DE85770}"/>
          </ac:spMkLst>
        </pc:spChg>
        <pc:spChg chg="add del">
          <ac:chgData name="Hema Mahadevu" userId="1c176bdd-a50d-403e-9444-f58f413c839b" providerId="ADAL" clId="{BD856DD1-CEE5-4C2C-872F-D2C86C74A346}" dt="2023-08-03T18:44:23.005" v="1932" actId="26606"/>
          <ac:spMkLst>
            <pc:docMk/>
            <pc:sldMk cId="3094622909" sldId="262"/>
            <ac:spMk id="82" creationId="{C4F7E42D-8B5A-4FC8-81CD-9E60171F7FA8}"/>
          </ac:spMkLst>
        </pc:spChg>
        <pc:spChg chg="add del">
          <ac:chgData name="Hema Mahadevu" userId="1c176bdd-a50d-403e-9444-f58f413c839b" providerId="ADAL" clId="{BD856DD1-CEE5-4C2C-872F-D2C86C74A346}" dt="2023-08-03T18:44:23.005" v="1932" actId="26606"/>
          <ac:spMkLst>
            <pc:docMk/>
            <pc:sldMk cId="3094622909" sldId="262"/>
            <ac:spMk id="83" creationId="{8C04651D-B9F4-4935-A02D-364153FBDF54}"/>
          </ac:spMkLst>
        </pc:spChg>
        <pc:spChg chg="add del">
          <ac:chgData name="Hema Mahadevu" userId="1c176bdd-a50d-403e-9444-f58f413c839b" providerId="ADAL" clId="{BD856DD1-CEE5-4C2C-872F-D2C86C74A346}" dt="2023-08-03T19:04:34.255" v="2092" actId="26606"/>
          <ac:spMkLst>
            <pc:docMk/>
            <pc:sldMk cId="3094622909" sldId="262"/>
            <ac:spMk id="84" creationId="{7737E529-E43B-4948-B3C4-7F6B806FCCFD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5" creationId="{C2579DAE-C141-48DB-810E-C070C300819E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6" creationId="{02FD90C3-6350-4D5B-9738-6E94EDF30F74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7" creationId="{BCD2D517-BC35-4439-AC31-06DF764F25FC}"/>
          </ac:spMkLst>
        </pc:spChg>
        <pc:spChg chg="add del">
          <ac:chgData name="Hema Mahadevu" userId="1c176bdd-a50d-403e-9444-f58f413c839b" providerId="ADAL" clId="{BD856DD1-CEE5-4C2C-872F-D2C86C74A346}" dt="2023-08-03T18:44:24.425" v="1934" actId="26606"/>
          <ac:spMkLst>
            <pc:docMk/>
            <pc:sldMk cId="3094622909" sldId="262"/>
            <ac:spMk id="88" creationId="{2DD3F846-0483-40F5-A881-0C1AD2A0CAD7}"/>
          </ac:spMkLst>
        </pc:spChg>
        <pc:spChg chg="add del">
          <ac:chgData name="Hema Mahadevu" userId="1c176bdd-a50d-403e-9444-f58f413c839b" providerId="ADAL" clId="{BD856DD1-CEE5-4C2C-872F-D2C86C74A346}" dt="2023-08-03T18:44:55.862" v="1936" actId="26606"/>
          <ac:spMkLst>
            <pc:docMk/>
            <pc:sldMk cId="3094622909" sldId="262"/>
            <ac:spMk id="90" creationId="{44CC594A-A820-450F-B363-C19201FCFEC6}"/>
          </ac:spMkLst>
        </pc:spChg>
        <pc:spChg chg="add del">
          <ac:chgData name="Hema Mahadevu" userId="1c176bdd-a50d-403e-9444-f58f413c839b" providerId="ADAL" clId="{BD856DD1-CEE5-4C2C-872F-D2C86C74A346}" dt="2023-08-03T18:44:55.862" v="1936" actId="26606"/>
          <ac:spMkLst>
            <pc:docMk/>
            <pc:sldMk cId="3094622909" sldId="262"/>
            <ac:spMk id="91" creationId="{59FAB3DA-E9ED-4574-ABCC-378BC0FF1BBC}"/>
          </ac:spMkLst>
        </pc:spChg>
        <pc:spChg chg="add del">
          <ac:chgData name="Hema Mahadevu" userId="1c176bdd-a50d-403e-9444-f58f413c839b" providerId="ADAL" clId="{BD856DD1-CEE5-4C2C-872F-D2C86C74A346}" dt="2023-08-03T18:44:55.862" v="1936" actId="26606"/>
          <ac:spMkLst>
            <pc:docMk/>
            <pc:sldMk cId="3094622909" sldId="262"/>
            <ac:spMk id="92" creationId="{53B8D6B0-55D6-48DC-86D8-FD95D5F118AB}"/>
          </ac:spMkLst>
        </pc:spChg>
        <pc:spChg chg="add del">
          <ac:chgData name="Hema Mahadevu" userId="1c176bdd-a50d-403e-9444-f58f413c839b" providerId="ADAL" clId="{BD856DD1-CEE5-4C2C-872F-D2C86C74A346}" dt="2023-08-03T19:04:55.681" v="2094" actId="26606"/>
          <ac:spMkLst>
            <pc:docMk/>
            <pc:sldMk cId="3094622909" sldId="262"/>
            <ac:spMk id="93" creationId="{C609E9FA-BDDE-45C4-8F5E-974D4208D2EA}"/>
          </ac:spMkLst>
        </pc:spChg>
        <pc:spChg chg="add del">
          <ac:chgData name="Hema Mahadevu" userId="1c176bdd-a50d-403e-9444-f58f413c839b" providerId="ADAL" clId="{BD856DD1-CEE5-4C2C-872F-D2C86C74A346}" dt="2023-08-03T19:04:55.681" v="2094" actId="26606"/>
          <ac:spMkLst>
            <pc:docMk/>
            <pc:sldMk cId="3094622909" sldId="262"/>
            <ac:spMk id="94" creationId="{7737E529-E43B-4948-B3C4-7F6B806FCCFD}"/>
          </ac:spMkLst>
        </pc:spChg>
        <pc:spChg chg="add del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95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4:46.146" v="2305" actId="26606"/>
          <ac:spMkLst>
            <pc:docMk/>
            <pc:sldMk cId="3094622909" sldId="262"/>
            <ac:spMk id="96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9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6:27.644" v="2101" actId="26606"/>
          <ac:spMkLst>
            <pc:docMk/>
            <pc:sldMk cId="3094622909" sldId="262"/>
            <ac:spMk id="99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6:27.644" v="2101" actId="26606"/>
          <ac:spMkLst>
            <pc:docMk/>
            <pc:sldMk cId="3094622909" sldId="262"/>
            <ac:spMk id="103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9:06:27.644" v="2101" actId="26606"/>
          <ac:spMkLst>
            <pc:docMk/>
            <pc:sldMk cId="3094622909" sldId="262"/>
            <ac:spMk id="105" creationId="{DD07C90B-B81A-473B-8919-CA924E61FFCF}"/>
          </ac:spMkLst>
        </pc:spChg>
        <pc:spChg chg="add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7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09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6:26.116" v="2098" actId="26606"/>
          <ac:spMkLst>
            <pc:docMk/>
            <pc:sldMk cId="3094622909" sldId="262"/>
            <ac:spMk id="110" creationId="{FB5993E2-C02B-4335-ABA5-D8EC465551E3}"/>
          </ac:spMkLst>
        </pc:spChg>
        <pc:spChg chg="add">
          <ac:chgData name="Hema Mahadevu" userId="1c176bdd-a50d-403e-9444-f58f413c839b" providerId="ADAL" clId="{BD856DD1-CEE5-4C2C-872F-D2C86C74A346}" dt="2023-08-03T19:35:29.203" v="2327" actId="26606"/>
          <ac:spMkLst>
            <pc:docMk/>
            <pc:sldMk cId="3094622909" sldId="262"/>
            <ac:spMk id="111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6:26.116" v="2098" actId="26606"/>
          <ac:spMkLst>
            <pc:docMk/>
            <pc:sldMk cId="3094622909" sldId="262"/>
            <ac:spMk id="11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6:26.116" v="2098" actId="26606"/>
          <ac:spMkLst>
            <pc:docMk/>
            <pc:sldMk cId="3094622909" sldId="262"/>
            <ac:spMk id="11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6:27.596" v="2100" actId="26606"/>
          <ac:spMkLst>
            <pc:docMk/>
            <pc:sldMk cId="3094622909" sldId="262"/>
            <ac:spMk id="116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9:06:27.596" v="2100" actId="26606"/>
          <ac:spMkLst>
            <pc:docMk/>
            <pc:sldMk cId="3094622909" sldId="262"/>
            <ac:spMk id="117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9:06:27.596" v="2100" actId="26606"/>
          <ac:spMkLst>
            <pc:docMk/>
            <pc:sldMk cId="3094622909" sldId="262"/>
            <ac:spMk id="118" creationId="{4D87F7B2-AA36-4B58-BC2C-1BBA135E8B6B}"/>
          </ac:spMkLst>
        </pc:spChg>
        <pc:graphicFrameChg chg="add del">
          <ac:chgData name="Hema Mahadevu" userId="1c176bdd-a50d-403e-9444-f58f413c839b" providerId="ADAL" clId="{BD856DD1-CEE5-4C2C-872F-D2C86C74A346}" dt="2023-08-03T18:41:47.279" v="1873" actId="26606"/>
          <ac:graphicFrameMkLst>
            <pc:docMk/>
            <pc:sldMk cId="3094622909" sldId="262"/>
            <ac:graphicFrameMk id="5" creationId="{7382A874-24A9-8F79-18BF-94C3D5D577D9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0.042" v="1875" actId="26606"/>
          <ac:graphicFrameMkLst>
            <pc:docMk/>
            <pc:sldMk cId="3094622909" sldId="262"/>
            <ac:graphicFrameMk id="7" creationId="{E4FF86DD-F404-8607-D53A-493BB64C529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2.356" v="1879" actId="26606"/>
          <ac:graphicFrameMkLst>
            <pc:docMk/>
            <pc:sldMk cId="3094622909" sldId="262"/>
            <ac:graphicFrameMk id="17" creationId="{D77C3427-FFAD-A4EE-2C31-083D02C26FA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3.230" v="1881" actId="26606"/>
          <ac:graphicFrameMkLst>
            <pc:docMk/>
            <pc:sldMk cId="3094622909" sldId="262"/>
            <ac:graphicFrameMk id="23" creationId="{13E831AE-B896-2A33-95BC-E4B32411897D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1:58.914" v="1887" actId="26606"/>
          <ac:graphicFrameMkLst>
            <pc:docMk/>
            <pc:sldMk cId="3094622909" sldId="262"/>
            <ac:graphicFrameMk id="35" creationId="{8B0AF4F6-6E74-8802-95C1-FB465A30141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2:00.428" v="1889" actId="26606"/>
          <ac:graphicFrameMkLst>
            <pc:docMk/>
            <pc:sldMk cId="3094622909" sldId="262"/>
            <ac:graphicFrameMk id="37" creationId="{CB60EA45-6961-D5F1-5469-373A83CDC83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2:01.503" v="1891" actId="26606"/>
          <ac:graphicFrameMkLst>
            <pc:docMk/>
            <pc:sldMk cId="3094622909" sldId="262"/>
            <ac:graphicFrameMk id="39" creationId="{E20A428E-AF61-3DBB-7558-280C9C57771A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8:42:10.956" v="1893" actId="26606"/>
          <ac:graphicFrameMkLst>
            <pc:docMk/>
            <pc:sldMk cId="3094622909" sldId="262"/>
            <ac:graphicFrameMk id="41" creationId="{D432D1D9-71D9-6EA6-F6DF-A08E90DDE91B}"/>
          </ac:graphicFrameMkLst>
        </pc:graphicFrameChg>
        <pc:graphicFrameChg chg="add del mod modGraphic">
          <ac:chgData name="Hema Mahadevu" userId="1c176bdd-a50d-403e-9444-f58f413c839b" providerId="ADAL" clId="{BD856DD1-CEE5-4C2C-872F-D2C86C74A346}" dt="2023-08-03T19:34:24.873" v="2301" actId="478"/>
          <ac:graphicFrameMkLst>
            <pc:docMk/>
            <pc:sldMk cId="3094622909" sldId="262"/>
            <ac:graphicFrameMk id="46" creationId="{E4FF86DD-F404-8607-D53A-493BB64C529D}"/>
          </ac:graphicFrameMkLst>
        </pc:graphicFrameChg>
        <pc:cxnChg chg="add del">
          <ac:chgData name="Hema Mahadevu" userId="1c176bdd-a50d-403e-9444-f58f413c839b" providerId="ADAL" clId="{BD856DD1-CEE5-4C2C-872F-D2C86C74A346}" dt="2023-08-03T18:41:53.230" v="1881" actId="26606"/>
          <ac:cxnSpMkLst>
            <pc:docMk/>
            <pc:sldMk cId="3094622909" sldId="262"/>
            <ac:cxnSpMk id="20" creationId="{06DA680F-F6AC-453E-A8BF-C5BDED2851DE}"/>
          </ac:cxnSpMkLst>
        </pc:cxnChg>
        <pc:cxnChg chg="add del">
          <ac:chgData name="Hema Mahadevu" userId="1c176bdd-a50d-403e-9444-f58f413c839b" providerId="ADAL" clId="{BD856DD1-CEE5-4C2C-872F-D2C86C74A346}" dt="2023-08-03T18:41:57.101" v="1885" actId="26606"/>
          <ac:cxnSpMkLst>
            <pc:docMk/>
            <pc:sldMk cId="3094622909" sldId="262"/>
            <ac:cxnSpMk id="32" creationId="{02CC3441-26B3-4381-B3DF-8AE3C288BC0D}"/>
          </ac:cxnSpMkLst>
        </pc:cxnChg>
        <pc:cxnChg chg="add del">
          <ac:chgData name="Hema Mahadevu" userId="1c176bdd-a50d-403e-9444-f58f413c839b" providerId="ADAL" clId="{BD856DD1-CEE5-4C2C-872F-D2C86C74A346}" dt="2023-08-03T19:04:34.255" v="2092" actId="26606"/>
          <ac:cxnSpMkLst>
            <pc:docMk/>
            <pc:sldMk cId="3094622909" sldId="262"/>
            <ac:cxnSpMk id="76" creationId="{45549E29-E797-4A00-B030-3AB01640CFDC}"/>
          </ac:cxnSpMkLst>
        </pc:cxnChg>
        <pc:cxnChg chg="add del">
          <ac:chgData name="Hema Mahadevu" userId="1c176bdd-a50d-403e-9444-f58f413c839b" providerId="ADAL" clId="{BD856DD1-CEE5-4C2C-872F-D2C86C74A346}" dt="2023-08-03T18:44:20.884" v="1930" actId="26606"/>
          <ac:cxnSpMkLst>
            <pc:docMk/>
            <pc:sldMk cId="3094622909" sldId="262"/>
            <ac:cxnSpMk id="77" creationId="{45549E29-E797-4A00-B030-3AB01640CFDC}"/>
          </ac:cxnSpMkLst>
        </pc:cxnChg>
        <pc:cxnChg chg="add del">
          <ac:chgData name="Hema Mahadevu" userId="1c176bdd-a50d-403e-9444-f58f413c839b" providerId="ADAL" clId="{BD856DD1-CEE5-4C2C-872F-D2C86C74A346}" dt="2023-08-03T19:04:55.681" v="2094" actId="26606"/>
          <ac:cxnSpMkLst>
            <pc:docMk/>
            <pc:sldMk cId="3094622909" sldId="262"/>
            <ac:cxnSpMk id="89" creationId="{45549E29-E797-4A00-B030-3AB01640CFDC}"/>
          </ac:cxnSpMkLst>
        </pc:cxnChg>
        <pc:cxnChg chg="add del">
          <ac:chgData name="Hema Mahadevu" userId="1c176bdd-a50d-403e-9444-f58f413c839b" providerId="ADAL" clId="{BD856DD1-CEE5-4C2C-872F-D2C86C74A346}" dt="2023-08-03T19:06:27.644" v="2101" actId="26606"/>
          <ac:cxnSpMkLst>
            <pc:docMk/>
            <pc:sldMk cId="3094622909" sldId="262"/>
            <ac:cxnSpMk id="101" creationId="{06DA680F-F6AC-453E-A8BF-C5BDED2851D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6:29.710" v="2334" actId="12"/>
        <pc:sldMkLst>
          <pc:docMk/>
          <pc:sldMk cId="867487618" sldId="263"/>
        </pc:sldMkLst>
        <pc:spChg chg="mo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2" creationId="{1D6F1BBF-906D-8C81-BD1B-F01ABAC8B1BB}"/>
          </ac:spMkLst>
        </pc:spChg>
        <pc:spChg chg="del mod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3" creationId="{5A11CE50-E65D-5DC0-02A8-B3C961860A77}"/>
          </ac:spMkLst>
        </pc:spChg>
        <pc:spChg chg="add mod">
          <ac:chgData name="Hema Mahadevu" userId="1c176bdd-a50d-403e-9444-f58f413c839b" providerId="ADAL" clId="{BD856DD1-CEE5-4C2C-872F-D2C86C74A346}" dt="2023-08-03T19:36:29.710" v="2334" actId="12"/>
          <ac:spMkLst>
            <pc:docMk/>
            <pc:sldMk cId="867487618" sldId="263"/>
            <ac:spMk id="5" creationId="{4B8F19C2-DFB5-417C-85CF-C84992232014}"/>
          </ac:spMkLst>
        </pc:spChg>
        <pc:spChg chg="add del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8:40.085" v="1968" actId="26606"/>
          <ac:spMkLst>
            <pc:docMk/>
            <pc:sldMk cId="867487618" sldId="263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5:23.971" v="2095" actId="26606"/>
          <ac:spMkLst>
            <pc:docMk/>
            <pc:sldMk cId="867487618" sldId="263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5:23.971" v="2095" actId="26606"/>
          <ac:spMkLst>
            <pc:docMk/>
            <pc:sldMk cId="867487618" sldId="263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5:23.971" v="2095" actId="26606"/>
          <ac:spMkLst>
            <pc:docMk/>
            <pc:sldMk cId="867487618" sldId="263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05:35.785" v="2096" actId="26606"/>
          <ac:spMkLst>
            <pc:docMk/>
            <pc:sldMk cId="867487618" sldId="263"/>
            <ac:spMk id="27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05:35.785" v="2096" actId="26606"/>
          <ac:spMkLst>
            <pc:docMk/>
            <pc:sldMk cId="867487618" sldId="263"/>
            <ac:spMk id="2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05:35.785" v="2096" actId="26606"/>
          <ac:spMkLst>
            <pc:docMk/>
            <pc:sldMk cId="867487618" sldId="263"/>
            <ac:spMk id="31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36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38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0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5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7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6:20.156" v="2332" actId="26606"/>
          <ac:spMkLst>
            <pc:docMk/>
            <pc:sldMk cId="867487618" sldId="263"/>
            <ac:spMk id="49" creationId="{054B3F04-9EAC-45C0-B3CE-0387EEA10A0C}"/>
          </ac:spMkLst>
        </pc:spChg>
        <pc:graphicFrameChg chg="add del mod modGraphic">
          <ac:chgData name="Hema Mahadevu" userId="1c176bdd-a50d-403e-9444-f58f413c839b" providerId="ADAL" clId="{BD856DD1-CEE5-4C2C-872F-D2C86C74A346}" dt="2023-08-03T19:35:51.646" v="2330" actId="478"/>
          <ac:graphicFrameMkLst>
            <pc:docMk/>
            <pc:sldMk cId="867487618" sldId="263"/>
            <ac:graphicFrameMk id="14" creationId="{AABEEB56-2118-0A13-20A4-A82742B098EF}"/>
          </ac:graphicFrameMkLst>
        </pc:graphicFrameChg>
      </pc:sldChg>
      <pc:sldChg chg="addSp delSp modSp new mod setBg delDesignElem">
        <pc:chgData name="Hema Mahadevu" userId="1c176bdd-a50d-403e-9444-f58f413c839b" providerId="ADAL" clId="{BD856DD1-CEE5-4C2C-872F-D2C86C74A346}" dt="2023-08-03T18:46:38.918" v="1955" actId="26606"/>
        <pc:sldMkLst>
          <pc:docMk/>
          <pc:sldMk cId="3355940100" sldId="264"/>
        </pc:sldMkLst>
        <pc:spChg chg="mod">
          <ac:chgData name="Hema Mahadevu" userId="1c176bdd-a50d-403e-9444-f58f413c839b" providerId="ADAL" clId="{BD856DD1-CEE5-4C2C-872F-D2C86C74A346}" dt="2023-08-03T18:40:33.764" v="1869" actId="113"/>
          <ac:spMkLst>
            <pc:docMk/>
            <pc:sldMk cId="3355940100" sldId="264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8:40:16.267" v="1868" actId="113"/>
          <ac:spMkLst>
            <pc:docMk/>
            <pc:sldMk cId="3355940100" sldId="264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5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6" creationId="{7D2256B4-48EA-40FC-BBC0-AA1EE6E0080C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9" creationId="{FBDCECDC-EEE3-4128-AA5E-82A8C08796E8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11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8:46:38.918" v="1955" actId="26606"/>
          <ac:spMkLst>
            <pc:docMk/>
            <pc:sldMk cId="3355940100" sldId="264"/>
            <ac:spMk id="13" creationId="{1F3985C0-E548-44D2-B30E-F3E42DADE133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4" creationId="{FBDCECDC-EEE3-4128-AA5E-82A8C08796E8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6" creationId="{4260EDE0-989C-4E16-AF94-F652294D828E}"/>
          </ac:spMkLst>
        </pc:spChg>
        <pc:spChg chg="add del">
          <ac:chgData name="Hema Mahadevu" userId="1c176bdd-a50d-403e-9444-f58f413c839b" providerId="ADAL" clId="{BD856DD1-CEE5-4C2C-872F-D2C86C74A346}" dt="2023-08-03T18:46:03.062" v="1950"/>
          <ac:spMkLst>
            <pc:docMk/>
            <pc:sldMk cId="3355940100" sldId="264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8:46:38.918" v="1955" actId="26606"/>
          <ac:cxnSpMkLst>
            <pc:docMk/>
            <pc:sldMk cId="3355940100" sldId="264"/>
            <ac:cxnSpMk id="7" creationId="{3D44BCCA-102D-4A9D-B1E4-2450CAF0B05E}"/>
          </ac:cxnSpMkLst>
        </pc:cxnChg>
        <pc:cxnChg chg="add del">
          <ac:chgData name="Hema Mahadevu" userId="1c176bdd-a50d-403e-9444-f58f413c839b" providerId="ADAL" clId="{BD856DD1-CEE5-4C2C-872F-D2C86C74A346}" dt="2023-08-03T18:46:03.062" v="1950"/>
          <ac:cxnSpMkLst>
            <pc:docMk/>
            <pc:sldMk cId="3355940100" sldId="264"/>
            <ac:cxnSpMk id="1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4:11.878" v="2300" actId="12"/>
        <pc:sldMkLst>
          <pc:docMk/>
          <pc:sldMk cId="1883482295" sldId="265"/>
        </pc:sldMkLst>
        <pc:spChg chg="mo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" creationId="{BAC43054-2789-556D-F739-1A2DF7EE1A7C}"/>
          </ac:spMkLst>
        </pc:spChg>
        <pc:spChg chg="del mod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3" creationId="{86731FB4-8D9A-D4E5-CB20-E0B69DDF132C}"/>
          </ac:spMkLst>
        </pc:spChg>
        <pc:spChg chg="add del mo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5" creationId="{608E5FB0-DAB9-ED47-B194-1F485BA44935}"/>
          </ac:spMkLst>
        </pc:spChg>
        <pc:spChg chg="add del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8:49:13.884" v="1972" actId="26606"/>
          <ac:spMkLst>
            <pc:docMk/>
            <pc:sldMk cId="1883482295" sldId="265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2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7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4:02.363" v="2297" actId="26606"/>
          <ac:spMkLst>
            <pc:docMk/>
            <pc:sldMk cId="1883482295" sldId="265"/>
            <ac:spMk id="28" creationId="{FB5993E2-C02B-4335-ABA5-D8EC465551E3}"/>
          </ac:spMkLst>
        </pc:spChg>
        <pc:spChg chg="ad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29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4:02.363" v="2297" actId="26606"/>
          <ac:spMkLst>
            <pc:docMk/>
            <pc:sldMk cId="1883482295" sldId="265"/>
            <ac:spMk id="30" creationId="{C0B801A2-5622-4BE8-9AD2-C337A2CD0022}"/>
          </ac:spMkLst>
        </pc:spChg>
        <pc:spChg chg="add">
          <ac:chgData name="Hema Mahadevu" userId="1c176bdd-a50d-403e-9444-f58f413c839b" providerId="ADAL" clId="{BD856DD1-CEE5-4C2C-872F-D2C86C74A346}" dt="2023-08-03T19:34:02.367" v="2298" actId="26606"/>
          <ac:spMkLst>
            <pc:docMk/>
            <pc:sldMk cId="1883482295" sldId="265"/>
            <ac:spMk id="31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34:02.363" v="2297" actId="26606"/>
          <ac:spMkLst>
            <pc:docMk/>
            <pc:sldMk cId="1883482295" sldId="265"/>
            <ac:spMk id="32" creationId="{B7AF614F-5BC3-4086-99F5-B87C5847A071}"/>
          </ac:spMkLst>
        </pc:spChg>
        <pc:spChg chg="add mod">
          <ac:chgData name="Hema Mahadevu" userId="1c176bdd-a50d-403e-9444-f58f413c839b" providerId="ADAL" clId="{BD856DD1-CEE5-4C2C-872F-D2C86C74A346}" dt="2023-08-03T19:34:11.878" v="2300" actId="12"/>
          <ac:spMkLst>
            <pc:docMk/>
            <pc:sldMk cId="1883482295" sldId="265"/>
            <ac:spMk id="34" creationId="{608E5FB0-DAB9-ED47-B194-1F485BA44935}"/>
          </ac:spMkLst>
        </pc:spChg>
        <pc:graphicFrameChg chg="add del mod">
          <ac:chgData name="Hema Mahadevu" userId="1c176bdd-a50d-403e-9444-f58f413c839b" providerId="ADAL" clId="{BD856DD1-CEE5-4C2C-872F-D2C86C74A346}" dt="2023-08-03T19:33:29.939" v="2293" actId="478"/>
          <ac:graphicFrameMkLst>
            <pc:docMk/>
            <pc:sldMk cId="1883482295" sldId="265"/>
            <ac:graphicFrameMk id="14" creationId="{D11E9B2E-A721-129C-B75E-B79190C6BD75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34:02.363" v="2297" actId="26606"/>
          <ac:graphicFrameMkLst>
            <pc:docMk/>
            <pc:sldMk cId="1883482295" sldId="265"/>
            <ac:graphicFrameMk id="24" creationId="{60B9EF3D-FFED-E946-8BED-2650380AD1E7}"/>
          </ac:graphicFrameMkLst>
        </pc:graphicFrameChg>
      </pc:sldChg>
      <pc:sldChg chg="addSp delSp modSp new mod setBg">
        <pc:chgData name="Hema Mahadevu" userId="1c176bdd-a50d-403e-9444-f58f413c839b" providerId="ADAL" clId="{BD856DD1-CEE5-4C2C-872F-D2C86C74A346}" dt="2023-08-03T19:37:50.758" v="2341" actId="255"/>
        <pc:sldMkLst>
          <pc:docMk/>
          <pc:sldMk cId="2576531505" sldId="266"/>
        </pc:sldMkLst>
        <pc:spChg chg="mod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2" creationId="{2827F1A6-AE3C-C9CA-A62C-C2B8BF872058}"/>
          </ac:spMkLst>
        </pc:spChg>
        <pc:spChg chg="del mod">
          <ac:chgData name="Hema Mahadevu" userId="1c176bdd-a50d-403e-9444-f58f413c839b" providerId="ADAL" clId="{BD856DD1-CEE5-4C2C-872F-D2C86C74A346}" dt="2023-08-03T18:53:46.047" v="2018" actId="26606"/>
          <ac:spMkLst>
            <pc:docMk/>
            <pc:sldMk cId="2576531505" sldId="266"/>
            <ac:spMk id="3" creationId="{76C40EE9-DA58-3310-6E81-1845E8AC4A28}"/>
          </ac:spMkLst>
        </pc:spChg>
        <pc:spChg chg="add mod">
          <ac:chgData name="Hema Mahadevu" userId="1c176bdd-a50d-403e-9444-f58f413c839b" providerId="ADAL" clId="{BD856DD1-CEE5-4C2C-872F-D2C86C74A346}" dt="2023-08-03T19:37:50.758" v="2341" actId="255"/>
          <ac:spMkLst>
            <pc:docMk/>
            <pc:sldMk cId="2576531505" sldId="266"/>
            <ac:spMk id="6" creationId="{E86B8833-ED0C-9CF3-C83E-6D1F31675DE0}"/>
          </ac:spMkLst>
        </pc:spChg>
        <pc:spChg chg="add del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2:22.663" v="2267" actId="26606"/>
          <ac:spMkLst>
            <pc:docMk/>
            <pc:sldMk cId="2576531505" sldId="266"/>
            <ac:spMk id="1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1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2" creationId="{054B3F04-9EAC-45C0-B3CE-0387EEA10A0C}"/>
          </ac:spMkLst>
        </pc:spChg>
        <pc:spChg chg="add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7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29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3:07.043" v="2292" actId="26606"/>
          <ac:spMkLst>
            <pc:docMk/>
            <pc:sldMk cId="2576531505" sldId="266"/>
            <ac:spMk id="31" creationId="{054B3F04-9EAC-45C0-B3CE-0387EEA10A0C}"/>
          </ac:spMkLst>
        </pc:spChg>
        <pc:graphicFrameChg chg="add del mod">
          <ac:chgData name="Hema Mahadevu" userId="1c176bdd-a50d-403e-9444-f58f413c839b" providerId="ADAL" clId="{BD856DD1-CEE5-4C2C-872F-D2C86C74A346}" dt="2023-08-03T19:31:45.076" v="2258" actId="478"/>
          <ac:graphicFrameMkLst>
            <pc:docMk/>
            <pc:sldMk cId="2576531505" sldId="266"/>
            <ac:graphicFrameMk id="5" creationId="{305710B7-B472-36F4-4368-A6413D910A61}"/>
          </ac:graphicFrameMkLst>
        </pc:graphicFrameChg>
      </pc:sldChg>
      <pc:sldChg chg="addSp delSp modSp new mod setBg">
        <pc:chgData name="Hema Mahadevu" userId="1c176bdd-a50d-403e-9444-f58f413c839b" providerId="ADAL" clId="{BD856DD1-CEE5-4C2C-872F-D2C86C74A346}" dt="2023-08-03T19:31:31.224" v="2257" actId="12"/>
        <pc:sldMkLst>
          <pc:docMk/>
          <pc:sldMk cId="3364364983" sldId="267"/>
        </pc:sldMkLst>
        <pc:spChg chg="mo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2" creationId="{9E484C4F-3BC4-FC09-7C5A-D03681A7CAFD}"/>
          </ac:spMkLst>
        </pc:spChg>
        <pc:spChg chg="del mod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3" creationId="{DACE32C3-1582-99D7-51B9-88E66173EC69}"/>
          </ac:spMkLst>
        </pc:spChg>
        <pc:spChg chg="add del mod">
          <ac:chgData name="Hema Mahadevu" userId="1c176bdd-a50d-403e-9444-f58f413c839b" providerId="ADAL" clId="{BD856DD1-CEE5-4C2C-872F-D2C86C74A346}" dt="2023-08-03T19:24:13.641" v="2225" actId="478"/>
          <ac:spMkLst>
            <pc:docMk/>
            <pc:sldMk cId="3364364983" sldId="267"/>
            <ac:spMk id="5" creationId="{864BD04D-9500-A961-3062-B64024CDC8B9}"/>
          </ac:spMkLst>
        </pc:spChg>
        <pc:spChg chg="add del mod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7" creationId="{50A8ABBC-ECA8-3E0D-F95E-4B56FE467C12}"/>
          </ac:spMkLst>
        </pc:spChg>
        <pc:spChg chg="add del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10" creationId="{7AAC67C3-831B-4AB1-A259-DFB839CAFAFC}"/>
          </ac:spMkLst>
        </pc:spChg>
        <pc:spChg chg="add mod">
          <ac:chgData name="Hema Mahadevu" userId="1c176bdd-a50d-403e-9444-f58f413c839b" providerId="ADAL" clId="{BD856DD1-CEE5-4C2C-872F-D2C86C74A346}" dt="2023-08-03T19:31:31.224" v="2257" actId="12"/>
          <ac:spMkLst>
            <pc:docMk/>
            <pc:sldMk cId="3364364983" sldId="267"/>
            <ac:spMk id="11" creationId="{09F639EA-7C6B-29B0-C5EC-A3D11E79D4AA}"/>
          </ac:spMkLst>
        </pc:spChg>
        <pc:spChg chg="add del">
          <ac:chgData name="Hema Mahadevu" userId="1c176bdd-a50d-403e-9444-f58f413c839b" providerId="ADAL" clId="{BD856DD1-CEE5-4C2C-872F-D2C86C74A346}" dt="2023-08-03T18:54:48.516" v="2043" actId="26606"/>
          <ac:spMkLst>
            <pc:docMk/>
            <pc:sldMk cId="3364364983" sldId="267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28:01.964" v="2238" actId="26606"/>
          <ac:spMkLst>
            <pc:docMk/>
            <pc:sldMk cId="3364364983" sldId="267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8:01.964" v="2238" actId="26606"/>
          <ac:spMkLst>
            <pc:docMk/>
            <pc:sldMk cId="3364364983" sldId="267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8:01.964" v="2238" actId="26606"/>
          <ac:spMkLst>
            <pc:docMk/>
            <pc:sldMk cId="3364364983" sldId="267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7:54.947" v="2237" actId="26606"/>
          <ac:spMkLst>
            <pc:docMk/>
            <pc:sldMk cId="3364364983" sldId="267"/>
            <ac:spMk id="24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9:27:54.947" v="2237" actId="26606"/>
          <ac:spMkLst>
            <pc:docMk/>
            <pc:sldMk cId="3364364983" sldId="267"/>
            <ac:spMk id="26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9:24:47.889" v="2231" actId="26606"/>
          <ac:spMkLst>
            <pc:docMk/>
            <pc:sldMk cId="3364364983" sldId="267"/>
            <ac:spMk id="27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9:35.855" v="2241" actId="26606"/>
          <ac:spMkLst>
            <pc:docMk/>
            <pc:sldMk cId="3364364983" sldId="267"/>
            <ac:spMk id="2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4:47.889" v="2231" actId="26606"/>
          <ac:spMkLst>
            <pc:docMk/>
            <pc:sldMk cId="3364364983" sldId="267"/>
            <ac:spMk id="2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9:35.855" v="2241" actId="26606"/>
          <ac:spMkLst>
            <pc:docMk/>
            <pc:sldMk cId="3364364983" sldId="267"/>
            <ac:spMk id="3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7.889" v="2231" actId="26606"/>
          <ac:spMkLst>
            <pc:docMk/>
            <pc:sldMk cId="3364364983" sldId="267"/>
            <ac:spMk id="31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9:35.855" v="2241" actId="26606"/>
          <ac:spMkLst>
            <pc:docMk/>
            <pc:sldMk cId="3364364983" sldId="267"/>
            <ac:spMk id="3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7:54.947" v="2237" actId="26606"/>
          <ac:spMkLst>
            <pc:docMk/>
            <pc:sldMk cId="3364364983" sldId="267"/>
            <ac:spMk id="33" creationId="{DD07C90B-B81A-473B-8919-CA924E61FFCF}"/>
          </ac:spMkLst>
        </pc:spChg>
        <pc:spChg chg="add del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3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4:47.435" v="2230" actId="26606"/>
          <ac:spMkLst>
            <pc:docMk/>
            <pc:sldMk cId="3364364983" sldId="267"/>
            <ac:spMk id="36" creationId="{63E00694-E403-4987-8634-15F6D8E4C38C}"/>
          </ac:spMkLst>
        </pc:spChg>
        <pc:spChg chg="add del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37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9:56.198" v="2246" actId="26606"/>
          <ac:spMkLst>
            <pc:docMk/>
            <pc:sldMk cId="3364364983" sldId="267"/>
            <ac:spMk id="39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7.078" v="2229" actId="26606"/>
          <ac:spMkLst>
            <pc:docMk/>
            <pc:sldMk cId="3364364983" sldId="267"/>
            <ac:spMk id="4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2" creationId="{8C6E698C-8155-4B8B-BDC9-B7299772B509}"/>
          </ac:spMkLst>
        </pc:spChg>
        <pc:spChg chg="add del">
          <ac:chgData name="Hema Mahadevu" userId="1c176bdd-a50d-403e-9444-f58f413c839b" providerId="ADAL" clId="{BD856DD1-CEE5-4C2C-872F-D2C86C74A346}" dt="2023-08-03T19:24:47.078" v="2229" actId="26606"/>
          <ac:spMkLst>
            <pc:docMk/>
            <pc:sldMk cId="3364364983" sldId="267"/>
            <ac:spMk id="43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4" creationId="{52C0B2E1-0268-42EC-ABD3-94F81A05BCBD}"/>
          </ac:spMkLst>
        </pc:spChg>
        <pc:spChg chg="add del">
          <ac:chgData name="Hema Mahadevu" userId="1c176bdd-a50d-403e-9444-f58f413c839b" providerId="ADAL" clId="{BD856DD1-CEE5-4C2C-872F-D2C86C74A346}" dt="2023-08-03T19:24:47.078" v="2229" actId="26606"/>
          <ac:spMkLst>
            <pc:docMk/>
            <pc:sldMk cId="3364364983" sldId="267"/>
            <ac:spMk id="45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6" creationId="{7D2256B4-48EA-40FC-BBC0-AA1EE6E0080C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49" creationId="{8A549DE7-671D-4575-AF43-858FD99981CF}"/>
          </ac:spMkLst>
        </pc:spChg>
        <pc:spChg chg="add del">
          <ac:chgData name="Hema Mahadevu" userId="1c176bdd-a50d-403e-9444-f58f413c839b" providerId="ADAL" clId="{BD856DD1-CEE5-4C2C-872F-D2C86C74A346}" dt="2023-08-03T19:24:45.864" v="2227" actId="26606"/>
          <ac:spMkLst>
            <pc:docMk/>
            <pc:sldMk cId="3364364983" sldId="267"/>
            <ac:spMk id="50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4:45.864" v="2227" actId="26606"/>
          <ac:spMkLst>
            <pc:docMk/>
            <pc:sldMk cId="3364364983" sldId="267"/>
            <ac:spMk id="5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5.864" v="2227" actId="26606"/>
          <ac:spMkLst>
            <pc:docMk/>
            <pc:sldMk cId="3364364983" sldId="267"/>
            <ac:spMk id="54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56" creationId="{C22D9B36-9BE7-472B-8808-7E0D6810738F}"/>
          </ac:spMkLst>
        </pc:spChg>
        <pc:spChg chg="ad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61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63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1:09.409" v="2251" actId="26606"/>
          <ac:spMkLst>
            <pc:docMk/>
            <pc:sldMk cId="3364364983" sldId="267"/>
            <ac:spMk id="65" creationId="{054B3F04-9EAC-45C0-B3CE-0387EEA10A0C}"/>
          </ac:spMkLst>
        </pc:spChg>
        <pc:graphicFrameChg chg="add del mod modGraphic">
          <ac:chgData name="Hema Mahadevu" userId="1c176bdd-a50d-403e-9444-f58f413c839b" providerId="ADAL" clId="{BD856DD1-CEE5-4C2C-872F-D2C86C74A346}" dt="2023-08-03T19:29:52.814" v="2245" actId="478"/>
          <ac:graphicFrameMkLst>
            <pc:docMk/>
            <pc:sldMk cId="3364364983" sldId="267"/>
            <ac:graphicFrameMk id="14" creationId="{D8B71C31-818E-B8C4-03D6-EC3DF236A5A0}"/>
          </ac:graphicFrameMkLst>
        </pc:graphicFrameChg>
        <pc:cxnChg chg="add del">
          <ac:chgData name="Hema Mahadevu" userId="1c176bdd-a50d-403e-9444-f58f413c839b" providerId="ADAL" clId="{BD856DD1-CEE5-4C2C-872F-D2C86C74A346}" dt="2023-08-03T19:27:54.947" v="2237" actId="26606"/>
          <ac:cxnSpMkLst>
            <pc:docMk/>
            <pc:sldMk cId="3364364983" sldId="267"/>
            <ac:cxnSpMk id="25" creationId="{06DA680F-F6AC-453E-A8BF-C5BDED2851DE}"/>
          </ac:cxnSpMkLst>
        </pc:cxnChg>
        <pc:cxnChg chg="add del">
          <ac:chgData name="Hema Mahadevu" userId="1c176bdd-a50d-403e-9444-f58f413c839b" providerId="ADAL" clId="{BD856DD1-CEE5-4C2C-872F-D2C86C74A346}" dt="2023-08-03T19:31:09.409" v="2251" actId="26606"/>
          <ac:cxnSpMkLst>
            <pc:docMk/>
            <pc:sldMk cId="3364364983" sldId="267"/>
            <ac:cxnSpMk id="47" creationId="{09525C9A-1972-4836-BA7A-706C946EF4DA}"/>
          </ac:cxnSpMkLst>
        </pc:cxnChg>
        <pc:cxnChg chg="add del">
          <ac:chgData name="Hema Mahadevu" userId="1c176bdd-a50d-403e-9444-f58f413c839b" providerId="ADAL" clId="{BD856DD1-CEE5-4C2C-872F-D2C86C74A346}" dt="2023-08-03T19:31:09.409" v="2251" actId="26606"/>
          <ac:cxnSpMkLst>
            <pc:docMk/>
            <pc:sldMk cId="3364364983" sldId="267"/>
            <ac:cxnSpMk id="48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7:27.743" v="2340" actId="12"/>
        <pc:sldMkLst>
          <pc:docMk/>
          <pc:sldMk cId="93966713" sldId="268"/>
        </pc:sldMkLst>
        <pc:spChg chg="mod">
          <ac:chgData name="Hema Mahadevu" userId="1c176bdd-a50d-403e-9444-f58f413c839b" providerId="ADAL" clId="{BD856DD1-CEE5-4C2C-872F-D2C86C74A346}" dt="2023-08-03T19:36:46.106" v="2336" actId="26606"/>
          <ac:spMkLst>
            <pc:docMk/>
            <pc:sldMk cId="93966713" sldId="268"/>
            <ac:spMk id="2" creationId="{F4AE013E-859F-48A8-EE6B-43B1AD7D467D}"/>
          </ac:spMkLst>
        </pc:spChg>
        <pc:spChg chg="del mod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3" creationId="{15AB46EB-3E93-77F7-A9CB-99EAFF11711D}"/>
          </ac:spMkLst>
        </pc:spChg>
        <pc:spChg chg="add mod">
          <ac:chgData name="Hema Mahadevu" userId="1c176bdd-a50d-403e-9444-f58f413c839b" providerId="ADAL" clId="{BD856DD1-CEE5-4C2C-872F-D2C86C74A346}" dt="2023-08-03T19:37:27.743" v="2340" actId="12"/>
          <ac:spMkLst>
            <pc:docMk/>
            <pc:sldMk cId="93966713" sldId="268"/>
            <ac:spMk id="5" creationId="{90F2A58C-4329-4F0F-E553-16E7FAB9FD23}"/>
          </ac:spMkLst>
        </pc:spChg>
        <pc:spChg chg="add del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7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9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1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08:10.469" v="2109" actId="26606"/>
          <ac:spMkLst>
            <pc:docMk/>
            <pc:sldMk cId="93966713" sldId="268"/>
            <ac:spMk id="12" creationId="{054B3F04-9EAC-45C0-B3CE-0387EEA10A0C}"/>
          </ac:spMkLst>
        </pc:spChg>
        <pc:spChg chg="add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3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5" creationId="{054B3F04-9EAC-45C0-B3CE-0387EEA10A0C}"/>
          </ac:spMkLst>
        </pc:spChg>
        <pc:spChg chg="add">
          <ac:chgData name="Hema Mahadevu" userId="1c176bdd-a50d-403e-9444-f58f413c839b" providerId="ADAL" clId="{BD856DD1-CEE5-4C2C-872F-D2C86C74A346}" dt="2023-08-03T19:37:18.815" v="2338" actId="26606"/>
          <ac:spMkLst>
            <pc:docMk/>
            <pc:sldMk cId="93966713" sldId="268"/>
            <ac:spMk id="16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22:03.092" v="2217" actId="26606"/>
          <ac:spMkLst>
            <pc:docMk/>
            <pc:sldMk cId="93966713" sldId="268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4:48.395" v="2232" actId="26606"/>
          <ac:spMkLst>
            <pc:docMk/>
            <pc:sldMk cId="93966713" sldId="268"/>
            <ac:spMk id="19" creationId="{990D0034-F768-41E7-85D4-F38C4DE85770}"/>
          </ac:spMkLst>
        </pc:spChg>
        <pc:spChg chg="add del">
          <ac:chgData name="Hema Mahadevu" userId="1c176bdd-a50d-403e-9444-f58f413c839b" providerId="ADAL" clId="{BD856DD1-CEE5-4C2C-872F-D2C86C74A346}" dt="2023-08-03T19:22:03.092" v="2217" actId="26606"/>
          <ac:spMkLst>
            <pc:docMk/>
            <pc:sldMk cId="93966713" sldId="268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4:48.395" v="2232" actId="26606"/>
          <ac:spMkLst>
            <pc:docMk/>
            <pc:sldMk cId="93966713" sldId="268"/>
            <ac:spMk id="21" creationId="{C4F7E42D-8B5A-4FC8-81CD-9E60171F7FA8}"/>
          </ac:spMkLst>
        </pc:spChg>
        <pc:spChg chg="add del">
          <ac:chgData name="Hema Mahadevu" userId="1c176bdd-a50d-403e-9444-f58f413c839b" providerId="ADAL" clId="{BD856DD1-CEE5-4C2C-872F-D2C86C74A346}" dt="2023-08-03T19:22:03.092" v="2217" actId="26606"/>
          <ac:spMkLst>
            <pc:docMk/>
            <pc:sldMk cId="93966713" sldId="268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4:48.395" v="2232" actId="26606"/>
          <ac:spMkLst>
            <pc:docMk/>
            <pc:sldMk cId="93966713" sldId="268"/>
            <ac:spMk id="23" creationId="{8C04651D-B9F4-4935-A02D-364153FBDF54}"/>
          </ac:spMkLst>
        </pc:spChg>
        <pc:graphicFrameChg chg="add del mod modGraphic">
          <ac:chgData name="Hema Mahadevu" userId="1c176bdd-a50d-403e-9444-f58f413c839b" providerId="ADAL" clId="{BD856DD1-CEE5-4C2C-872F-D2C86C74A346}" dt="2023-08-03T19:36:42.341" v="2335" actId="478"/>
          <ac:graphicFrameMkLst>
            <pc:docMk/>
            <pc:sldMk cId="93966713" sldId="268"/>
            <ac:graphicFrameMk id="14" creationId="{F6F4913E-434B-6681-E73A-442B6D138614}"/>
          </ac:graphicFrameMkLst>
        </pc:graphicFrameChg>
      </pc:sldChg>
      <pc:sldChg chg="addSp delSp modSp new mod setBg">
        <pc:chgData name="Hema Mahadevu" userId="1c176bdd-a50d-403e-9444-f58f413c839b" providerId="ADAL" clId="{BD856DD1-CEE5-4C2C-872F-D2C86C74A346}" dt="2023-08-03T19:38:37.199" v="2347" actId="12"/>
        <pc:sldMkLst>
          <pc:docMk/>
          <pc:sldMk cId="3260818576" sldId="269"/>
        </pc:sldMkLst>
        <pc:spChg chg="mo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" creationId="{E7395FA3-CBF8-21DA-8DE1-D37FC66FE8EE}"/>
          </ac:spMkLst>
        </pc:spChg>
        <pc:spChg chg="del mod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3" creationId="{5C2F605B-B514-9AB9-A5CC-218332E95A80}"/>
          </ac:spMkLst>
        </pc:spChg>
        <pc:spChg chg="add mod">
          <ac:chgData name="Hema Mahadevu" userId="1c176bdd-a50d-403e-9444-f58f413c839b" providerId="ADAL" clId="{BD856DD1-CEE5-4C2C-872F-D2C86C74A346}" dt="2023-08-03T19:38:37.199" v="2347" actId="12"/>
          <ac:spMkLst>
            <pc:docMk/>
            <pc:sldMk cId="3260818576" sldId="269"/>
            <ac:spMk id="5" creationId="{625A62E0-6278-6FD1-55B6-9BADFB8E6221}"/>
          </ac:spMkLst>
        </pc:spChg>
        <pc:spChg chg="add del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09:37.915" v="2132" actId="26606"/>
          <ac:spMkLst>
            <pc:docMk/>
            <pc:sldMk cId="3260818576" sldId="269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20:52.922" v="2214" actId="26606"/>
          <ac:spMkLst>
            <pc:docMk/>
            <pc:sldMk cId="3260818576" sldId="269"/>
            <ac:spMk id="18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1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20:52.922" v="2214" actId="26606"/>
          <ac:spMkLst>
            <pc:docMk/>
            <pc:sldMk cId="3260818576" sldId="269"/>
            <ac:spMk id="20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20:52.922" v="2214" actId="26606"/>
          <ac:spMkLst>
            <pc:docMk/>
            <pc:sldMk cId="3260818576" sldId="269"/>
            <ac:spMk id="22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21:20.158" v="2215" actId="26606"/>
          <ac:spMkLst>
            <pc:docMk/>
            <pc:sldMk cId="3260818576" sldId="269"/>
            <ac:spMk id="27" creationId="{FB5993E2-C02B-4335-ABA5-D8EC465551E3}"/>
          </ac:spMkLst>
        </pc:spChg>
        <pc:spChg chg="ad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2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21:20.158" v="2215" actId="26606"/>
          <ac:spMkLst>
            <pc:docMk/>
            <pc:sldMk cId="3260818576" sldId="269"/>
            <ac:spMk id="29" creationId="{C0B801A2-5622-4BE8-9AD2-C337A2CD0022}"/>
          </ac:spMkLst>
        </pc:spChg>
        <pc:spChg chg="ad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3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21:20.158" v="2215" actId="26606"/>
          <ac:spMkLst>
            <pc:docMk/>
            <pc:sldMk cId="3260818576" sldId="269"/>
            <ac:spMk id="31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8:25.571" v="2345" actId="26606"/>
          <ac:spMkLst>
            <pc:docMk/>
            <pc:sldMk cId="3260818576" sldId="269"/>
            <ac:spMk id="32" creationId="{054B3F04-9EAC-45C0-B3CE-0387EEA10A0C}"/>
          </ac:spMkLst>
        </pc:spChg>
        <pc:graphicFrameChg chg="add del mod modGraphic">
          <ac:chgData name="Hema Mahadevu" userId="1c176bdd-a50d-403e-9444-f58f413c839b" providerId="ADAL" clId="{BD856DD1-CEE5-4C2C-872F-D2C86C74A346}" dt="2023-08-03T19:38:03.904" v="2343" actId="478"/>
          <ac:graphicFrameMkLst>
            <pc:docMk/>
            <pc:sldMk cId="3260818576" sldId="269"/>
            <ac:graphicFrameMk id="14" creationId="{5817CED0-D3EC-1CC8-9E90-16A41BC3CD78}"/>
          </ac:graphicFrameMkLst>
        </pc:graphicFrameChg>
      </pc:sldChg>
      <pc:sldChg chg="modSp new del mod">
        <pc:chgData name="Hema Mahadevu" userId="1c176bdd-a50d-403e-9444-f58f413c839b" providerId="ADAL" clId="{BD856DD1-CEE5-4C2C-872F-D2C86C74A346}" dt="2023-08-03T17:58:38.844" v="1194" actId="47"/>
        <pc:sldMkLst>
          <pc:docMk/>
          <pc:sldMk cId="2679044965" sldId="270"/>
        </pc:sldMkLst>
        <pc:spChg chg="mod">
          <ac:chgData name="Hema Mahadevu" userId="1c176bdd-a50d-403e-9444-f58f413c839b" providerId="ADAL" clId="{BD856DD1-CEE5-4C2C-872F-D2C86C74A346}" dt="2023-08-03T17:57:32.080" v="1179"/>
          <ac:spMkLst>
            <pc:docMk/>
            <pc:sldMk cId="2679044965" sldId="270"/>
            <ac:spMk id="2" creationId="{333FA63D-0EA8-34FF-3125-0865AC47F36D}"/>
          </ac:spMkLst>
        </pc:spChg>
      </pc:sldChg>
      <pc:sldChg chg="addSp modSp add mod setBg">
        <pc:chgData name="Hema Mahadevu" userId="1c176bdd-a50d-403e-9444-f58f413c839b" providerId="ADAL" clId="{BD856DD1-CEE5-4C2C-872F-D2C86C74A346}" dt="2023-08-03T18:55:56.430" v="2049" actId="26606"/>
        <pc:sldMkLst>
          <pc:docMk/>
          <pc:sldMk cId="1126926348" sldId="271"/>
        </pc:sldMkLst>
        <pc:spChg chg="mo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4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6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8:55:56.430" v="2049" actId="26606"/>
          <ac:spMkLst>
            <pc:docMk/>
            <pc:sldMk cId="1126926348" sldId="271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8:55:56.430" v="2049" actId="26606"/>
          <ac:cxnSpMkLst>
            <pc:docMk/>
            <pc:sldMk cId="1126926348" sldId="271"/>
            <ac:cxnSpMk id="12" creationId="{3D44BCCA-102D-4A9D-B1E4-2450CAF0B05E}"/>
          </ac:cxnSpMkLst>
        </pc:cxnChg>
      </pc:sldChg>
      <pc:sldChg chg="addSp modSp add mod setBg">
        <pc:chgData name="Hema Mahadevu" userId="1c176bdd-a50d-403e-9444-f58f413c839b" providerId="ADAL" clId="{BD856DD1-CEE5-4C2C-872F-D2C86C74A346}" dt="2023-08-03T19:08:41.196" v="2114" actId="26606"/>
        <pc:sldMkLst>
          <pc:docMk/>
          <pc:sldMk cId="1070996217" sldId="272"/>
        </pc:sldMkLst>
        <pc:spChg chg="mo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4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6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9:08:41.196" v="2114" actId="26606"/>
          <ac:spMkLst>
            <pc:docMk/>
            <pc:sldMk cId="1070996217" sldId="272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9:08:41.196" v="2114" actId="26606"/>
          <ac:cxnSpMkLst>
            <pc:docMk/>
            <pc:sldMk cId="1070996217" sldId="272"/>
            <ac:cxnSpMk id="1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39:49.285" v="2355" actId="313"/>
        <pc:sldMkLst>
          <pc:docMk/>
          <pc:sldMk cId="2295103155" sldId="273"/>
        </pc:sldMkLst>
        <pc:spChg chg="mo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2" creationId="{E319433E-1383-9C3F-45B2-A219E34E8E44}"/>
          </ac:spMkLst>
        </pc:spChg>
        <pc:spChg chg="del mod">
          <ac:chgData name="Hema Mahadevu" userId="1c176bdd-a50d-403e-9444-f58f413c839b" providerId="ADAL" clId="{BD856DD1-CEE5-4C2C-872F-D2C86C74A346}" dt="2023-08-03T19:10:43.579" v="2142" actId="26606"/>
          <ac:spMkLst>
            <pc:docMk/>
            <pc:sldMk cId="2295103155" sldId="273"/>
            <ac:spMk id="3" creationId="{C0C48D6C-C4BA-6B2F-296F-8D9050F9ACE8}"/>
          </ac:spMkLst>
        </pc:spChg>
        <pc:spChg chg="add mod">
          <ac:chgData name="Hema Mahadevu" userId="1c176bdd-a50d-403e-9444-f58f413c839b" providerId="ADAL" clId="{BD856DD1-CEE5-4C2C-872F-D2C86C74A346}" dt="2023-08-03T19:39:49.285" v="2355" actId="313"/>
          <ac:spMkLst>
            <pc:docMk/>
            <pc:sldMk cId="2295103155" sldId="273"/>
            <ac:spMk id="6" creationId="{3A4482D5-16EB-8FC1-C523-B8C0673C1533}"/>
          </ac:spMkLst>
        </pc:spChg>
        <pc:spChg chg="add del">
          <ac:chgData name="Hema Mahadevu" userId="1c176bdd-a50d-403e-9444-f58f413c839b" providerId="ADAL" clId="{BD856DD1-CEE5-4C2C-872F-D2C86C74A346}" dt="2023-08-03T19:10:43.563" v="2141" actId="26606"/>
          <ac:spMkLst>
            <pc:docMk/>
            <pc:sldMk cId="2295103155" sldId="273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9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10:43.563" v="2141" actId="26606"/>
          <ac:spMkLst>
            <pc:docMk/>
            <pc:sldMk cId="2295103155" sldId="273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11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10:43.563" v="2141" actId="26606"/>
          <ac:spMkLst>
            <pc:docMk/>
            <pc:sldMk cId="2295103155" sldId="273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13" creationId="{B7AF614F-5BC3-4086-99F5-B87C5847A071}"/>
          </ac:spMkLst>
        </pc:spChg>
        <pc:spChg chg="ad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1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2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39:31.191" v="2350" actId="26606"/>
          <ac:spMkLst>
            <pc:docMk/>
            <pc:sldMk cId="2295103155" sldId="273"/>
            <ac:spMk id="22" creationId="{054B3F04-9EAC-45C0-B3CE-0387EEA10A0C}"/>
          </ac:spMkLst>
        </pc:spChg>
        <pc:graphicFrameChg chg="add del mod">
          <ac:chgData name="Hema Mahadevu" userId="1c176bdd-a50d-403e-9444-f58f413c839b" providerId="ADAL" clId="{BD856DD1-CEE5-4C2C-872F-D2C86C74A346}" dt="2023-08-03T19:38:57.710" v="2348" actId="478"/>
          <ac:graphicFrameMkLst>
            <pc:docMk/>
            <pc:sldMk cId="2295103155" sldId="273"/>
            <ac:graphicFrameMk id="5" creationId="{6B83985B-BCC8-C781-38E8-B75B132846F6}"/>
          </ac:graphicFrameMkLst>
        </pc:graphicFrameChg>
      </pc:sldChg>
      <pc:sldChg chg="addSp modSp add mod setBg">
        <pc:chgData name="Hema Mahadevu" userId="1c176bdd-a50d-403e-9444-f58f413c839b" providerId="ADAL" clId="{BD856DD1-CEE5-4C2C-872F-D2C86C74A346}" dt="2023-08-03T19:10:28.361" v="2139" actId="26606"/>
        <pc:sldMkLst>
          <pc:docMk/>
          <pc:sldMk cId="1771659182" sldId="274"/>
        </pc:sldMkLst>
        <pc:spChg chg="mo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2" creationId="{B8D38179-C69F-89F3-7CB9-9FEE0C69ECD7}"/>
          </ac:spMkLst>
        </pc:spChg>
        <pc:spChg chg="mo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3" creationId="{9F7CB6C1-2680-E66F-E30E-DB99A920FA17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8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0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4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6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9:10:28.361" v="2139" actId="26606"/>
          <ac:spMkLst>
            <pc:docMk/>
            <pc:sldMk cId="1771659182" sldId="274"/>
            <ac:spMk id="18" creationId="{1F3985C0-E548-44D2-B30E-F3E42DADE133}"/>
          </ac:spMkLst>
        </pc:spChg>
        <pc:cxnChg chg="add">
          <ac:chgData name="Hema Mahadevu" userId="1c176bdd-a50d-403e-9444-f58f413c839b" providerId="ADAL" clId="{BD856DD1-CEE5-4C2C-872F-D2C86C74A346}" dt="2023-08-03T19:10:28.361" v="2139" actId="26606"/>
          <ac:cxnSpMkLst>
            <pc:docMk/>
            <pc:sldMk cId="1771659182" sldId="274"/>
            <ac:cxnSpMk id="1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11:51.392" v="2176" actId="26606"/>
        <pc:sldMkLst>
          <pc:docMk/>
          <pc:sldMk cId="2309118581" sldId="275"/>
        </pc:sldMkLst>
        <pc:spChg chg="mod">
          <ac:chgData name="Hema Mahadevu" userId="1c176bdd-a50d-403e-9444-f58f413c839b" providerId="ADAL" clId="{BD856DD1-CEE5-4C2C-872F-D2C86C74A346}" dt="2023-08-03T19:11:50.445" v="2173" actId="26606"/>
          <ac:spMkLst>
            <pc:docMk/>
            <pc:sldMk cId="2309118581" sldId="275"/>
            <ac:spMk id="2" creationId="{435A7DFA-4FF1-8758-6970-736206FF89D6}"/>
          </ac:spMkLst>
        </pc:spChg>
        <pc:spChg chg="add del mod">
          <ac:chgData name="Hema Mahadevu" userId="1c176bdd-a50d-403e-9444-f58f413c839b" providerId="ADAL" clId="{BD856DD1-CEE5-4C2C-872F-D2C86C74A346}" dt="2023-08-03T19:11:51.392" v="2176" actId="26606"/>
          <ac:spMkLst>
            <pc:docMk/>
            <pc:sldMk cId="2309118581" sldId="275"/>
            <ac:spMk id="3" creationId="{E4E9EFB9-3864-96E2-88E7-B19D34FCCB62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11:31.493" v="2163" actId="26606"/>
          <ac:spMkLst>
            <pc:docMk/>
            <pc:sldMk cId="2309118581" sldId="275"/>
            <ac:spMk id="9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11:31.493" v="2163" actId="26606"/>
          <ac:spMkLst>
            <pc:docMk/>
            <pc:sldMk cId="2309118581" sldId="275"/>
            <ac:spMk id="11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11:31.493" v="2163" actId="26606"/>
          <ac:spMkLst>
            <pc:docMk/>
            <pc:sldMk cId="2309118581" sldId="275"/>
            <ac:spMk id="13" creationId="{4D87F7B2-AA36-4B58-BC2C-1BBA135E8B6B}"/>
          </ac:spMkLst>
        </pc:spChg>
        <pc:spChg chg="add del">
          <ac:chgData name="Hema Mahadevu" userId="1c176bdd-a50d-403e-9444-f58f413c839b" providerId="ADAL" clId="{BD856DD1-CEE5-4C2C-872F-D2C86C74A346}" dt="2023-08-03T19:11:33.555" v="2165" actId="26606"/>
          <ac:spMkLst>
            <pc:docMk/>
            <pc:sldMk cId="2309118581" sldId="275"/>
            <ac:spMk id="15" creationId="{DD07C90B-B81A-473B-8919-CA924E61FFCF}"/>
          </ac:spMkLst>
        </pc:spChg>
        <pc:spChg chg="add del">
          <ac:chgData name="Hema Mahadevu" userId="1c176bdd-a50d-403e-9444-f58f413c839b" providerId="ADAL" clId="{BD856DD1-CEE5-4C2C-872F-D2C86C74A346}" dt="2023-08-03T19:11:33.555" v="2165" actId="26606"/>
          <ac:spMkLst>
            <pc:docMk/>
            <pc:sldMk cId="2309118581" sldId="275"/>
            <ac:spMk id="16" creationId="{A6B16355-27FB-445B-B646-02AB73637459}"/>
          </ac:spMkLst>
        </pc:spChg>
        <pc:spChg chg="add del">
          <ac:chgData name="Hema Mahadevu" userId="1c176bdd-a50d-403e-9444-f58f413c839b" providerId="ADAL" clId="{BD856DD1-CEE5-4C2C-872F-D2C86C74A346}" dt="2023-08-03T19:11:33.555" v="2165" actId="26606"/>
          <ac:spMkLst>
            <pc:docMk/>
            <pc:sldMk cId="2309118581" sldId="275"/>
            <ac:spMk id="18" creationId="{6B3BF2E5-C3AB-441F-A430-491119C56D26}"/>
          </ac:spMkLst>
        </pc:spChg>
        <pc:spChg chg="add del">
          <ac:chgData name="Hema Mahadevu" userId="1c176bdd-a50d-403e-9444-f58f413c839b" providerId="ADAL" clId="{BD856DD1-CEE5-4C2C-872F-D2C86C74A346}" dt="2023-08-03T19:11:39.838" v="2167" actId="26606"/>
          <ac:spMkLst>
            <pc:docMk/>
            <pc:sldMk cId="2309118581" sldId="275"/>
            <ac:spMk id="21" creationId="{FB5993E2-C02B-4335-ABA5-D8EC465551E3}"/>
          </ac:spMkLst>
        </pc:spChg>
        <pc:spChg chg="add del">
          <ac:chgData name="Hema Mahadevu" userId="1c176bdd-a50d-403e-9444-f58f413c839b" providerId="ADAL" clId="{BD856DD1-CEE5-4C2C-872F-D2C86C74A346}" dt="2023-08-03T19:11:39.838" v="2167" actId="26606"/>
          <ac:spMkLst>
            <pc:docMk/>
            <pc:sldMk cId="2309118581" sldId="275"/>
            <ac:spMk id="22" creationId="{C0B801A2-5622-4BE8-9AD2-C337A2CD0022}"/>
          </ac:spMkLst>
        </pc:spChg>
        <pc:spChg chg="add del">
          <ac:chgData name="Hema Mahadevu" userId="1c176bdd-a50d-403e-9444-f58f413c839b" providerId="ADAL" clId="{BD856DD1-CEE5-4C2C-872F-D2C86C74A346}" dt="2023-08-03T19:11:39.838" v="2167" actId="26606"/>
          <ac:spMkLst>
            <pc:docMk/>
            <pc:sldMk cId="2309118581" sldId="275"/>
            <ac:spMk id="23" creationId="{B7AF614F-5BC3-4086-99F5-B87C5847A071}"/>
          </ac:spMkLst>
        </pc:spChg>
        <pc:spChg chg="add del">
          <ac:chgData name="Hema Mahadevu" userId="1c176bdd-a50d-403e-9444-f58f413c839b" providerId="ADAL" clId="{BD856DD1-CEE5-4C2C-872F-D2C86C74A346}" dt="2023-08-03T19:11:41.240" v="2169" actId="26606"/>
          <ac:spMkLst>
            <pc:docMk/>
            <pc:sldMk cId="2309118581" sldId="275"/>
            <ac:spMk id="26" creationId="{E4E9EFB9-3864-96E2-88E7-B19D34FCCB62}"/>
          </ac:spMkLst>
        </pc:spChg>
        <pc:spChg chg="add del">
          <ac:chgData name="Hema Mahadevu" userId="1c176bdd-a50d-403e-9444-f58f413c839b" providerId="ADAL" clId="{BD856DD1-CEE5-4C2C-872F-D2C86C74A346}" dt="2023-08-03T19:11:43.072" v="2171" actId="26606"/>
          <ac:spMkLst>
            <pc:docMk/>
            <pc:sldMk cId="2309118581" sldId="275"/>
            <ac:spMk id="28" creationId="{F9E80720-23E6-4B89-B77E-04A7689F1BA8}"/>
          </ac:spMkLst>
        </pc:spChg>
        <pc:spChg chg="add del">
          <ac:chgData name="Hema Mahadevu" userId="1c176bdd-a50d-403e-9444-f58f413c839b" providerId="ADAL" clId="{BD856DD1-CEE5-4C2C-872F-D2C86C74A346}" dt="2023-08-03T19:11:43.072" v="2171" actId="26606"/>
          <ac:spMkLst>
            <pc:docMk/>
            <pc:sldMk cId="2309118581" sldId="275"/>
            <ac:spMk id="29" creationId="{CD1D3CA1-3EB6-41F3-A419-8424B56BE63A}"/>
          </ac:spMkLst>
        </pc:spChg>
        <pc:spChg chg="add del">
          <ac:chgData name="Hema Mahadevu" userId="1c176bdd-a50d-403e-9444-f58f413c839b" providerId="ADAL" clId="{BD856DD1-CEE5-4C2C-872F-D2C86C74A346}" dt="2023-08-03T19:11:43.072" v="2171" actId="26606"/>
          <ac:spMkLst>
            <pc:docMk/>
            <pc:sldMk cId="2309118581" sldId="275"/>
            <ac:spMk id="30" creationId="{4D87F7B2-AA36-4B58-BC2C-1BBA135E8B6B}"/>
          </ac:spMkLst>
        </pc:spChg>
        <pc:graphicFrameChg chg="add del">
          <ac:chgData name="Hema Mahadevu" userId="1c176bdd-a50d-403e-9444-f58f413c839b" providerId="ADAL" clId="{BD856DD1-CEE5-4C2C-872F-D2C86C74A346}" dt="2023-08-03T19:11:29.696" v="2161" actId="26606"/>
          <ac:graphicFrameMkLst>
            <pc:docMk/>
            <pc:sldMk cId="2309118581" sldId="275"/>
            <ac:graphicFrameMk id="5" creationId="{AA3F3DD2-D675-2757-B2D8-74D6C5F5027B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31.493" v="2163" actId="26606"/>
          <ac:graphicFrameMkLst>
            <pc:docMk/>
            <pc:sldMk cId="2309118581" sldId="275"/>
            <ac:graphicFrameMk id="7" creationId="{21E9768D-B16A-D86F-5305-B9DCD50E6997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33.555" v="2165" actId="26606"/>
          <ac:graphicFrameMkLst>
            <pc:docMk/>
            <pc:sldMk cId="2309118581" sldId="275"/>
            <ac:graphicFrameMk id="19" creationId="{43664BEA-F913-5AF6-DFB6-08D7F1170CF9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39.838" v="2167" actId="26606"/>
          <ac:graphicFrameMkLst>
            <pc:docMk/>
            <pc:sldMk cId="2309118581" sldId="275"/>
            <ac:graphicFrameMk id="24" creationId="{4E98657C-3A1F-6BDC-B7AC-4EEE1D1CA543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43.072" v="2171" actId="26606"/>
          <ac:graphicFrameMkLst>
            <pc:docMk/>
            <pc:sldMk cId="2309118581" sldId="275"/>
            <ac:graphicFrameMk id="31" creationId="{21E9768D-B16A-D86F-5305-B9DCD50E6997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50.445" v="2173" actId="26606"/>
          <ac:graphicFrameMkLst>
            <pc:docMk/>
            <pc:sldMk cId="2309118581" sldId="275"/>
            <ac:graphicFrameMk id="33" creationId="{AA3F3DD2-D675-2757-B2D8-74D6C5F5027B}"/>
          </ac:graphicFrameMkLst>
        </pc:graphicFrameChg>
        <pc:graphicFrameChg chg="add del">
          <ac:chgData name="Hema Mahadevu" userId="1c176bdd-a50d-403e-9444-f58f413c839b" providerId="ADAL" clId="{BD856DD1-CEE5-4C2C-872F-D2C86C74A346}" dt="2023-08-03T19:11:51.372" v="2175" actId="26606"/>
          <ac:graphicFrameMkLst>
            <pc:docMk/>
            <pc:sldMk cId="2309118581" sldId="275"/>
            <ac:graphicFrameMk id="35" creationId="{31AB9A50-B4B5-66B9-6A05-FBBFABA29991}"/>
          </ac:graphicFrameMkLst>
        </pc:graphicFrameChg>
        <pc:graphicFrameChg chg="add">
          <ac:chgData name="Hema Mahadevu" userId="1c176bdd-a50d-403e-9444-f58f413c839b" providerId="ADAL" clId="{BD856DD1-CEE5-4C2C-872F-D2C86C74A346}" dt="2023-08-03T19:11:51.392" v="2176" actId="26606"/>
          <ac:graphicFrameMkLst>
            <pc:docMk/>
            <pc:sldMk cId="2309118581" sldId="275"/>
            <ac:graphicFrameMk id="37" creationId="{8F32FFFB-9D8A-776D-C13B-3CB8DD02717F}"/>
          </ac:graphicFrameMkLst>
        </pc:graphicFrameChg>
        <pc:cxnChg chg="add del">
          <ac:chgData name="Hema Mahadevu" userId="1c176bdd-a50d-403e-9444-f58f413c839b" providerId="ADAL" clId="{BD856DD1-CEE5-4C2C-872F-D2C86C74A346}" dt="2023-08-03T19:11:33.555" v="2165" actId="26606"/>
          <ac:cxnSpMkLst>
            <pc:docMk/>
            <pc:sldMk cId="2309118581" sldId="275"/>
            <ac:cxnSpMk id="17" creationId="{06DA680F-F6AC-453E-A8BF-C5BDED2851DE}"/>
          </ac:cxnSpMkLst>
        </pc:cxnChg>
      </pc:sldChg>
      <pc:sldChg chg="addSp delSp modSp new mod setBg setClrOvrMap">
        <pc:chgData name="Hema Mahadevu" userId="1c176bdd-a50d-403e-9444-f58f413c839b" providerId="ADAL" clId="{BD856DD1-CEE5-4C2C-872F-D2C86C74A346}" dt="2023-08-03T19:12:01.390" v="2179" actId="26606"/>
        <pc:sldMkLst>
          <pc:docMk/>
          <pc:sldMk cId="3606078487" sldId="276"/>
        </pc:sldMkLst>
        <pc:spChg chg="mo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" creationId="{64B0EEE0-826A-67D2-4774-BE026D939234}"/>
          </ac:spMkLst>
        </pc:spChg>
        <pc:spChg chg="mo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3" creationId="{500A18AD-C724-E2B1-D8E0-020AA895D774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8" creationId="{52C0B2E1-0268-42EC-ABD3-94F81A05BCBD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10" creationId="{7D2256B4-48EA-40FC-BBC0-AA1EE6E0080C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14" creationId="{8C6E698C-8155-4B8B-BDC9-B7299772B509}"/>
          </ac:spMkLst>
        </pc:spChg>
        <pc:spChg chg="add del">
          <ac:chgData name="Hema Mahadevu" userId="1c176bdd-a50d-403e-9444-f58f413c839b" providerId="ADAL" clId="{BD856DD1-CEE5-4C2C-872F-D2C86C74A346}" dt="2023-08-03T19:12:01.384" v="2178" actId="26606"/>
          <ac:spMkLst>
            <pc:docMk/>
            <pc:sldMk cId="3606078487" sldId="276"/>
            <ac:spMk id="18" creationId="{A05250E5-90D0-4E41-B9BD-FF661DE54040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0" creationId="{52C0B2E1-0268-42EC-ABD3-94F81A05BCBD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1" creationId="{7D2256B4-48EA-40FC-BBC0-AA1EE6E0080C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3" creationId="{FBDCECDC-EEE3-4128-AA5E-82A8C08796E8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4" creationId="{4260EDE0-989C-4E16-AF94-F652294D828E}"/>
          </ac:spMkLst>
        </pc:spChg>
        <pc:spChg chg="add">
          <ac:chgData name="Hema Mahadevu" userId="1c176bdd-a50d-403e-9444-f58f413c839b" providerId="ADAL" clId="{BD856DD1-CEE5-4C2C-872F-D2C86C74A346}" dt="2023-08-03T19:12:01.390" v="2179" actId="26606"/>
          <ac:spMkLst>
            <pc:docMk/>
            <pc:sldMk cId="3606078487" sldId="276"/>
            <ac:spMk id="25" creationId="{1F3985C0-E548-44D2-B30E-F3E42DADE133}"/>
          </ac:spMkLst>
        </pc:spChg>
        <pc:cxnChg chg="add del">
          <ac:chgData name="Hema Mahadevu" userId="1c176bdd-a50d-403e-9444-f58f413c839b" providerId="ADAL" clId="{BD856DD1-CEE5-4C2C-872F-D2C86C74A346}" dt="2023-08-03T19:12:01.384" v="2178" actId="26606"/>
          <ac:cxnSpMkLst>
            <pc:docMk/>
            <pc:sldMk cId="3606078487" sldId="276"/>
            <ac:cxnSpMk id="12" creationId="{3D44BCCA-102D-4A9D-B1E4-2450CAF0B05E}"/>
          </ac:cxnSpMkLst>
        </pc:cxnChg>
        <pc:cxnChg chg="add del">
          <ac:chgData name="Hema Mahadevu" userId="1c176bdd-a50d-403e-9444-f58f413c839b" providerId="ADAL" clId="{BD856DD1-CEE5-4C2C-872F-D2C86C74A346}" dt="2023-08-03T19:12:01.384" v="2178" actId="26606"/>
          <ac:cxnSpMkLst>
            <pc:docMk/>
            <pc:sldMk cId="3606078487" sldId="276"/>
            <ac:cxnSpMk id="16" creationId="{09525C9A-1972-4836-BA7A-706C946EF4DA}"/>
          </ac:cxnSpMkLst>
        </pc:cxnChg>
        <pc:cxnChg chg="add">
          <ac:chgData name="Hema Mahadevu" userId="1c176bdd-a50d-403e-9444-f58f413c839b" providerId="ADAL" clId="{BD856DD1-CEE5-4C2C-872F-D2C86C74A346}" dt="2023-08-03T19:12:01.390" v="2179" actId="26606"/>
          <ac:cxnSpMkLst>
            <pc:docMk/>
            <pc:sldMk cId="3606078487" sldId="276"/>
            <ac:cxnSpMk id="22" creationId="{3D44BCCA-102D-4A9D-B1E4-2450CAF0B05E}"/>
          </ac:cxnSpMkLst>
        </pc:cxnChg>
      </pc:sldChg>
      <pc:sldChg chg="addSp delSp modSp new mod setBg">
        <pc:chgData name="Hema Mahadevu" userId="1c176bdd-a50d-403e-9444-f58f413c839b" providerId="ADAL" clId="{BD856DD1-CEE5-4C2C-872F-D2C86C74A346}" dt="2023-08-03T19:14:49.291" v="2201" actId="26606"/>
        <pc:sldMkLst>
          <pc:docMk/>
          <pc:sldMk cId="162832840" sldId="277"/>
        </pc:sldMkLst>
        <pc:spChg chg="mod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2" creationId="{C815F24E-C335-A5E8-CE14-6FA1BA996BE7}"/>
          </ac:spMkLst>
        </pc:spChg>
        <pc:spChg chg="mod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3" creationId="{B3D2FA83-8500-926D-C497-871AC138D00C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8" creationId="{3741B58E-3B65-4A01-A276-975AB2CF8A08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0" creationId="{7AAC67C3-831B-4AB1-A259-DFB839CAFAFC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2" creationId="{054B3F04-9EAC-45C0-B3CE-0387EEA10A0C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7" creationId="{3558DB37-9FEE-48A2-8578-ED0401573943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19" creationId="{5F7FCCA6-00E2-4F74-A105-0D769872F243}"/>
          </ac:spMkLst>
        </pc:spChg>
        <pc:spChg chg="add del">
          <ac:chgData name="Hema Mahadevu" userId="1c176bdd-a50d-403e-9444-f58f413c839b" providerId="ADAL" clId="{BD856DD1-CEE5-4C2C-872F-D2C86C74A346}" dt="2023-08-03T19:14:49.291" v="2201" actId="26606"/>
          <ac:spMkLst>
            <pc:docMk/>
            <pc:sldMk cId="162832840" sldId="277"/>
            <ac:spMk id="21" creationId="{5E1ED12F-9F06-4B37-87B7-F98F52937F86}"/>
          </ac:spMkLst>
        </pc:spChg>
      </pc:sldChg>
      <pc:sldChg chg="new del">
        <pc:chgData name="Hema Mahadevu" userId="1c176bdd-a50d-403e-9444-f58f413c839b" providerId="ADAL" clId="{BD856DD1-CEE5-4C2C-872F-D2C86C74A346}" dt="2023-08-03T18:14:10.346" v="1549" actId="2696"/>
        <pc:sldMkLst>
          <pc:docMk/>
          <pc:sldMk cId="281109343" sldId="277"/>
        </pc:sldMkLst>
      </pc:sldChg>
      <pc:sldChg chg="addSp modSp new mod setBg">
        <pc:chgData name="Hema Mahadevu" userId="1c176bdd-a50d-403e-9444-f58f413c839b" providerId="ADAL" clId="{BD856DD1-CEE5-4C2C-872F-D2C86C74A346}" dt="2023-08-03T19:13:21.172" v="2190" actId="12"/>
        <pc:sldMkLst>
          <pc:docMk/>
          <pc:sldMk cId="3784497281" sldId="278"/>
        </pc:sldMkLst>
        <pc:spChg chg="mo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2" creationId="{B245CF06-F76C-E6B9-AC00-770B0A1D80F6}"/>
          </ac:spMkLst>
        </pc:spChg>
        <pc:spChg chg="mod">
          <ac:chgData name="Hema Mahadevu" userId="1c176bdd-a50d-403e-9444-f58f413c839b" providerId="ADAL" clId="{BD856DD1-CEE5-4C2C-872F-D2C86C74A346}" dt="2023-08-03T19:13:21.172" v="2190" actId="12"/>
          <ac:spMkLst>
            <pc:docMk/>
            <pc:sldMk cId="3784497281" sldId="278"/>
            <ac:spMk id="3" creationId="{C81B0550-4ED1-6872-8FAF-D2105F3C01A8}"/>
          </ac:spMkLst>
        </pc:spChg>
        <pc:spChg chg="ad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2:49.384" v="2188" actId="26606"/>
          <ac:spMkLst>
            <pc:docMk/>
            <pc:sldMk cId="3784497281" sldId="278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D856DD1-CEE5-4C2C-872F-D2C86C74A346}" dt="2023-08-03T19:13:46.653" v="2195" actId="12"/>
        <pc:sldMkLst>
          <pc:docMk/>
          <pc:sldMk cId="8774846" sldId="279"/>
        </pc:sldMkLst>
        <pc:spChg chg="mo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2" creationId="{20E34F6B-0B2A-12DF-78C9-5F33048910AE}"/>
          </ac:spMkLst>
        </pc:spChg>
        <pc:spChg chg="mod">
          <ac:chgData name="Hema Mahadevu" userId="1c176bdd-a50d-403e-9444-f58f413c839b" providerId="ADAL" clId="{BD856DD1-CEE5-4C2C-872F-D2C86C74A346}" dt="2023-08-03T19:13:46.653" v="2195" actId="12"/>
          <ac:spMkLst>
            <pc:docMk/>
            <pc:sldMk cId="8774846" sldId="279"/>
            <ac:spMk id="3" creationId="{9052D974-3789-CD2A-77EC-2852F093CAF8}"/>
          </ac:spMkLst>
        </pc:spChg>
        <pc:spChg chg="ad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3:28.733" v="2191" actId="26606"/>
          <ac:spMkLst>
            <pc:docMk/>
            <pc:sldMk cId="8774846" sldId="279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D856DD1-CEE5-4C2C-872F-D2C86C74A346}" dt="2023-08-03T19:14:13.081" v="2199" actId="12"/>
        <pc:sldMkLst>
          <pc:docMk/>
          <pc:sldMk cId="1568176873" sldId="280"/>
        </pc:sldMkLst>
        <pc:spChg chg="mo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2" creationId="{9602A198-F3E1-164B-415E-2E22CFDF7427}"/>
          </ac:spMkLst>
        </pc:spChg>
        <pc:spChg chg="mod">
          <ac:chgData name="Hema Mahadevu" userId="1c176bdd-a50d-403e-9444-f58f413c839b" providerId="ADAL" clId="{BD856DD1-CEE5-4C2C-872F-D2C86C74A346}" dt="2023-08-03T19:14:13.081" v="2199" actId="12"/>
          <ac:spMkLst>
            <pc:docMk/>
            <pc:sldMk cId="1568176873" sldId="280"/>
            <ac:spMk id="3" creationId="{3EA828C7-489D-6789-EA79-D651279CC6D7}"/>
          </ac:spMkLst>
        </pc:spChg>
        <pc:spChg chg="ad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3:54.821" v="2196" actId="26606"/>
          <ac:spMkLst>
            <pc:docMk/>
            <pc:sldMk cId="1568176873" sldId="280"/>
            <ac:spMk id="12" creationId="{054B3F04-9EAC-45C0-B3CE-0387EEA10A0C}"/>
          </ac:spMkLst>
        </pc:spChg>
      </pc:sldChg>
      <pc:sldChg chg="addSp modSp new mod setBg">
        <pc:chgData name="Hema Mahadevu" userId="1c176bdd-a50d-403e-9444-f58f413c839b" providerId="ADAL" clId="{BD856DD1-CEE5-4C2C-872F-D2C86C74A346}" dt="2023-08-03T19:15:12.311" v="2205" actId="12"/>
        <pc:sldMkLst>
          <pc:docMk/>
          <pc:sldMk cId="1308812606" sldId="281"/>
        </pc:sldMkLst>
        <pc:spChg chg="mo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2" creationId="{BC0C09FB-B249-3673-A90B-2FF9E85524AD}"/>
          </ac:spMkLst>
        </pc:spChg>
        <pc:spChg chg="mod">
          <ac:chgData name="Hema Mahadevu" userId="1c176bdd-a50d-403e-9444-f58f413c839b" providerId="ADAL" clId="{BD856DD1-CEE5-4C2C-872F-D2C86C74A346}" dt="2023-08-03T19:15:12.311" v="2205" actId="12"/>
          <ac:spMkLst>
            <pc:docMk/>
            <pc:sldMk cId="1308812606" sldId="281"/>
            <ac:spMk id="3" creationId="{080DA883-EDEA-0E5C-447A-190F53A1F548}"/>
          </ac:spMkLst>
        </pc:spChg>
        <pc:spChg chg="ad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8" creationId="{3741B58E-3B65-4A01-A276-975AB2CF8A08}"/>
          </ac:spMkLst>
        </pc:spChg>
        <pc:spChg chg="ad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10" creationId="{7AAC67C3-831B-4AB1-A259-DFB839CAFAFC}"/>
          </ac:spMkLst>
        </pc:spChg>
        <pc:spChg chg="add">
          <ac:chgData name="Hema Mahadevu" userId="1c176bdd-a50d-403e-9444-f58f413c839b" providerId="ADAL" clId="{BD856DD1-CEE5-4C2C-872F-D2C86C74A346}" dt="2023-08-03T19:14:55.732" v="2202" actId="26606"/>
          <ac:spMkLst>
            <pc:docMk/>
            <pc:sldMk cId="1308812606" sldId="281"/>
            <ac:spMk id="12" creationId="{054B3F04-9EAC-45C0-B3CE-0387EEA10A0C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3007323321" sldId="282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007323321" sldId="282"/>
            <ac:spMk id="2" creationId="{8FF45F67-D52F-7ED9-2E83-874D84E7C33C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007323321" sldId="282"/>
            <ac:spMk id="3" creationId="{29F34625-1E5D-D8B6-7864-6C02CD952154}"/>
          </ac:spMkLst>
        </pc:spChg>
      </pc:sldChg>
      <pc:sldChg chg="addSp delSp modSp new mod setBg">
        <pc:chgData name="Hema Mahadevu" userId="1c176bdd-a50d-403e-9444-f58f413c839b" providerId="ADAL" clId="{BD856DD1-CEE5-4C2C-872F-D2C86C74A346}" dt="2023-08-03T19:43:05.643" v="2365" actId="26606"/>
        <pc:sldMkLst>
          <pc:docMk/>
          <pc:sldMk cId="375852609" sldId="283"/>
        </pc:sldMkLst>
        <pc:spChg chg="mod or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2" creationId="{E357FA13-8406-71F8-06BE-D351D5295AC1}"/>
          </ac:spMkLst>
        </pc:spChg>
        <pc:spChg chg="del mod">
          <ac:chgData name="Hema Mahadevu" userId="1c176bdd-a50d-403e-9444-f58f413c839b" providerId="ADAL" clId="{BD856DD1-CEE5-4C2C-872F-D2C86C74A346}" dt="2023-08-03T19:42:44.136" v="2358" actId="478"/>
          <ac:spMkLst>
            <pc:docMk/>
            <pc:sldMk cId="375852609" sldId="283"/>
            <ac:spMk id="3" creationId="{FB507AD1-55B8-71D1-1DDA-495EAFA176DC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10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12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16" creationId="{EB1836F0-F9E0-4D93-9BDD-7EEC6EA05F7B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20" creationId="{6D2F28D1-82F9-40FE-935C-85ECF7660D2D}"/>
          </ac:spMkLst>
        </pc:spChg>
        <pc:spChg chg="add del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22" creationId="{4B670E93-2F53-48FC-AB6C-E99E22D17F31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27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29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33" creationId="{AE220058-3FCE-496E-ADF2-D8A6961F39F6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37" creationId="{3E9C5090-7D25-41E3-A6D3-CCAEE505E785}"/>
          </ac:spMkLst>
        </pc:spChg>
        <pc:spChg chg="add del">
          <ac:chgData name="Hema Mahadevu" userId="1c176bdd-a50d-403e-9444-f58f413c839b" providerId="ADAL" clId="{BD856DD1-CEE5-4C2C-872F-D2C86C74A346}" dt="2023-08-03T19:43:01.200" v="2360" actId="26606"/>
          <ac:spMkLst>
            <pc:docMk/>
            <pc:sldMk cId="375852609" sldId="283"/>
            <ac:spMk id="39" creationId="{11BF8809-0DAC-41E5-A212-ACB4A01BE95B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1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2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4" creationId="{5AE6C737-FF55-4064-94B7-0B21D2EB6045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6" creationId="{D8218D9F-38B6-4AE0-9051-5434D19A5277}"/>
          </ac:spMkLst>
        </pc:spChg>
        <pc:spChg chg="add del">
          <ac:chgData name="Hema Mahadevu" userId="1c176bdd-a50d-403e-9444-f58f413c839b" providerId="ADAL" clId="{BD856DD1-CEE5-4C2C-872F-D2C86C74A346}" dt="2023-08-03T19:43:02.750" v="2362" actId="26606"/>
          <ac:spMkLst>
            <pc:docMk/>
            <pc:sldMk cId="375852609" sldId="283"/>
            <ac:spMk id="47" creationId="{2D3DCA99-84AF-487A-BF72-91C5FA6B0B70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49" creationId="{4E4490D0-3672-446A-AC12-B4830333BDDD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0" creationId="{39CB82C2-DF65-4EC1-8280-F201D50F570B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2" creationId="{5A1B47C8-47A0-4A88-8830-6DEA3B5DE392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3" creationId="{984BBFDD-E720-4805-A9C8-129FBBF6DD70}"/>
          </ac:spMkLst>
        </pc:spChg>
        <pc:spChg chg="add del">
          <ac:chgData name="Hema Mahadevu" userId="1c176bdd-a50d-403e-9444-f58f413c839b" providerId="ADAL" clId="{BD856DD1-CEE5-4C2C-872F-D2C86C74A346}" dt="2023-08-03T19:43:05.638" v="2364" actId="26606"/>
          <ac:spMkLst>
            <pc:docMk/>
            <pc:sldMk cId="375852609" sldId="283"/>
            <ac:spMk id="54" creationId="{5AC4BE46-4A77-42FE-9D15-065CDB2F847C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56" creationId="{4E4490D0-3672-446A-AC12-B4830333BDDD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57" creationId="{39CB82C2-DF65-4EC1-8280-F201D50F570B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59" creationId="{5AE6C737-FF55-4064-94B7-0B21D2EB6045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61" creationId="{D8218D9F-38B6-4AE0-9051-5434D19A5277}"/>
          </ac:spMkLst>
        </pc:spChg>
        <pc:spChg chg="add">
          <ac:chgData name="Hema Mahadevu" userId="1c176bdd-a50d-403e-9444-f58f413c839b" providerId="ADAL" clId="{BD856DD1-CEE5-4C2C-872F-D2C86C74A346}" dt="2023-08-03T19:43:05.643" v="2365" actId="26606"/>
          <ac:spMkLst>
            <pc:docMk/>
            <pc:sldMk cId="375852609" sldId="283"/>
            <ac:spMk id="62" creationId="{2D3DCA99-84AF-487A-BF72-91C5FA6B0B70}"/>
          </ac:spMkLst>
        </pc:spChg>
        <pc:picChg chg="add mod">
          <ac:chgData name="Hema Mahadevu" userId="1c176bdd-a50d-403e-9444-f58f413c839b" providerId="ADAL" clId="{BD856DD1-CEE5-4C2C-872F-D2C86C74A346}" dt="2023-08-03T19:43:05.643" v="2365" actId="26606"/>
          <ac:picMkLst>
            <pc:docMk/>
            <pc:sldMk cId="375852609" sldId="283"/>
            <ac:picMk id="7" creationId="{03488E52-5231-5E8A-2894-8C5ECF2D1D97}"/>
          </ac:picMkLst>
        </pc:picChg>
        <pc:cxnChg chg="add del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14" creationId="{7E1D4427-852B-4B37-8E76-0E9F1810BA2A}"/>
          </ac:cxnSpMkLst>
        </pc:cxnChg>
        <pc:cxnChg chg="add del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18" creationId="{7A49EFD3-A806-4D59-99F1-AA9AFAE4EF71}"/>
          </ac:cxnSpMkLst>
        </pc:cxnChg>
        <pc:cxnChg chg="add del">
          <ac:chgData name="Hema Mahadevu" userId="1c176bdd-a50d-403e-9444-f58f413c839b" providerId="ADAL" clId="{BD856DD1-CEE5-4C2C-872F-D2C86C74A346}" dt="2023-08-03T19:43:01.200" v="2360" actId="26606"/>
          <ac:cxnSpMkLst>
            <pc:docMk/>
            <pc:sldMk cId="375852609" sldId="283"/>
            <ac:cxnSpMk id="31" creationId="{7E1D4427-852B-4B37-8E76-0E9F1810BA2A}"/>
          </ac:cxnSpMkLst>
        </pc:cxnChg>
        <pc:cxnChg chg="add del">
          <ac:chgData name="Hema Mahadevu" userId="1c176bdd-a50d-403e-9444-f58f413c839b" providerId="ADAL" clId="{BD856DD1-CEE5-4C2C-872F-D2C86C74A346}" dt="2023-08-03T19:43:01.200" v="2360" actId="26606"/>
          <ac:cxnSpMkLst>
            <pc:docMk/>
            <pc:sldMk cId="375852609" sldId="283"/>
            <ac:cxnSpMk id="35" creationId="{E193F809-7E50-4AAD-8E26-878207931CB5}"/>
          </ac:cxnSpMkLst>
        </pc:cxnChg>
        <pc:cxnChg chg="add del">
          <ac:chgData name="Hema Mahadevu" userId="1c176bdd-a50d-403e-9444-f58f413c839b" providerId="ADAL" clId="{BD856DD1-CEE5-4C2C-872F-D2C86C74A346}" dt="2023-08-03T19:43:02.750" v="2362" actId="26606"/>
          <ac:cxnSpMkLst>
            <pc:docMk/>
            <pc:sldMk cId="375852609" sldId="283"/>
            <ac:cxnSpMk id="43" creationId="{7E1D4427-852B-4B37-8E76-0E9F1810BA2A}"/>
          </ac:cxnSpMkLst>
        </pc:cxnChg>
        <pc:cxnChg chg="add del">
          <ac:chgData name="Hema Mahadevu" userId="1c176bdd-a50d-403e-9444-f58f413c839b" providerId="ADAL" clId="{BD856DD1-CEE5-4C2C-872F-D2C86C74A346}" dt="2023-08-03T19:43:02.750" v="2362" actId="26606"/>
          <ac:cxnSpMkLst>
            <pc:docMk/>
            <pc:sldMk cId="375852609" sldId="283"/>
            <ac:cxnSpMk id="45" creationId="{6B5B1DD8-6224-4137-8621-32982B00F9FC}"/>
          </ac:cxnSpMkLst>
        </pc:cxnChg>
        <pc:cxnChg chg="add del">
          <ac:chgData name="Hema Mahadevu" userId="1c176bdd-a50d-403e-9444-f58f413c839b" providerId="ADAL" clId="{BD856DD1-CEE5-4C2C-872F-D2C86C74A346}" dt="2023-08-03T19:43:05.638" v="2364" actId="26606"/>
          <ac:cxnSpMkLst>
            <pc:docMk/>
            <pc:sldMk cId="375852609" sldId="283"/>
            <ac:cxnSpMk id="51" creationId="{7E1D4427-852B-4B37-8E76-0E9F1810BA2A}"/>
          </ac:cxnSpMkLst>
        </pc:cxnChg>
        <pc:cxnChg chg="add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58" creationId="{7E1D4427-852B-4B37-8E76-0E9F1810BA2A}"/>
          </ac:cxnSpMkLst>
        </pc:cxnChg>
        <pc:cxnChg chg="add">
          <ac:chgData name="Hema Mahadevu" userId="1c176bdd-a50d-403e-9444-f58f413c839b" providerId="ADAL" clId="{BD856DD1-CEE5-4C2C-872F-D2C86C74A346}" dt="2023-08-03T19:43:05.643" v="2365" actId="26606"/>
          <ac:cxnSpMkLst>
            <pc:docMk/>
            <pc:sldMk cId="375852609" sldId="283"/>
            <ac:cxnSpMk id="60" creationId="{6B5B1DD8-6224-4137-8621-32982B00F9FC}"/>
          </ac:cxnSpMkLst>
        </pc:cxn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527685310" sldId="284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527685310" sldId="284"/>
            <ac:spMk id="2" creationId="{605D6EB2-48DB-88FA-2D6D-AC6DB77D3A06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527685310" sldId="284"/>
            <ac:spMk id="3" creationId="{AC27A03F-C571-C4B3-6857-8250B34229EC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4110745402" sldId="285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110745402" sldId="285"/>
            <ac:spMk id="2" creationId="{96D61C2D-8006-9E1E-8816-F670ECBC56DB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110745402" sldId="285"/>
            <ac:spMk id="3" creationId="{4FC78D57-D31C-4C5F-7AFC-C573003E3305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4249338150" sldId="286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249338150" sldId="286"/>
            <ac:spMk id="2" creationId="{D24004A3-EA13-212D-9211-834078FFCBF6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4249338150" sldId="286"/>
            <ac:spMk id="3" creationId="{4181E340-44F4-A266-3133-24B79584559F}"/>
          </ac:spMkLst>
        </pc:spChg>
      </pc:sldChg>
      <pc:sldChg chg="modSp new mod">
        <pc:chgData name="Hema Mahadevu" userId="1c176bdd-a50d-403e-9444-f58f413c839b" providerId="ADAL" clId="{BD856DD1-CEE5-4C2C-872F-D2C86C74A346}" dt="2023-08-03T18:46:03.062" v="1950"/>
        <pc:sldMkLst>
          <pc:docMk/>
          <pc:sldMk cId="3142395680" sldId="287"/>
        </pc:sldMkLst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142395680" sldId="287"/>
            <ac:spMk id="2" creationId="{4157FA6B-F5CA-15A7-4DB9-FB8D30FA294E}"/>
          </ac:spMkLst>
        </pc:spChg>
        <pc:spChg chg="mod">
          <ac:chgData name="Hema Mahadevu" userId="1c176bdd-a50d-403e-9444-f58f413c839b" providerId="ADAL" clId="{BD856DD1-CEE5-4C2C-872F-D2C86C74A346}" dt="2023-08-03T18:46:03.062" v="1950"/>
          <ac:spMkLst>
            <pc:docMk/>
            <pc:sldMk cId="3142395680" sldId="287"/>
            <ac:spMk id="3" creationId="{60F1E61B-45B8-5945-BC2D-024B9AC16B10}"/>
          </ac:spMkLst>
        </pc:spChg>
      </pc:sldChg>
      <pc:sldMasterChg chg="setBg modSldLayout">
        <pc:chgData name="Hema Mahadevu" userId="1c176bdd-a50d-403e-9444-f58f413c839b" providerId="ADAL" clId="{BD856DD1-CEE5-4C2C-872F-D2C86C74A346}" dt="2023-08-03T18:30:24.959" v="1809"/>
        <pc:sldMasterMkLst>
          <pc:docMk/>
          <pc:sldMasterMk cId="794832474" sldId="2147483734"/>
        </pc:sldMasterMkLst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403402758" sldId="2147483735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615445043" sldId="2147483736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877711761" sldId="2147483737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472394945" sldId="2147483738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40784707" sldId="2147483739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956113472" sldId="2147483740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847703648" sldId="2147483741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3794491321" sldId="2147483742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1710371317" sldId="2147483743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2131892285" sldId="2147483744"/>
          </pc:sldLayoutMkLst>
        </pc:sldLayoutChg>
        <pc:sldLayoutChg chg="setBg">
          <pc:chgData name="Hema Mahadevu" userId="1c176bdd-a50d-403e-9444-f58f413c839b" providerId="ADAL" clId="{BD856DD1-CEE5-4C2C-872F-D2C86C74A346}" dt="2023-08-03T18:30:24.959" v="1809"/>
          <pc:sldLayoutMkLst>
            <pc:docMk/>
            <pc:sldMasterMk cId="794832474" sldId="2147483734"/>
            <pc:sldLayoutMk cId="3136216185" sldId="214748374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1CA9B-91A6-4A26-8DBE-A52B44972EE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719B7D-75F9-48E4-8405-AFAFF45688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Java Technical Training and Interview Questions and Answers (approx. 23 to 25 sessions)</a:t>
          </a:r>
          <a:endParaRPr lang="en-US" dirty="0"/>
        </a:p>
      </dgm:t>
    </dgm:pt>
    <dgm:pt modelId="{85DEC787-9496-4C1E-91FA-5501303B8B75}" type="parTrans" cxnId="{274D7C66-4B6F-4F45-A00F-C16E11ADBA0F}">
      <dgm:prSet/>
      <dgm:spPr/>
      <dgm:t>
        <a:bodyPr/>
        <a:lstStyle/>
        <a:p>
          <a:endParaRPr lang="en-US"/>
        </a:p>
      </dgm:t>
    </dgm:pt>
    <dgm:pt modelId="{C9048295-D43C-48B1-B1D3-373A1EE2B005}" type="sibTrans" cxnId="{274D7C66-4B6F-4F45-A00F-C16E11ADBA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E6E75F-42B9-4D77-94FB-0866171A88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Resume Writing Sessions (2 sessions)</a:t>
          </a:r>
        </a:p>
      </dgm:t>
    </dgm:pt>
    <dgm:pt modelId="{65C21EDA-CE25-4FBA-95EA-08DBF99ABB36}" type="parTrans" cxnId="{B6A19E26-0BB1-4632-86AF-CE650A39E190}">
      <dgm:prSet/>
      <dgm:spPr/>
      <dgm:t>
        <a:bodyPr/>
        <a:lstStyle/>
        <a:p>
          <a:endParaRPr lang="en-US"/>
        </a:p>
      </dgm:t>
    </dgm:pt>
    <dgm:pt modelId="{D932313F-145D-4D0B-8F4C-F830FBD1D7B8}" type="sibTrans" cxnId="{B6A19E26-0BB1-4632-86AF-CE650A39E1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349AC6-CA71-4706-BB21-ECAEC2828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Full Stack based Real Time Projects (20 Sessions)</a:t>
          </a:r>
        </a:p>
      </dgm:t>
    </dgm:pt>
    <dgm:pt modelId="{25CF794D-86AE-475F-B004-CDC5910960A5}" type="parTrans" cxnId="{96F5DA8C-961E-458C-8808-04F6FB49FDF2}">
      <dgm:prSet/>
      <dgm:spPr/>
      <dgm:t>
        <a:bodyPr/>
        <a:lstStyle/>
        <a:p>
          <a:endParaRPr lang="en-US"/>
        </a:p>
      </dgm:t>
    </dgm:pt>
    <dgm:pt modelId="{0D7298FD-68D7-4C66-8967-CA4455BA23E9}" type="sibTrans" cxnId="{96F5DA8C-961E-458C-8808-04F6FB49FD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100B88-FFA9-4E34-B441-C946D8E65D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total duration of the training will span 62 hours and extend over a period of 45 days</a:t>
          </a:r>
        </a:p>
      </dgm:t>
    </dgm:pt>
    <dgm:pt modelId="{3E759A6D-3ACC-46FE-A217-CBDFBD07DB6E}" type="parTrans" cxnId="{6839D2A5-933D-45E3-B5BD-7F54C8A6528C}">
      <dgm:prSet/>
      <dgm:spPr/>
      <dgm:t>
        <a:bodyPr/>
        <a:lstStyle/>
        <a:p>
          <a:endParaRPr lang="en-US"/>
        </a:p>
      </dgm:t>
    </dgm:pt>
    <dgm:pt modelId="{8CC2965D-E300-4369-811B-48A56D031BA2}" type="sibTrans" cxnId="{6839D2A5-933D-45E3-B5BD-7F54C8A6528C}">
      <dgm:prSet/>
      <dgm:spPr/>
      <dgm:t>
        <a:bodyPr/>
        <a:lstStyle/>
        <a:p>
          <a:endParaRPr lang="en-US"/>
        </a:p>
      </dgm:t>
    </dgm:pt>
    <dgm:pt modelId="{D04C6C9C-BAAB-4F3E-9E2A-9725A9A5E700}" type="pres">
      <dgm:prSet presAssocID="{7291CA9B-91A6-4A26-8DBE-A52B44972EE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914AF5A-2452-4511-9E06-E9336DEF53A3}" type="pres">
      <dgm:prSet presAssocID="{7291CA9B-91A6-4A26-8DBE-A52B44972EED}" presName="container" presStyleCnt="0">
        <dgm:presLayoutVars>
          <dgm:dir/>
          <dgm:resizeHandles val="exact"/>
        </dgm:presLayoutVars>
      </dgm:prSet>
      <dgm:spPr/>
    </dgm:pt>
    <dgm:pt modelId="{25A83EA1-5915-467E-8C32-34A6FAF9B4A9}" type="pres">
      <dgm:prSet presAssocID="{FB719B7D-75F9-48E4-8405-AFAFF45688AF}" presName="compNode" presStyleCnt="0"/>
      <dgm:spPr/>
    </dgm:pt>
    <dgm:pt modelId="{81BD2565-580D-4B7B-9320-47495A7C310C}" type="pres">
      <dgm:prSet presAssocID="{FB719B7D-75F9-48E4-8405-AFAFF45688AF}" presName="iconBgRect" presStyleLbl="bgShp" presStyleIdx="0" presStyleCnt="4"/>
      <dgm:spPr/>
    </dgm:pt>
    <dgm:pt modelId="{9AA0B7FF-649E-4A91-91A3-6CFDACA62F97}" type="pres">
      <dgm:prSet presAssocID="{FB719B7D-75F9-48E4-8405-AFAFF45688AF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1631518-390F-489D-B72F-B67C4653BCDC}" type="pres">
      <dgm:prSet presAssocID="{FB719B7D-75F9-48E4-8405-AFAFF45688AF}" presName="spaceRect" presStyleCnt="0"/>
      <dgm:spPr/>
    </dgm:pt>
    <dgm:pt modelId="{435B0BC3-F9CA-4664-B725-4AFFC5EBD002}" type="pres">
      <dgm:prSet presAssocID="{FB719B7D-75F9-48E4-8405-AFAFF45688A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436EF88C-9C01-4B3D-B987-CDBCF0BFB992}" type="pres">
      <dgm:prSet presAssocID="{C9048295-D43C-48B1-B1D3-373A1EE2B00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A6A3E03F-25B6-45D8-9B53-DF6ADAE42983}" type="pres">
      <dgm:prSet presAssocID="{BFE6E75F-42B9-4D77-94FB-0866171A8807}" presName="compNode" presStyleCnt="0"/>
      <dgm:spPr/>
    </dgm:pt>
    <dgm:pt modelId="{BA9A3E77-E660-4B00-B844-6A6AAF830EA9}" type="pres">
      <dgm:prSet presAssocID="{BFE6E75F-42B9-4D77-94FB-0866171A8807}" presName="iconBgRect" presStyleLbl="bgShp" presStyleIdx="1" presStyleCnt="4"/>
      <dgm:spPr/>
    </dgm:pt>
    <dgm:pt modelId="{22D3D42C-3368-49DF-9EA2-DA2786DB55ED}" type="pres">
      <dgm:prSet presAssocID="{BFE6E75F-42B9-4D77-94FB-0866171A880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559C5C4-1427-4D0D-8073-5123BABCF4CF}" type="pres">
      <dgm:prSet presAssocID="{BFE6E75F-42B9-4D77-94FB-0866171A8807}" presName="spaceRect" presStyleCnt="0"/>
      <dgm:spPr/>
    </dgm:pt>
    <dgm:pt modelId="{47061315-1792-49B1-9395-5F7762886041}" type="pres">
      <dgm:prSet presAssocID="{BFE6E75F-42B9-4D77-94FB-0866171A8807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0883F724-164C-4F7F-85CB-EE76A009E393}" type="pres">
      <dgm:prSet presAssocID="{D932313F-145D-4D0B-8F4C-F830FBD1D7B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979A38C-9DC1-417C-80EA-8092837E4401}" type="pres">
      <dgm:prSet presAssocID="{12349AC6-CA71-4706-BB21-ECAEC28286FD}" presName="compNode" presStyleCnt="0"/>
      <dgm:spPr/>
    </dgm:pt>
    <dgm:pt modelId="{6E42284A-5BFD-409E-A8AF-AE1A774166DF}" type="pres">
      <dgm:prSet presAssocID="{12349AC6-CA71-4706-BB21-ECAEC28286FD}" presName="iconBgRect" presStyleLbl="bgShp" presStyleIdx="2" presStyleCnt="4"/>
      <dgm:spPr/>
    </dgm:pt>
    <dgm:pt modelId="{4B927C8B-10C0-45EE-905B-1FFE658DCED2}" type="pres">
      <dgm:prSet presAssocID="{12349AC6-CA71-4706-BB21-ECAEC28286F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ED65309-81FC-44F6-9129-7C6BE03AD22A}" type="pres">
      <dgm:prSet presAssocID="{12349AC6-CA71-4706-BB21-ECAEC28286FD}" presName="spaceRect" presStyleCnt="0"/>
      <dgm:spPr/>
    </dgm:pt>
    <dgm:pt modelId="{271A3375-7415-4348-8745-125364A5E9D0}" type="pres">
      <dgm:prSet presAssocID="{12349AC6-CA71-4706-BB21-ECAEC28286FD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7A23A157-C3F1-49BE-AB58-81D6D7991244}" type="pres">
      <dgm:prSet presAssocID="{0D7298FD-68D7-4C66-8967-CA4455BA23E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A77B80B7-CCB9-4E6A-9DCA-80548A6F6E5A}" type="pres">
      <dgm:prSet presAssocID="{18100B88-FFA9-4E34-B441-C946D8E65D77}" presName="compNode" presStyleCnt="0"/>
      <dgm:spPr/>
    </dgm:pt>
    <dgm:pt modelId="{817A2D64-645D-487A-93B1-19CCF3EC5A15}" type="pres">
      <dgm:prSet presAssocID="{18100B88-FFA9-4E34-B441-C946D8E65D77}" presName="iconBgRect" presStyleLbl="bgShp" presStyleIdx="3" presStyleCnt="4"/>
      <dgm:spPr/>
    </dgm:pt>
    <dgm:pt modelId="{718D204C-454F-4204-8406-D00E8C9B3083}" type="pres">
      <dgm:prSet presAssocID="{18100B88-FFA9-4E34-B441-C946D8E65D7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4E52312-BFEC-488A-BFAD-94A0D69CB039}" type="pres">
      <dgm:prSet presAssocID="{18100B88-FFA9-4E34-B441-C946D8E65D77}" presName="spaceRect" presStyleCnt="0"/>
      <dgm:spPr/>
    </dgm:pt>
    <dgm:pt modelId="{46124196-CD14-4681-8014-C1CD5626936A}" type="pres">
      <dgm:prSet presAssocID="{18100B88-FFA9-4E34-B441-C946D8E65D7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F5DA8C-961E-458C-8808-04F6FB49FDF2}" srcId="{7291CA9B-91A6-4A26-8DBE-A52B44972EED}" destId="{12349AC6-CA71-4706-BB21-ECAEC28286FD}" srcOrd="2" destOrd="0" parTransId="{25CF794D-86AE-475F-B004-CDC5910960A5}" sibTransId="{0D7298FD-68D7-4C66-8967-CA4455BA23E9}"/>
    <dgm:cxn modelId="{6839D2A5-933D-45E3-B5BD-7F54C8A6528C}" srcId="{7291CA9B-91A6-4A26-8DBE-A52B44972EED}" destId="{18100B88-FFA9-4E34-B441-C946D8E65D77}" srcOrd="3" destOrd="0" parTransId="{3E759A6D-3ACC-46FE-A217-CBDFBD07DB6E}" sibTransId="{8CC2965D-E300-4369-811B-48A56D031BA2}"/>
    <dgm:cxn modelId="{94F7844C-DAFE-47CF-AADB-7A4FEC651428}" type="presOf" srcId="{BFE6E75F-42B9-4D77-94FB-0866171A8807}" destId="{47061315-1792-49B1-9395-5F7762886041}" srcOrd="0" destOrd="0" presId="urn:microsoft.com/office/officeart/2018/2/layout/IconCircleList"/>
    <dgm:cxn modelId="{19F3446F-301A-4F2B-9C50-A1C8EA3CDCE0}" type="presOf" srcId="{7291CA9B-91A6-4A26-8DBE-A52B44972EED}" destId="{D04C6C9C-BAAB-4F3E-9E2A-9725A9A5E700}" srcOrd="0" destOrd="0" presId="urn:microsoft.com/office/officeart/2018/2/layout/IconCircleList"/>
    <dgm:cxn modelId="{30A9EFF8-E4FC-4C85-BA5A-9686C7E9300E}" type="presOf" srcId="{FB719B7D-75F9-48E4-8405-AFAFF45688AF}" destId="{435B0BC3-F9CA-4664-B725-4AFFC5EBD002}" srcOrd="0" destOrd="0" presId="urn:microsoft.com/office/officeart/2018/2/layout/IconCircleList"/>
    <dgm:cxn modelId="{B1CFAE8D-1EE8-4F5F-9461-E9A75C55B908}" type="presOf" srcId="{0D7298FD-68D7-4C66-8967-CA4455BA23E9}" destId="{7A23A157-C3F1-49BE-AB58-81D6D7991244}" srcOrd="0" destOrd="0" presId="urn:microsoft.com/office/officeart/2018/2/layout/IconCircleList"/>
    <dgm:cxn modelId="{274D7C66-4B6F-4F45-A00F-C16E11ADBA0F}" srcId="{7291CA9B-91A6-4A26-8DBE-A52B44972EED}" destId="{FB719B7D-75F9-48E4-8405-AFAFF45688AF}" srcOrd="0" destOrd="0" parTransId="{85DEC787-9496-4C1E-91FA-5501303B8B75}" sibTransId="{C9048295-D43C-48B1-B1D3-373A1EE2B005}"/>
    <dgm:cxn modelId="{64067B10-9DD2-48CA-94E8-63A45E0FF5A0}" type="presOf" srcId="{12349AC6-CA71-4706-BB21-ECAEC28286FD}" destId="{271A3375-7415-4348-8745-125364A5E9D0}" srcOrd="0" destOrd="0" presId="urn:microsoft.com/office/officeart/2018/2/layout/IconCircleList"/>
    <dgm:cxn modelId="{B6A19E26-0BB1-4632-86AF-CE650A39E190}" srcId="{7291CA9B-91A6-4A26-8DBE-A52B44972EED}" destId="{BFE6E75F-42B9-4D77-94FB-0866171A8807}" srcOrd="1" destOrd="0" parTransId="{65C21EDA-CE25-4FBA-95EA-08DBF99ABB36}" sibTransId="{D932313F-145D-4D0B-8F4C-F830FBD1D7B8}"/>
    <dgm:cxn modelId="{2E45C1A7-0AFB-4269-A11B-7DA40C9B8FE4}" type="presOf" srcId="{D932313F-145D-4D0B-8F4C-F830FBD1D7B8}" destId="{0883F724-164C-4F7F-85CB-EE76A009E393}" srcOrd="0" destOrd="0" presId="urn:microsoft.com/office/officeart/2018/2/layout/IconCircleList"/>
    <dgm:cxn modelId="{EF04E33E-0280-4A58-B1DC-2E1E79D2B02D}" type="presOf" srcId="{C9048295-D43C-48B1-B1D3-373A1EE2B005}" destId="{436EF88C-9C01-4B3D-B987-CDBCF0BFB992}" srcOrd="0" destOrd="0" presId="urn:microsoft.com/office/officeart/2018/2/layout/IconCircleList"/>
    <dgm:cxn modelId="{24DE63C5-DD0B-4D22-AC0A-63AD9B9695CF}" type="presOf" srcId="{18100B88-FFA9-4E34-B441-C946D8E65D77}" destId="{46124196-CD14-4681-8014-C1CD5626936A}" srcOrd="0" destOrd="0" presId="urn:microsoft.com/office/officeart/2018/2/layout/IconCircleList"/>
    <dgm:cxn modelId="{311241B8-DCB0-4CAC-A02B-3982D5DF4A54}" type="presParOf" srcId="{D04C6C9C-BAAB-4F3E-9E2A-9725A9A5E700}" destId="{3914AF5A-2452-4511-9E06-E9336DEF53A3}" srcOrd="0" destOrd="0" presId="urn:microsoft.com/office/officeart/2018/2/layout/IconCircleList"/>
    <dgm:cxn modelId="{AA32A3B7-390B-4D22-A99A-96870811819A}" type="presParOf" srcId="{3914AF5A-2452-4511-9E06-E9336DEF53A3}" destId="{25A83EA1-5915-467E-8C32-34A6FAF9B4A9}" srcOrd="0" destOrd="0" presId="urn:microsoft.com/office/officeart/2018/2/layout/IconCircleList"/>
    <dgm:cxn modelId="{287DD1BF-BF68-47AB-A4D9-EA8CFA171C0D}" type="presParOf" srcId="{25A83EA1-5915-467E-8C32-34A6FAF9B4A9}" destId="{81BD2565-580D-4B7B-9320-47495A7C310C}" srcOrd="0" destOrd="0" presId="urn:microsoft.com/office/officeart/2018/2/layout/IconCircleList"/>
    <dgm:cxn modelId="{7067E834-B3F7-4BA6-AC0E-D67543713EB3}" type="presParOf" srcId="{25A83EA1-5915-467E-8C32-34A6FAF9B4A9}" destId="{9AA0B7FF-649E-4A91-91A3-6CFDACA62F97}" srcOrd="1" destOrd="0" presId="urn:microsoft.com/office/officeart/2018/2/layout/IconCircleList"/>
    <dgm:cxn modelId="{15BD3CB5-81A5-4C5F-A7E1-3C62E5800D9A}" type="presParOf" srcId="{25A83EA1-5915-467E-8C32-34A6FAF9B4A9}" destId="{E1631518-390F-489D-B72F-B67C4653BCDC}" srcOrd="2" destOrd="0" presId="urn:microsoft.com/office/officeart/2018/2/layout/IconCircleList"/>
    <dgm:cxn modelId="{14623785-E3E2-42D7-96B3-E5B9629C75A3}" type="presParOf" srcId="{25A83EA1-5915-467E-8C32-34A6FAF9B4A9}" destId="{435B0BC3-F9CA-4664-B725-4AFFC5EBD002}" srcOrd="3" destOrd="0" presId="urn:microsoft.com/office/officeart/2018/2/layout/IconCircleList"/>
    <dgm:cxn modelId="{50C72D02-80A7-4824-A835-F02CEFBE0351}" type="presParOf" srcId="{3914AF5A-2452-4511-9E06-E9336DEF53A3}" destId="{436EF88C-9C01-4B3D-B987-CDBCF0BFB992}" srcOrd="1" destOrd="0" presId="urn:microsoft.com/office/officeart/2018/2/layout/IconCircleList"/>
    <dgm:cxn modelId="{87ECC2FA-FE20-435E-BEC6-68BB29F9D696}" type="presParOf" srcId="{3914AF5A-2452-4511-9E06-E9336DEF53A3}" destId="{A6A3E03F-25B6-45D8-9B53-DF6ADAE42983}" srcOrd="2" destOrd="0" presId="urn:microsoft.com/office/officeart/2018/2/layout/IconCircleList"/>
    <dgm:cxn modelId="{7AADAFCE-38A4-440F-9B15-A92EA4AB2BC4}" type="presParOf" srcId="{A6A3E03F-25B6-45D8-9B53-DF6ADAE42983}" destId="{BA9A3E77-E660-4B00-B844-6A6AAF830EA9}" srcOrd="0" destOrd="0" presId="urn:microsoft.com/office/officeart/2018/2/layout/IconCircleList"/>
    <dgm:cxn modelId="{D2F8AA20-DE49-457A-8D6F-DE6210A8EB5F}" type="presParOf" srcId="{A6A3E03F-25B6-45D8-9B53-DF6ADAE42983}" destId="{22D3D42C-3368-49DF-9EA2-DA2786DB55ED}" srcOrd="1" destOrd="0" presId="urn:microsoft.com/office/officeart/2018/2/layout/IconCircleList"/>
    <dgm:cxn modelId="{CEFED976-7953-401A-93B1-033C012AFB3E}" type="presParOf" srcId="{A6A3E03F-25B6-45D8-9B53-DF6ADAE42983}" destId="{B559C5C4-1427-4D0D-8073-5123BABCF4CF}" srcOrd="2" destOrd="0" presId="urn:microsoft.com/office/officeart/2018/2/layout/IconCircleList"/>
    <dgm:cxn modelId="{7082F231-E69B-45BE-9265-AD906BAB6FFB}" type="presParOf" srcId="{A6A3E03F-25B6-45D8-9B53-DF6ADAE42983}" destId="{47061315-1792-49B1-9395-5F7762886041}" srcOrd="3" destOrd="0" presId="urn:microsoft.com/office/officeart/2018/2/layout/IconCircleList"/>
    <dgm:cxn modelId="{5CA0FE62-58D5-498F-8666-E3C5777ECB77}" type="presParOf" srcId="{3914AF5A-2452-4511-9E06-E9336DEF53A3}" destId="{0883F724-164C-4F7F-85CB-EE76A009E393}" srcOrd="3" destOrd="0" presId="urn:microsoft.com/office/officeart/2018/2/layout/IconCircleList"/>
    <dgm:cxn modelId="{9B7377BA-F023-4B5B-A9FC-073250A6D058}" type="presParOf" srcId="{3914AF5A-2452-4511-9E06-E9336DEF53A3}" destId="{6979A38C-9DC1-417C-80EA-8092837E4401}" srcOrd="4" destOrd="0" presId="urn:microsoft.com/office/officeart/2018/2/layout/IconCircleList"/>
    <dgm:cxn modelId="{B9CA4688-C155-4CE7-9BF4-6786231121EF}" type="presParOf" srcId="{6979A38C-9DC1-417C-80EA-8092837E4401}" destId="{6E42284A-5BFD-409E-A8AF-AE1A774166DF}" srcOrd="0" destOrd="0" presId="urn:microsoft.com/office/officeart/2018/2/layout/IconCircleList"/>
    <dgm:cxn modelId="{A7FCA7A7-2E8A-4074-9D1F-BBFB84A49C6C}" type="presParOf" srcId="{6979A38C-9DC1-417C-80EA-8092837E4401}" destId="{4B927C8B-10C0-45EE-905B-1FFE658DCED2}" srcOrd="1" destOrd="0" presId="urn:microsoft.com/office/officeart/2018/2/layout/IconCircleList"/>
    <dgm:cxn modelId="{05ED8735-31F0-40EC-8E70-098A04044375}" type="presParOf" srcId="{6979A38C-9DC1-417C-80EA-8092837E4401}" destId="{7ED65309-81FC-44F6-9129-7C6BE03AD22A}" srcOrd="2" destOrd="0" presId="urn:microsoft.com/office/officeart/2018/2/layout/IconCircleList"/>
    <dgm:cxn modelId="{2F5C5E82-DE94-48E7-B276-E70801CE47A8}" type="presParOf" srcId="{6979A38C-9DC1-417C-80EA-8092837E4401}" destId="{271A3375-7415-4348-8745-125364A5E9D0}" srcOrd="3" destOrd="0" presId="urn:microsoft.com/office/officeart/2018/2/layout/IconCircleList"/>
    <dgm:cxn modelId="{252A2BF1-22A8-45B4-B976-D52BBEFF8688}" type="presParOf" srcId="{3914AF5A-2452-4511-9E06-E9336DEF53A3}" destId="{7A23A157-C3F1-49BE-AB58-81D6D7991244}" srcOrd="5" destOrd="0" presId="urn:microsoft.com/office/officeart/2018/2/layout/IconCircleList"/>
    <dgm:cxn modelId="{7FC1CB1D-FEE4-4634-8DCF-A3D5592C6EC0}" type="presParOf" srcId="{3914AF5A-2452-4511-9E06-E9336DEF53A3}" destId="{A77B80B7-CCB9-4E6A-9DCA-80548A6F6E5A}" srcOrd="6" destOrd="0" presId="urn:microsoft.com/office/officeart/2018/2/layout/IconCircleList"/>
    <dgm:cxn modelId="{D4F40046-4BC1-4483-A00B-B27F3FE41720}" type="presParOf" srcId="{A77B80B7-CCB9-4E6A-9DCA-80548A6F6E5A}" destId="{817A2D64-645D-487A-93B1-19CCF3EC5A15}" srcOrd="0" destOrd="0" presId="urn:microsoft.com/office/officeart/2018/2/layout/IconCircleList"/>
    <dgm:cxn modelId="{93ACA56D-A9AD-491B-BC2B-E8B87D73D23F}" type="presParOf" srcId="{A77B80B7-CCB9-4E6A-9DCA-80548A6F6E5A}" destId="{718D204C-454F-4204-8406-D00E8C9B3083}" srcOrd="1" destOrd="0" presId="urn:microsoft.com/office/officeart/2018/2/layout/IconCircleList"/>
    <dgm:cxn modelId="{40B11619-691D-43B4-AEB8-DE194D4418DF}" type="presParOf" srcId="{A77B80B7-CCB9-4E6A-9DCA-80548A6F6E5A}" destId="{E4E52312-BFEC-488A-BFAD-94A0D69CB039}" srcOrd="2" destOrd="0" presId="urn:microsoft.com/office/officeart/2018/2/layout/IconCircleList"/>
    <dgm:cxn modelId="{7BC0002D-8CC1-4042-96C2-0735C410A01B}" type="presParOf" srcId="{A77B80B7-CCB9-4E6A-9DCA-80548A6F6E5A}" destId="{46124196-CD14-4681-8014-C1CD562693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C83CE5-2159-4A8B-806A-AC3F82A858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E9F451-CA34-4AC6-847E-781AAE85A8D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Session 1: Java Training and Interview Questions and Answers</a:t>
          </a:r>
          <a:endParaRPr lang="en-US"/>
        </a:p>
      </dgm:t>
    </dgm:pt>
    <dgm:pt modelId="{A9350773-9285-4AC9-8559-BD9AC49E0D05}" type="parTrans" cxnId="{2CE05C63-4A5D-4CE7-B7E8-ACFB5634F99D}">
      <dgm:prSet/>
      <dgm:spPr/>
      <dgm:t>
        <a:bodyPr/>
        <a:lstStyle/>
        <a:p>
          <a:endParaRPr lang="en-US"/>
        </a:p>
      </dgm:t>
    </dgm:pt>
    <dgm:pt modelId="{BED9ED53-732F-4EA7-BB9E-29A5437C7EE5}" type="sibTrans" cxnId="{2CE05C63-4A5D-4CE7-B7E8-ACFB5634F99D}">
      <dgm:prSet/>
      <dgm:spPr/>
      <dgm:t>
        <a:bodyPr/>
        <a:lstStyle/>
        <a:p>
          <a:endParaRPr lang="en-US"/>
        </a:p>
      </dgm:t>
    </dgm:pt>
    <dgm:pt modelId="{2CAD027A-41BA-4D86-A37C-1B47DD4E8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Session 2: Coding based Interview Questions</a:t>
          </a:r>
        </a:p>
      </dgm:t>
    </dgm:pt>
    <dgm:pt modelId="{CCB0535A-7C29-4147-8CAB-B552542B3D1E}" type="parTrans" cxnId="{D70AE7C2-7E3B-45C6-A197-E5CAAF5F0E42}">
      <dgm:prSet/>
      <dgm:spPr/>
      <dgm:t>
        <a:bodyPr/>
        <a:lstStyle/>
        <a:p>
          <a:endParaRPr lang="en-US"/>
        </a:p>
      </dgm:t>
    </dgm:pt>
    <dgm:pt modelId="{085E79F1-28F3-4E3A-B8AF-D91946C06C95}" type="sibTrans" cxnId="{D70AE7C2-7E3B-45C6-A197-E5CAAF5F0E42}">
      <dgm:prSet/>
      <dgm:spPr/>
      <dgm:t>
        <a:bodyPr/>
        <a:lstStyle/>
        <a:p>
          <a:endParaRPr lang="en-US"/>
        </a:p>
      </dgm:t>
    </dgm:pt>
    <dgm:pt modelId="{EECDD08E-B20C-4827-8BDF-119564615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Session 3: Resume based Session</a:t>
          </a:r>
        </a:p>
      </dgm:t>
    </dgm:pt>
    <dgm:pt modelId="{007B7334-DEAF-4410-8361-9F907920D786}" type="parTrans" cxnId="{17350893-D03E-4DA2-AD00-D2294E6CDCE3}">
      <dgm:prSet/>
      <dgm:spPr/>
      <dgm:t>
        <a:bodyPr/>
        <a:lstStyle/>
        <a:p>
          <a:endParaRPr lang="en-US"/>
        </a:p>
      </dgm:t>
    </dgm:pt>
    <dgm:pt modelId="{BD9DC3F7-1A50-4F55-A6F9-989FDBFA1BD5}" type="sibTrans" cxnId="{17350893-D03E-4DA2-AD00-D2294E6CDCE3}">
      <dgm:prSet/>
      <dgm:spPr/>
      <dgm:t>
        <a:bodyPr/>
        <a:lstStyle/>
        <a:p>
          <a:endParaRPr lang="en-US"/>
        </a:p>
      </dgm:t>
    </dgm:pt>
    <dgm:pt modelId="{E4A98195-B0DA-4E1D-98AC-17A13FD50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Session 4: Real Time Work Culture</a:t>
          </a:r>
        </a:p>
      </dgm:t>
    </dgm:pt>
    <dgm:pt modelId="{D00D8778-DFE8-4387-82F0-3056CA3EF2E9}" type="parTrans" cxnId="{90B2FC49-F5F4-4E37-9D9F-F3D3E4805A5E}">
      <dgm:prSet/>
      <dgm:spPr/>
      <dgm:t>
        <a:bodyPr/>
        <a:lstStyle/>
        <a:p>
          <a:endParaRPr lang="en-US"/>
        </a:p>
      </dgm:t>
    </dgm:pt>
    <dgm:pt modelId="{8C93DB09-1E41-4540-8A38-C47B1E4CFC65}" type="sibTrans" cxnId="{90B2FC49-F5F4-4E37-9D9F-F3D3E4805A5E}">
      <dgm:prSet/>
      <dgm:spPr/>
      <dgm:t>
        <a:bodyPr/>
        <a:lstStyle/>
        <a:p>
          <a:endParaRPr lang="en-US"/>
        </a:p>
      </dgm:t>
    </dgm:pt>
    <dgm:pt modelId="{CE161736-49C1-4C5F-AD3D-EC562584B3F0}" type="pres">
      <dgm:prSet presAssocID="{AFC83CE5-2159-4A8B-806A-AC3F82A8588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689E401-9E1F-45CD-8E42-D5FB767CF711}" type="pres">
      <dgm:prSet presAssocID="{D5E9F451-CA34-4AC6-847E-781AAE85A8DA}" presName="compNode" presStyleCnt="0"/>
      <dgm:spPr/>
    </dgm:pt>
    <dgm:pt modelId="{7BAF6633-A269-4D81-BA93-5C35F46132B3}" type="pres">
      <dgm:prSet presAssocID="{D5E9F451-CA34-4AC6-847E-781AAE85A8DA}" presName="bgRect" presStyleLbl="bgShp" presStyleIdx="0" presStyleCnt="4"/>
      <dgm:spPr/>
    </dgm:pt>
    <dgm:pt modelId="{72FE94BD-475E-4ED8-BA17-D6A77AD3EE75}" type="pres">
      <dgm:prSet presAssocID="{D5E9F451-CA34-4AC6-847E-781AAE85A8DA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E857DB2-160B-47B7-A8FB-17854286486C}" type="pres">
      <dgm:prSet presAssocID="{D5E9F451-CA34-4AC6-847E-781AAE85A8DA}" presName="spaceRect" presStyleCnt="0"/>
      <dgm:spPr/>
    </dgm:pt>
    <dgm:pt modelId="{AAC91C42-0B6D-4A90-8C51-EDEE6C73FD88}" type="pres">
      <dgm:prSet presAssocID="{D5E9F451-CA34-4AC6-847E-781AAE85A8D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84A81C5-CECD-4B61-A45C-70C4205B799F}" type="pres">
      <dgm:prSet presAssocID="{BED9ED53-732F-4EA7-BB9E-29A5437C7EE5}" presName="sibTrans" presStyleCnt="0"/>
      <dgm:spPr/>
    </dgm:pt>
    <dgm:pt modelId="{D7124903-3FBA-4874-B247-EE9A48097E9D}" type="pres">
      <dgm:prSet presAssocID="{2CAD027A-41BA-4D86-A37C-1B47DD4E8BAF}" presName="compNode" presStyleCnt="0"/>
      <dgm:spPr/>
    </dgm:pt>
    <dgm:pt modelId="{6F4B56DB-AB90-440D-BE72-16DF1C27A0A5}" type="pres">
      <dgm:prSet presAssocID="{2CAD027A-41BA-4D86-A37C-1B47DD4E8BAF}" presName="bgRect" presStyleLbl="bgShp" presStyleIdx="1" presStyleCnt="4"/>
      <dgm:spPr/>
    </dgm:pt>
    <dgm:pt modelId="{03158580-90AB-4454-96FA-01BD05B2EE85}" type="pres">
      <dgm:prSet presAssocID="{2CAD027A-41BA-4D86-A37C-1B47DD4E8BA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46E9998-9593-4F71-A862-9DA6B665553D}" type="pres">
      <dgm:prSet presAssocID="{2CAD027A-41BA-4D86-A37C-1B47DD4E8BAF}" presName="spaceRect" presStyleCnt="0"/>
      <dgm:spPr/>
    </dgm:pt>
    <dgm:pt modelId="{728E74BF-A2B0-400D-978E-3945CF815889}" type="pres">
      <dgm:prSet presAssocID="{2CAD027A-41BA-4D86-A37C-1B47DD4E8BAF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ED88F4C-ACE8-457F-A94D-D84483EC430F}" type="pres">
      <dgm:prSet presAssocID="{085E79F1-28F3-4E3A-B8AF-D91946C06C95}" presName="sibTrans" presStyleCnt="0"/>
      <dgm:spPr/>
    </dgm:pt>
    <dgm:pt modelId="{A76390F9-8032-45AA-A6B5-430A00BB49AD}" type="pres">
      <dgm:prSet presAssocID="{EECDD08E-B20C-4827-8BDF-119564615CF0}" presName="compNode" presStyleCnt="0"/>
      <dgm:spPr/>
    </dgm:pt>
    <dgm:pt modelId="{270A0869-20FD-4806-9BA0-4511E0E7A763}" type="pres">
      <dgm:prSet presAssocID="{EECDD08E-B20C-4827-8BDF-119564615CF0}" presName="bgRect" presStyleLbl="bgShp" presStyleIdx="2" presStyleCnt="4"/>
      <dgm:spPr/>
    </dgm:pt>
    <dgm:pt modelId="{AA7A478C-03BA-4747-8003-4F852B25FA22}" type="pres">
      <dgm:prSet presAssocID="{EECDD08E-B20C-4827-8BDF-119564615C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0847A21-32C7-4B3C-9B5C-E42DDC0D8994}" type="pres">
      <dgm:prSet presAssocID="{EECDD08E-B20C-4827-8BDF-119564615CF0}" presName="spaceRect" presStyleCnt="0"/>
      <dgm:spPr/>
    </dgm:pt>
    <dgm:pt modelId="{079E93B9-9CF8-45A7-8A1E-4394CF68DDE6}" type="pres">
      <dgm:prSet presAssocID="{EECDD08E-B20C-4827-8BDF-119564615CF0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2BE3B48-124F-4D79-893E-EDB36E786E13}" type="pres">
      <dgm:prSet presAssocID="{BD9DC3F7-1A50-4F55-A6F9-989FDBFA1BD5}" presName="sibTrans" presStyleCnt="0"/>
      <dgm:spPr/>
    </dgm:pt>
    <dgm:pt modelId="{E3AA5906-BEB3-4A79-8F3E-E97C59A4C377}" type="pres">
      <dgm:prSet presAssocID="{E4A98195-B0DA-4E1D-98AC-17A13FD50891}" presName="compNode" presStyleCnt="0"/>
      <dgm:spPr/>
    </dgm:pt>
    <dgm:pt modelId="{17242E6D-4249-48CB-B7B4-4BA5BB9CFDA3}" type="pres">
      <dgm:prSet presAssocID="{E4A98195-B0DA-4E1D-98AC-17A13FD50891}" presName="bgRect" presStyleLbl="bgShp" presStyleIdx="3" presStyleCnt="4"/>
      <dgm:spPr/>
    </dgm:pt>
    <dgm:pt modelId="{D2B0FD9F-A45E-40C8-ABB3-09C5109B6BCB}" type="pres">
      <dgm:prSet presAssocID="{E4A98195-B0DA-4E1D-98AC-17A13FD5089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671BAA-87AC-4DDF-9EE9-367D8296F980}" type="pres">
      <dgm:prSet presAssocID="{E4A98195-B0DA-4E1D-98AC-17A13FD50891}" presName="spaceRect" presStyleCnt="0"/>
      <dgm:spPr/>
    </dgm:pt>
    <dgm:pt modelId="{0D10549B-F77F-4A80-9F4C-A19C408C4F37}" type="pres">
      <dgm:prSet presAssocID="{E4A98195-B0DA-4E1D-98AC-17A13FD5089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6682453-4A7B-42F9-B803-9B33F2BC30A3}" type="presOf" srcId="{2CAD027A-41BA-4D86-A37C-1B47DD4E8BAF}" destId="{728E74BF-A2B0-400D-978E-3945CF815889}" srcOrd="0" destOrd="0" presId="urn:microsoft.com/office/officeart/2018/2/layout/IconVerticalSolidList"/>
    <dgm:cxn modelId="{62E7FB9E-79DE-419F-AF18-53D446A88B77}" type="presOf" srcId="{AFC83CE5-2159-4A8B-806A-AC3F82A8588A}" destId="{CE161736-49C1-4C5F-AD3D-EC562584B3F0}" srcOrd="0" destOrd="0" presId="urn:microsoft.com/office/officeart/2018/2/layout/IconVerticalSolidList"/>
    <dgm:cxn modelId="{102E7C4D-8CCA-4492-A814-6E65436F9480}" type="presOf" srcId="{EECDD08E-B20C-4827-8BDF-119564615CF0}" destId="{079E93B9-9CF8-45A7-8A1E-4394CF68DDE6}" srcOrd="0" destOrd="0" presId="urn:microsoft.com/office/officeart/2018/2/layout/IconVerticalSolidList"/>
    <dgm:cxn modelId="{3013ADCA-37DF-46ED-B3F8-A2084CE6E437}" type="presOf" srcId="{D5E9F451-CA34-4AC6-847E-781AAE85A8DA}" destId="{AAC91C42-0B6D-4A90-8C51-EDEE6C73FD88}" srcOrd="0" destOrd="0" presId="urn:microsoft.com/office/officeart/2018/2/layout/IconVerticalSolidList"/>
    <dgm:cxn modelId="{2CE05C63-4A5D-4CE7-B7E8-ACFB5634F99D}" srcId="{AFC83CE5-2159-4A8B-806A-AC3F82A8588A}" destId="{D5E9F451-CA34-4AC6-847E-781AAE85A8DA}" srcOrd="0" destOrd="0" parTransId="{A9350773-9285-4AC9-8559-BD9AC49E0D05}" sibTransId="{BED9ED53-732F-4EA7-BB9E-29A5437C7EE5}"/>
    <dgm:cxn modelId="{17350893-D03E-4DA2-AD00-D2294E6CDCE3}" srcId="{AFC83CE5-2159-4A8B-806A-AC3F82A8588A}" destId="{EECDD08E-B20C-4827-8BDF-119564615CF0}" srcOrd="2" destOrd="0" parTransId="{007B7334-DEAF-4410-8361-9F907920D786}" sibTransId="{BD9DC3F7-1A50-4F55-A6F9-989FDBFA1BD5}"/>
    <dgm:cxn modelId="{D70AE7C2-7E3B-45C6-A197-E5CAAF5F0E42}" srcId="{AFC83CE5-2159-4A8B-806A-AC3F82A8588A}" destId="{2CAD027A-41BA-4D86-A37C-1B47DD4E8BAF}" srcOrd="1" destOrd="0" parTransId="{CCB0535A-7C29-4147-8CAB-B552542B3D1E}" sibTransId="{085E79F1-28F3-4E3A-B8AF-D91946C06C95}"/>
    <dgm:cxn modelId="{90B2FC49-F5F4-4E37-9D9F-F3D3E4805A5E}" srcId="{AFC83CE5-2159-4A8B-806A-AC3F82A8588A}" destId="{E4A98195-B0DA-4E1D-98AC-17A13FD50891}" srcOrd="3" destOrd="0" parTransId="{D00D8778-DFE8-4387-82F0-3056CA3EF2E9}" sibTransId="{8C93DB09-1E41-4540-8A38-C47B1E4CFC65}"/>
    <dgm:cxn modelId="{7BF13218-6C41-4A1E-995D-0B7319E5F89A}" type="presOf" srcId="{E4A98195-B0DA-4E1D-98AC-17A13FD50891}" destId="{0D10549B-F77F-4A80-9F4C-A19C408C4F37}" srcOrd="0" destOrd="0" presId="urn:microsoft.com/office/officeart/2018/2/layout/IconVerticalSolidList"/>
    <dgm:cxn modelId="{22DF2A54-B94B-45B8-A0E2-CC232CEA7F31}" type="presParOf" srcId="{CE161736-49C1-4C5F-AD3D-EC562584B3F0}" destId="{C689E401-9E1F-45CD-8E42-D5FB767CF711}" srcOrd="0" destOrd="0" presId="urn:microsoft.com/office/officeart/2018/2/layout/IconVerticalSolidList"/>
    <dgm:cxn modelId="{788DACE2-6280-4115-B374-5913833D4727}" type="presParOf" srcId="{C689E401-9E1F-45CD-8E42-D5FB767CF711}" destId="{7BAF6633-A269-4D81-BA93-5C35F46132B3}" srcOrd="0" destOrd="0" presId="urn:microsoft.com/office/officeart/2018/2/layout/IconVerticalSolidList"/>
    <dgm:cxn modelId="{B4407F43-96DA-47AD-AEDC-951372DEB5DA}" type="presParOf" srcId="{C689E401-9E1F-45CD-8E42-D5FB767CF711}" destId="{72FE94BD-475E-4ED8-BA17-D6A77AD3EE75}" srcOrd="1" destOrd="0" presId="urn:microsoft.com/office/officeart/2018/2/layout/IconVerticalSolidList"/>
    <dgm:cxn modelId="{B6E5FA89-7521-462A-916D-986CC3ECB37D}" type="presParOf" srcId="{C689E401-9E1F-45CD-8E42-D5FB767CF711}" destId="{FE857DB2-160B-47B7-A8FB-17854286486C}" srcOrd="2" destOrd="0" presId="urn:microsoft.com/office/officeart/2018/2/layout/IconVerticalSolidList"/>
    <dgm:cxn modelId="{86FE6160-9EF7-47E6-86B0-A7245DAE682C}" type="presParOf" srcId="{C689E401-9E1F-45CD-8E42-D5FB767CF711}" destId="{AAC91C42-0B6D-4A90-8C51-EDEE6C73FD88}" srcOrd="3" destOrd="0" presId="urn:microsoft.com/office/officeart/2018/2/layout/IconVerticalSolidList"/>
    <dgm:cxn modelId="{9B3E6AA9-770E-49AE-A55D-B16C9D5F2427}" type="presParOf" srcId="{CE161736-49C1-4C5F-AD3D-EC562584B3F0}" destId="{284A81C5-CECD-4B61-A45C-70C4205B799F}" srcOrd="1" destOrd="0" presId="urn:microsoft.com/office/officeart/2018/2/layout/IconVerticalSolidList"/>
    <dgm:cxn modelId="{DDD474FB-2F2E-416A-B751-2AC990AE1835}" type="presParOf" srcId="{CE161736-49C1-4C5F-AD3D-EC562584B3F0}" destId="{D7124903-3FBA-4874-B247-EE9A48097E9D}" srcOrd="2" destOrd="0" presId="urn:microsoft.com/office/officeart/2018/2/layout/IconVerticalSolidList"/>
    <dgm:cxn modelId="{BF3646A8-29D1-46B9-816B-547F0A243B2B}" type="presParOf" srcId="{D7124903-3FBA-4874-B247-EE9A48097E9D}" destId="{6F4B56DB-AB90-440D-BE72-16DF1C27A0A5}" srcOrd="0" destOrd="0" presId="urn:microsoft.com/office/officeart/2018/2/layout/IconVerticalSolidList"/>
    <dgm:cxn modelId="{38A53F67-A3B6-4970-9256-02F2C95E43D6}" type="presParOf" srcId="{D7124903-3FBA-4874-B247-EE9A48097E9D}" destId="{03158580-90AB-4454-96FA-01BD05B2EE85}" srcOrd="1" destOrd="0" presId="urn:microsoft.com/office/officeart/2018/2/layout/IconVerticalSolidList"/>
    <dgm:cxn modelId="{1D329FD1-DE06-4760-BF31-D329CDE911B1}" type="presParOf" srcId="{D7124903-3FBA-4874-B247-EE9A48097E9D}" destId="{D46E9998-9593-4F71-A862-9DA6B665553D}" srcOrd="2" destOrd="0" presId="urn:microsoft.com/office/officeart/2018/2/layout/IconVerticalSolidList"/>
    <dgm:cxn modelId="{6B7AE258-A253-4923-9F9D-1B8592DD3779}" type="presParOf" srcId="{D7124903-3FBA-4874-B247-EE9A48097E9D}" destId="{728E74BF-A2B0-400D-978E-3945CF815889}" srcOrd="3" destOrd="0" presId="urn:microsoft.com/office/officeart/2018/2/layout/IconVerticalSolidList"/>
    <dgm:cxn modelId="{201D770D-97F8-4CCA-9627-AE61623220B4}" type="presParOf" srcId="{CE161736-49C1-4C5F-AD3D-EC562584B3F0}" destId="{3ED88F4C-ACE8-457F-A94D-D84483EC430F}" srcOrd="3" destOrd="0" presId="urn:microsoft.com/office/officeart/2018/2/layout/IconVerticalSolidList"/>
    <dgm:cxn modelId="{63C1C556-5974-426B-98C4-A1505553E824}" type="presParOf" srcId="{CE161736-49C1-4C5F-AD3D-EC562584B3F0}" destId="{A76390F9-8032-45AA-A6B5-430A00BB49AD}" srcOrd="4" destOrd="0" presId="urn:microsoft.com/office/officeart/2018/2/layout/IconVerticalSolidList"/>
    <dgm:cxn modelId="{96559BAE-787E-44D1-82A8-C6166C7AFDC9}" type="presParOf" srcId="{A76390F9-8032-45AA-A6B5-430A00BB49AD}" destId="{270A0869-20FD-4806-9BA0-4511E0E7A763}" srcOrd="0" destOrd="0" presId="urn:microsoft.com/office/officeart/2018/2/layout/IconVerticalSolidList"/>
    <dgm:cxn modelId="{8A69D851-BB97-4F44-80F1-6CB9F1F144C1}" type="presParOf" srcId="{A76390F9-8032-45AA-A6B5-430A00BB49AD}" destId="{AA7A478C-03BA-4747-8003-4F852B25FA22}" srcOrd="1" destOrd="0" presId="urn:microsoft.com/office/officeart/2018/2/layout/IconVerticalSolidList"/>
    <dgm:cxn modelId="{A62140FE-C696-424F-A88A-978216BB15AB}" type="presParOf" srcId="{A76390F9-8032-45AA-A6B5-430A00BB49AD}" destId="{90847A21-32C7-4B3C-9B5C-E42DDC0D8994}" srcOrd="2" destOrd="0" presId="urn:microsoft.com/office/officeart/2018/2/layout/IconVerticalSolidList"/>
    <dgm:cxn modelId="{4A9312F5-4C5C-4AB6-A59E-617AC97443E5}" type="presParOf" srcId="{A76390F9-8032-45AA-A6B5-430A00BB49AD}" destId="{079E93B9-9CF8-45A7-8A1E-4394CF68DDE6}" srcOrd="3" destOrd="0" presId="urn:microsoft.com/office/officeart/2018/2/layout/IconVerticalSolidList"/>
    <dgm:cxn modelId="{B32995C0-7A61-4DA4-A3C8-3F4FF2B5D9EC}" type="presParOf" srcId="{CE161736-49C1-4C5F-AD3D-EC562584B3F0}" destId="{72BE3B48-124F-4D79-893E-EDB36E786E13}" srcOrd="5" destOrd="0" presId="urn:microsoft.com/office/officeart/2018/2/layout/IconVerticalSolidList"/>
    <dgm:cxn modelId="{862028AF-5BAC-4CBC-9564-06F3BEDF823B}" type="presParOf" srcId="{CE161736-49C1-4C5F-AD3D-EC562584B3F0}" destId="{E3AA5906-BEB3-4A79-8F3E-E97C59A4C377}" srcOrd="6" destOrd="0" presId="urn:microsoft.com/office/officeart/2018/2/layout/IconVerticalSolidList"/>
    <dgm:cxn modelId="{33421205-F0CD-4216-B3D8-7F5202E5D3A2}" type="presParOf" srcId="{E3AA5906-BEB3-4A79-8F3E-E97C59A4C377}" destId="{17242E6D-4249-48CB-B7B4-4BA5BB9CFDA3}" srcOrd="0" destOrd="0" presId="urn:microsoft.com/office/officeart/2018/2/layout/IconVerticalSolidList"/>
    <dgm:cxn modelId="{ADFD8E19-50C9-478D-A007-F437D3465E47}" type="presParOf" srcId="{E3AA5906-BEB3-4A79-8F3E-E97C59A4C377}" destId="{D2B0FD9F-A45E-40C8-ABB3-09C5109B6BCB}" srcOrd="1" destOrd="0" presId="urn:microsoft.com/office/officeart/2018/2/layout/IconVerticalSolidList"/>
    <dgm:cxn modelId="{1EAA2A1B-1EA9-4B1C-862E-DD6078A4ADD3}" type="presParOf" srcId="{E3AA5906-BEB3-4A79-8F3E-E97C59A4C377}" destId="{87671BAA-87AC-4DDF-9EE9-367D8296F980}" srcOrd="2" destOrd="0" presId="urn:microsoft.com/office/officeart/2018/2/layout/IconVerticalSolidList"/>
    <dgm:cxn modelId="{1357F414-58D0-410A-B963-E9E460B135E6}" type="presParOf" srcId="{E3AA5906-BEB3-4A79-8F3E-E97C59A4C377}" destId="{0D10549B-F77F-4A80-9F4C-A19C408C4F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1A5CC-F0C9-417B-A1A4-E084FA36FBC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A2F9D-B30F-44FE-A504-77C48CFF5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Module 1: </a:t>
          </a:r>
          <a:r>
            <a:rPr lang="en-US"/>
            <a:t>Focuses on core Java, Java Servlets, JSP, JPA with Hibernate, and the Spring Framework. </a:t>
          </a:r>
        </a:p>
      </dgm:t>
    </dgm:pt>
    <dgm:pt modelId="{FA1EE9A3-FE66-4AFC-ACA1-F578C1BB5028}" type="parTrans" cxnId="{B9E22412-CDA3-49DF-BCF1-F085F913A7A4}">
      <dgm:prSet/>
      <dgm:spPr/>
      <dgm:t>
        <a:bodyPr/>
        <a:lstStyle/>
        <a:p>
          <a:endParaRPr lang="en-US"/>
        </a:p>
      </dgm:t>
    </dgm:pt>
    <dgm:pt modelId="{08050B8B-D882-49CB-AC7E-AF30A238C2C5}" type="sibTrans" cxnId="{B9E22412-CDA3-49DF-BCF1-F085F913A7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EE4676-31C4-4742-B0AE-36269664E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Module 2: </a:t>
          </a:r>
          <a:r>
            <a:rPr lang="en-US"/>
            <a:t>Involves coding challenges and code analysis. </a:t>
          </a:r>
        </a:p>
      </dgm:t>
    </dgm:pt>
    <dgm:pt modelId="{EB59C150-D082-47C9-B523-E2A2E7750809}" type="parTrans" cxnId="{C93B5654-8B5E-48DF-86BD-DF0C907685B5}">
      <dgm:prSet/>
      <dgm:spPr/>
      <dgm:t>
        <a:bodyPr/>
        <a:lstStyle/>
        <a:p>
          <a:endParaRPr lang="en-US"/>
        </a:p>
      </dgm:t>
    </dgm:pt>
    <dgm:pt modelId="{0E512E86-4CF8-4A8A-8006-C4C87ABDDDA1}" type="sibTrans" cxnId="{C93B5654-8B5E-48DF-86BD-DF0C907685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BDD7CB-1C41-402B-A4C4-9317C8C95D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Module 3: </a:t>
          </a:r>
          <a:r>
            <a:rPr lang="en-US"/>
            <a:t>Revolves around discussing the candidate's resume and experiences.</a:t>
          </a:r>
        </a:p>
      </dgm:t>
    </dgm:pt>
    <dgm:pt modelId="{6C6C93D2-DFA6-4CB9-BE38-8C6B4D7B8D19}" type="parTrans" cxnId="{2E24EC96-22AE-47C2-8386-60F637997E7C}">
      <dgm:prSet/>
      <dgm:spPr/>
      <dgm:t>
        <a:bodyPr/>
        <a:lstStyle/>
        <a:p>
          <a:endParaRPr lang="en-US"/>
        </a:p>
      </dgm:t>
    </dgm:pt>
    <dgm:pt modelId="{C95FBE51-BA82-4F28-AA15-E3D5CD3114E6}" type="sibTrans" cxnId="{2E24EC96-22AE-47C2-8386-60F637997E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5D0CC6-964B-4DDF-8594-CD33FDBA9D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Module 4: </a:t>
          </a:r>
          <a:r>
            <a:rPr lang="en-US"/>
            <a:t>Provides insights into real-time work culture, projects, and deployment practices.</a:t>
          </a:r>
        </a:p>
      </dgm:t>
    </dgm:pt>
    <dgm:pt modelId="{08D8B553-EF98-40C4-9759-ABD72B44F9E7}" type="parTrans" cxnId="{95D45C25-1EE6-4203-96FF-83C1B13AE304}">
      <dgm:prSet/>
      <dgm:spPr/>
      <dgm:t>
        <a:bodyPr/>
        <a:lstStyle/>
        <a:p>
          <a:endParaRPr lang="en-US"/>
        </a:p>
      </dgm:t>
    </dgm:pt>
    <dgm:pt modelId="{625CFAAC-4B82-400D-B507-C2BC5C6872BC}" type="sibTrans" cxnId="{95D45C25-1EE6-4203-96FF-83C1B13AE304}">
      <dgm:prSet/>
      <dgm:spPr/>
      <dgm:t>
        <a:bodyPr/>
        <a:lstStyle/>
        <a:p>
          <a:endParaRPr lang="en-US"/>
        </a:p>
      </dgm:t>
    </dgm:pt>
    <dgm:pt modelId="{24EFF54F-63E4-4F10-BC00-B22CCE3BEC45}" type="pres">
      <dgm:prSet presAssocID="{0501A5CC-F0C9-417B-A1A4-E084FA36FBC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6F8C10-033F-4962-81B0-11F8984AED5B}" type="pres">
      <dgm:prSet presAssocID="{0501A5CC-F0C9-417B-A1A4-E084FA36FBC4}" presName="container" presStyleCnt="0">
        <dgm:presLayoutVars>
          <dgm:dir/>
          <dgm:resizeHandles val="exact"/>
        </dgm:presLayoutVars>
      </dgm:prSet>
      <dgm:spPr/>
    </dgm:pt>
    <dgm:pt modelId="{61408ED9-1C0F-49E0-9C2D-C39020A9DDA9}" type="pres">
      <dgm:prSet presAssocID="{269A2F9D-B30F-44FE-A504-77C48CFF5C9A}" presName="compNode" presStyleCnt="0"/>
      <dgm:spPr/>
    </dgm:pt>
    <dgm:pt modelId="{7D9FF62D-F426-4557-9C71-9DCC0E11102C}" type="pres">
      <dgm:prSet presAssocID="{269A2F9D-B30F-44FE-A504-77C48CFF5C9A}" presName="iconBgRect" presStyleLbl="bgShp" presStyleIdx="0" presStyleCnt="4"/>
      <dgm:spPr/>
    </dgm:pt>
    <dgm:pt modelId="{94026AA5-070D-4AF0-A390-46FB7438C2E8}" type="pres">
      <dgm:prSet presAssocID="{269A2F9D-B30F-44FE-A504-77C48CFF5C9A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562A344-09FB-4F86-918B-C3AEB49B9540}" type="pres">
      <dgm:prSet presAssocID="{269A2F9D-B30F-44FE-A504-77C48CFF5C9A}" presName="spaceRect" presStyleCnt="0"/>
      <dgm:spPr/>
    </dgm:pt>
    <dgm:pt modelId="{462374BC-8C60-4AC6-B193-E2F2334812C8}" type="pres">
      <dgm:prSet presAssocID="{269A2F9D-B30F-44FE-A504-77C48CFF5C9A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6EC4309-2247-4EBB-8FED-CF5614C71A1E}" type="pres">
      <dgm:prSet presAssocID="{08050B8B-D882-49CB-AC7E-AF30A238C2C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58168FC2-A0E4-4E44-8896-01C59EFAF8BF}" type="pres">
      <dgm:prSet presAssocID="{98EE4676-31C4-4742-B0AE-36269664EB0F}" presName="compNode" presStyleCnt="0"/>
      <dgm:spPr/>
    </dgm:pt>
    <dgm:pt modelId="{57799BB3-EFFE-4AA4-BF51-7A90A3F4A19C}" type="pres">
      <dgm:prSet presAssocID="{98EE4676-31C4-4742-B0AE-36269664EB0F}" presName="iconBgRect" presStyleLbl="bgShp" presStyleIdx="1" presStyleCnt="4"/>
      <dgm:spPr/>
    </dgm:pt>
    <dgm:pt modelId="{3ECD1A9A-9333-485C-BC79-0D34FE5CE848}" type="pres">
      <dgm:prSet presAssocID="{98EE4676-31C4-4742-B0AE-36269664EB0F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B962A4-C77B-4523-987F-280AEEAFB10F}" type="pres">
      <dgm:prSet presAssocID="{98EE4676-31C4-4742-B0AE-36269664EB0F}" presName="spaceRect" presStyleCnt="0"/>
      <dgm:spPr/>
    </dgm:pt>
    <dgm:pt modelId="{BC9208D7-4016-4C97-B60F-CEED27C89F54}" type="pres">
      <dgm:prSet presAssocID="{98EE4676-31C4-4742-B0AE-36269664EB0F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43B03A96-756E-4DD1-BB6B-61700C0A998C}" type="pres">
      <dgm:prSet presAssocID="{0E512E86-4CF8-4A8A-8006-C4C87ABDDDA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9EA99253-4E22-4DAE-A2AC-5C11349D76A4}" type="pres">
      <dgm:prSet presAssocID="{2DBDD7CB-1C41-402B-A4C4-9317C8C95DF0}" presName="compNode" presStyleCnt="0"/>
      <dgm:spPr/>
    </dgm:pt>
    <dgm:pt modelId="{A4C6FDF0-E701-436F-B494-4B1893BA8921}" type="pres">
      <dgm:prSet presAssocID="{2DBDD7CB-1C41-402B-A4C4-9317C8C95DF0}" presName="iconBgRect" presStyleLbl="bgShp" presStyleIdx="2" presStyleCnt="4"/>
      <dgm:spPr/>
    </dgm:pt>
    <dgm:pt modelId="{58D2BE7F-62E7-43B4-9693-CE91AB9397C2}" type="pres">
      <dgm:prSet presAssocID="{2DBDD7CB-1C41-402B-A4C4-9317C8C95DF0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7CB892D-9969-474F-866A-9611E61B4CC1}" type="pres">
      <dgm:prSet presAssocID="{2DBDD7CB-1C41-402B-A4C4-9317C8C95DF0}" presName="spaceRect" presStyleCnt="0"/>
      <dgm:spPr/>
    </dgm:pt>
    <dgm:pt modelId="{C925DC63-F974-42FB-845F-D49FC652D5CB}" type="pres">
      <dgm:prSet presAssocID="{2DBDD7CB-1C41-402B-A4C4-9317C8C95DF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90ED640-8050-4E2F-8C9E-B0FBE40A0E4E}" type="pres">
      <dgm:prSet presAssocID="{C95FBE51-BA82-4F28-AA15-E3D5CD3114E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EB0F6A3-6523-4619-A103-A9DC63E431CF}" type="pres">
      <dgm:prSet presAssocID="{CA5D0CC6-964B-4DDF-8594-CD33FDBA9D8A}" presName="compNode" presStyleCnt="0"/>
      <dgm:spPr/>
    </dgm:pt>
    <dgm:pt modelId="{C4FC7143-6CC3-474F-BA96-0C29921B9225}" type="pres">
      <dgm:prSet presAssocID="{CA5D0CC6-964B-4DDF-8594-CD33FDBA9D8A}" presName="iconBgRect" presStyleLbl="bgShp" presStyleIdx="3" presStyleCnt="4"/>
      <dgm:spPr/>
    </dgm:pt>
    <dgm:pt modelId="{FC0B5364-105F-4D6D-B69A-74DD8689D225}" type="pres">
      <dgm:prSet presAssocID="{CA5D0CC6-964B-4DDF-8594-CD33FDBA9D8A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14BCA35-B941-400B-A73E-3B1F1672B0B4}" type="pres">
      <dgm:prSet presAssocID="{CA5D0CC6-964B-4DDF-8594-CD33FDBA9D8A}" presName="spaceRect" presStyleCnt="0"/>
      <dgm:spPr/>
    </dgm:pt>
    <dgm:pt modelId="{9BDB684D-43A9-45B2-BACC-6D4ADE151103}" type="pres">
      <dgm:prSet presAssocID="{CA5D0CC6-964B-4DDF-8594-CD33FDBA9D8A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93B5654-8B5E-48DF-86BD-DF0C907685B5}" srcId="{0501A5CC-F0C9-417B-A1A4-E084FA36FBC4}" destId="{98EE4676-31C4-4742-B0AE-36269664EB0F}" srcOrd="1" destOrd="0" parTransId="{EB59C150-D082-47C9-B523-E2A2E7750809}" sibTransId="{0E512E86-4CF8-4A8A-8006-C4C87ABDDDA1}"/>
    <dgm:cxn modelId="{C9E02A76-6B1C-4C6C-8C9C-2F14768ADA1C}" type="presOf" srcId="{C95FBE51-BA82-4F28-AA15-E3D5CD3114E6}" destId="{D90ED640-8050-4E2F-8C9E-B0FBE40A0E4E}" srcOrd="0" destOrd="0" presId="urn:microsoft.com/office/officeart/2018/2/layout/IconCircleList"/>
    <dgm:cxn modelId="{66CD5ABD-C639-4C7D-85F6-A940F507049A}" type="presOf" srcId="{2DBDD7CB-1C41-402B-A4C4-9317C8C95DF0}" destId="{C925DC63-F974-42FB-845F-D49FC652D5CB}" srcOrd="0" destOrd="0" presId="urn:microsoft.com/office/officeart/2018/2/layout/IconCircleList"/>
    <dgm:cxn modelId="{2E24EC96-22AE-47C2-8386-60F637997E7C}" srcId="{0501A5CC-F0C9-417B-A1A4-E084FA36FBC4}" destId="{2DBDD7CB-1C41-402B-A4C4-9317C8C95DF0}" srcOrd="2" destOrd="0" parTransId="{6C6C93D2-DFA6-4CB9-BE38-8C6B4D7B8D19}" sibTransId="{C95FBE51-BA82-4F28-AA15-E3D5CD3114E6}"/>
    <dgm:cxn modelId="{B9E22412-CDA3-49DF-BCF1-F085F913A7A4}" srcId="{0501A5CC-F0C9-417B-A1A4-E084FA36FBC4}" destId="{269A2F9D-B30F-44FE-A504-77C48CFF5C9A}" srcOrd="0" destOrd="0" parTransId="{FA1EE9A3-FE66-4AFC-ACA1-F578C1BB5028}" sibTransId="{08050B8B-D882-49CB-AC7E-AF30A238C2C5}"/>
    <dgm:cxn modelId="{625F1800-FC8F-43C5-B621-24BDA27E5A80}" type="presOf" srcId="{CA5D0CC6-964B-4DDF-8594-CD33FDBA9D8A}" destId="{9BDB684D-43A9-45B2-BACC-6D4ADE151103}" srcOrd="0" destOrd="0" presId="urn:microsoft.com/office/officeart/2018/2/layout/IconCircleList"/>
    <dgm:cxn modelId="{95D45C25-1EE6-4203-96FF-83C1B13AE304}" srcId="{0501A5CC-F0C9-417B-A1A4-E084FA36FBC4}" destId="{CA5D0CC6-964B-4DDF-8594-CD33FDBA9D8A}" srcOrd="3" destOrd="0" parTransId="{08D8B553-EF98-40C4-9759-ABD72B44F9E7}" sibTransId="{625CFAAC-4B82-400D-B507-C2BC5C6872BC}"/>
    <dgm:cxn modelId="{439AA412-F1AC-4462-B9D5-5D3C08A33140}" type="presOf" srcId="{0501A5CC-F0C9-417B-A1A4-E084FA36FBC4}" destId="{24EFF54F-63E4-4F10-BC00-B22CCE3BEC45}" srcOrd="0" destOrd="0" presId="urn:microsoft.com/office/officeart/2018/2/layout/IconCircleList"/>
    <dgm:cxn modelId="{2FE25B71-6DB5-4DE6-9070-53081251DC77}" type="presOf" srcId="{269A2F9D-B30F-44FE-A504-77C48CFF5C9A}" destId="{462374BC-8C60-4AC6-B193-E2F2334812C8}" srcOrd="0" destOrd="0" presId="urn:microsoft.com/office/officeart/2018/2/layout/IconCircleList"/>
    <dgm:cxn modelId="{E12ADE56-1899-40BC-8B77-669E0914473B}" type="presOf" srcId="{98EE4676-31C4-4742-B0AE-36269664EB0F}" destId="{BC9208D7-4016-4C97-B60F-CEED27C89F54}" srcOrd="0" destOrd="0" presId="urn:microsoft.com/office/officeart/2018/2/layout/IconCircleList"/>
    <dgm:cxn modelId="{64AC0C53-E511-472A-B0EE-CBA4623CD570}" type="presOf" srcId="{08050B8B-D882-49CB-AC7E-AF30A238C2C5}" destId="{B6EC4309-2247-4EBB-8FED-CF5614C71A1E}" srcOrd="0" destOrd="0" presId="urn:microsoft.com/office/officeart/2018/2/layout/IconCircleList"/>
    <dgm:cxn modelId="{F82974C7-D2FB-487F-AAAE-942CB88AE568}" type="presOf" srcId="{0E512E86-4CF8-4A8A-8006-C4C87ABDDDA1}" destId="{43B03A96-756E-4DD1-BB6B-61700C0A998C}" srcOrd="0" destOrd="0" presId="urn:microsoft.com/office/officeart/2018/2/layout/IconCircleList"/>
    <dgm:cxn modelId="{94724496-9691-4BFB-9131-4CE0F8F616DE}" type="presParOf" srcId="{24EFF54F-63E4-4F10-BC00-B22CCE3BEC45}" destId="{E56F8C10-033F-4962-81B0-11F8984AED5B}" srcOrd="0" destOrd="0" presId="urn:microsoft.com/office/officeart/2018/2/layout/IconCircleList"/>
    <dgm:cxn modelId="{298F661E-B5EF-41AA-B15B-299432403AC6}" type="presParOf" srcId="{E56F8C10-033F-4962-81B0-11F8984AED5B}" destId="{61408ED9-1C0F-49E0-9C2D-C39020A9DDA9}" srcOrd="0" destOrd="0" presId="urn:microsoft.com/office/officeart/2018/2/layout/IconCircleList"/>
    <dgm:cxn modelId="{301C3DF9-06AB-4204-A7C6-E8C044B60814}" type="presParOf" srcId="{61408ED9-1C0F-49E0-9C2D-C39020A9DDA9}" destId="{7D9FF62D-F426-4557-9C71-9DCC0E11102C}" srcOrd="0" destOrd="0" presId="urn:microsoft.com/office/officeart/2018/2/layout/IconCircleList"/>
    <dgm:cxn modelId="{A58EE671-D600-4D74-A1C2-31F63EE6BBB5}" type="presParOf" srcId="{61408ED9-1C0F-49E0-9C2D-C39020A9DDA9}" destId="{94026AA5-070D-4AF0-A390-46FB7438C2E8}" srcOrd="1" destOrd="0" presId="urn:microsoft.com/office/officeart/2018/2/layout/IconCircleList"/>
    <dgm:cxn modelId="{F3C93D0F-E544-4C65-A438-29015EF5E9DC}" type="presParOf" srcId="{61408ED9-1C0F-49E0-9C2D-C39020A9DDA9}" destId="{B562A344-09FB-4F86-918B-C3AEB49B9540}" srcOrd="2" destOrd="0" presId="urn:microsoft.com/office/officeart/2018/2/layout/IconCircleList"/>
    <dgm:cxn modelId="{7609DFA1-C0B9-4C96-ADC7-8E4618C4EA04}" type="presParOf" srcId="{61408ED9-1C0F-49E0-9C2D-C39020A9DDA9}" destId="{462374BC-8C60-4AC6-B193-E2F2334812C8}" srcOrd="3" destOrd="0" presId="urn:microsoft.com/office/officeart/2018/2/layout/IconCircleList"/>
    <dgm:cxn modelId="{0FF37D4D-72F5-4983-8897-78299BF0F307}" type="presParOf" srcId="{E56F8C10-033F-4962-81B0-11F8984AED5B}" destId="{B6EC4309-2247-4EBB-8FED-CF5614C71A1E}" srcOrd="1" destOrd="0" presId="urn:microsoft.com/office/officeart/2018/2/layout/IconCircleList"/>
    <dgm:cxn modelId="{D71F793F-E5EC-4E58-BE7A-0F0FF4DE46F3}" type="presParOf" srcId="{E56F8C10-033F-4962-81B0-11F8984AED5B}" destId="{58168FC2-A0E4-4E44-8896-01C59EFAF8BF}" srcOrd="2" destOrd="0" presId="urn:microsoft.com/office/officeart/2018/2/layout/IconCircleList"/>
    <dgm:cxn modelId="{66F19498-46A9-4985-AD19-998419DBCF74}" type="presParOf" srcId="{58168FC2-A0E4-4E44-8896-01C59EFAF8BF}" destId="{57799BB3-EFFE-4AA4-BF51-7A90A3F4A19C}" srcOrd="0" destOrd="0" presId="urn:microsoft.com/office/officeart/2018/2/layout/IconCircleList"/>
    <dgm:cxn modelId="{DC3CD572-CDD9-4F61-B063-52A8C5075A58}" type="presParOf" srcId="{58168FC2-A0E4-4E44-8896-01C59EFAF8BF}" destId="{3ECD1A9A-9333-485C-BC79-0D34FE5CE848}" srcOrd="1" destOrd="0" presId="urn:microsoft.com/office/officeart/2018/2/layout/IconCircleList"/>
    <dgm:cxn modelId="{4D319858-4E1C-4C86-BAF0-9EC71E893991}" type="presParOf" srcId="{58168FC2-A0E4-4E44-8896-01C59EFAF8BF}" destId="{06B962A4-C77B-4523-987F-280AEEAFB10F}" srcOrd="2" destOrd="0" presId="urn:microsoft.com/office/officeart/2018/2/layout/IconCircleList"/>
    <dgm:cxn modelId="{3675E37A-F01B-4967-BE98-67D853D1D7BE}" type="presParOf" srcId="{58168FC2-A0E4-4E44-8896-01C59EFAF8BF}" destId="{BC9208D7-4016-4C97-B60F-CEED27C89F54}" srcOrd="3" destOrd="0" presId="urn:microsoft.com/office/officeart/2018/2/layout/IconCircleList"/>
    <dgm:cxn modelId="{72A6790D-D139-459B-AB62-76D8D4083270}" type="presParOf" srcId="{E56F8C10-033F-4962-81B0-11F8984AED5B}" destId="{43B03A96-756E-4DD1-BB6B-61700C0A998C}" srcOrd="3" destOrd="0" presId="urn:microsoft.com/office/officeart/2018/2/layout/IconCircleList"/>
    <dgm:cxn modelId="{0C0D6608-E334-46DB-9028-1D446589F5D9}" type="presParOf" srcId="{E56F8C10-033F-4962-81B0-11F8984AED5B}" destId="{9EA99253-4E22-4DAE-A2AC-5C11349D76A4}" srcOrd="4" destOrd="0" presId="urn:microsoft.com/office/officeart/2018/2/layout/IconCircleList"/>
    <dgm:cxn modelId="{261C421F-E69C-4EF3-89C7-BE4017FFFD8A}" type="presParOf" srcId="{9EA99253-4E22-4DAE-A2AC-5C11349D76A4}" destId="{A4C6FDF0-E701-436F-B494-4B1893BA8921}" srcOrd="0" destOrd="0" presId="urn:microsoft.com/office/officeart/2018/2/layout/IconCircleList"/>
    <dgm:cxn modelId="{FFAB794D-2628-40B1-B194-9CE2BB963E59}" type="presParOf" srcId="{9EA99253-4E22-4DAE-A2AC-5C11349D76A4}" destId="{58D2BE7F-62E7-43B4-9693-CE91AB9397C2}" srcOrd="1" destOrd="0" presId="urn:microsoft.com/office/officeart/2018/2/layout/IconCircleList"/>
    <dgm:cxn modelId="{32B95CC1-C5E2-478A-A179-BA7E78F9983C}" type="presParOf" srcId="{9EA99253-4E22-4DAE-A2AC-5C11349D76A4}" destId="{07CB892D-9969-474F-866A-9611E61B4CC1}" srcOrd="2" destOrd="0" presId="urn:microsoft.com/office/officeart/2018/2/layout/IconCircleList"/>
    <dgm:cxn modelId="{E9392905-F3FA-4445-827E-B5248DD1B7D0}" type="presParOf" srcId="{9EA99253-4E22-4DAE-A2AC-5C11349D76A4}" destId="{C925DC63-F974-42FB-845F-D49FC652D5CB}" srcOrd="3" destOrd="0" presId="urn:microsoft.com/office/officeart/2018/2/layout/IconCircleList"/>
    <dgm:cxn modelId="{C4D0792A-C0BB-4787-BA90-358C748AA1BC}" type="presParOf" srcId="{E56F8C10-033F-4962-81B0-11F8984AED5B}" destId="{D90ED640-8050-4E2F-8C9E-B0FBE40A0E4E}" srcOrd="5" destOrd="0" presId="urn:microsoft.com/office/officeart/2018/2/layout/IconCircleList"/>
    <dgm:cxn modelId="{52605FB7-3BE7-4ADF-871C-7908ECEC0B0B}" type="presParOf" srcId="{E56F8C10-033F-4962-81B0-11F8984AED5B}" destId="{6EB0F6A3-6523-4619-A103-A9DC63E431CF}" srcOrd="6" destOrd="0" presId="urn:microsoft.com/office/officeart/2018/2/layout/IconCircleList"/>
    <dgm:cxn modelId="{8CA7C122-7E31-4E82-9AE2-C649608C0FB4}" type="presParOf" srcId="{6EB0F6A3-6523-4619-A103-A9DC63E431CF}" destId="{C4FC7143-6CC3-474F-BA96-0C29921B9225}" srcOrd="0" destOrd="0" presId="urn:microsoft.com/office/officeart/2018/2/layout/IconCircleList"/>
    <dgm:cxn modelId="{84F34FA1-4F9B-4350-9FB8-E427E5301922}" type="presParOf" srcId="{6EB0F6A3-6523-4619-A103-A9DC63E431CF}" destId="{FC0B5364-105F-4D6D-B69A-74DD8689D225}" srcOrd="1" destOrd="0" presId="urn:microsoft.com/office/officeart/2018/2/layout/IconCircleList"/>
    <dgm:cxn modelId="{A51BB93E-D02E-4D48-831E-E21BC4017B19}" type="presParOf" srcId="{6EB0F6A3-6523-4619-A103-A9DC63E431CF}" destId="{914BCA35-B941-400B-A73E-3B1F1672B0B4}" srcOrd="2" destOrd="0" presId="urn:microsoft.com/office/officeart/2018/2/layout/IconCircleList"/>
    <dgm:cxn modelId="{726AC0C9-5230-432D-A8C2-D85AA5DCCB64}" type="presParOf" srcId="{6EB0F6A3-6523-4619-A103-A9DC63E431CF}" destId="{9BDB684D-43A9-45B2-BACC-6D4ADE1511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9F94D-0F3B-449D-8E3C-468B376868F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FE99B6-EB9B-4499-A066-80468CCA2FEB}">
      <dgm:prSet/>
      <dgm:spPr/>
      <dgm:t>
        <a:bodyPr/>
        <a:lstStyle/>
        <a:p>
          <a:r>
            <a:rPr lang="en-IN" b="1"/>
            <a:t>Primitive Data Types</a:t>
          </a:r>
          <a:endParaRPr lang="en-US"/>
        </a:p>
      </dgm:t>
    </dgm:pt>
    <dgm:pt modelId="{513650BA-C68C-4EEF-92AA-933F72F41A3F}" type="parTrans" cxnId="{158F89BF-4D3E-470C-85FE-22E50F30B900}">
      <dgm:prSet/>
      <dgm:spPr/>
      <dgm:t>
        <a:bodyPr/>
        <a:lstStyle/>
        <a:p>
          <a:endParaRPr lang="en-US"/>
        </a:p>
      </dgm:t>
    </dgm:pt>
    <dgm:pt modelId="{2D9BEE06-400D-45D7-9244-A53E6FBCDCFF}" type="sibTrans" cxnId="{158F89BF-4D3E-470C-85FE-22E50F30B900}">
      <dgm:prSet/>
      <dgm:spPr/>
      <dgm:t>
        <a:bodyPr/>
        <a:lstStyle/>
        <a:p>
          <a:endParaRPr lang="en-US"/>
        </a:p>
      </dgm:t>
    </dgm:pt>
    <dgm:pt modelId="{AB4D79C4-A72F-4200-A0C1-BEDEB71D06BA}">
      <dgm:prSet/>
      <dgm:spPr/>
      <dgm:t>
        <a:bodyPr/>
        <a:lstStyle/>
        <a:p>
          <a:r>
            <a:rPr lang="en-US" b="1" dirty="0"/>
            <a:t>byte: </a:t>
          </a:r>
          <a:r>
            <a:rPr lang="en-US" dirty="0"/>
            <a:t>8-bit signed integer (range: -128 to 127)</a:t>
          </a:r>
        </a:p>
      </dgm:t>
    </dgm:pt>
    <dgm:pt modelId="{231A35B7-E670-44CB-9338-C1E229260733}" type="parTrans" cxnId="{9C125DCD-DE2C-4966-B2FB-BE18D6CEB5E4}">
      <dgm:prSet/>
      <dgm:spPr/>
      <dgm:t>
        <a:bodyPr/>
        <a:lstStyle/>
        <a:p>
          <a:endParaRPr lang="en-US"/>
        </a:p>
      </dgm:t>
    </dgm:pt>
    <dgm:pt modelId="{7DDB2CAB-636C-4194-9EE4-E743A91E5773}" type="sibTrans" cxnId="{9C125DCD-DE2C-4966-B2FB-BE18D6CEB5E4}">
      <dgm:prSet/>
      <dgm:spPr/>
      <dgm:t>
        <a:bodyPr/>
        <a:lstStyle/>
        <a:p>
          <a:endParaRPr lang="en-US"/>
        </a:p>
      </dgm:t>
    </dgm:pt>
    <dgm:pt modelId="{DC377912-7910-4237-A915-1D1D96C8F8A1}">
      <dgm:prSet/>
      <dgm:spPr/>
      <dgm:t>
        <a:bodyPr/>
        <a:lstStyle/>
        <a:p>
          <a:r>
            <a:rPr lang="en-US" b="1"/>
            <a:t>short: </a:t>
          </a:r>
          <a:r>
            <a:rPr lang="en-US"/>
            <a:t>16-bit signed integer (range: -32,768 to 32,767)</a:t>
          </a:r>
        </a:p>
      </dgm:t>
    </dgm:pt>
    <dgm:pt modelId="{2E206204-D6E4-4143-A73D-4704842A38EA}" type="parTrans" cxnId="{B761BAD9-8CCE-4D50-B1CD-090D869412A2}">
      <dgm:prSet/>
      <dgm:spPr/>
      <dgm:t>
        <a:bodyPr/>
        <a:lstStyle/>
        <a:p>
          <a:endParaRPr lang="en-US"/>
        </a:p>
      </dgm:t>
    </dgm:pt>
    <dgm:pt modelId="{DFAA7C2D-57D0-464E-B0E4-CD7BC0607C35}" type="sibTrans" cxnId="{B761BAD9-8CCE-4D50-B1CD-090D869412A2}">
      <dgm:prSet/>
      <dgm:spPr/>
      <dgm:t>
        <a:bodyPr/>
        <a:lstStyle/>
        <a:p>
          <a:endParaRPr lang="en-US"/>
        </a:p>
      </dgm:t>
    </dgm:pt>
    <dgm:pt modelId="{58A2413F-ADCC-4909-9942-22011FA8DF96}">
      <dgm:prSet/>
      <dgm:spPr/>
      <dgm:t>
        <a:bodyPr/>
        <a:lstStyle/>
        <a:p>
          <a:r>
            <a:rPr lang="en-US" b="1" dirty="0"/>
            <a:t>int: </a:t>
          </a:r>
          <a:r>
            <a:rPr lang="en-US" dirty="0"/>
            <a:t>32-bit signed integer (range: -2^31 to 2^31 - 1)</a:t>
          </a:r>
        </a:p>
      </dgm:t>
    </dgm:pt>
    <dgm:pt modelId="{CBE37A81-B80C-4BAC-8EDE-653368DFE60B}" type="parTrans" cxnId="{2C1D1486-950F-4666-B0A5-7361C9EE6B2C}">
      <dgm:prSet/>
      <dgm:spPr/>
      <dgm:t>
        <a:bodyPr/>
        <a:lstStyle/>
        <a:p>
          <a:endParaRPr lang="en-US"/>
        </a:p>
      </dgm:t>
    </dgm:pt>
    <dgm:pt modelId="{764BB0BD-5053-494B-976A-1214D787D080}" type="sibTrans" cxnId="{2C1D1486-950F-4666-B0A5-7361C9EE6B2C}">
      <dgm:prSet/>
      <dgm:spPr/>
      <dgm:t>
        <a:bodyPr/>
        <a:lstStyle/>
        <a:p>
          <a:endParaRPr lang="en-US"/>
        </a:p>
      </dgm:t>
    </dgm:pt>
    <dgm:pt modelId="{73437D81-E12B-4B31-9983-5A0A8182F918}">
      <dgm:prSet/>
      <dgm:spPr/>
      <dgm:t>
        <a:bodyPr/>
        <a:lstStyle/>
        <a:p>
          <a:r>
            <a:rPr lang="en-US" b="1" dirty="0"/>
            <a:t>long: </a:t>
          </a:r>
          <a:r>
            <a:rPr lang="en-US" dirty="0"/>
            <a:t>64-bit signed integer (range: -2^63 to 2^63 - 1)</a:t>
          </a:r>
        </a:p>
      </dgm:t>
    </dgm:pt>
    <dgm:pt modelId="{474BBE07-68E7-45EF-B056-214A2F4EEC4F}" type="parTrans" cxnId="{814BD0C4-9CF8-4053-B51E-66C373684631}">
      <dgm:prSet/>
      <dgm:spPr/>
      <dgm:t>
        <a:bodyPr/>
        <a:lstStyle/>
        <a:p>
          <a:endParaRPr lang="en-US"/>
        </a:p>
      </dgm:t>
    </dgm:pt>
    <dgm:pt modelId="{A2BBF3FC-3490-42FB-B581-195B7434DE47}" type="sibTrans" cxnId="{814BD0C4-9CF8-4053-B51E-66C373684631}">
      <dgm:prSet/>
      <dgm:spPr/>
      <dgm:t>
        <a:bodyPr/>
        <a:lstStyle/>
        <a:p>
          <a:endParaRPr lang="en-US"/>
        </a:p>
      </dgm:t>
    </dgm:pt>
    <dgm:pt modelId="{C09D8494-A41B-45B1-97C3-5610DC89F9C4}">
      <dgm:prSet/>
      <dgm:spPr/>
      <dgm:t>
        <a:bodyPr/>
        <a:lstStyle/>
        <a:p>
          <a:r>
            <a:rPr lang="en-US" b="1" dirty="0"/>
            <a:t>float: </a:t>
          </a:r>
          <a:r>
            <a:rPr lang="en-US" dirty="0"/>
            <a:t>32-bit floating-point </a:t>
          </a:r>
          <a:r>
            <a:rPr lang="en-US" dirty="0" smtClean="0"/>
            <a:t>number</a:t>
          </a:r>
          <a:endParaRPr lang="en-US" dirty="0"/>
        </a:p>
      </dgm:t>
    </dgm:pt>
    <dgm:pt modelId="{46C525D9-F697-4646-8CAE-9ED316871BDF}" type="parTrans" cxnId="{BCA281C5-3E33-4D39-9F5D-8E333BD6A084}">
      <dgm:prSet/>
      <dgm:spPr/>
      <dgm:t>
        <a:bodyPr/>
        <a:lstStyle/>
        <a:p>
          <a:endParaRPr lang="en-US"/>
        </a:p>
      </dgm:t>
    </dgm:pt>
    <dgm:pt modelId="{690069DF-6CB0-4829-8190-88D32455B276}" type="sibTrans" cxnId="{BCA281C5-3E33-4D39-9F5D-8E333BD6A084}">
      <dgm:prSet/>
      <dgm:spPr/>
      <dgm:t>
        <a:bodyPr/>
        <a:lstStyle/>
        <a:p>
          <a:endParaRPr lang="en-US"/>
        </a:p>
      </dgm:t>
    </dgm:pt>
    <dgm:pt modelId="{7DF22C35-B0BA-4372-847A-994A86AE42E4}">
      <dgm:prSet/>
      <dgm:spPr/>
      <dgm:t>
        <a:bodyPr/>
        <a:lstStyle/>
        <a:p>
          <a:r>
            <a:rPr lang="en-US" b="1" dirty="0"/>
            <a:t>boolean: </a:t>
          </a:r>
          <a:r>
            <a:rPr lang="en-US" dirty="0"/>
            <a:t>Represents true or false (logical value)</a:t>
          </a:r>
        </a:p>
      </dgm:t>
    </dgm:pt>
    <dgm:pt modelId="{F2CAC507-2D40-4A2C-83BE-2C71D455DA03}" type="parTrans" cxnId="{6ABAA00D-7945-4AC4-BCBE-63663316F204}">
      <dgm:prSet/>
      <dgm:spPr/>
      <dgm:t>
        <a:bodyPr/>
        <a:lstStyle/>
        <a:p>
          <a:endParaRPr lang="en-US"/>
        </a:p>
      </dgm:t>
    </dgm:pt>
    <dgm:pt modelId="{59D03EE8-5906-47FB-B529-B409B99B4D8E}" type="sibTrans" cxnId="{6ABAA00D-7945-4AC4-BCBE-63663316F204}">
      <dgm:prSet/>
      <dgm:spPr/>
      <dgm:t>
        <a:bodyPr/>
        <a:lstStyle/>
        <a:p>
          <a:endParaRPr lang="en-US"/>
        </a:p>
      </dgm:t>
    </dgm:pt>
    <dgm:pt modelId="{734F20A8-E8F8-4028-941C-9F74E78A62E2}">
      <dgm:prSet/>
      <dgm:spPr/>
      <dgm:t>
        <a:bodyPr/>
        <a:lstStyle/>
        <a:p>
          <a:r>
            <a:rPr lang="en-IN" b="1"/>
            <a:t>Reference Data Types</a:t>
          </a:r>
          <a:endParaRPr lang="en-US"/>
        </a:p>
      </dgm:t>
    </dgm:pt>
    <dgm:pt modelId="{F5D723A1-FCED-48A2-95A3-E27100D742AC}" type="parTrans" cxnId="{0F3D5B6E-C507-4D0F-B20E-A8DF1867B637}">
      <dgm:prSet/>
      <dgm:spPr/>
      <dgm:t>
        <a:bodyPr/>
        <a:lstStyle/>
        <a:p>
          <a:endParaRPr lang="en-US"/>
        </a:p>
      </dgm:t>
    </dgm:pt>
    <dgm:pt modelId="{36C4081C-4770-4FAA-9925-55460FD67F6E}" type="sibTrans" cxnId="{0F3D5B6E-C507-4D0F-B20E-A8DF1867B637}">
      <dgm:prSet/>
      <dgm:spPr/>
      <dgm:t>
        <a:bodyPr/>
        <a:lstStyle/>
        <a:p>
          <a:endParaRPr lang="en-US"/>
        </a:p>
      </dgm:t>
    </dgm:pt>
    <dgm:pt modelId="{ED82FD5E-525E-47D4-8E90-2E91F9ACD5FC}">
      <dgm:prSet/>
      <dgm:spPr/>
      <dgm:t>
        <a:bodyPr/>
        <a:lstStyle/>
        <a:p>
          <a:r>
            <a:rPr lang="en-US" b="1" dirty="0"/>
            <a:t>Arrays: </a:t>
          </a:r>
          <a:r>
            <a:rPr lang="en-US" dirty="0"/>
            <a:t>Collections of elements of the same data type.</a:t>
          </a:r>
        </a:p>
      </dgm:t>
    </dgm:pt>
    <dgm:pt modelId="{6EF64BFB-7992-420F-8246-1982DB6AFB47}" type="parTrans" cxnId="{6A080044-310E-4A0C-B313-66C07CCFB448}">
      <dgm:prSet/>
      <dgm:spPr/>
      <dgm:t>
        <a:bodyPr/>
        <a:lstStyle/>
        <a:p>
          <a:endParaRPr lang="en-US"/>
        </a:p>
      </dgm:t>
    </dgm:pt>
    <dgm:pt modelId="{E514E793-CF6C-4D33-9756-8A98A2B5FDAA}" type="sibTrans" cxnId="{6A080044-310E-4A0C-B313-66C07CCFB448}">
      <dgm:prSet/>
      <dgm:spPr/>
      <dgm:t>
        <a:bodyPr/>
        <a:lstStyle/>
        <a:p>
          <a:endParaRPr lang="en-US"/>
        </a:p>
      </dgm:t>
    </dgm:pt>
    <dgm:pt modelId="{4FEC1511-1A66-4EFE-B579-47491B06AC67}">
      <dgm:prSet/>
      <dgm:spPr/>
      <dgm:t>
        <a:bodyPr/>
        <a:lstStyle/>
        <a:p>
          <a:r>
            <a:rPr lang="en-US" b="1" dirty="0"/>
            <a:t>Objects: </a:t>
          </a:r>
          <a:r>
            <a:rPr lang="en-US" dirty="0"/>
            <a:t>Instances of classes created using the new keyword.</a:t>
          </a:r>
        </a:p>
      </dgm:t>
    </dgm:pt>
    <dgm:pt modelId="{C53A322F-7B4A-493C-8144-0FDD72D3ABE0}" type="parTrans" cxnId="{90670C63-2CF1-4A67-9D8F-F017CBE63DF4}">
      <dgm:prSet/>
      <dgm:spPr/>
      <dgm:t>
        <a:bodyPr/>
        <a:lstStyle/>
        <a:p>
          <a:endParaRPr lang="en-US"/>
        </a:p>
      </dgm:t>
    </dgm:pt>
    <dgm:pt modelId="{B1768CE2-C0CE-455B-93E8-090AB3B68C21}" type="sibTrans" cxnId="{90670C63-2CF1-4A67-9D8F-F017CBE63DF4}">
      <dgm:prSet/>
      <dgm:spPr/>
      <dgm:t>
        <a:bodyPr/>
        <a:lstStyle/>
        <a:p>
          <a:endParaRPr lang="en-US"/>
        </a:p>
      </dgm:t>
    </dgm:pt>
    <dgm:pt modelId="{A9BF87BF-C26D-4F1F-B13A-76DFA62CDDE2}">
      <dgm:prSet/>
      <dgm:spPr/>
      <dgm:t>
        <a:bodyPr/>
        <a:lstStyle/>
        <a:p>
          <a:r>
            <a:rPr lang="en-US" b="1" dirty="0"/>
            <a:t>Strings: </a:t>
          </a:r>
          <a:r>
            <a:rPr lang="en-US" dirty="0"/>
            <a:t>Objects that represent sequences of characters in Java.</a:t>
          </a:r>
        </a:p>
      </dgm:t>
    </dgm:pt>
    <dgm:pt modelId="{C9E07EB0-F55C-4919-A7A1-028D46F8243C}" type="parTrans" cxnId="{DB7815FE-289A-4E1D-B23C-29B3B0D2B627}">
      <dgm:prSet/>
      <dgm:spPr/>
      <dgm:t>
        <a:bodyPr/>
        <a:lstStyle/>
        <a:p>
          <a:endParaRPr lang="en-US"/>
        </a:p>
      </dgm:t>
    </dgm:pt>
    <dgm:pt modelId="{B3EAC22D-B583-4692-9A02-F7B72D91D946}" type="sibTrans" cxnId="{DB7815FE-289A-4E1D-B23C-29B3B0D2B627}">
      <dgm:prSet/>
      <dgm:spPr/>
      <dgm:t>
        <a:bodyPr/>
        <a:lstStyle/>
        <a:p>
          <a:endParaRPr lang="en-US"/>
        </a:p>
      </dgm:t>
    </dgm:pt>
    <dgm:pt modelId="{600A091E-1BE1-4558-B284-0A88099433D4}">
      <dgm:prSet/>
      <dgm:spPr/>
      <dgm:t>
        <a:bodyPr/>
        <a:lstStyle/>
        <a:p>
          <a:r>
            <a:rPr lang="en-US" b="1" dirty="0" smtClean="0"/>
            <a:t>double: </a:t>
          </a:r>
          <a:r>
            <a:rPr lang="en-US" dirty="0" smtClean="0"/>
            <a:t>64-bit floating-point number</a:t>
          </a:r>
          <a:endParaRPr lang="en-US" dirty="0"/>
        </a:p>
      </dgm:t>
    </dgm:pt>
    <dgm:pt modelId="{726CA0DA-968A-401F-9340-7B8EDB7B6D53}" type="parTrans" cxnId="{F0DB8387-F128-4DE2-8B4B-9415C5C370C1}">
      <dgm:prSet/>
      <dgm:spPr/>
      <dgm:t>
        <a:bodyPr/>
        <a:lstStyle/>
        <a:p>
          <a:endParaRPr lang="en-IN"/>
        </a:p>
      </dgm:t>
    </dgm:pt>
    <dgm:pt modelId="{A18F2B59-2F56-40B7-9481-1D265D4D1032}" type="sibTrans" cxnId="{F0DB8387-F128-4DE2-8B4B-9415C5C370C1}">
      <dgm:prSet/>
      <dgm:spPr/>
      <dgm:t>
        <a:bodyPr/>
        <a:lstStyle/>
        <a:p>
          <a:endParaRPr lang="en-IN"/>
        </a:p>
      </dgm:t>
    </dgm:pt>
    <dgm:pt modelId="{A1325623-1943-4534-BD9B-C36BC523A379}">
      <dgm:prSet/>
      <dgm:spPr/>
      <dgm:t>
        <a:bodyPr/>
        <a:lstStyle/>
        <a:p>
          <a:r>
            <a:rPr lang="en-US" b="1" dirty="0" smtClean="0"/>
            <a:t>char: </a:t>
          </a:r>
          <a:r>
            <a:rPr lang="en-US" dirty="0" smtClean="0"/>
            <a:t>16-bit Unicode character (range: 0 to 65,535)</a:t>
          </a:r>
          <a:endParaRPr lang="en-US" dirty="0"/>
        </a:p>
      </dgm:t>
    </dgm:pt>
    <dgm:pt modelId="{8DDFCC0D-D657-421F-9DD6-7665BCDE58AD}" type="parTrans" cxnId="{08E353E0-8C3F-492B-B195-5D404059AC20}">
      <dgm:prSet/>
      <dgm:spPr/>
      <dgm:t>
        <a:bodyPr/>
        <a:lstStyle/>
        <a:p>
          <a:endParaRPr lang="en-IN"/>
        </a:p>
      </dgm:t>
    </dgm:pt>
    <dgm:pt modelId="{791102A4-CB5D-4AD0-8B88-042E6BE3E15C}" type="sibTrans" cxnId="{08E353E0-8C3F-492B-B195-5D404059AC20}">
      <dgm:prSet/>
      <dgm:spPr/>
      <dgm:t>
        <a:bodyPr/>
        <a:lstStyle/>
        <a:p>
          <a:endParaRPr lang="en-IN"/>
        </a:p>
      </dgm:t>
    </dgm:pt>
    <dgm:pt modelId="{87427E6B-827F-44CF-B2BB-67EDC0062CB9}" type="pres">
      <dgm:prSet presAssocID="{23B9F94D-0F3B-449D-8E3C-468B376868F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AFAC0D8-107B-4C85-944E-CAFDE30F04BC}" type="pres">
      <dgm:prSet presAssocID="{07FE99B6-EB9B-4499-A066-80468CCA2FEB}" presName="parentLin" presStyleCnt="0"/>
      <dgm:spPr/>
    </dgm:pt>
    <dgm:pt modelId="{C6117049-650E-4E88-8F7C-AB2A48D566A8}" type="pres">
      <dgm:prSet presAssocID="{07FE99B6-EB9B-4499-A066-80468CCA2FEB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AE277E5A-C79E-471F-89EF-56FD33E85755}" type="pres">
      <dgm:prSet presAssocID="{07FE99B6-EB9B-4499-A066-80468CCA2FE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317A17-46C0-4BD2-9DBD-0A3127B1BF00}" type="pres">
      <dgm:prSet presAssocID="{07FE99B6-EB9B-4499-A066-80468CCA2FEB}" presName="negativeSpace" presStyleCnt="0"/>
      <dgm:spPr/>
    </dgm:pt>
    <dgm:pt modelId="{6053A90B-D9E8-4263-89CB-93B3EAB0756D}" type="pres">
      <dgm:prSet presAssocID="{07FE99B6-EB9B-4499-A066-80468CCA2FE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3A7B66-1DF3-4BD3-A300-3D003A614EDE}" type="pres">
      <dgm:prSet presAssocID="{2D9BEE06-400D-45D7-9244-A53E6FBCDCFF}" presName="spaceBetweenRectangles" presStyleCnt="0"/>
      <dgm:spPr/>
    </dgm:pt>
    <dgm:pt modelId="{33416EA6-EC29-4C0E-A652-477A4B91503D}" type="pres">
      <dgm:prSet presAssocID="{734F20A8-E8F8-4028-941C-9F74E78A62E2}" presName="parentLin" presStyleCnt="0"/>
      <dgm:spPr/>
    </dgm:pt>
    <dgm:pt modelId="{F510C225-C441-4470-9385-7CD79D61AD3E}" type="pres">
      <dgm:prSet presAssocID="{734F20A8-E8F8-4028-941C-9F74E78A62E2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3DA0837C-41E2-4A47-9A8D-A0B96CAF50D8}" type="pres">
      <dgm:prSet presAssocID="{734F20A8-E8F8-4028-941C-9F74E78A62E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3CDDBD-77F7-4976-B0B0-C6FA99991786}" type="pres">
      <dgm:prSet presAssocID="{734F20A8-E8F8-4028-941C-9F74E78A62E2}" presName="negativeSpace" presStyleCnt="0"/>
      <dgm:spPr/>
    </dgm:pt>
    <dgm:pt modelId="{58A11E4B-48D9-45EC-89A1-CA97084969ED}" type="pres">
      <dgm:prSet presAssocID="{734F20A8-E8F8-4028-941C-9F74E78A62E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A966B7E-ED41-473D-8A69-9D2193951C6B}" type="presOf" srcId="{734F20A8-E8F8-4028-941C-9F74E78A62E2}" destId="{F510C225-C441-4470-9385-7CD79D61AD3E}" srcOrd="0" destOrd="0" presId="urn:microsoft.com/office/officeart/2005/8/layout/list1"/>
    <dgm:cxn modelId="{56DF4CEF-1AC7-48E1-A4F7-EE3E945AB659}" type="presOf" srcId="{23B9F94D-0F3B-449D-8E3C-468B376868F3}" destId="{87427E6B-827F-44CF-B2BB-67EDC0062CB9}" srcOrd="0" destOrd="0" presId="urn:microsoft.com/office/officeart/2005/8/layout/list1"/>
    <dgm:cxn modelId="{36CD2042-A65B-4C79-BD70-908EF6093CBE}" type="presOf" srcId="{7DF22C35-B0BA-4372-847A-994A86AE42E4}" destId="{6053A90B-D9E8-4263-89CB-93B3EAB0756D}" srcOrd="0" destOrd="7" presId="urn:microsoft.com/office/officeart/2005/8/layout/list1"/>
    <dgm:cxn modelId="{2C1D1486-950F-4666-B0A5-7361C9EE6B2C}" srcId="{07FE99B6-EB9B-4499-A066-80468CCA2FEB}" destId="{58A2413F-ADCC-4909-9942-22011FA8DF96}" srcOrd="2" destOrd="0" parTransId="{CBE37A81-B80C-4BAC-8EDE-653368DFE60B}" sibTransId="{764BB0BD-5053-494B-976A-1214D787D080}"/>
    <dgm:cxn modelId="{DB7815FE-289A-4E1D-B23C-29B3B0D2B627}" srcId="{734F20A8-E8F8-4028-941C-9F74E78A62E2}" destId="{A9BF87BF-C26D-4F1F-B13A-76DFA62CDDE2}" srcOrd="2" destOrd="0" parTransId="{C9E07EB0-F55C-4919-A7A1-028D46F8243C}" sibTransId="{B3EAC22D-B583-4692-9A02-F7B72D91D946}"/>
    <dgm:cxn modelId="{DF6D0D2D-AE4F-4562-8EB6-9C9029D9B697}" type="presOf" srcId="{600A091E-1BE1-4558-B284-0A88099433D4}" destId="{6053A90B-D9E8-4263-89CB-93B3EAB0756D}" srcOrd="0" destOrd="5" presId="urn:microsoft.com/office/officeart/2005/8/layout/list1"/>
    <dgm:cxn modelId="{814BD0C4-9CF8-4053-B51E-66C373684631}" srcId="{07FE99B6-EB9B-4499-A066-80468CCA2FEB}" destId="{73437D81-E12B-4B31-9983-5A0A8182F918}" srcOrd="3" destOrd="0" parTransId="{474BBE07-68E7-45EF-B056-214A2F4EEC4F}" sibTransId="{A2BBF3FC-3490-42FB-B581-195B7434DE47}"/>
    <dgm:cxn modelId="{B761BAD9-8CCE-4D50-B1CD-090D869412A2}" srcId="{07FE99B6-EB9B-4499-A066-80468CCA2FEB}" destId="{DC377912-7910-4237-A915-1D1D96C8F8A1}" srcOrd="1" destOrd="0" parTransId="{2E206204-D6E4-4143-A73D-4704842A38EA}" sibTransId="{DFAA7C2D-57D0-464E-B0E4-CD7BC0607C35}"/>
    <dgm:cxn modelId="{88B8B03C-1D55-4B1C-B663-099DC880BB9D}" type="presOf" srcId="{AB4D79C4-A72F-4200-A0C1-BEDEB71D06BA}" destId="{6053A90B-D9E8-4263-89CB-93B3EAB0756D}" srcOrd="0" destOrd="0" presId="urn:microsoft.com/office/officeart/2005/8/layout/list1"/>
    <dgm:cxn modelId="{BA1A3E34-3252-443B-8A7C-0E810052DB20}" type="presOf" srcId="{A1325623-1943-4534-BD9B-C36BC523A379}" destId="{6053A90B-D9E8-4263-89CB-93B3EAB0756D}" srcOrd="0" destOrd="6" presId="urn:microsoft.com/office/officeart/2005/8/layout/list1"/>
    <dgm:cxn modelId="{BCA281C5-3E33-4D39-9F5D-8E333BD6A084}" srcId="{07FE99B6-EB9B-4499-A066-80468CCA2FEB}" destId="{C09D8494-A41B-45B1-97C3-5610DC89F9C4}" srcOrd="4" destOrd="0" parTransId="{46C525D9-F697-4646-8CAE-9ED316871BDF}" sibTransId="{690069DF-6CB0-4829-8190-88D32455B276}"/>
    <dgm:cxn modelId="{E6E3EAE1-CAC7-40C4-9ED8-D903F5E0401E}" type="presOf" srcId="{4FEC1511-1A66-4EFE-B579-47491B06AC67}" destId="{58A11E4B-48D9-45EC-89A1-CA97084969ED}" srcOrd="0" destOrd="1" presId="urn:microsoft.com/office/officeart/2005/8/layout/list1"/>
    <dgm:cxn modelId="{C6D2B3A8-C52B-497E-9D17-34FAB3576C4F}" type="presOf" srcId="{73437D81-E12B-4B31-9983-5A0A8182F918}" destId="{6053A90B-D9E8-4263-89CB-93B3EAB0756D}" srcOrd="0" destOrd="3" presId="urn:microsoft.com/office/officeart/2005/8/layout/list1"/>
    <dgm:cxn modelId="{9C125DCD-DE2C-4966-B2FB-BE18D6CEB5E4}" srcId="{07FE99B6-EB9B-4499-A066-80468CCA2FEB}" destId="{AB4D79C4-A72F-4200-A0C1-BEDEB71D06BA}" srcOrd="0" destOrd="0" parTransId="{231A35B7-E670-44CB-9338-C1E229260733}" sibTransId="{7DDB2CAB-636C-4194-9EE4-E743A91E5773}"/>
    <dgm:cxn modelId="{A5D67271-B71B-4650-82B7-E1A78AED9144}" type="presOf" srcId="{58A2413F-ADCC-4909-9942-22011FA8DF96}" destId="{6053A90B-D9E8-4263-89CB-93B3EAB0756D}" srcOrd="0" destOrd="2" presId="urn:microsoft.com/office/officeart/2005/8/layout/list1"/>
    <dgm:cxn modelId="{0F3D5B6E-C507-4D0F-B20E-A8DF1867B637}" srcId="{23B9F94D-0F3B-449D-8E3C-468B376868F3}" destId="{734F20A8-E8F8-4028-941C-9F74E78A62E2}" srcOrd="1" destOrd="0" parTransId="{F5D723A1-FCED-48A2-95A3-E27100D742AC}" sibTransId="{36C4081C-4770-4FAA-9925-55460FD67F6E}"/>
    <dgm:cxn modelId="{6ABAA00D-7945-4AC4-BCBE-63663316F204}" srcId="{07FE99B6-EB9B-4499-A066-80468CCA2FEB}" destId="{7DF22C35-B0BA-4372-847A-994A86AE42E4}" srcOrd="7" destOrd="0" parTransId="{F2CAC507-2D40-4A2C-83BE-2C71D455DA03}" sibTransId="{59D03EE8-5906-47FB-B529-B409B99B4D8E}"/>
    <dgm:cxn modelId="{08E353E0-8C3F-492B-B195-5D404059AC20}" srcId="{07FE99B6-EB9B-4499-A066-80468CCA2FEB}" destId="{A1325623-1943-4534-BD9B-C36BC523A379}" srcOrd="6" destOrd="0" parTransId="{8DDFCC0D-D657-421F-9DD6-7665BCDE58AD}" sibTransId="{791102A4-CB5D-4AD0-8B88-042E6BE3E15C}"/>
    <dgm:cxn modelId="{F0DB8387-F128-4DE2-8B4B-9415C5C370C1}" srcId="{07FE99B6-EB9B-4499-A066-80468CCA2FEB}" destId="{600A091E-1BE1-4558-B284-0A88099433D4}" srcOrd="5" destOrd="0" parTransId="{726CA0DA-968A-401F-9340-7B8EDB7B6D53}" sibTransId="{A18F2B59-2F56-40B7-9481-1D265D4D1032}"/>
    <dgm:cxn modelId="{09EC1952-488D-4FE9-B5F9-75A1DBF6113D}" type="presOf" srcId="{A9BF87BF-C26D-4F1F-B13A-76DFA62CDDE2}" destId="{58A11E4B-48D9-45EC-89A1-CA97084969ED}" srcOrd="0" destOrd="2" presId="urn:microsoft.com/office/officeart/2005/8/layout/list1"/>
    <dgm:cxn modelId="{41E41C42-53C3-42D8-96D5-356AAB9A0618}" type="presOf" srcId="{734F20A8-E8F8-4028-941C-9F74E78A62E2}" destId="{3DA0837C-41E2-4A47-9A8D-A0B96CAF50D8}" srcOrd="1" destOrd="0" presId="urn:microsoft.com/office/officeart/2005/8/layout/list1"/>
    <dgm:cxn modelId="{90670C63-2CF1-4A67-9D8F-F017CBE63DF4}" srcId="{734F20A8-E8F8-4028-941C-9F74E78A62E2}" destId="{4FEC1511-1A66-4EFE-B579-47491B06AC67}" srcOrd="1" destOrd="0" parTransId="{C53A322F-7B4A-493C-8144-0FDD72D3ABE0}" sibTransId="{B1768CE2-C0CE-455B-93E8-090AB3B68C21}"/>
    <dgm:cxn modelId="{DDE7E76B-FB06-41A0-B0EC-85801D8EACD0}" type="presOf" srcId="{07FE99B6-EB9B-4499-A066-80468CCA2FEB}" destId="{C6117049-650E-4E88-8F7C-AB2A48D566A8}" srcOrd="0" destOrd="0" presId="urn:microsoft.com/office/officeart/2005/8/layout/list1"/>
    <dgm:cxn modelId="{A9DC38B3-DC73-4B3A-8CD4-65EECA45E0AC}" type="presOf" srcId="{07FE99B6-EB9B-4499-A066-80468CCA2FEB}" destId="{AE277E5A-C79E-471F-89EF-56FD33E85755}" srcOrd="1" destOrd="0" presId="urn:microsoft.com/office/officeart/2005/8/layout/list1"/>
    <dgm:cxn modelId="{959F0DF8-02CF-48D5-9CA3-E2750959997E}" type="presOf" srcId="{ED82FD5E-525E-47D4-8E90-2E91F9ACD5FC}" destId="{58A11E4B-48D9-45EC-89A1-CA97084969ED}" srcOrd="0" destOrd="0" presId="urn:microsoft.com/office/officeart/2005/8/layout/list1"/>
    <dgm:cxn modelId="{158F89BF-4D3E-470C-85FE-22E50F30B900}" srcId="{23B9F94D-0F3B-449D-8E3C-468B376868F3}" destId="{07FE99B6-EB9B-4499-A066-80468CCA2FEB}" srcOrd="0" destOrd="0" parTransId="{513650BA-C68C-4EEF-92AA-933F72F41A3F}" sibTransId="{2D9BEE06-400D-45D7-9244-A53E6FBCDCFF}"/>
    <dgm:cxn modelId="{CAD4C101-4FD6-4756-906B-22FA8EC39DAB}" type="presOf" srcId="{DC377912-7910-4237-A915-1D1D96C8F8A1}" destId="{6053A90B-D9E8-4263-89CB-93B3EAB0756D}" srcOrd="0" destOrd="1" presId="urn:microsoft.com/office/officeart/2005/8/layout/list1"/>
    <dgm:cxn modelId="{ECB3CC8C-2E1A-4057-9702-BCFAE1B787CC}" type="presOf" srcId="{C09D8494-A41B-45B1-97C3-5610DC89F9C4}" destId="{6053A90B-D9E8-4263-89CB-93B3EAB0756D}" srcOrd="0" destOrd="4" presId="urn:microsoft.com/office/officeart/2005/8/layout/list1"/>
    <dgm:cxn modelId="{6A080044-310E-4A0C-B313-66C07CCFB448}" srcId="{734F20A8-E8F8-4028-941C-9F74E78A62E2}" destId="{ED82FD5E-525E-47D4-8E90-2E91F9ACD5FC}" srcOrd="0" destOrd="0" parTransId="{6EF64BFB-7992-420F-8246-1982DB6AFB47}" sibTransId="{E514E793-CF6C-4D33-9756-8A98A2B5FDAA}"/>
    <dgm:cxn modelId="{0EC766E7-88A0-4804-90CE-1AE8CDDBE0AE}" type="presParOf" srcId="{87427E6B-827F-44CF-B2BB-67EDC0062CB9}" destId="{BAFAC0D8-107B-4C85-944E-CAFDE30F04BC}" srcOrd="0" destOrd="0" presId="urn:microsoft.com/office/officeart/2005/8/layout/list1"/>
    <dgm:cxn modelId="{D1D71687-9977-4232-802B-5FB6B08B26E6}" type="presParOf" srcId="{BAFAC0D8-107B-4C85-944E-CAFDE30F04BC}" destId="{C6117049-650E-4E88-8F7C-AB2A48D566A8}" srcOrd="0" destOrd="0" presId="urn:microsoft.com/office/officeart/2005/8/layout/list1"/>
    <dgm:cxn modelId="{32403332-57A7-4107-AFB5-EE23A5651700}" type="presParOf" srcId="{BAFAC0D8-107B-4C85-944E-CAFDE30F04BC}" destId="{AE277E5A-C79E-471F-89EF-56FD33E85755}" srcOrd="1" destOrd="0" presId="urn:microsoft.com/office/officeart/2005/8/layout/list1"/>
    <dgm:cxn modelId="{E4408E1D-315C-4DE3-A837-048FC6615B14}" type="presParOf" srcId="{87427E6B-827F-44CF-B2BB-67EDC0062CB9}" destId="{76317A17-46C0-4BD2-9DBD-0A3127B1BF00}" srcOrd="1" destOrd="0" presId="urn:microsoft.com/office/officeart/2005/8/layout/list1"/>
    <dgm:cxn modelId="{FC379885-AAB9-4624-91EB-D67D799006F0}" type="presParOf" srcId="{87427E6B-827F-44CF-B2BB-67EDC0062CB9}" destId="{6053A90B-D9E8-4263-89CB-93B3EAB0756D}" srcOrd="2" destOrd="0" presId="urn:microsoft.com/office/officeart/2005/8/layout/list1"/>
    <dgm:cxn modelId="{63422251-7AED-43BC-94B7-4CBA61C3260A}" type="presParOf" srcId="{87427E6B-827F-44CF-B2BB-67EDC0062CB9}" destId="{EE3A7B66-1DF3-4BD3-A300-3D003A614EDE}" srcOrd="3" destOrd="0" presId="urn:microsoft.com/office/officeart/2005/8/layout/list1"/>
    <dgm:cxn modelId="{AB7FA90A-3A24-4E0E-84A6-B7306D80DBD9}" type="presParOf" srcId="{87427E6B-827F-44CF-B2BB-67EDC0062CB9}" destId="{33416EA6-EC29-4C0E-A652-477A4B91503D}" srcOrd="4" destOrd="0" presId="urn:microsoft.com/office/officeart/2005/8/layout/list1"/>
    <dgm:cxn modelId="{624897CE-0DFB-4970-AD1A-4506BAEA1C23}" type="presParOf" srcId="{33416EA6-EC29-4C0E-A652-477A4B91503D}" destId="{F510C225-C441-4470-9385-7CD79D61AD3E}" srcOrd="0" destOrd="0" presId="urn:microsoft.com/office/officeart/2005/8/layout/list1"/>
    <dgm:cxn modelId="{FE9E7F1D-5651-4686-A7C8-64737F36B61E}" type="presParOf" srcId="{33416EA6-EC29-4C0E-A652-477A4B91503D}" destId="{3DA0837C-41E2-4A47-9A8D-A0B96CAF50D8}" srcOrd="1" destOrd="0" presId="urn:microsoft.com/office/officeart/2005/8/layout/list1"/>
    <dgm:cxn modelId="{C96EBF66-8CC3-482A-8768-3D819F75B730}" type="presParOf" srcId="{87427E6B-827F-44CF-B2BB-67EDC0062CB9}" destId="{323CDDBD-77F7-4976-B0B0-C6FA99991786}" srcOrd="5" destOrd="0" presId="urn:microsoft.com/office/officeart/2005/8/layout/list1"/>
    <dgm:cxn modelId="{B54C3109-4310-4D36-A92F-6CDB4672AE0B}" type="presParOf" srcId="{87427E6B-827F-44CF-B2BB-67EDC0062CB9}" destId="{58A11E4B-48D9-45EC-89A1-CA97084969E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C0D772-A267-4E2E-9599-3CB94E8E394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C1B3F3-FD77-4079-9404-6F19261E945C}">
      <dgm:prSet/>
      <dgm:spPr/>
      <dgm:t>
        <a:bodyPr/>
        <a:lstStyle/>
        <a:p>
          <a:r>
            <a:rPr lang="en-US"/>
            <a:t>Set Up</a:t>
          </a:r>
        </a:p>
      </dgm:t>
    </dgm:pt>
    <dgm:pt modelId="{CFF5863A-1253-4FD4-858C-2D1143586ABE}" type="parTrans" cxnId="{7260C135-D6AE-4D6F-AB2A-34B5D5FF635A}">
      <dgm:prSet/>
      <dgm:spPr/>
      <dgm:t>
        <a:bodyPr/>
        <a:lstStyle/>
        <a:p>
          <a:endParaRPr lang="en-US"/>
        </a:p>
      </dgm:t>
    </dgm:pt>
    <dgm:pt modelId="{8D7379CB-CC29-4354-AAB2-E37D39DBB286}" type="sibTrans" cxnId="{7260C135-D6AE-4D6F-AB2A-34B5D5FF635A}">
      <dgm:prSet/>
      <dgm:spPr/>
      <dgm:t>
        <a:bodyPr/>
        <a:lstStyle/>
        <a:p>
          <a:endParaRPr lang="en-US"/>
        </a:p>
      </dgm:t>
    </dgm:pt>
    <dgm:pt modelId="{E40C8FE2-5DDE-474C-B79F-6B0642C02356}">
      <dgm:prSet/>
      <dgm:spPr/>
      <dgm:t>
        <a:bodyPr/>
        <a:lstStyle/>
        <a:p>
          <a:r>
            <a:rPr lang="en-US"/>
            <a:t>Set Up JDK and Eclipse or IntelliJ</a:t>
          </a:r>
        </a:p>
      </dgm:t>
    </dgm:pt>
    <dgm:pt modelId="{5DCB92E9-23B9-49AA-9994-EB6BDFBAC887}" type="parTrans" cxnId="{EDA515FC-CCE3-4AC3-88F8-5F031A8B0DA2}">
      <dgm:prSet/>
      <dgm:spPr/>
      <dgm:t>
        <a:bodyPr/>
        <a:lstStyle/>
        <a:p>
          <a:endParaRPr lang="en-US"/>
        </a:p>
      </dgm:t>
    </dgm:pt>
    <dgm:pt modelId="{930CFEDD-E9DE-4490-863A-C8653657C2C4}" type="sibTrans" cxnId="{EDA515FC-CCE3-4AC3-88F8-5F031A8B0DA2}">
      <dgm:prSet/>
      <dgm:spPr/>
      <dgm:t>
        <a:bodyPr/>
        <a:lstStyle/>
        <a:p>
          <a:endParaRPr lang="en-US"/>
        </a:p>
      </dgm:t>
    </dgm:pt>
    <dgm:pt modelId="{17905C8F-077C-4AB2-8840-CCE54BA3C92D}">
      <dgm:prSet/>
      <dgm:spPr/>
      <dgm:t>
        <a:bodyPr/>
        <a:lstStyle/>
        <a:p>
          <a:r>
            <a:rPr lang="en-US"/>
            <a:t>Run</a:t>
          </a:r>
        </a:p>
      </dgm:t>
    </dgm:pt>
    <dgm:pt modelId="{451CA833-88C0-4D30-9DB1-36D215BBB483}" type="parTrans" cxnId="{93CDF178-B89B-4779-9104-31FAA8BC8A0B}">
      <dgm:prSet/>
      <dgm:spPr/>
      <dgm:t>
        <a:bodyPr/>
        <a:lstStyle/>
        <a:p>
          <a:endParaRPr lang="en-US"/>
        </a:p>
      </dgm:t>
    </dgm:pt>
    <dgm:pt modelId="{6E663074-A57D-47FC-BD55-AB7D4DF60CFE}" type="sibTrans" cxnId="{93CDF178-B89B-4779-9104-31FAA8BC8A0B}">
      <dgm:prSet/>
      <dgm:spPr/>
      <dgm:t>
        <a:bodyPr/>
        <a:lstStyle/>
        <a:p>
          <a:endParaRPr lang="en-US"/>
        </a:p>
      </dgm:t>
    </dgm:pt>
    <dgm:pt modelId="{0DBC77DF-0A0F-483E-B134-585E6F716258}">
      <dgm:prSet/>
      <dgm:spPr/>
      <dgm:t>
        <a:bodyPr/>
        <a:lstStyle/>
        <a:p>
          <a:r>
            <a:rPr lang="en-US"/>
            <a:t>Run Hello World Program</a:t>
          </a:r>
        </a:p>
      </dgm:t>
    </dgm:pt>
    <dgm:pt modelId="{BCF24F40-1D86-40CA-AFF2-EFA4D0C6AAC5}" type="parTrans" cxnId="{1518A8DA-C14F-4CBC-AF5C-A3EFEDE7F9B1}">
      <dgm:prSet/>
      <dgm:spPr/>
      <dgm:t>
        <a:bodyPr/>
        <a:lstStyle/>
        <a:p>
          <a:endParaRPr lang="en-US"/>
        </a:p>
      </dgm:t>
    </dgm:pt>
    <dgm:pt modelId="{EA648468-90A4-4BD0-9247-A1AC3388E5CF}" type="sibTrans" cxnId="{1518A8DA-C14F-4CBC-AF5C-A3EFEDE7F9B1}">
      <dgm:prSet/>
      <dgm:spPr/>
      <dgm:t>
        <a:bodyPr/>
        <a:lstStyle/>
        <a:p>
          <a:endParaRPr lang="en-US"/>
        </a:p>
      </dgm:t>
    </dgm:pt>
    <dgm:pt modelId="{9D3AF0D3-F3A1-4A94-AB6E-88A859D0DEF6}">
      <dgm:prSet/>
      <dgm:spPr/>
      <dgm:t>
        <a:bodyPr/>
        <a:lstStyle/>
        <a:p>
          <a:r>
            <a:rPr lang="en-US"/>
            <a:t>Initialize and Print</a:t>
          </a:r>
        </a:p>
      </dgm:t>
    </dgm:pt>
    <dgm:pt modelId="{A56A0E71-E15A-4E4C-B748-7DF8167C7DBB}" type="parTrans" cxnId="{F8487927-02AA-43C5-8479-D6AABD6B62F9}">
      <dgm:prSet/>
      <dgm:spPr/>
      <dgm:t>
        <a:bodyPr/>
        <a:lstStyle/>
        <a:p>
          <a:endParaRPr lang="en-US"/>
        </a:p>
      </dgm:t>
    </dgm:pt>
    <dgm:pt modelId="{BC2B214D-B478-4DDF-BB44-85CB4A90BF4B}" type="sibTrans" cxnId="{F8487927-02AA-43C5-8479-D6AABD6B62F9}">
      <dgm:prSet/>
      <dgm:spPr/>
      <dgm:t>
        <a:bodyPr/>
        <a:lstStyle/>
        <a:p>
          <a:endParaRPr lang="en-US"/>
        </a:p>
      </dgm:t>
    </dgm:pt>
    <dgm:pt modelId="{80CC735D-16FB-4F9A-A705-7ACA51658736}">
      <dgm:prSet/>
      <dgm:spPr/>
      <dgm:t>
        <a:bodyPr/>
        <a:lstStyle/>
        <a:p>
          <a:r>
            <a:rPr lang="en-US"/>
            <a:t>Initialize and Print different data type variable values into console</a:t>
          </a:r>
        </a:p>
      </dgm:t>
    </dgm:pt>
    <dgm:pt modelId="{3E953376-E00B-4705-8C74-52332D1CE742}" type="parTrans" cxnId="{47C0B39F-35E5-4CE7-849C-6861B45CF04A}">
      <dgm:prSet/>
      <dgm:spPr/>
      <dgm:t>
        <a:bodyPr/>
        <a:lstStyle/>
        <a:p>
          <a:endParaRPr lang="en-US"/>
        </a:p>
      </dgm:t>
    </dgm:pt>
    <dgm:pt modelId="{E431E14E-9C08-4EDD-A98F-BBA1374AA95E}" type="sibTrans" cxnId="{47C0B39F-35E5-4CE7-849C-6861B45CF04A}">
      <dgm:prSet/>
      <dgm:spPr/>
      <dgm:t>
        <a:bodyPr/>
        <a:lstStyle/>
        <a:p>
          <a:endParaRPr lang="en-US"/>
        </a:p>
      </dgm:t>
    </dgm:pt>
    <dgm:pt modelId="{EA56C011-0493-4834-A068-2361F45DCCE1}">
      <dgm:prSet/>
      <dgm:spPr/>
      <dgm:t>
        <a:bodyPr/>
        <a:lstStyle/>
        <a:p>
          <a:r>
            <a:rPr lang="en-US"/>
            <a:t>Print</a:t>
          </a:r>
        </a:p>
      </dgm:t>
    </dgm:pt>
    <dgm:pt modelId="{47CC3AC1-1090-4CBE-BD8C-B7B4851216A6}" type="parTrans" cxnId="{DFEA3E4A-8F6F-4F94-96B2-FD0914651C51}">
      <dgm:prSet/>
      <dgm:spPr/>
      <dgm:t>
        <a:bodyPr/>
        <a:lstStyle/>
        <a:p>
          <a:endParaRPr lang="en-US"/>
        </a:p>
      </dgm:t>
    </dgm:pt>
    <dgm:pt modelId="{3BF61263-2F53-438D-841B-789436520296}" type="sibTrans" cxnId="{DFEA3E4A-8F6F-4F94-96B2-FD0914651C51}">
      <dgm:prSet/>
      <dgm:spPr/>
      <dgm:t>
        <a:bodyPr/>
        <a:lstStyle/>
        <a:p>
          <a:endParaRPr lang="en-US"/>
        </a:p>
      </dgm:t>
    </dgm:pt>
    <dgm:pt modelId="{84DE84CD-E53D-4A58-BB48-39CF30E1F782}">
      <dgm:prSet/>
      <dgm:spPr/>
      <dgm:t>
        <a:bodyPr/>
        <a:lstStyle/>
        <a:p>
          <a:r>
            <a:rPr lang="en-US"/>
            <a:t>Print True or False based on the student's name</a:t>
          </a:r>
        </a:p>
      </dgm:t>
    </dgm:pt>
    <dgm:pt modelId="{FA99CB9C-C331-4D0F-979E-FD34BA8FB430}" type="parTrans" cxnId="{0DB950A5-D46C-498F-8D45-54679A2FA05B}">
      <dgm:prSet/>
      <dgm:spPr/>
      <dgm:t>
        <a:bodyPr/>
        <a:lstStyle/>
        <a:p>
          <a:endParaRPr lang="en-US"/>
        </a:p>
      </dgm:t>
    </dgm:pt>
    <dgm:pt modelId="{1C6D13C4-B495-4B60-8B69-06F24DC76CC4}" type="sibTrans" cxnId="{0DB950A5-D46C-498F-8D45-54679A2FA05B}">
      <dgm:prSet/>
      <dgm:spPr/>
      <dgm:t>
        <a:bodyPr/>
        <a:lstStyle/>
        <a:p>
          <a:endParaRPr lang="en-US"/>
        </a:p>
      </dgm:t>
    </dgm:pt>
    <dgm:pt modelId="{9DEA025B-4D4F-4302-A560-A76E99C2772F}" type="pres">
      <dgm:prSet presAssocID="{B6C0D772-A267-4E2E-9599-3CB94E8E39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C378477-FF63-497C-8CC7-D82D599429C3}" type="pres">
      <dgm:prSet presAssocID="{EA56C011-0493-4834-A068-2361F45DCCE1}" presName="boxAndChildren" presStyleCnt="0"/>
      <dgm:spPr/>
    </dgm:pt>
    <dgm:pt modelId="{11BDB3CC-3B52-420A-8489-6C789C834D20}" type="pres">
      <dgm:prSet presAssocID="{EA56C011-0493-4834-A068-2361F45DCCE1}" presName="parentTextBox" presStyleLbl="alignNode1" presStyleIdx="0" presStyleCnt="4"/>
      <dgm:spPr/>
      <dgm:t>
        <a:bodyPr/>
        <a:lstStyle/>
        <a:p>
          <a:endParaRPr lang="en-IN"/>
        </a:p>
      </dgm:t>
    </dgm:pt>
    <dgm:pt modelId="{0E724738-D931-4BF5-AA82-BD92B221B0DD}" type="pres">
      <dgm:prSet presAssocID="{EA56C011-0493-4834-A068-2361F45DCCE1}" presName="descendantBox" presStyleLbl="bgAccFollowNode1" presStyleIdx="0" presStyleCnt="4"/>
      <dgm:spPr/>
      <dgm:t>
        <a:bodyPr/>
        <a:lstStyle/>
        <a:p>
          <a:endParaRPr lang="en-IN"/>
        </a:p>
      </dgm:t>
    </dgm:pt>
    <dgm:pt modelId="{5E98A174-FA8C-4987-9909-CD089E06A919}" type="pres">
      <dgm:prSet presAssocID="{BC2B214D-B478-4DDF-BB44-85CB4A90BF4B}" presName="sp" presStyleCnt="0"/>
      <dgm:spPr/>
    </dgm:pt>
    <dgm:pt modelId="{3CB8568A-7E24-4CA6-82D1-A70100230AF8}" type="pres">
      <dgm:prSet presAssocID="{9D3AF0D3-F3A1-4A94-AB6E-88A859D0DEF6}" presName="arrowAndChildren" presStyleCnt="0"/>
      <dgm:spPr/>
    </dgm:pt>
    <dgm:pt modelId="{89E9C5B2-9CD0-4043-8815-DD2054EFE9AF}" type="pres">
      <dgm:prSet presAssocID="{9D3AF0D3-F3A1-4A94-AB6E-88A859D0DEF6}" presName="parentTextArrow" presStyleLbl="node1" presStyleIdx="0" presStyleCnt="0"/>
      <dgm:spPr/>
      <dgm:t>
        <a:bodyPr/>
        <a:lstStyle/>
        <a:p>
          <a:endParaRPr lang="en-IN"/>
        </a:p>
      </dgm:t>
    </dgm:pt>
    <dgm:pt modelId="{5E4AA4B1-62F8-447C-8EE3-3DCC67AF2C7A}" type="pres">
      <dgm:prSet presAssocID="{9D3AF0D3-F3A1-4A94-AB6E-88A859D0DEF6}" presName="arrow" presStyleLbl="alignNode1" presStyleIdx="1" presStyleCnt="4"/>
      <dgm:spPr/>
      <dgm:t>
        <a:bodyPr/>
        <a:lstStyle/>
        <a:p>
          <a:endParaRPr lang="en-IN"/>
        </a:p>
      </dgm:t>
    </dgm:pt>
    <dgm:pt modelId="{20C631F6-15AD-442B-B561-2E45F38A21E6}" type="pres">
      <dgm:prSet presAssocID="{9D3AF0D3-F3A1-4A94-AB6E-88A859D0DEF6}" presName="descendantArrow" presStyleLbl="bgAccFollowNode1" presStyleIdx="1" presStyleCnt="4"/>
      <dgm:spPr/>
      <dgm:t>
        <a:bodyPr/>
        <a:lstStyle/>
        <a:p>
          <a:endParaRPr lang="en-IN"/>
        </a:p>
      </dgm:t>
    </dgm:pt>
    <dgm:pt modelId="{B7268B48-2837-4F8D-AC7D-AB058D9820A1}" type="pres">
      <dgm:prSet presAssocID="{6E663074-A57D-47FC-BD55-AB7D4DF60CFE}" presName="sp" presStyleCnt="0"/>
      <dgm:spPr/>
    </dgm:pt>
    <dgm:pt modelId="{B2B5790C-E4E7-44F7-97D6-C6BBAA19A341}" type="pres">
      <dgm:prSet presAssocID="{17905C8F-077C-4AB2-8840-CCE54BA3C92D}" presName="arrowAndChildren" presStyleCnt="0"/>
      <dgm:spPr/>
    </dgm:pt>
    <dgm:pt modelId="{0C82E824-EB25-480F-BCB9-9CEAF8F03F55}" type="pres">
      <dgm:prSet presAssocID="{17905C8F-077C-4AB2-8840-CCE54BA3C92D}" presName="parentTextArrow" presStyleLbl="node1" presStyleIdx="0" presStyleCnt="0"/>
      <dgm:spPr/>
      <dgm:t>
        <a:bodyPr/>
        <a:lstStyle/>
        <a:p>
          <a:endParaRPr lang="en-IN"/>
        </a:p>
      </dgm:t>
    </dgm:pt>
    <dgm:pt modelId="{B6632051-A2DD-4F7E-80DA-42AF3D4585AA}" type="pres">
      <dgm:prSet presAssocID="{17905C8F-077C-4AB2-8840-CCE54BA3C92D}" presName="arrow" presStyleLbl="alignNode1" presStyleIdx="2" presStyleCnt="4"/>
      <dgm:spPr/>
      <dgm:t>
        <a:bodyPr/>
        <a:lstStyle/>
        <a:p>
          <a:endParaRPr lang="en-IN"/>
        </a:p>
      </dgm:t>
    </dgm:pt>
    <dgm:pt modelId="{C6D7F6EB-1D9F-4C5D-8F97-9C7CEDF0CDE8}" type="pres">
      <dgm:prSet presAssocID="{17905C8F-077C-4AB2-8840-CCE54BA3C92D}" presName="descendantArrow" presStyleLbl="bgAccFollowNode1" presStyleIdx="2" presStyleCnt="4"/>
      <dgm:spPr/>
      <dgm:t>
        <a:bodyPr/>
        <a:lstStyle/>
        <a:p>
          <a:endParaRPr lang="en-IN"/>
        </a:p>
      </dgm:t>
    </dgm:pt>
    <dgm:pt modelId="{86C46740-D169-4ED8-BDCB-41E96738B21A}" type="pres">
      <dgm:prSet presAssocID="{8D7379CB-CC29-4354-AAB2-E37D39DBB286}" presName="sp" presStyleCnt="0"/>
      <dgm:spPr/>
    </dgm:pt>
    <dgm:pt modelId="{FE1F9101-2145-4E8F-B4F4-FD0C3DBDF162}" type="pres">
      <dgm:prSet presAssocID="{B7C1B3F3-FD77-4079-9404-6F19261E945C}" presName="arrowAndChildren" presStyleCnt="0"/>
      <dgm:spPr/>
    </dgm:pt>
    <dgm:pt modelId="{A8A3492C-818C-49B7-B3ED-AE3FB02251EB}" type="pres">
      <dgm:prSet presAssocID="{B7C1B3F3-FD77-4079-9404-6F19261E945C}" presName="parentTextArrow" presStyleLbl="node1" presStyleIdx="0" presStyleCnt="0"/>
      <dgm:spPr/>
      <dgm:t>
        <a:bodyPr/>
        <a:lstStyle/>
        <a:p>
          <a:endParaRPr lang="en-IN"/>
        </a:p>
      </dgm:t>
    </dgm:pt>
    <dgm:pt modelId="{5313D589-6A53-4BD5-9B50-E85AA532F960}" type="pres">
      <dgm:prSet presAssocID="{B7C1B3F3-FD77-4079-9404-6F19261E945C}" presName="arrow" presStyleLbl="alignNode1" presStyleIdx="3" presStyleCnt="4"/>
      <dgm:spPr/>
      <dgm:t>
        <a:bodyPr/>
        <a:lstStyle/>
        <a:p>
          <a:endParaRPr lang="en-IN"/>
        </a:p>
      </dgm:t>
    </dgm:pt>
    <dgm:pt modelId="{188AAC65-90A3-44EE-B0FA-D179539C6714}" type="pres">
      <dgm:prSet presAssocID="{B7C1B3F3-FD77-4079-9404-6F19261E945C}" presName="descendantArrow" presStyleLbl="bgAccFollowNode1" presStyleIdx="3" presStyleCnt="4"/>
      <dgm:spPr/>
      <dgm:t>
        <a:bodyPr/>
        <a:lstStyle/>
        <a:p>
          <a:endParaRPr lang="en-IN"/>
        </a:p>
      </dgm:t>
    </dgm:pt>
  </dgm:ptLst>
  <dgm:cxnLst>
    <dgm:cxn modelId="{47C0B39F-35E5-4CE7-849C-6861B45CF04A}" srcId="{9D3AF0D3-F3A1-4A94-AB6E-88A859D0DEF6}" destId="{80CC735D-16FB-4F9A-A705-7ACA51658736}" srcOrd="0" destOrd="0" parTransId="{3E953376-E00B-4705-8C74-52332D1CE742}" sibTransId="{E431E14E-9C08-4EDD-A98F-BBA1374AA95E}"/>
    <dgm:cxn modelId="{5F1EABD2-A8C6-486D-9002-B66155FE79A2}" type="presOf" srcId="{17905C8F-077C-4AB2-8840-CCE54BA3C92D}" destId="{B6632051-A2DD-4F7E-80DA-42AF3D4585AA}" srcOrd="1" destOrd="0" presId="urn:microsoft.com/office/officeart/2016/7/layout/VerticalDownArrowProcess"/>
    <dgm:cxn modelId="{67123D93-FCEA-449D-A603-633EFC61F231}" type="presOf" srcId="{84DE84CD-E53D-4A58-BB48-39CF30E1F782}" destId="{0E724738-D931-4BF5-AA82-BD92B221B0DD}" srcOrd="0" destOrd="0" presId="urn:microsoft.com/office/officeart/2016/7/layout/VerticalDownArrowProcess"/>
    <dgm:cxn modelId="{DFEA3E4A-8F6F-4F94-96B2-FD0914651C51}" srcId="{B6C0D772-A267-4E2E-9599-3CB94E8E394B}" destId="{EA56C011-0493-4834-A068-2361F45DCCE1}" srcOrd="3" destOrd="0" parTransId="{47CC3AC1-1090-4CBE-BD8C-B7B4851216A6}" sibTransId="{3BF61263-2F53-438D-841B-789436520296}"/>
    <dgm:cxn modelId="{EDA515FC-CCE3-4AC3-88F8-5F031A8B0DA2}" srcId="{B7C1B3F3-FD77-4079-9404-6F19261E945C}" destId="{E40C8FE2-5DDE-474C-B79F-6B0642C02356}" srcOrd="0" destOrd="0" parTransId="{5DCB92E9-23B9-49AA-9994-EB6BDFBAC887}" sibTransId="{930CFEDD-E9DE-4490-863A-C8653657C2C4}"/>
    <dgm:cxn modelId="{ECE9FD61-3879-478D-AB24-9D38D4CFEAA9}" type="presOf" srcId="{9D3AF0D3-F3A1-4A94-AB6E-88A859D0DEF6}" destId="{89E9C5B2-9CD0-4043-8815-DD2054EFE9AF}" srcOrd="0" destOrd="0" presId="urn:microsoft.com/office/officeart/2016/7/layout/VerticalDownArrowProcess"/>
    <dgm:cxn modelId="{93CDF178-B89B-4779-9104-31FAA8BC8A0B}" srcId="{B6C0D772-A267-4E2E-9599-3CB94E8E394B}" destId="{17905C8F-077C-4AB2-8840-CCE54BA3C92D}" srcOrd="1" destOrd="0" parTransId="{451CA833-88C0-4D30-9DB1-36D215BBB483}" sibTransId="{6E663074-A57D-47FC-BD55-AB7D4DF60CFE}"/>
    <dgm:cxn modelId="{B48D5092-A2EA-45D1-89CF-84C7BCD63B69}" type="presOf" srcId="{9D3AF0D3-F3A1-4A94-AB6E-88A859D0DEF6}" destId="{5E4AA4B1-62F8-447C-8EE3-3DCC67AF2C7A}" srcOrd="1" destOrd="0" presId="urn:microsoft.com/office/officeart/2016/7/layout/VerticalDownArrowProcess"/>
    <dgm:cxn modelId="{545D7725-3A29-415A-992D-6D2D6809A8D2}" type="presOf" srcId="{E40C8FE2-5DDE-474C-B79F-6B0642C02356}" destId="{188AAC65-90A3-44EE-B0FA-D179539C6714}" srcOrd="0" destOrd="0" presId="urn:microsoft.com/office/officeart/2016/7/layout/VerticalDownArrowProcess"/>
    <dgm:cxn modelId="{C74A10E2-1D8D-4636-A543-7404BB66181F}" type="presOf" srcId="{0DBC77DF-0A0F-483E-B134-585E6F716258}" destId="{C6D7F6EB-1D9F-4C5D-8F97-9C7CEDF0CDE8}" srcOrd="0" destOrd="0" presId="urn:microsoft.com/office/officeart/2016/7/layout/VerticalDownArrowProcess"/>
    <dgm:cxn modelId="{72B24102-FD03-476E-B6CB-B110599786C4}" type="presOf" srcId="{B6C0D772-A267-4E2E-9599-3CB94E8E394B}" destId="{9DEA025B-4D4F-4302-A560-A76E99C2772F}" srcOrd="0" destOrd="0" presId="urn:microsoft.com/office/officeart/2016/7/layout/VerticalDownArrowProcess"/>
    <dgm:cxn modelId="{E3562B70-8114-453E-AC62-D6674F133C53}" type="presOf" srcId="{B7C1B3F3-FD77-4079-9404-6F19261E945C}" destId="{5313D589-6A53-4BD5-9B50-E85AA532F960}" srcOrd="1" destOrd="0" presId="urn:microsoft.com/office/officeart/2016/7/layout/VerticalDownArrowProcess"/>
    <dgm:cxn modelId="{1518A8DA-C14F-4CBC-AF5C-A3EFEDE7F9B1}" srcId="{17905C8F-077C-4AB2-8840-CCE54BA3C92D}" destId="{0DBC77DF-0A0F-483E-B134-585E6F716258}" srcOrd="0" destOrd="0" parTransId="{BCF24F40-1D86-40CA-AFF2-EFA4D0C6AAC5}" sibTransId="{EA648468-90A4-4BD0-9247-A1AC3388E5CF}"/>
    <dgm:cxn modelId="{93FB5C57-F6BF-4994-9669-2206B1598C33}" type="presOf" srcId="{80CC735D-16FB-4F9A-A705-7ACA51658736}" destId="{20C631F6-15AD-442B-B561-2E45F38A21E6}" srcOrd="0" destOrd="0" presId="urn:microsoft.com/office/officeart/2016/7/layout/VerticalDownArrowProcess"/>
    <dgm:cxn modelId="{C5FA8F23-D0A2-4F00-BB6A-211DFEC5BF92}" type="presOf" srcId="{EA56C011-0493-4834-A068-2361F45DCCE1}" destId="{11BDB3CC-3B52-420A-8489-6C789C834D20}" srcOrd="0" destOrd="0" presId="urn:microsoft.com/office/officeart/2016/7/layout/VerticalDownArrowProcess"/>
    <dgm:cxn modelId="{F8487927-02AA-43C5-8479-D6AABD6B62F9}" srcId="{B6C0D772-A267-4E2E-9599-3CB94E8E394B}" destId="{9D3AF0D3-F3A1-4A94-AB6E-88A859D0DEF6}" srcOrd="2" destOrd="0" parTransId="{A56A0E71-E15A-4E4C-B748-7DF8167C7DBB}" sibTransId="{BC2B214D-B478-4DDF-BB44-85CB4A90BF4B}"/>
    <dgm:cxn modelId="{C61FD64D-7AB0-4869-9231-94C6746B71EF}" type="presOf" srcId="{B7C1B3F3-FD77-4079-9404-6F19261E945C}" destId="{A8A3492C-818C-49B7-B3ED-AE3FB02251EB}" srcOrd="0" destOrd="0" presId="urn:microsoft.com/office/officeart/2016/7/layout/VerticalDownArrowProcess"/>
    <dgm:cxn modelId="{0DB950A5-D46C-498F-8D45-54679A2FA05B}" srcId="{EA56C011-0493-4834-A068-2361F45DCCE1}" destId="{84DE84CD-E53D-4A58-BB48-39CF30E1F782}" srcOrd="0" destOrd="0" parTransId="{FA99CB9C-C331-4D0F-979E-FD34BA8FB430}" sibTransId="{1C6D13C4-B495-4B60-8B69-06F24DC76CC4}"/>
    <dgm:cxn modelId="{445CF20C-D340-4AB2-A7A1-6BB25A4F6B73}" type="presOf" srcId="{17905C8F-077C-4AB2-8840-CCE54BA3C92D}" destId="{0C82E824-EB25-480F-BCB9-9CEAF8F03F55}" srcOrd="0" destOrd="0" presId="urn:microsoft.com/office/officeart/2016/7/layout/VerticalDownArrowProcess"/>
    <dgm:cxn modelId="{7260C135-D6AE-4D6F-AB2A-34B5D5FF635A}" srcId="{B6C0D772-A267-4E2E-9599-3CB94E8E394B}" destId="{B7C1B3F3-FD77-4079-9404-6F19261E945C}" srcOrd="0" destOrd="0" parTransId="{CFF5863A-1253-4FD4-858C-2D1143586ABE}" sibTransId="{8D7379CB-CC29-4354-AAB2-E37D39DBB286}"/>
    <dgm:cxn modelId="{9CD61F1B-92DC-4195-ADEA-9EF4779E32AE}" type="presParOf" srcId="{9DEA025B-4D4F-4302-A560-A76E99C2772F}" destId="{AC378477-FF63-497C-8CC7-D82D599429C3}" srcOrd="0" destOrd="0" presId="urn:microsoft.com/office/officeart/2016/7/layout/VerticalDownArrowProcess"/>
    <dgm:cxn modelId="{BD478642-B37A-4F7E-89E3-B6C4DBDAC4D1}" type="presParOf" srcId="{AC378477-FF63-497C-8CC7-D82D599429C3}" destId="{11BDB3CC-3B52-420A-8489-6C789C834D20}" srcOrd="0" destOrd="0" presId="urn:microsoft.com/office/officeart/2016/7/layout/VerticalDownArrowProcess"/>
    <dgm:cxn modelId="{3DC76990-50A3-4E39-A443-0EF149D5DABA}" type="presParOf" srcId="{AC378477-FF63-497C-8CC7-D82D599429C3}" destId="{0E724738-D931-4BF5-AA82-BD92B221B0DD}" srcOrd="1" destOrd="0" presId="urn:microsoft.com/office/officeart/2016/7/layout/VerticalDownArrowProcess"/>
    <dgm:cxn modelId="{A210E9EC-3147-4CC7-9B97-67E1292A93FB}" type="presParOf" srcId="{9DEA025B-4D4F-4302-A560-A76E99C2772F}" destId="{5E98A174-FA8C-4987-9909-CD089E06A919}" srcOrd="1" destOrd="0" presId="urn:microsoft.com/office/officeart/2016/7/layout/VerticalDownArrowProcess"/>
    <dgm:cxn modelId="{F1DC8A71-086D-4AE1-8A52-493505D225A4}" type="presParOf" srcId="{9DEA025B-4D4F-4302-A560-A76E99C2772F}" destId="{3CB8568A-7E24-4CA6-82D1-A70100230AF8}" srcOrd="2" destOrd="0" presId="urn:microsoft.com/office/officeart/2016/7/layout/VerticalDownArrowProcess"/>
    <dgm:cxn modelId="{9EE718CD-0DE5-469E-AF29-F6A4E720EAC7}" type="presParOf" srcId="{3CB8568A-7E24-4CA6-82D1-A70100230AF8}" destId="{89E9C5B2-9CD0-4043-8815-DD2054EFE9AF}" srcOrd="0" destOrd="0" presId="urn:microsoft.com/office/officeart/2016/7/layout/VerticalDownArrowProcess"/>
    <dgm:cxn modelId="{93B854E5-2946-4333-9411-571954EC8970}" type="presParOf" srcId="{3CB8568A-7E24-4CA6-82D1-A70100230AF8}" destId="{5E4AA4B1-62F8-447C-8EE3-3DCC67AF2C7A}" srcOrd="1" destOrd="0" presId="urn:microsoft.com/office/officeart/2016/7/layout/VerticalDownArrowProcess"/>
    <dgm:cxn modelId="{D00D05FB-7B1D-4C72-B093-4DF718B98AAC}" type="presParOf" srcId="{3CB8568A-7E24-4CA6-82D1-A70100230AF8}" destId="{20C631F6-15AD-442B-B561-2E45F38A21E6}" srcOrd="2" destOrd="0" presId="urn:microsoft.com/office/officeart/2016/7/layout/VerticalDownArrowProcess"/>
    <dgm:cxn modelId="{08D79A4B-CBC5-4120-960C-3797D556F580}" type="presParOf" srcId="{9DEA025B-4D4F-4302-A560-A76E99C2772F}" destId="{B7268B48-2837-4F8D-AC7D-AB058D9820A1}" srcOrd="3" destOrd="0" presId="urn:microsoft.com/office/officeart/2016/7/layout/VerticalDownArrowProcess"/>
    <dgm:cxn modelId="{9CE229B3-A21D-47CA-8317-54915C303BF6}" type="presParOf" srcId="{9DEA025B-4D4F-4302-A560-A76E99C2772F}" destId="{B2B5790C-E4E7-44F7-97D6-C6BBAA19A341}" srcOrd="4" destOrd="0" presId="urn:microsoft.com/office/officeart/2016/7/layout/VerticalDownArrowProcess"/>
    <dgm:cxn modelId="{33C8A6B6-39A6-4A4C-AAF1-CB3E79B868A8}" type="presParOf" srcId="{B2B5790C-E4E7-44F7-97D6-C6BBAA19A341}" destId="{0C82E824-EB25-480F-BCB9-9CEAF8F03F55}" srcOrd="0" destOrd="0" presId="urn:microsoft.com/office/officeart/2016/7/layout/VerticalDownArrowProcess"/>
    <dgm:cxn modelId="{7BFFA527-B226-48CE-B8D0-6CB1EBD1E29F}" type="presParOf" srcId="{B2B5790C-E4E7-44F7-97D6-C6BBAA19A341}" destId="{B6632051-A2DD-4F7E-80DA-42AF3D4585AA}" srcOrd="1" destOrd="0" presId="urn:microsoft.com/office/officeart/2016/7/layout/VerticalDownArrowProcess"/>
    <dgm:cxn modelId="{B2386EFD-C2E9-48BC-A081-3905A032EC97}" type="presParOf" srcId="{B2B5790C-E4E7-44F7-97D6-C6BBAA19A341}" destId="{C6D7F6EB-1D9F-4C5D-8F97-9C7CEDF0CDE8}" srcOrd="2" destOrd="0" presId="urn:microsoft.com/office/officeart/2016/7/layout/VerticalDownArrowProcess"/>
    <dgm:cxn modelId="{4BB8F4DA-4720-4911-AA2B-D96D0D7BAAE4}" type="presParOf" srcId="{9DEA025B-4D4F-4302-A560-A76E99C2772F}" destId="{86C46740-D169-4ED8-BDCB-41E96738B21A}" srcOrd="5" destOrd="0" presId="urn:microsoft.com/office/officeart/2016/7/layout/VerticalDownArrowProcess"/>
    <dgm:cxn modelId="{DFC7C809-0995-4A54-8B5D-AA9BA9B8AAF3}" type="presParOf" srcId="{9DEA025B-4D4F-4302-A560-A76E99C2772F}" destId="{FE1F9101-2145-4E8F-B4F4-FD0C3DBDF162}" srcOrd="6" destOrd="0" presId="urn:microsoft.com/office/officeart/2016/7/layout/VerticalDownArrowProcess"/>
    <dgm:cxn modelId="{AA3A4E7E-167B-4569-8706-A9B5832F4068}" type="presParOf" srcId="{FE1F9101-2145-4E8F-B4F4-FD0C3DBDF162}" destId="{A8A3492C-818C-49B7-B3ED-AE3FB02251EB}" srcOrd="0" destOrd="0" presId="urn:microsoft.com/office/officeart/2016/7/layout/VerticalDownArrowProcess"/>
    <dgm:cxn modelId="{2597EED4-FB52-49F9-A1A2-FA376C654BEB}" type="presParOf" srcId="{FE1F9101-2145-4E8F-B4F4-FD0C3DBDF162}" destId="{5313D589-6A53-4BD5-9B50-E85AA532F960}" srcOrd="1" destOrd="0" presId="urn:microsoft.com/office/officeart/2016/7/layout/VerticalDownArrowProcess"/>
    <dgm:cxn modelId="{EFF67ADA-A8D7-4AB4-B223-41F27C02AEFA}" type="presParOf" srcId="{FE1F9101-2145-4E8F-B4F4-FD0C3DBDF162}" destId="{188AAC65-90A3-44EE-B0FA-D179539C671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10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6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3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0277FD-7DE6-41D4-930D-AC99F5AFE54E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9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TsMl7W55QY" TargetMode="External"/><Relationship Id="rId3" Type="http://schemas.openxmlformats.org/officeDocument/2006/relationships/hyperlink" Target="https://www.eclipse.org/downloads/" TargetMode="External"/><Relationship Id="rId7" Type="http://schemas.openxmlformats.org/officeDocument/2006/relationships/hyperlink" Target="https://www.youtube.com/watch?v=xXrPA_ONxK4" TargetMode="External"/><Relationship Id="rId2" Type="http://schemas.openxmlformats.org/officeDocument/2006/relationships/hyperlink" Target="https://www.oracle.com/in/java/technologies/javase/javase8-archive-downloa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UL--F5Wdh8" TargetMode="External"/><Relationship Id="rId5" Type="http://schemas.openxmlformats.org/officeDocument/2006/relationships/hyperlink" Target="https://www.jetbrains.com/idea/download/?section=windows" TargetMode="External"/><Relationship Id="rId10" Type="http://schemas.openxmlformats.org/officeDocument/2006/relationships/hyperlink" Target="https://www.youtube.com/watch?v=FsX0_RXMwvY" TargetMode="External"/><Relationship Id="rId4" Type="http://schemas.openxmlformats.org/officeDocument/2006/relationships/hyperlink" Target="https://www.eclipse.org/downloads/packages/installer" TargetMode="External"/><Relationship Id="rId9" Type="http://schemas.openxmlformats.org/officeDocument/2006/relationships/hyperlink" Target="https://www.youtube.com/watch?v=_gdpclEE-k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640080"/>
            <a:ext cx="395933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3800" b="1" i="0" dirty="0">
                <a:effectLst/>
                <a:latin typeface="+mn-lt"/>
              </a:rPr>
              <a:t>Java Programming Essentials: A Comprehensive Journey into Core Java and Beyond</a:t>
            </a:r>
            <a:endParaRPr lang="en-US" sz="3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Bharath</a:t>
            </a:r>
            <a:r>
              <a:rPr lang="en-US" b="1" dirty="0"/>
              <a:t> Ashok</a:t>
            </a:r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=""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5" r="2053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484C4F-3BC4-FC09-7C5A-D03681A7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>
                <a:solidFill>
                  <a:srgbClr val="FFFFFF"/>
                </a:solidFill>
              </a:rPr>
              <a:t>Microservices</a:t>
            </a:r>
            <a:r>
              <a:rPr lang="en-US" sz="3600" b="1" dirty="0">
                <a:solidFill>
                  <a:srgbClr val="FFFFFF"/>
                </a:solidFill>
              </a:rPr>
              <a:t> (2 days)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9F639EA-7C6B-29B0-C5EC-A3D11E79D4AA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Microservices?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Microservices vs. Monolithic Architecture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 of Microservices Design</a:t>
            </a:r>
          </a:p>
        </p:txBody>
      </p:sp>
    </p:spTree>
    <p:extLst>
      <p:ext uri="{BB962C8B-B14F-4D97-AF65-F5344CB8AC3E}">
        <p14:creationId xmlns:p14="http://schemas.microsoft.com/office/powerpoint/2010/main" val="33643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2C0B2E1-0268-42EC-ABD3-94F81A05B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D2256B4-48EA-40FC-BBC0-AA1EE6E00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D44BCCA-102D-4A9D-B1E4-2450CAF0B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38179-C69F-89F3-7CB9-9FEE0C69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Training Curriculum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7CB6C1-2680-E66F-E30E-DB99A920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Module 2: Coding Challenges and Solutions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AE013E-859F-48A8-EE6B-43B1AD7D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Coding based Interview Questions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0F2A58C-4329-4F0F-E553-16E7FAB9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Solving Programming Challenges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Identifying Compilation and Runtime 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Array Based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String Based Problems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2C0B2E1-0268-42EC-ABD3-94F81A05B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D2256B4-48EA-40FC-BBC0-AA1EE6E00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D44BCCA-102D-4A9D-B1E4-2450CAF0B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38179-C69F-89F3-7CB9-9FEE0C69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Training Curriculum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7CB6C1-2680-E66F-E30E-DB99A920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 3: Resume Tailoring Session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395FA3-CBF8-21DA-8DE1-D37FC66F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Resume Based Session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25A62E0-6278-6FD1-55B6-9BADFB8E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Self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Skill set and Tech Stack highlighting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Highlighting relevant work experience and accomplishments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Highlighting key skills and achievements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Previous Experiences and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Reasons for Change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8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2C0B2E1-0268-42EC-ABD3-94F81A05B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D2256B4-48EA-40FC-BBC0-AA1EE6E00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D44BCCA-102D-4A9D-B1E4-2450CAF0B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38179-C69F-89F3-7CB9-9FEE0C69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Training Curriculum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7CB6C1-2680-E66F-E30E-DB99A920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 4: Real Time Work Culture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19433E-1383-9C3F-45B2-A219E34E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Realistic Workplace Practices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4482D5-16EB-8FC1-C523-B8C0673C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Understanding the Team and Role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Exploring Applications &amp;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Version Control System and Deployment Style(VCS)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Continuous Integration and Continuous Delivery (CI/CD)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Real-Time Project Scenarios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Agile Methodology and Scrums Meetings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Code Review and Pull Requests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1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A7DFA-4FF1-8758-6970-736206FF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Highlights</a:t>
            </a:r>
            <a:endParaRPr lang="en-IN" dirty="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="" xmlns:a16="http://schemas.microsoft.com/office/drawing/2014/main" id="{8F32FFFB-9D8A-776D-C13B-3CB8DD0271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1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="" xmlns:a16="http://schemas.microsoft.com/office/drawing/2014/main" id="{52C0B2E1-0268-42EC-ABD3-94F81A05B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7D2256B4-48EA-40FC-BBC0-AA1EE6E00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2" name="Straight Connector 11">
            <a:extLst>
              <a:ext uri="{FF2B5EF4-FFF2-40B4-BE49-F238E27FC236}">
                <a16:creationId xmlns="" xmlns:a16="http://schemas.microsoft.com/office/drawing/2014/main" id="{3D44BCCA-102D-4A9D-B1E4-2450CAF0B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B0EEE0-826A-67D2-4774-BE026D93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 Java Fundamentals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0A18AD-C724-E2B1-D8E0-020AA89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Module 1: Core AND Advanced Java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15F24E-C335-A5E8-CE14-6FA1BA99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Day 1-4: Core 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D2FA83-8500-926D-C497-871AC138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Basic Syntax and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Data Types, Variables, and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Control Flow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1628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Söhne"/>
              </a:rPr>
              <a:t>Training Schedule</a:t>
            </a:r>
            <a:endParaRPr lang="en-US" dirty="0"/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6843044C-FE8F-B983-E0D5-DA3A8583BE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5CF06-F76C-E6B9-AC00-770B0A1D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Day 5-7: Object-Oriented Programming (OOPS)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1B0550-4ED1-6872-8FAF-D2105F3C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Classes and Objects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(Body)"/>
              </a:rPr>
              <a:t>Methods and Constructors</a:t>
            </a:r>
            <a:endParaRPr lang="en-US" sz="2400" b="0" i="0" dirty="0">
              <a:effectLst/>
              <a:latin typeface="Calibri (Body)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Inheritance and Polymorphism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(Body)"/>
              </a:rPr>
              <a:t>Abstraction and Encapsulation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4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E34F6B-0B2A-12DF-78C9-5F330489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Day 8-10: Exception Handling and Generics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52D974-3789-CD2A-77EC-2852F093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Handling Exceptions (try-catch, throw, throws, finally)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Checked and Unchecked Exceptions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Introduction to Generics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Generic Classes and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2A198-F3E1-164B-415E-2E22CFDF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i="0" dirty="0">
                <a:solidFill>
                  <a:srgbClr val="FFFFFF"/>
                </a:solidFill>
                <a:effectLst/>
              </a:rPr>
              <a:t>Day 11-12: </a:t>
            </a:r>
            <a:r>
              <a:rPr lang="en-US" sz="3600" b="1" dirty="0">
                <a:solidFill>
                  <a:srgbClr val="FFFFFF"/>
                </a:solidFill>
              </a:rPr>
              <a:t>Advanced Java and Collections Framework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28C7-489D-6789-EA79-D651279C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Overview of Java Collections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List, Set, and Map Interfaces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ArrayList, LinkedList, HashSet, and HashMap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1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0C09FB-B249-3673-A90B-2FF9E855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i="0" dirty="0">
                <a:solidFill>
                  <a:srgbClr val="FFFFFF"/>
                </a:solidFill>
                <a:effectLst/>
                <a:latin typeface="Söhne"/>
              </a:rPr>
              <a:t>Day 13: </a:t>
            </a:r>
            <a:r>
              <a:rPr lang="en-US" sz="3600" b="1" dirty="0">
                <a:solidFill>
                  <a:srgbClr val="FFFFFF"/>
                </a:solidFill>
              </a:rPr>
              <a:t>Multithreading and Synchronization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0DA883-EDEA-0E5C-447A-190F53A1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Introduction to Multithreading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Creating and Managing Threads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</a:rPr>
              <a:t>Synchronization and Thread Safety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8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6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28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8" name="Straight Connector 30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32">
            <a:extLst>
              <a:ext uri="{FF2B5EF4-FFF2-40B4-BE49-F238E27FC236}">
                <a16:creationId xmlns="" xmlns:a16="http://schemas.microsoft.com/office/drawing/2014/main" id="{5AE6C737-FF55-4064-94B7-0B21D2EB60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57FA13-8406-71F8-06BE-D351D529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Day 1</a:t>
            </a:r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="" xmlns:a16="http://schemas.microsoft.com/office/drawing/2014/main" id="{03488E52-5231-5E8A-2894-8C5ECF2D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60" name="Straight Connector 34">
            <a:extLst>
              <a:ext uri="{FF2B5EF4-FFF2-40B4-BE49-F238E27FC236}">
                <a16:creationId xmlns="" xmlns:a16="http://schemas.microsoft.com/office/drawing/2014/main" id="{6B5B1DD8-6224-4137-8621-32982B00F9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6">
            <a:extLst>
              <a:ext uri="{FF2B5EF4-FFF2-40B4-BE49-F238E27FC236}">
                <a16:creationId xmlns="" xmlns:a16="http://schemas.microsoft.com/office/drawing/2014/main" id="{D8218D9F-38B6-4AE0-9051-5434D19A52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" name="Rectangle 38">
            <a:extLst>
              <a:ext uri="{FF2B5EF4-FFF2-40B4-BE49-F238E27FC236}">
                <a16:creationId xmlns="" xmlns:a16="http://schemas.microsoft.com/office/drawing/2014/main" id="{2D3DCA99-84AF-487A-BF72-91C5FA6B0B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45F67-D52F-7ED9-2E83-874D84E7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Core Java Fundamentals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F34625-1E5D-D8B6-7864-6C02CD95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Setting up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JDK Installation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Java Home 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IDE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JDK vs JRE vs JVM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Operators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Control Flow </a:t>
            </a:r>
            <a:r>
              <a:rPr lang="en-US" sz="2200" dirty="0" err="1"/>
              <a:t>StatemenVariables</a:t>
            </a:r>
            <a:r>
              <a:rPr lang="en-US" sz="2200" dirty="0"/>
              <a:t>, Data Types, and </a:t>
            </a:r>
            <a:r>
              <a:rPr lang="en-US" sz="2200" dirty="0" err="1"/>
              <a:t>ts</a:t>
            </a:r>
            <a:r>
              <a:rPr lang="en-US" sz="2200" dirty="0"/>
              <a:t> (if-else, switch, loops)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073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69" name="Rectangle 2068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071" name="Straight Connector 2070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3" name="Rectangle 2072">
            <a:extLst>
              <a:ext uri="{FF2B5EF4-FFF2-40B4-BE49-F238E27FC236}">
                <a16:creationId xmlns="" xmlns:a16="http://schemas.microsoft.com/office/drawing/2014/main" id="{8D0DE514-8876-4D18-A995-61A5C1F813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="" xmlns:a16="http://schemas.microsoft.com/office/drawing/2014/main" id="{09DA791C-FFCF-422E-8775-BDA6C0E5E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JDK vs JRE vs JVM</a:t>
            </a:r>
          </a:p>
        </p:txBody>
      </p:sp>
      <p:pic>
        <p:nvPicPr>
          <p:cNvPr id="2051" name="Picture 3" descr="JDK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2759" y="643538"/>
            <a:ext cx="6187582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Rectangle 2076">
            <a:extLst>
              <a:ext uri="{FF2B5EF4-FFF2-40B4-BE49-F238E27FC236}">
                <a16:creationId xmlns="" xmlns:a16="http://schemas.microsoft.com/office/drawing/2014/main" id="{0DCF8855-3530-4F46-A4CB-3B6686EEE4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="" xmlns:a16="http://schemas.microsoft.com/office/drawing/2014/main" id="{C0B801A2-5622-4BE8-9AD2-C337A2CD0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Data Types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="" xmlns:a16="http://schemas.microsoft.com/office/drawing/2014/main" id="{2DC70BC4-400D-B178-15E5-772401CA7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09722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7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826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Operators in Java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Arithmetic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Assignment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Relational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Logical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Bitwise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Conditional (Ternary)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 err="1"/>
              <a:t>Instanceof</a:t>
            </a:r>
            <a:r>
              <a:rPr lang="en-IN" sz="2200" dirty="0"/>
              <a:t> Operator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9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="" xmlns:a16="http://schemas.microsoft.com/office/drawing/2014/main" id="{C33BF9DD-8A45-4EEE-B231-0A14D322E5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8414C0-553E-78D5-2D2A-914D93A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b="1" dirty="0"/>
              <a:t>Cracking Interview</a:t>
            </a:r>
          </a:p>
        </p:txBody>
      </p:sp>
      <p:pic>
        <p:nvPicPr>
          <p:cNvPr id="32" name="Graphic 10" descr="Teacher">
            <a:extLst>
              <a:ext uri="{FF2B5EF4-FFF2-40B4-BE49-F238E27FC236}">
                <a16:creationId xmlns="" xmlns:a16="http://schemas.microsoft.com/office/drawing/2014/main" id="{165036D1-12F0-FEB1-41D8-F7C576041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33" name="Straight Connector 15">
            <a:extLst>
              <a:ext uri="{FF2B5EF4-FFF2-40B4-BE49-F238E27FC236}">
                <a16:creationId xmlns="" xmlns:a16="http://schemas.microsoft.com/office/drawing/2014/main" id="{9020DCC9-F851-4562-BB20-1AB3C51BF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C14EF9-FA1E-79D4-9DF5-A23BD693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2400" b="1" dirty="0"/>
              <a:t>How will this training help you to crack the interviews?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Day-wise Topics Covered in Training and Discussion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Practical Hands-on Examples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Interview Questions and Their Answers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Homework and Assignments Given for Practice</a:t>
            </a:r>
            <a:endParaRPr lang="en-IN" sz="2200" dirty="0"/>
          </a:p>
        </p:txBody>
      </p:sp>
      <p:sp>
        <p:nvSpPr>
          <p:cNvPr id="34" name="Rectangle 17">
            <a:extLst>
              <a:ext uri="{FF2B5EF4-FFF2-40B4-BE49-F238E27FC236}">
                <a16:creationId xmlns="" xmlns:a16="http://schemas.microsoft.com/office/drawing/2014/main" id="{D5FBCAC9-BD8B-4F3B-AD74-EF37D4211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19">
            <a:extLst>
              <a:ext uri="{FF2B5EF4-FFF2-40B4-BE49-F238E27FC236}">
                <a16:creationId xmlns="" xmlns:a16="http://schemas.microsoft.com/office/drawing/2014/main" id="{9556C5A8-AD7E-4CE7-87BE-9EA3B5E178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5D6EB2-48DB-88FA-2D6D-AC6DB77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 1 - Hands-on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1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Hands-on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Local Environment 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JDK Installation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Java Home 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IDE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Hello World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Variable Declaration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Different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Control Flow Statements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Local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www.oracle.com/in/java/technologies/javase/javase8-archive-downloads.html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https://www.eclipse.org/downloads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www.eclipse.org/downloads/packages/installer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5"/>
              </a:rPr>
              <a:t>https://www.jetbrains.com/idea/download/?</a:t>
            </a:r>
            <a:r>
              <a:rPr lang="en-IN" dirty="0" smtClean="0">
                <a:hlinkClick r:id="rId5"/>
              </a:rPr>
              <a:t>section=windows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JDK Installation : </a:t>
            </a:r>
            <a:r>
              <a:rPr lang="en-IN" dirty="0" smtClean="0">
                <a:hlinkClick r:id="rId6"/>
              </a:rPr>
              <a:t>https</a:t>
            </a:r>
            <a:r>
              <a:rPr lang="en-IN" dirty="0">
                <a:hlinkClick r:id="rId6"/>
              </a:rPr>
              <a:t>://www.youtube.com/watch?v=AUL--</a:t>
            </a:r>
            <a:r>
              <a:rPr lang="en-IN" dirty="0" smtClean="0">
                <a:hlinkClick r:id="rId6"/>
              </a:rPr>
              <a:t>F5Wdh8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Eclipse Installation: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www.youtube.com/watch?v=xXrPA_ONxK4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IntelliJ Installation: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www.youtube.com/watch?v=iTsMl7W55QY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Mac Setup: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://www.youtube.com/watch?v=_</a:t>
            </a:r>
            <a:r>
              <a:rPr lang="en-US" dirty="0" smtClean="0">
                <a:hlinkClick r:id="rId9"/>
              </a:rPr>
              <a:t>gdpclEE-kA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www.youtube.com/watch?v=FsX0_RXMwvY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D61C2D-8006-9E1E-8816-F670ECBC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5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JDK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Which version of Java are you using?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How can you verify the installed version of JDK using the command line?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What is the command to check Java Version?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What is the latest version of Java?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How to set JAVA_HOME Environment Variable?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What is JDK, and how is it different from JRE?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832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are the eight primitive data types in Java?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Explain the differences between int, float, and double data types?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is the default value of the boolean data type in Java?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Can you store a decimal number in a variable of type int? If not, which data type should you use?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do you convert a String to an int in Java?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075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Flow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is the purpose of the if-else statement in Java?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is a switch statement different from an if-else statement?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Explain the role of the "break" statement in a switch case.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is the purpose of a loop in programming?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Provide examples of different types of loops in Java.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can you prevent an infinite loop from running indefinitely?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516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4004A3-EA13-212D-9211-834078F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16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endParaRPr lang="en-IN" b="1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="" xmlns:a16="http://schemas.microsoft.com/office/drawing/2014/main" id="{E75C0C64-E8CD-312C-61BA-BE8547421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45744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753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27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2" name="Straight Connector 29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1">
            <a:extLst>
              <a:ext uri="{FF2B5EF4-FFF2-40B4-BE49-F238E27FC236}">
                <a16:creationId xmlns="" xmlns:a16="http://schemas.microsoft.com/office/drawing/2014/main" id="{EB1836F0-F9E0-4D93-9BDD-7EEC6EA05F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7FA6B-F5CA-15A7-4DB9-FB8D30FA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Q&amp;A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="" xmlns:a16="http://schemas.microsoft.com/office/drawing/2014/main" id="{686EF66D-3F3A-EC20-2DF6-B42F5AB6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44" name="Straight Connector 33">
            <a:extLst>
              <a:ext uri="{FF2B5EF4-FFF2-40B4-BE49-F238E27FC236}">
                <a16:creationId xmlns="" xmlns:a16="http://schemas.microsoft.com/office/drawing/2014/main" id="{7A49EFD3-A806-4D59-99F1-AA9AFAE4EF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5">
            <a:extLst>
              <a:ext uri="{FF2B5EF4-FFF2-40B4-BE49-F238E27FC236}">
                <a16:creationId xmlns="" xmlns:a16="http://schemas.microsoft.com/office/drawing/2014/main" id="{6D2F28D1-82F9-40FE-935C-85ECF7660D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Rectangle 37">
            <a:extLst>
              <a:ext uri="{FF2B5EF4-FFF2-40B4-BE49-F238E27FC236}">
                <a16:creationId xmlns="" xmlns:a16="http://schemas.microsoft.com/office/drawing/2014/main" id="{4B670E93-2F53-48FC-AB6C-E99E22D17F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6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="" xmlns:a16="http://schemas.microsoft.com/office/drawing/2014/main" id="{FB5993E2-C02B-4335-ABA5-D8EC465551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="" xmlns:a16="http://schemas.microsoft.com/office/drawing/2014/main" id="{C0B801A2-5622-4BE8-9AD2-C337A2CD0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DFC86-08A1-0DF8-1467-58C7C8E8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T</a:t>
            </a:r>
            <a:r>
              <a:rPr lang="en-IN" sz="3600" b="1" dirty="0">
                <a:solidFill>
                  <a:srgbClr val="FFFFFF"/>
                </a:solidFill>
              </a:rPr>
              <a:t>raining Overview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="" xmlns:a16="http://schemas.microsoft.com/office/drawing/2014/main" id="{B7AF614F-5BC3-4086-99F5-B87C5847A0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9A7EA8C8-ACAD-7B83-C105-8C4DDA6D9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26741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52C0B2E1-0268-42EC-ABD3-94F81A05BC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7D2256B4-48EA-40FC-BBC0-AA1EE6E008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7" name="Straight Connector 11">
            <a:extLst>
              <a:ext uri="{FF2B5EF4-FFF2-40B4-BE49-F238E27FC236}">
                <a16:creationId xmlns="" xmlns:a16="http://schemas.microsoft.com/office/drawing/2014/main" id="{3D44BCCA-102D-4A9D-B1E4-2450CAF0B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13">
            <a:extLst>
              <a:ext uri="{FF2B5EF4-FFF2-40B4-BE49-F238E27FC236}">
                <a16:creationId xmlns=""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38179-C69F-89F3-7CB9-9FEE0C69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Training Curriculum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=""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7CB6C1-2680-E66F-E30E-DB99A920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Module 1: Java Full Stack Developer Interview Training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="" xmlns:a16="http://schemas.microsoft.com/office/drawing/2014/main" id="{1F3985C0-E548-44D2-B30E-F3E42DADE1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D543C4-A78E-CE92-EF31-F6B5B12F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Core and Advanced Java (12 Days)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DF665C-0F45-18A4-2181-714BC81EA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Introduction to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Java Basics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Control Flow Statements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Object-oriented programming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Exception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Arrays and Collections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Introduction to Threads and Multithreading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JVM Architecture and Java memory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Java 8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Writing JUnit Test Cases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6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6F1BBF-906D-8C81-BD1B-F01ABAC8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J2EE Servlets and JSP( 1 day)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B8F19C2-DFB5-417C-85CF-C8499223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Java Servlets and JSP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Servlet Lifecycle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Request and Response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Session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4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C43054-2789-556D-F739-1A2DF7EE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Java Persistence API (JPA) and Hibernate (2 days)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Content Placeholder 4">
            <a:extLst>
              <a:ext uri="{FF2B5EF4-FFF2-40B4-BE49-F238E27FC236}">
                <a16:creationId xmlns="" xmlns:a16="http://schemas.microsoft.com/office/drawing/2014/main" id="{608E5FB0-DAB9-ED47-B194-1F485BA4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ORM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JPA Entities and Annotations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Hibernate Mapping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4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3741B58E-3B65-4A01-A276-975AB2CF8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AAC67C3-831B-4AB1-A259-DFB839CAFA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7F1A6-AE3C-C9CA-A62C-C2B8BF87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Spring Framework (5 days)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54B3F04-9EAC-45C0-B3CE-0387EEA1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86B8833-ED0C-9CF3-C83E-6D1F3167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Introduction to Spring and core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Dependency Injection (DI) and Inversion of Control (IoC)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Boot and rapid application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MVC for web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Data JPA for database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Security for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Spring RESTful Web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Deploying Spring Applications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5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1559</TotalTime>
  <Words>1116</Words>
  <Application>Microsoft Office PowerPoint</Application>
  <PresentationFormat>Widescreen</PresentationFormat>
  <Paragraphs>198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(Body)</vt:lpstr>
      <vt:lpstr>Calibri Light</vt:lpstr>
      <vt:lpstr>Söhne</vt:lpstr>
      <vt:lpstr>Wingdings</vt:lpstr>
      <vt:lpstr>Retrospect</vt:lpstr>
      <vt:lpstr>Java Programming Essentials: A Comprehensive Journey into Core Java and Beyond</vt:lpstr>
      <vt:lpstr>Training Schedule</vt:lpstr>
      <vt:lpstr>Cracking Interview</vt:lpstr>
      <vt:lpstr>Training Overview</vt:lpstr>
      <vt:lpstr>Training Curriculum</vt:lpstr>
      <vt:lpstr>Core and Advanced Java (12 Days)</vt:lpstr>
      <vt:lpstr>J2EE Servlets and JSP( 1 day)</vt:lpstr>
      <vt:lpstr>Java Persistence API (JPA) and Hibernate (2 days)</vt:lpstr>
      <vt:lpstr>Spring Framework (5 days)</vt:lpstr>
      <vt:lpstr>Microservices (2 days)</vt:lpstr>
      <vt:lpstr>Training Curriculum</vt:lpstr>
      <vt:lpstr>Coding based Interview Questions</vt:lpstr>
      <vt:lpstr>Training Curriculum</vt:lpstr>
      <vt:lpstr>Resume Based Session</vt:lpstr>
      <vt:lpstr>Training Curriculum</vt:lpstr>
      <vt:lpstr>Realistic Workplace Practices</vt:lpstr>
      <vt:lpstr>Training Highlights</vt:lpstr>
      <vt:lpstr> Java Fundamentals</vt:lpstr>
      <vt:lpstr>Day 1-4: Core Java</vt:lpstr>
      <vt:lpstr>Day 5-7: Object-Oriented Programming (OOPS)</vt:lpstr>
      <vt:lpstr>Day 8-10: Exception Handling and Generics</vt:lpstr>
      <vt:lpstr>Day 11-12: Advanced Java and Collections Framework</vt:lpstr>
      <vt:lpstr>Day 13: Multithreading and Synchronization</vt:lpstr>
      <vt:lpstr>Day 1</vt:lpstr>
      <vt:lpstr>Core Java Fundamentals</vt:lpstr>
      <vt:lpstr>JDK vs JRE vs JVM</vt:lpstr>
      <vt:lpstr>Data Types</vt:lpstr>
      <vt:lpstr>PowerPoint Presentation</vt:lpstr>
      <vt:lpstr>Operators in Java</vt:lpstr>
      <vt:lpstr>Day 1 - Hands-on</vt:lpstr>
      <vt:lpstr>Hands-on</vt:lpstr>
      <vt:lpstr>Links for Local Setup</vt:lpstr>
      <vt:lpstr>Interview Questions</vt:lpstr>
      <vt:lpstr>JDK Setup</vt:lpstr>
      <vt:lpstr>Data Types</vt:lpstr>
      <vt:lpstr>Control Flow Statements</vt:lpstr>
      <vt:lpstr>Assignments</vt:lpstr>
      <vt:lpstr>Tasks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Hema Mahadevu</dc:creator>
  <cp:lastModifiedBy>Ashok, Bharath</cp:lastModifiedBy>
  <cp:revision>71</cp:revision>
  <dcterms:created xsi:type="dcterms:W3CDTF">2023-08-03T13:19:55Z</dcterms:created>
  <dcterms:modified xsi:type="dcterms:W3CDTF">2023-08-08T02:24:05Z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a00c31-701e-4223-8b9c-13bd86c6a24f_Enabled">
    <vt:lpwstr>true</vt:lpwstr>
  </property>
  <property fmtid="{D5CDD505-2E9C-101B-9397-08002B2CF9AE}" pid="3" name="MSIP_Label_8aa00c31-701e-4223-8b9c-13bd86c6a24f_SetDate">
    <vt:lpwstr>2023-08-03T13:20:50Z</vt:lpwstr>
  </property>
  <property fmtid="{D5CDD505-2E9C-101B-9397-08002B2CF9AE}" pid="4" name="MSIP_Label_8aa00c31-701e-4223-8b9c-13bd86c6a24f_Method">
    <vt:lpwstr>Standard</vt:lpwstr>
  </property>
  <property fmtid="{D5CDD505-2E9C-101B-9397-08002B2CF9AE}" pid="5" name="MSIP_Label_8aa00c31-701e-4223-8b9c-13bd86c6a24f_Name">
    <vt:lpwstr>8aa00c31-701e-4223-8b9c-13bd86c6a24f</vt:lpwstr>
  </property>
  <property fmtid="{D5CDD505-2E9C-101B-9397-08002B2CF9AE}" pid="6" name="MSIP_Label_8aa00c31-701e-4223-8b9c-13bd86c6a24f_SiteId">
    <vt:lpwstr>d05e4a96-dcd9-4c15-a71a-9c868da4f308</vt:lpwstr>
  </property>
  <property fmtid="{D5CDD505-2E9C-101B-9397-08002B2CF9AE}" pid="7" name="MSIP_Label_8aa00c31-701e-4223-8b9c-13bd86c6a24f_ActionId">
    <vt:lpwstr>c71c1f1a-3228-4c85-906e-5690a1735d5d</vt:lpwstr>
  </property>
  <property fmtid="{D5CDD505-2E9C-101B-9397-08002B2CF9AE}" pid="8" name="MSIP_Label_8aa00c31-701e-4223-8b9c-13bd86c6a24f_ContentBits">
    <vt:lpwstr>0</vt:lpwstr>
  </property>
</Properties>
</file>