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8"/>
  </p:notesMasterIdLst>
  <p:sldIdLst>
    <p:sldId id="259" r:id="rId2"/>
    <p:sldId id="387" r:id="rId3"/>
    <p:sldId id="388" r:id="rId4"/>
    <p:sldId id="334" r:id="rId5"/>
    <p:sldId id="335" r:id="rId6"/>
    <p:sldId id="336" r:id="rId7"/>
    <p:sldId id="337" r:id="rId8"/>
    <p:sldId id="342" r:id="rId9"/>
    <p:sldId id="339" r:id="rId10"/>
    <p:sldId id="360" r:id="rId11"/>
    <p:sldId id="343" r:id="rId12"/>
    <p:sldId id="361" r:id="rId13"/>
    <p:sldId id="362" r:id="rId14"/>
    <p:sldId id="341" r:id="rId15"/>
    <p:sldId id="363" r:id="rId16"/>
    <p:sldId id="364" r:id="rId17"/>
    <p:sldId id="365" r:id="rId18"/>
    <p:sldId id="366" r:id="rId19"/>
    <p:sldId id="340" r:id="rId20"/>
    <p:sldId id="344" r:id="rId21"/>
    <p:sldId id="345" r:id="rId22"/>
    <p:sldId id="346" r:id="rId23"/>
    <p:sldId id="368" r:id="rId24"/>
    <p:sldId id="369" r:id="rId25"/>
    <p:sldId id="375" r:id="rId26"/>
    <p:sldId id="376" r:id="rId27"/>
    <p:sldId id="370" r:id="rId28"/>
    <p:sldId id="371" r:id="rId29"/>
    <p:sldId id="372" r:id="rId30"/>
    <p:sldId id="373" r:id="rId31"/>
    <p:sldId id="378" r:id="rId32"/>
    <p:sldId id="377" r:id="rId33"/>
    <p:sldId id="382" r:id="rId34"/>
    <p:sldId id="383" r:id="rId35"/>
    <p:sldId id="384" r:id="rId36"/>
    <p:sldId id="385" r:id="rId37"/>
    <p:sldId id="386" r:id="rId38"/>
    <p:sldId id="285" r:id="rId39"/>
    <p:sldId id="338" r:id="rId40"/>
    <p:sldId id="347" r:id="rId41"/>
    <p:sldId id="379" r:id="rId42"/>
    <p:sldId id="380" r:id="rId43"/>
    <p:sldId id="286" r:id="rId44"/>
    <p:sldId id="348" r:id="rId45"/>
    <p:sldId id="381" r:id="rId46"/>
    <p:sldId id="28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8440-EED5-45BB-8E61-422E6C0378B0}" v="63" dt="2023-08-22T06:28:3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6" autoAdjust="0"/>
    <p:restoredTop sz="95380" autoAdjust="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BCA18440-EED5-45BB-8E61-422E6C0378B0}"/>
    <pc:docChg chg="undo custSel addSld delSld modSld sldOrd">
      <pc:chgData name="Hema Mahadevu" userId="1c176bdd-a50d-403e-9444-f58f413c839b" providerId="ADAL" clId="{BCA18440-EED5-45BB-8E61-422E6C0378B0}" dt="2023-08-22T07:17:06.473" v="1134" actId="20577"/>
      <pc:docMkLst>
        <pc:docMk/>
      </pc:docMkLst>
      <pc:sldChg chg="ord">
        <pc:chgData name="Hema Mahadevu" userId="1c176bdd-a50d-403e-9444-f58f413c839b" providerId="ADAL" clId="{BCA18440-EED5-45BB-8E61-422E6C0378B0}" dt="2023-08-22T04:55:33.362" v="809"/>
        <pc:sldMkLst>
          <pc:docMk/>
          <pc:sldMk cId="4110745402" sldId="285"/>
        </pc:sldMkLst>
      </pc:sldChg>
      <pc:sldChg chg="delSp add mod">
        <pc:chgData name="Hema Mahadevu" userId="1c176bdd-a50d-403e-9444-f58f413c839b" providerId="ADAL" clId="{BCA18440-EED5-45BB-8E61-422E6C0378B0}" dt="2023-08-14T14:05:51.219" v="4" actId="478"/>
        <pc:sldMkLst>
          <pc:docMk/>
          <pc:sldMk cId="2231213003" sldId="334"/>
        </pc:sldMkLst>
        <pc:spChg chg="del">
          <ac:chgData name="Hema Mahadevu" userId="1c176bdd-a50d-403e-9444-f58f413c839b" providerId="ADAL" clId="{BCA18440-EED5-45BB-8E61-422E6C0378B0}" dt="2023-08-14T14:05:51.219" v="4" actId="478"/>
          <ac:spMkLst>
            <pc:docMk/>
            <pc:sldMk cId="2231213003" sldId="334"/>
            <ac:spMk id="3" creationId="{00000000-0000-0000-0000-000000000000}"/>
          </ac:spMkLst>
        </pc:spChg>
      </pc:sldChg>
      <pc:sldChg chg="modSp add mod">
        <pc:chgData name="Hema Mahadevu" userId="1c176bdd-a50d-403e-9444-f58f413c839b" providerId="ADAL" clId="{BCA18440-EED5-45BB-8E61-422E6C0378B0}" dt="2023-08-14T14:05:58.758" v="5" actId="12"/>
        <pc:sldMkLst>
          <pc:docMk/>
          <pc:sldMk cId="2344542358" sldId="335"/>
        </pc:sldMkLst>
        <pc:spChg chg="mod">
          <ac:chgData name="Hema Mahadevu" userId="1c176bdd-a50d-403e-9444-f58f413c839b" providerId="ADAL" clId="{BCA18440-EED5-45BB-8E61-422E6C0378B0}" dt="2023-08-14T14:05:58.758" v="5" actId="12"/>
          <ac:spMkLst>
            <pc:docMk/>
            <pc:sldMk cId="2344542358" sldId="335"/>
            <ac:spMk id="3" creationId="{00000000-0000-0000-0000-000000000000}"/>
          </ac:spMkLst>
        </pc:spChg>
      </pc:sldChg>
      <pc:sldChg chg="addSp modSp new mod setBg">
        <pc:chgData name="Hema Mahadevu" userId="1c176bdd-a50d-403e-9444-f58f413c839b" providerId="ADAL" clId="{BCA18440-EED5-45BB-8E61-422E6C0378B0}" dt="2023-08-15T00:45:43.700" v="66" actId="113"/>
        <pc:sldMkLst>
          <pc:docMk/>
          <pc:sldMk cId="2613467941" sldId="336"/>
        </pc:sldMkLst>
        <pc:spChg chg="mod">
          <ac:chgData name="Hema Mahadevu" userId="1c176bdd-a50d-403e-9444-f58f413c839b" providerId="ADAL" clId="{BCA18440-EED5-45BB-8E61-422E6C0378B0}" dt="2023-08-15T00:44:53.401" v="57" actId="26606"/>
          <ac:spMkLst>
            <pc:docMk/>
            <pc:sldMk cId="2613467941" sldId="336"/>
            <ac:spMk id="2" creationId="{F299E815-CB3B-8AB3-B8F1-7C1AA9213817}"/>
          </ac:spMkLst>
        </pc:spChg>
        <pc:spChg chg="mod">
          <ac:chgData name="Hema Mahadevu" userId="1c176bdd-a50d-403e-9444-f58f413c839b" providerId="ADAL" clId="{BCA18440-EED5-45BB-8E61-422E6C0378B0}" dt="2023-08-15T00:45:43.700" v="66" actId="113"/>
          <ac:spMkLst>
            <pc:docMk/>
            <pc:sldMk cId="2613467941" sldId="336"/>
            <ac:spMk id="3" creationId="{43A09A09-9F1B-9796-BB6A-6656A9C0A7B5}"/>
          </ac:spMkLst>
        </pc:spChg>
        <pc:spChg chg="add">
          <ac:chgData name="Hema Mahadevu" userId="1c176bdd-a50d-403e-9444-f58f413c839b" providerId="ADAL" clId="{BCA18440-EED5-45BB-8E61-422E6C0378B0}" dt="2023-08-15T00:44:53.401" v="57" actId="26606"/>
          <ac:spMkLst>
            <pc:docMk/>
            <pc:sldMk cId="2613467941" sldId="336"/>
            <ac:spMk id="8" creationId="{3741B58E-3B65-4A01-A276-975AB2CF8A08}"/>
          </ac:spMkLst>
        </pc:spChg>
        <pc:spChg chg="add">
          <ac:chgData name="Hema Mahadevu" userId="1c176bdd-a50d-403e-9444-f58f413c839b" providerId="ADAL" clId="{BCA18440-EED5-45BB-8E61-422E6C0378B0}" dt="2023-08-15T00:44:53.401" v="57" actId="26606"/>
          <ac:spMkLst>
            <pc:docMk/>
            <pc:sldMk cId="2613467941" sldId="336"/>
            <ac:spMk id="10" creationId="{7AAC67C3-831B-4AB1-A259-DFB839CAFAFC}"/>
          </ac:spMkLst>
        </pc:spChg>
        <pc:spChg chg="add">
          <ac:chgData name="Hema Mahadevu" userId="1c176bdd-a50d-403e-9444-f58f413c839b" providerId="ADAL" clId="{BCA18440-EED5-45BB-8E61-422E6C0378B0}" dt="2023-08-15T00:44:53.401" v="57" actId="26606"/>
          <ac:spMkLst>
            <pc:docMk/>
            <pc:sldMk cId="2613467941" sldId="336"/>
            <ac:spMk id="12" creationId="{054B3F04-9EAC-45C0-B3CE-0387EEA10A0C}"/>
          </ac:spMkLst>
        </pc:spChg>
      </pc:sldChg>
      <pc:sldChg chg="addSp modSp new mod setBg">
        <pc:chgData name="Hema Mahadevu" userId="1c176bdd-a50d-403e-9444-f58f413c839b" providerId="ADAL" clId="{BCA18440-EED5-45BB-8E61-422E6C0378B0}" dt="2023-08-22T05:03:26.825" v="943" actId="255"/>
        <pc:sldMkLst>
          <pc:docMk/>
          <pc:sldMk cId="2860872466" sldId="337"/>
        </pc:sldMkLst>
        <pc:spChg chg="mod">
          <ac:chgData name="Hema Mahadevu" userId="1c176bdd-a50d-403e-9444-f58f413c839b" providerId="ADAL" clId="{BCA18440-EED5-45BB-8E61-422E6C0378B0}" dt="2023-08-15T00:53:00.238" v="113" actId="2711"/>
          <ac:spMkLst>
            <pc:docMk/>
            <pc:sldMk cId="2860872466" sldId="337"/>
            <ac:spMk id="2" creationId="{AD3A80E4-3D1B-24D1-BB0F-F8CEECBED3AB}"/>
          </ac:spMkLst>
        </pc:spChg>
        <pc:spChg chg="mod">
          <ac:chgData name="Hema Mahadevu" userId="1c176bdd-a50d-403e-9444-f58f413c839b" providerId="ADAL" clId="{BCA18440-EED5-45BB-8E61-422E6C0378B0}" dt="2023-08-22T05:03:26.825" v="943" actId="255"/>
          <ac:spMkLst>
            <pc:docMk/>
            <pc:sldMk cId="2860872466" sldId="337"/>
            <ac:spMk id="3" creationId="{A25D5987-7AE9-3481-9874-C6C11E6A72ED}"/>
          </ac:spMkLst>
        </pc:spChg>
        <pc:spChg chg="add">
          <ac:chgData name="Hema Mahadevu" userId="1c176bdd-a50d-403e-9444-f58f413c839b" providerId="ADAL" clId="{BCA18440-EED5-45BB-8E61-422E6C0378B0}" dt="2023-08-15T00:52:50.091" v="112" actId="26606"/>
          <ac:spMkLst>
            <pc:docMk/>
            <pc:sldMk cId="2860872466" sldId="337"/>
            <ac:spMk id="8" creationId="{3741B58E-3B65-4A01-A276-975AB2CF8A08}"/>
          </ac:spMkLst>
        </pc:spChg>
        <pc:spChg chg="add">
          <ac:chgData name="Hema Mahadevu" userId="1c176bdd-a50d-403e-9444-f58f413c839b" providerId="ADAL" clId="{BCA18440-EED5-45BB-8E61-422E6C0378B0}" dt="2023-08-15T00:52:50.091" v="112" actId="26606"/>
          <ac:spMkLst>
            <pc:docMk/>
            <pc:sldMk cId="2860872466" sldId="337"/>
            <ac:spMk id="10" creationId="{7AAC67C3-831B-4AB1-A259-DFB839CAFAFC}"/>
          </ac:spMkLst>
        </pc:spChg>
        <pc:spChg chg="add">
          <ac:chgData name="Hema Mahadevu" userId="1c176bdd-a50d-403e-9444-f58f413c839b" providerId="ADAL" clId="{BCA18440-EED5-45BB-8E61-422E6C0378B0}" dt="2023-08-15T00:52:50.091" v="112" actId="26606"/>
          <ac:spMkLst>
            <pc:docMk/>
            <pc:sldMk cId="2860872466" sldId="337"/>
            <ac:spMk id="12" creationId="{054B3F04-9EAC-45C0-B3CE-0387EEA10A0C}"/>
          </ac:spMkLst>
        </pc:spChg>
      </pc:sldChg>
      <pc:sldChg chg="modSp new mod">
        <pc:chgData name="Hema Mahadevu" userId="1c176bdd-a50d-403e-9444-f58f413c839b" providerId="ADAL" clId="{BCA18440-EED5-45BB-8E61-422E6C0378B0}" dt="2023-08-22T04:57:48.183" v="861" actId="12"/>
        <pc:sldMkLst>
          <pc:docMk/>
          <pc:sldMk cId="3332183051" sldId="338"/>
        </pc:sldMkLst>
        <pc:spChg chg="mod">
          <ac:chgData name="Hema Mahadevu" userId="1c176bdd-a50d-403e-9444-f58f413c839b" providerId="ADAL" clId="{BCA18440-EED5-45BB-8E61-422E6C0378B0}" dt="2023-08-22T04:57:36.944" v="858" actId="113"/>
          <ac:spMkLst>
            <pc:docMk/>
            <pc:sldMk cId="3332183051" sldId="338"/>
            <ac:spMk id="2" creationId="{280AC14E-D476-F6B0-0C16-C4EB95C26729}"/>
          </ac:spMkLst>
        </pc:spChg>
        <pc:spChg chg="mod">
          <ac:chgData name="Hema Mahadevu" userId="1c176bdd-a50d-403e-9444-f58f413c839b" providerId="ADAL" clId="{BCA18440-EED5-45BB-8E61-422E6C0378B0}" dt="2023-08-22T04:57:48.183" v="861" actId="12"/>
          <ac:spMkLst>
            <pc:docMk/>
            <pc:sldMk cId="3332183051" sldId="338"/>
            <ac:spMk id="3" creationId="{A48DD9E9-6C82-F777-7FA5-2C544F772390}"/>
          </ac:spMkLst>
        </pc:spChg>
      </pc:sldChg>
      <pc:sldChg chg="addSp delSp modSp new mod setBg">
        <pc:chgData name="Hema Mahadevu" userId="1c176bdd-a50d-403e-9444-f58f413c839b" providerId="ADAL" clId="{BCA18440-EED5-45BB-8E61-422E6C0378B0}" dt="2023-08-22T05:50:22.226" v="965" actId="12"/>
        <pc:sldMkLst>
          <pc:docMk/>
          <pc:sldMk cId="2233036339" sldId="339"/>
        </pc:sldMkLst>
        <pc:spChg chg="mod">
          <ac:chgData name="Hema Mahadevu" userId="1c176bdd-a50d-403e-9444-f58f413c839b" providerId="ADAL" clId="{BCA18440-EED5-45BB-8E61-422E6C0378B0}" dt="2023-08-22T05:49:37.948" v="961" actId="26606"/>
          <ac:spMkLst>
            <pc:docMk/>
            <pc:sldMk cId="2233036339" sldId="339"/>
            <ac:spMk id="2" creationId="{11DB27D8-288B-EB95-3E8F-326DECAF4661}"/>
          </ac:spMkLst>
        </pc:spChg>
        <pc:spChg chg="mod ord">
          <ac:chgData name="Hema Mahadevu" userId="1c176bdd-a50d-403e-9444-f58f413c839b" providerId="ADAL" clId="{BCA18440-EED5-45BB-8E61-422E6C0378B0}" dt="2023-08-22T05:50:22.226" v="965" actId="12"/>
          <ac:spMkLst>
            <pc:docMk/>
            <pc:sldMk cId="2233036339" sldId="339"/>
            <ac:spMk id="3" creationId="{DED24397-B142-5474-AA47-915B538F4E99}"/>
          </ac:spMkLst>
        </pc:spChg>
        <pc:spChg chg="add del">
          <ac:chgData name="Hema Mahadevu" userId="1c176bdd-a50d-403e-9444-f58f413c839b" providerId="ADAL" clId="{BCA18440-EED5-45BB-8E61-422E6C0378B0}" dt="2023-08-22T05:49:37.948" v="961" actId="26606"/>
          <ac:spMkLst>
            <pc:docMk/>
            <pc:sldMk cId="2233036339" sldId="339"/>
            <ac:spMk id="9" creationId="{52ABB703-2B0E-4C3B-B4A2-F3973548E561}"/>
          </ac:spMkLst>
        </pc:spChg>
        <pc:spChg chg="add del">
          <ac:chgData name="Hema Mahadevu" userId="1c176bdd-a50d-403e-9444-f58f413c839b" providerId="ADAL" clId="{BCA18440-EED5-45BB-8E61-422E6C0378B0}" dt="2023-08-22T05:49:37.948" v="961" actId="26606"/>
          <ac:spMkLst>
            <pc:docMk/>
            <pc:sldMk cId="2233036339" sldId="339"/>
            <ac:spMk id="13" creationId="{E95DA498-D9A2-4DA9-B9DA-B3776E08CF7E}"/>
          </ac:spMkLst>
        </pc:spChg>
        <pc:spChg chg="add del">
          <ac:chgData name="Hema Mahadevu" userId="1c176bdd-a50d-403e-9444-f58f413c839b" providerId="ADAL" clId="{BCA18440-EED5-45BB-8E61-422E6C0378B0}" dt="2023-08-22T05:49:37.948" v="961" actId="26606"/>
          <ac:spMkLst>
            <pc:docMk/>
            <pc:sldMk cId="2233036339" sldId="339"/>
            <ac:spMk id="15" creationId="{82A73093-4B9D-420D-B17E-52293703A1D4}"/>
          </ac:spMkLst>
        </pc:spChg>
        <pc:picChg chg="add mod ord">
          <ac:chgData name="Hema Mahadevu" userId="1c176bdd-a50d-403e-9444-f58f413c839b" providerId="ADAL" clId="{BCA18440-EED5-45BB-8E61-422E6C0378B0}" dt="2023-08-22T05:49:37.948" v="961" actId="26606"/>
          <ac:picMkLst>
            <pc:docMk/>
            <pc:sldMk cId="2233036339" sldId="339"/>
            <ac:picMk id="4" creationId="{0C451282-8B3E-8047-B639-12D9CE154C8D}"/>
          </ac:picMkLst>
        </pc:picChg>
        <pc:cxnChg chg="add del">
          <ac:chgData name="Hema Mahadevu" userId="1c176bdd-a50d-403e-9444-f58f413c839b" providerId="ADAL" clId="{BCA18440-EED5-45BB-8E61-422E6C0378B0}" dt="2023-08-22T05:49:37.948" v="961" actId="26606"/>
          <ac:cxnSpMkLst>
            <pc:docMk/>
            <pc:sldMk cId="2233036339" sldId="339"/>
            <ac:cxnSpMk id="11" creationId="{9C21570E-E159-49A6-9891-FA397B7A92D3}"/>
          </ac:cxnSpMkLst>
        </pc:cxnChg>
      </pc:sldChg>
      <pc:sldChg chg="addSp delSp modSp new mod setBg">
        <pc:chgData name="Hema Mahadevu" userId="1c176bdd-a50d-403e-9444-f58f413c839b" providerId="ADAL" clId="{BCA18440-EED5-45BB-8E61-422E6C0378B0}" dt="2023-08-22T05:04:00.164" v="955" actId="20577"/>
        <pc:sldMkLst>
          <pc:docMk/>
          <pc:sldMk cId="1157878363" sldId="340"/>
        </pc:sldMkLst>
        <pc:spChg chg="mod">
          <ac:chgData name="Hema Mahadevu" userId="1c176bdd-a50d-403e-9444-f58f413c839b" providerId="ADAL" clId="{BCA18440-EED5-45BB-8E61-422E6C0378B0}" dt="2023-08-15T01:36:09.095" v="381" actId="26606"/>
          <ac:spMkLst>
            <pc:docMk/>
            <pc:sldMk cId="1157878363" sldId="340"/>
            <ac:spMk id="2" creationId="{C8C6A73A-0FD0-11E0-51CE-9C307E8CB122}"/>
          </ac:spMkLst>
        </pc:spChg>
        <pc:spChg chg="add del mod">
          <ac:chgData name="Hema Mahadevu" userId="1c176bdd-a50d-403e-9444-f58f413c839b" providerId="ADAL" clId="{BCA18440-EED5-45BB-8E61-422E6C0378B0}" dt="2023-08-22T05:04:00.164" v="955" actId="20577"/>
          <ac:spMkLst>
            <pc:docMk/>
            <pc:sldMk cId="1157878363" sldId="340"/>
            <ac:spMk id="3" creationId="{2D6C140E-6910-3E82-1870-D5B97473B383}"/>
          </ac:spMkLst>
        </pc:spChg>
        <pc:spChg chg="add del mod">
          <ac:chgData name="Hema Mahadevu" userId="1c176bdd-a50d-403e-9444-f58f413c839b" providerId="ADAL" clId="{BCA18440-EED5-45BB-8E61-422E6C0378B0}" dt="2023-08-15T01:29:11.791" v="261"/>
          <ac:spMkLst>
            <pc:docMk/>
            <pc:sldMk cId="1157878363" sldId="340"/>
            <ac:spMk id="4" creationId="{A5E5C59B-A6EA-C20D-9816-E0BA7869E0DA}"/>
          </ac:spMkLst>
        </pc:spChg>
        <pc:spChg chg="add del">
          <ac:chgData name="Hema Mahadevu" userId="1c176bdd-a50d-403e-9444-f58f413c839b" providerId="ADAL" clId="{BCA18440-EED5-45BB-8E61-422E6C0378B0}" dt="2023-08-15T01:30:55.669" v="295"/>
          <ac:spMkLst>
            <pc:docMk/>
            <pc:sldMk cId="1157878363" sldId="340"/>
            <ac:spMk id="5" creationId="{73CA3251-F1DE-7315-6A08-0E6921487826}"/>
          </ac:spMkLst>
        </pc:spChg>
        <pc:spChg chg="add del">
          <ac:chgData name="Hema Mahadevu" userId="1c176bdd-a50d-403e-9444-f58f413c839b" providerId="ADAL" clId="{BCA18440-EED5-45BB-8E61-422E6C0378B0}" dt="2023-08-15T01:36:19.938" v="383" actId="22"/>
          <ac:spMkLst>
            <pc:docMk/>
            <pc:sldMk cId="1157878363" sldId="340"/>
            <ac:spMk id="7" creationId="{294FE1E1-B522-EB33-C37A-8F08E3F4E0A7}"/>
          </ac:spMkLst>
        </pc:spChg>
        <pc:spChg chg="add">
          <ac:chgData name="Hema Mahadevu" userId="1c176bdd-a50d-403e-9444-f58f413c839b" providerId="ADAL" clId="{BCA18440-EED5-45BB-8E61-422E6C0378B0}" dt="2023-08-15T01:36:09.095" v="381" actId="26606"/>
          <ac:spMkLst>
            <pc:docMk/>
            <pc:sldMk cId="1157878363" sldId="340"/>
            <ac:spMk id="8" creationId="{3741B58E-3B65-4A01-A276-975AB2CF8A08}"/>
          </ac:spMkLst>
        </pc:spChg>
        <pc:spChg chg="add">
          <ac:chgData name="Hema Mahadevu" userId="1c176bdd-a50d-403e-9444-f58f413c839b" providerId="ADAL" clId="{BCA18440-EED5-45BB-8E61-422E6C0378B0}" dt="2023-08-15T01:36:09.095" v="381" actId="26606"/>
          <ac:spMkLst>
            <pc:docMk/>
            <pc:sldMk cId="1157878363" sldId="340"/>
            <ac:spMk id="10" creationId="{7AAC67C3-831B-4AB1-A259-DFB839CAFAFC}"/>
          </ac:spMkLst>
        </pc:spChg>
        <pc:spChg chg="add">
          <ac:chgData name="Hema Mahadevu" userId="1c176bdd-a50d-403e-9444-f58f413c839b" providerId="ADAL" clId="{BCA18440-EED5-45BB-8E61-422E6C0378B0}" dt="2023-08-15T01:36:09.095" v="381" actId="26606"/>
          <ac:spMkLst>
            <pc:docMk/>
            <pc:sldMk cId="1157878363" sldId="340"/>
            <ac:spMk id="12" creationId="{054B3F04-9EAC-45C0-B3CE-0387EEA10A0C}"/>
          </ac:spMkLst>
        </pc:spChg>
      </pc:sldChg>
      <pc:sldChg chg="addSp delSp modSp new mod setBg">
        <pc:chgData name="Hema Mahadevu" userId="1c176bdd-a50d-403e-9444-f58f413c839b" providerId="ADAL" clId="{BCA18440-EED5-45BB-8E61-422E6C0378B0}" dt="2023-08-22T05:03:13.634" v="942" actId="20577"/>
        <pc:sldMkLst>
          <pc:docMk/>
          <pc:sldMk cId="3547681766" sldId="341"/>
        </pc:sldMkLst>
        <pc:spChg chg="mod">
          <ac:chgData name="Hema Mahadevu" userId="1c176bdd-a50d-403e-9444-f58f413c839b" providerId="ADAL" clId="{BCA18440-EED5-45BB-8E61-422E6C0378B0}" dt="2023-08-15T01:25:35.906" v="257" actId="2711"/>
          <ac:spMkLst>
            <pc:docMk/>
            <pc:sldMk cId="3547681766" sldId="341"/>
            <ac:spMk id="2" creationId="{7C0493BB-D5CB-FC61-C5F1-84237B91229E}"/>
          </ac:spMkLst>
        </pc:spChg>
        <pc:spChg chg="mod">
          <ac:chgData name="Hema Mahadevu" userId="1c176bdd-a50d-403e-9444-f58f413c839b" providerId="ADAL" clId="{BCA18440-EED5-45BB-8E61-422E6C0378B0}" dt="2023-08-22T05:03:13.634" v="942" actId="20577"/>
          <ac:spMkLst>
            <pc:docMk/>
            <pc:sldMk cId="3547681766" sldId="341"/>
            <ac:spMk id="3" creationId="{F55BE3FA-428F-083E-D95A-E330B77ED99C}"/>
          </ac:spMkLst>
        </pc:spChg>
        <pc:spChg chg="add del">
          <ac:chgData name="Hema Mahadevu" userId="1c176bdd-a50d-403e-9444-f58f413c839b" providerId="ADAL" clId="{BCA18440-EED5-45BB-8E61-422E6C0378B0}" dt="2023-08-15T01:20:44.744" v="204"/>
          <ac:spMkLst>
            <pc:docMk/>
            <pc:sldMk cId="3547681766" sldId="341"/>
            <ac:spMk id="4" creationId="{1D89843E-B39E-F0EB-9CD8-95D2CFC1F061}"/>
          </ac:spMkLst>
        </pc:spChg>
        <pc:spChg chg="add">
          <ac:chgData name="Hema Mahadevu" userId="1c176bdd-a50d-403e-9444-f58f413c839b" providerId="ADAL" clId="{BCA18440-EED5-45BB-8E61-422E6C0378B0}" dt="2023-08-15T01:24:55.783" v="252" actId="26606"/>
          <ac:spMkLst>
            <pc:docMk/>
            <pc:sldMk cId="3547681766" sldId="341"/>
            <ac:spMk id="8" creationId="{3741B58E-3B65-4A01-A276-975AB2CF8A08}"/>
          </ac:spMkLst>
        </pc:spChg>
        <pc:spChg chg="add">
          <ac:chgData name="Hema Mahadevu" userId="1c176bdd-a50d-403e-9444-f58f413c839b" providerId="ADAL" clId="{BCA18440-EED5-45BB-8E61-422E6C0378B0}" dt="2023-08-15T01:24:55.783" v="252" actId="26606"/>
          <ac:spMkLst>
            <pc:docMk/>
            <pc:sldMk cId="3547681766" sldId="341"/>
            <ac:spMk id="10" creationId="{7AAC67C3-831B-4AB1-A259-DFB839CAFAFC}"/>
          </ac:spMkLst>
        </pc:spChg>
        <pc:spChg chg="add">
          <ac:chgData name="Hema Mahadevu" userId="1c176bdd-a50d-403e-9444-f58f413c839b" providerId="ADAL" clId="{BCA18440-EED5-45BB-8E61-422E6C0378B0}" dt="2023-08-15T01:24:55.783" v="252" actId="26606"/>
          <ac:spMkLst>
            <pc:docMk/>
            <pc:sldMk cId="3547681766" sldId="341"/>
            <ac:spMk id="12" creationId="{054B3F04-9EAC-45C0-B3CE-0387EEA10A0C}"/>
          </ac:spMkLst>
        </pc:spChg>
      </pc:sldChg>
      <pc:sldChg chg="modSp add mod">
        <pc:chgData name="Hema Mahadevu" userId="1c176bdd-a50d-403e-9444-f58f413c839b" providerId="ADAL" clId="{BCA18440-EED5-45BB-8E61-422E6C0378B0}" dt="2023-08-15T01:05:00.038" v="181" actId="12"/>
        <pc:sldMkLst>
          <pc:docMk/>
          <pc:sldMk cId="979757385" sldId="342"/>
        </pc:sldMkLst>
        <pc:spChg chg="mod">
          <ac:chgData name="Hema Mahadevu" userId="1c176bdd-a50d-403e-9444-f58f413c839b" providerId="ADAL" clId="{BCA18440-EED5-45BB-8E61-422E6C0378B0}" dt="2023-08-15T01:05:00.038" v="181" actId="12"/>
          <ac:spMkLst>
            <pc:docMk/>
            <pc:sldMk cId="979757385" sldId="342"/>
            <ac:spMk id="3" creationId="{00000000-0000-0000-0000-000000000000}"/>
          </ac:spMkLst>
        </pc:spChg>
      </pc:sldChg>
      <pc:sldChg chg="modSp add mod">
        <pc:chgData name="Hema Mahadevu" userId="1c176bdd-a50d-403e-9444-f58f413c839b" providerId="ADAL" clId="{BCA18440-EED5-45BB-8E61-422E6C0378B0}" dt="2023-08-15T01:24:48.638" v="251" actId="12"/>
        <pc:sldMkLst>
          <pc:docMk/>
          <pc:sldMk cId="1600145073" sldId="343"/>
        </pc:sldMkLst>
        <pc:spChg chg="mod">
          <ac:chgData name="Hema Mahadevu" userId="1c176bdd-a50d-403e-9444-f58f413c839b" providerId="ADAL" clId="{BCA18440-EED5-45BB-8E61-422E6C0378B0}" dt="2023-08-15T01:24:48.638" v="251" actId="12"/>
          <ac:spMkLst>
            <pc:docMk/>
            <pc:sldMk cId="1600145073" sldId="343"/>
            <ac:spMk id="3" creationId="{00000000-0000-0000-0000-000000000000}"/>
          </ac:spMkLst>
        </pc:spChg>
      </pc:sldChg>
      <pc:sldChg chg="addSp delSp modSp add mod setBg delDesignElem">
        <pc:chgData name="Hema Mahadevu" userId="1c176bdd-a50d-403e-9444-f58f413c839b" providerId="ADAL" clId="{BCA18440-EED5-45BB-8E61-422E6C0378B0}" dt="2023-08-22T05:02:04.845" v="917" actId="12"/>
        <pc:sldMkLst>
          <pc:docMk/>
          <pc:sldMk cId="1124559136" sldId="344"/>
        </pc:sldMkLst>
        <pc:spChg chg="mod">
          <ac:chgData name="Hema Mahadevu" userId="1c176bdd-a50d-403e-9444-f58f413c839b" providerId="ADAL" clId="{BCA18440-EED5-45BB-8E61-422E6C0378B0}" dt="2023-08-22T05:02:04.845" v="917" actId="12"/>
          <ac:spMkLst>
            <pc:docMk/>
            <pc:sldMk cId="1124559136" sldId="344"/>
            <ac:spMk id="3" creationId="{2D6C140E-6910-3E82-1870-D5B97473B383}"/>
          </ac:spMkLst>
        </pc:spChg>
        <pc:spChg chg="add">
          <ac:chgData name="Hema Mahadevu" userId="1c176bdd-a50d-403e-9444-f58f413c839b" providerId="ADAL" clId="{BCA18440-EED5-45BB-8E61-422E6C0378B0}" dt="2023-08-15T01:36:34.144" v="388" actId="26606"/>
          <ac:spMkLst>
            <pc:docMk/>
            <pc:sldMk cId="1124559136" sldId="344"/>
            <ac:spMk id="5" creationId="{3741B58E-3B65-4A01-A276-975AB2CF8A08}"/>
          </ac:spMkLst>
        </pc:spChg>
        <pc:spChg chg="add">
          <ac:chgData name="Hema Mahadevu" userId="1c176bdd-a50d-403e-9444-f58f413c839b" providerId="ADAL" clId="{BCA18440-EED5-45BB-8E61-422E6C0378B0}" dt="2023-08-15T01:36:34.144" v="388" actId="26606"/>
          <ac:spMkLst>
            <pc:docMk/>
            <pc:sldMk cId="1124559136" sldId="344"/>
            <ac:spMk id="6" creationId="{7AAC67C3-831B-4AB1-A259-DFB839CAFAFC}"/>
          </ac:spMkLst>
        </pc:spChg>
        <pc:spChg chg="add">
          <ac:chgData name="Hema Mahadevu" userId="1c176bdd-a50d-403e-9444-f58f413c839b" providerId="ADAL" clId="{BCA18440-EED5-45BB-8E61-422E6C0378B0}" dt="2023-08-15T01:36:34.144" v="388" actId="26606"/>
          <ac:spMkLst>
            <pc:docMk/>
            <pc:sldMk cId="1124559136" sldId="344"/>
            <ac:spMk id="7" creationId="{054B3F04-9EAC-45C0-B3CE-0387EEA10A0C}"/>
          </ac:spMkLst>
        </pc:spChg>
        <pc:spChg chg="del">
          <ac:chgData name="Hema Mahadevu" userId="1c176bdd-a50d-403e-9444-f58f413c839b" providerId="ADAL" clId="{BCA18440-EED5-45BB-8E61-422E6C0378B0}" dt="2023-08-15T01:36:25.782" v="385"/>
          <ac:spMkLst>
            <pc:docMk/>
            <pc:sldMk cId="1124559136" sldId="344"/>
            <ac:spMk id="8" creationId="{3741B58E-3B65-4A01-A276-975AB2CF8A08}"/>
          </ac:spMkLst>
        </pc:spChg>
        <pc:spChg chg="del">
          <ac:chgData name="Hema Mahadevu" userId="1c176bdd-a50d-403e-9444-f58f413c839b" providerId="ADAL" clId="{BCA18440-EED5-45BB-8E61-422E6C0378B0}" dt="2023-08-15T01:36:25.782" v="385"/>
          <ac:spMkLst>
            <pc:docMk/>
            <pc:sldMk cId="1124559136" sldId="344"/>
            <ac:spMk id="10" creationId="{7AAC67C3-831B-4AB1-A259-DFB839CAFAFC}"/>
          </ac:spMkLst>
        </pc:spChg>
        <pc:spChg chg="del">
          <ac:chgData name="Hema Mahadevu" userId="1c176bdd-a50d-403e-9444-f58f413c839b" providerId="ADAL" clId="{BCA18440-EED5-45BB-8E61-422E6C0378B0}" dt="2023-08-15T01:36:25.782" v="385"/>
          <ac:spMkLst>
            <pc:docMk/>
            <pc:sldMk cId="1124559136" sldId="344"/>
            <ac:spMk id="12" creationId="{054B3F04-9EAC-45C0-B3CE-0387EEA10A0C}"/>
          </ac:spMkLst>
        </pc:spChg>
      </pc:sldChg>
      <pc:sldChg chg="addSp delSp modSp add mod setBg delDesignElem">
        <pc:chgData name="Hema Mahadevu" userId="1c176bdd-a50d-403e-9444-f58f413c839b" providerId="ADAL" clId="{BCA18440-EED5-45BB-8E61-422E6C0378B0}" dt="2023-08-22T05:02:51.324" v="933" actId="255"/>
        <pc:sldMkLst>
          <pc:docMk/>
          <pc:sldMk cId="2746676825" sldId="345"/>
        </pc:sldMkLst>
        <pc:spChg chg="mod">
          <ac:chgData name="Hema Mahadevu" userId="1c176bdd-a50d-403e-9444-f58f413c839b" providerId="ADAL" clId="{BCA18440-EED5-45BB-8E61-422E6C0378B0}" dt="2023-08-22T05:02:51.324" v="933" actId="255"/>
          <ac:spMkLst>
            <pc:docMk/>
            <pc:sldMk cId="2746676825" sldId="345"/>
            <ac:spMk id="3" creationId="{2D6C140E-6910-3E82-1870-D5B97473B383}"/>
          </ac:spMkLst>
        </pc:spChg>
        <pc:spChg chg="add del">
          <ac:chgData name="Hema Mahadevu" userId="1c176bdd-a50d-403e-9444-f58f413c839b" providerId="ADAL" clId="{BCA18440-EED5-45BB-8E61-422E6C0378B0}" dt="2023-08-15T01:54:16.547" v="630"/>
          <ac:spMkLst>
            <pc:docMk/>
            <pc:sldMk cId="2746676825" sldId="345"/>
            <ac:spMk id="4" creationId="{FEB22E02-49F8-BE30-63EF-9F85EE507751}"/>
          </ac:spMkLst>
        </pc:spChg>
        <pc:spChg chg="add">
          <ac:chgData name="Hema Mahadevu" userId="1c176bdd-a50d-403e-9444-f58f413c839b" providerId="ADAL" clId="{BCA18440-EED5-45BB-8E61-422E6C0378B0}" dt="2023-08-15T01:50:13.939" v="548" actId="26606"/>
          <ac:spMkLst>
            <pc:docMk/>
            <pc:sldMk cId="2746676825" sldId="345"/>
            <ac:spMk id="5" creationId="{3741B58E-3B65-4A01-A276-975AB2CF8A08}"/>
          </ac:spMkLst>
        </pc:spChg>
        <pc:spChg chg="add">
          <ac:chgData name="Hema Mahadevu" userId="1c176bdd-a50d-403e-9444-f58f413c839b" providerId="ADAL" clId="{BCA18440-EED5-45BB-8E61-422E6C0378B0}" dt="2023-08-15T01:50:13.939" v="548" actId="26606"/>
          <ac:spMkLst>
            <pc:docMk/>
            <pc:sldMk cId="2746676825" sldId="345"/>
            <ac:spMk id="6" creationId="{7AAC67C3-831B-4AB1-A259-DFB839CAFAFC}"/>
          </ac:spMkLst>
        </pc:spChg>
        <pc:spChg chg="add">
          <ac:chgData name="Hema Mahadevu" userId="1c176bdd-a50d-403e-9444-f58f413c839b" providerId="ADAL" clId="{BCA18440-EED5-45BB-8E61-422E6C0378B0}" dt="2023-08-15T01:50:13.939" v="548" actId="26606"/>
          <ac:spMkLst>
            <pc:docMk/>
            <pc:sldMk cId="2746676825" sldId="345"/>
            <ac:spMk id="7" creationId="{054B3F04-9EAC-45C0-B3CE-0387EEA10A0C}"/>
          </ac:spMkLst>
        </pc:spChg>
        <pc:spChg chg="del">
          <ac:chgData name="Hema Mahadevu" userId="1c176bdd-a50d-403e-9444-f58f413c839b" providerId="ADAL" clId="{BCA18440-EED5-45BB-8E61-422E6C0378B0}" dt="2023-08-15T01:36:26.522" v="387"/>
          <ac:spMkLst>
            <pc:docMk/>
            <pc:sldMk cId="2746676825" sldId="345"/>
            <ac:spMk id="8" creationId="{3741B58E-3B65-4A01-A276-975AB2CF8A08}"/>
          </ac:spMkLst>
        </pc:spChg>
        <pc:spChg chg="del">
          <ac:chgData name="Hema Mahadevu" userId="1c176bdd-a50d-403e-9444-f58f413c839b" providerId="ADAL" clId="{BCA18440-EED5-45BB-8E61-422E6C0378B0}" dt="2023-08-15T01:36:26.522" v="387"/>
          <ac:spMkLst>
            <pc:docMk/>
            <pc:sldMk cId="2746676825" sldId="345"/>
            <ac:spMk id="10" creationId="{7AAC67C3-831B-4AB1-A259-DFB839CAFAFC}"/>
          </ac:spMkLst>
        </pc:spChg>
        <pc:spChg chg="del">
          <ac:chgData name="Hema Mahadevu" userId="1c176bdd-a50d-403e-9444-f58f413c839b" providerId="ADAL" clId="{BCA18440-EED5-45BB-8E61-422E6C0378B0}" dt="2023-08-15T01:36:26.522" v="387"/>
          <ac:spMkLst>
            <pc:docMk/>
            <pc:sldMk cId="2746676825" sldId="345"/>
            <ac:spMk id="12" creationId="{054B3F04-9EAC-45C0-B3CE-0387EEA10A0C}"/>
          </ac:spMkLst>
        </pc:spChg>
      </pc:sldChg>
      <pc:sldChg chg="modSp add mod ord">
        <pc:chgData name="Hema Mahadevu" userId="1c176bdd-a50d-403e-9444-f58f413c839b" providerId="ADAL" clId="{BCA18440-EED5-45BB-8E61-422E6C0378B0}" dt="2023-08-22T04:55:31.077" v="807"/>
        <pc:sldMkLst>
          <pc:docMk/>
          <pc:sldMk cId="3920927041" sldId="346"/>
        </pc:sldMkLst>
        <pc:spChg chg="mod">
          <ac:chgData name="Hema Mahadevu" userId="1c176bdd-a50d-403e-9444-f58f413c839b" providerId="ADAL" clId="{BCA18440-EED5-45BB-8E61-422E6C0378B0}" dt="2023-08-15T02:01:07.021" v="803" actId="20577"/>
          <ac:spMkLst>
            <pc:docMk/>
            <pc:sldMk cId="3920927041" sldId="346"/>
            <ac:spMk id="2" creationId="{00000000-0000-0000-0000-000000000000}"/>
          </ac:spMkLst>
        </pc:spChg>
      </pc:sldChg>
      <pc:sldChg chg="addSp delSp modSp add mod">
        <pc:chgData name="Hema Mahadevu" userId="1c176bdd-a50d-403e-9444-f58f413c839b" providerId="ADAL" clId="{BCA18440-EED5-45BB-8E61-422E6C0378B0}" dt="2023-08-22T04:58:08.533" v="867" actId="27636"/>
        <pc:sldMkLst>
          <pc:docMk/>
          <pc:sldMk cId="3579600852" sldId="347"/>
        </pc:sldMkLst>
        <pc:spChg chg="mod">
          <ac:chgData name="Hema Mahadevu" userId="1c176bdd-a50d-403e-9444-f58f413c839b" providerId="ADAL" clId="{BCA18440-EED5-45BB-8E61-422E6C0378B0}" dt="2023-08-22T04:58:08.533" v="867" actId="27636"/>
          <ac:spMkLst>
            <pc:docMk/>
            <pc:sldMk cId="3579600852" sldId="347"/>
            <ac:spMk id="3" creationId="{A48DD9E9-6C82-F777-7FA5-2C544F772390}"/>
          </ac:spMkLst>
        </pc:spChg>
        <pc:spChg chg="add del">
          <ac:chgData name="Hema Mahadevu" userId="1c176bdd-a50d-403e-9444-f58f413c839b" providerId="ADAL" clId="{BCA18440-EED5-45BB-8E61-422E6C0378B0}" dt="2023-08-22T04:58:06.310" v="864"/>
          <ac:spMkLst>
            <pc:docMk/>
            <pc:sldMk cId="3579600852" sldId="347"/>
            <ac:spMk id="4" creationId="{8D19B819-E2EC-9FD5-6ACE-3879FCD25185}"/>
          </ac:spMkLst>
        </pc:spChg>
      </pc:sldChg>
      <pc:sldChg chg="modSp new mod ord">
        <pc:chgData name="Hema Mahadevu" userId="1c176bdd-a50d-403e-9444-f58f413c839b" providerId="ADAL" clId="{BCA18440-EED5-45BB-8E61-422E6C0378B0}" dt="2023-08-22T05:00:27.702" v="905" actId="12"/>
        <pc:sldMkLst>
          <pc:docMk/>
          <pc:sldMk cId="454287948" sldId="348"/>
        </pc:sldMkLst>
        <pc:spChg chg="mod">
          <ac:chgData name="Hema Mahadevu" userId="1c176bdd-a50d-403e-9444-f58f413c839b" providerId="ADAL" clId="{BCA18440-EED5-45BB-8E61-422E6C0378B0}" dt="2023-08-22T05:00:10.189" v="901" actId="113"/>
          <ac:spMkLst>
            <pc:docMk/>
            <pc:sldMk cId="454287948" sldId="348"/>
            <ac:spMk id="2" creationId="{32D1A972-24D1-E4A5-AB97-C808EEB91A84}"/>
          </ac:spMkLst>
        </pc:spChg>
        <pc:spChg chg="mod">
          <ac:chgData name="Hema Mahadevu" userId="1c176bdd-a50d-403e-9444-f58f413c839b" providerId="ADAL" clId="{BCA18440-EED5-45BB-8E61-422E6C0378B0}" dt="2023-08-22T05:00:27.702" v="905" actId="12"/>
          <ac:spMkLst>
            <pc:docMk/>
            <pc:sldMk cId="454287948" sldId="348"/>
            <ac:spMk id="3" creationId="{85D058E8-5495-DC56-6453-15A08FC561C9}"/>
          </ac:spMkLst>
        </pc:spChg>
      </pc:sldChg>
      <pc:sldChg chg="new del">
        <pc:chgData name="Hema Mahadevu" userId="1c176bdd-a50d-403e-9444-f58f413c839b" providerId="ADAL" clId="{BCA18440-EED5-45BB-8E61-422E6C0378B0}" dt="2023-08-22T04:59:33.933" v="869" actId="680"/>
        <pc:sldMkLst>
          <pc:docMk/>
          <pc:sldMk cId="2639156249" sldId="348"/>
        </pc:sldMkLst>
      </pc:sldChg>
      <pc:sldChg chg="addSp delSp modSp new mod setBg">
        <pc:chgData name="Hema Mahadevu" userId="1c176bdd-a50d-403e-9444-f58f413c839b" providerId="ADAL" clId="{BCA18440-EED5-45BB-8E61-422E6C0378B0}" dt="2023-08-22T06:26:14.533" v="1087" actId="113"/>
        <pc:sldMkLst>
          <pc:docMk/>
          <pc:sldMk cId="3858297064" sldId="349"/>
        </pc:sldMkLst>
        <pc:spChg chg="mod">
          <ac:chgData name="Hema Mahadevu" userId="1c176bdd-a50d-403e-9444-f58f413c839b" providerId="ADAL" clId="{BCA18440-EED5-45BB-8E61-422E6C0378B0}" dt="2023-08-22T06:25:41.653" v="1078" actId="26606"/>
          <ac:spMkLst>
            <pc:docMk/>
            <pc:sldMk cId="3858297064" sldId="349"/>
            <ac:spMk id="2" creationId="{B2B9E75F-2BAD-BCEE-B4A7-96394BBBB71E}"/>
          </ac:spMkLst>
        </pc:spChg>
        <pc:spChg chg="add del mod">
          <ac:chgData name="Hema Mahadevu" userId="1c176bdd-a50d-403e-9444-f58f413c839b" providerId="ADAL" clId="{BCA18440-EED5-45BB-8E61-422E6C0378B0}" dt="2023-08-22T06:26:14.533" v="1087" actId="113"/>
          <ac:spMkLst>
            <pc:docMk/>
            <pc:sldMk cId="3858297064" sldId="349"/>
            <ac:spMk id="3" creationId="{2EE2125F-DD09-4B8B-5A9C-0141A024EEE9}"/>
          </ac:spMkLst>
        </pc:spChg>
        <pc:spChg chg="add del mod">
          <ac:chgData name="Hema Mahadevu" userId="1c176bdd-a50d-403e-9444-f58f413c839b" providerId="ADAL" clId="{BCA18440-EED5-45BB-8E61-422E6C0378B0}" dt="2023-08-22T06:24:44.316" v="1061"/>
          <ac:spMkLst>
            <pc:docMk/>
            <pc:sldMk cId="3858297064" sldId="349"/>
            <ac:spMk id="4" creationId="{AA95501B-D77A-D548-FFC6-D66757C28A69}"/>
          </ac:spMkLst>
        </pc:spChg>
        <pc:spChg chg="add">
          <ac:chgData name="Hema Mahadevu" userId="1c176bdd-a50d-403e-9444-f58f413c839b" providerId="ADAL" clId="{BCA18440-EED5-45BB-8E61-422E6C0378B0}" dt="2023-08-22T06:25:41.653" v="1078" actId="26606"/>
          <ac:spMkLst>
            <pc:docMk/>
            <pc:sldMk cId="3858297064" sldId="349"/>
            <ac:spMk id="8" creationId="{3741B58E-3B65-4A01-A276-975AB2CF8A08}"/>
          </ac:spMkLst>
        </pc:spChg>
        <pc:spChg chg="add">
          <ac:chgData name="Hema Mahadevu" userId="1c176bdd-a50d-403e-9444-f58f413c839b" providerId="ADAL" clId="{BCA18440-EED5-45BB-8E61-422E6C0378B0}" dt="2023-08-22T06:25:41.653" v="1078" actId="26606"/>
          <ac:spMkLst>
            <pc:docMk/>
            <pc:sldMk cId="3858297064" sldId="349"/>
            <ac:spMk id="10" creationId="{7AAC67C3-831B-4AB1-A259-DFB839CAFAFC}"/>
          </ac:spMkLst>
        </pc:spChg>
        <pc:spChg chg="add">
          <ac:chgData name="Hema Mahadevu" userId="1c176bdd-a50d-403e-9444-f58f413c839b" providerId="ADAL" clId="{BCA18440-EED5-45BB-8E61-422E6C0378B0}" dt="2023-08-22T06:25:41.653" v="1078" actId="26606"/>
          <ac:spMkLst>
            <pc:docMk/>
            <pc:sldMk cId="3858297064" sldId="349"/>
            <ac:spMk id="12" creationId="{054B3F04-9EAC-45C0-B3CE-0387EEA10A0C}"/>
          </ac:spMkLst>
        </pc:spChg>
      </pc:sldChg>
      <pc:sldChg chg="addSp modSp new mod setBg">
        <pc:chgData name="Hema Mahadevu" userId="1c176bdd-a50d-403e-9444-f58f413c839b" providerId="ADAL" clId="{BCA18440-EED5-45BB-8E61-422E6C0378B0}" dt="2023-08-22T06:27:50.232" v="1105" actId="255"/>
        <pc:sldMkLst>
          <pc:docMk/>
          <pc:sldMk cId="1328565426" sldId="350"/>
        </pc:sldMkLst>
        <pc:spChg chg="mod">
          <ac:chgData name="Hema Mahadevu" userId="1c176bdd-a50d-403e-9444-f58f413c839b" providerId="ADAL" clId="{BCA18440-EED5-45BB-8E61-422E6C0378B0}" dt="2023-08-22T06:23:15.546" v="1039" actId="26606"/>
          <ac:spMkLst>
            <pc:docMk/>
            <pc:sldMk cId="1328565426" sldId="350"/>
            <ac:spMk id="2" creationId="{5863C3C4-533F-F218-80AD-070E3F84E3AF}"/>
          </ac:spMkLst>
        </pc:spChg>
        <pc:spChg chg="mod">
          <ac:chgData name="Hema Mahadevu" userId="1c176bdd-a50d-403e-9444-f58f413c839b" providerId="ADAL" clId="{BCA18440-EED5-45BB-8E61-422E6C0378B0}" dt="2023-08-22T06:27:50.232" v="1105" actId="255"/>
          <ac:spMkLst>
            <pc:docMk/>
            <pc:sldMk cId="1328565426" sldId="350"/>
            <ac:spMk id="3" creationId="{C03EACF0-3406-9F15-B2B9-17F0528A57FF}"/>
          </ac:spMkLst>
        </pc:spChg>
        <pc:spChg chg="add">
          <ac:chgData name="Hema Mahadevu" userId="1c176bdd-a50d-403e-9444-f58f413c839b" providerId="ADAL" clId="{BCA18440-EED5-45BB-8E61-422E6C0378B0}" dt="2023-08-22T06:23:15.546" v="1039" actId="26606"/>
          <ac:spMkLst>
            <pc:docMk/>
            <pc:sldMk cId="1328565426" sldId="350"/>
            <ac:spMk id="8" creationId="{3741B58E-3B65-4A01-A276-975AB2CF8A08}"/>
          </ac:spMkLst>
        </pc:spChg>
        <pc:spChg chg="add">
          <ac:chgData name="Hema Mahadevu" userId="1c176bdd-a50d-403e-9444-f58f413c839b" providerId="ADAL" clId="{BCA18440-EED5-45BB-8E61-422E6C0378B0}" dt="2023-08-22T06:23:15.546" v="1039" actId="26606"/>
          <ac:spMkLst>
            <pc:docMk/>
            <pc:sldMk cId="1328565426" sldId="350"/>
            <ac:spMk id="10" creationId="{7AAC67C3-831B-4AB1-A259-DFB839CAFAFC}"/>
          </ac:spMkLst>
        </pc:spChg>
        <pc:spChg chg="add">
          <ac:chgData name="Hema Mahadevu" userId="1c176bdd-a50d-403e-9444-f58f413c839b" providerId="ADAL" clId="{BCA18440-EED5-45BB-8E61-422E6C0378B0}" dt="2023-08-22T06:23:15.546" v="1039" actId="26606"/>
          <ac:spMkLst>
            <pc:docMk/>
            <pc:sldMk cId="1328565426" sldId="350"/>
            <ac:spMk id="12" creationId="{054B3F04-9EAC-45C0-B3CE-0387EEA10A0C}"/>
          </ac:spMkLst>
        </pc:spChg>
      </pc:sldChg>
      <pc:sldChg chg="addSp delSp modSp new mod setBg">
        <pc:chgData name="Hema Mahadevu" userId="1c176bdd-a50d-403e-9444-f58f413c839b" providerId="ADAL" clId="{BCA18440-EED5-45BB-8E61-422E6C0378B0}" dt="2023-08-22T06:10:40.176" v="1004" actId="1076"/>
        <pc:sldMkLst>
          <pc:docMk/>
          <pc:sldMk cId="3101994141" sldId="351"/>
        </pc:sldMkLst>
        <pc:spChg chg="mod">
          <ac:chgData name="Hema Mahadevu" userId="1c176bdd-a50d-403e-9444-f58f413c839b" providerId="ADAL" clId="{BCA18440-EED5-45BB-8E61-422E6C0378B0}" dt="2023-08-22T06:10:35.605" v="1003" actId="26606"/>
          <ac:spMkLst>
            <pc:docMk/>
            <pc:sldMk cId="3101994141" sldId="351"/>
            <ac:spMk id="2" creationId="{089C9376-338C-9995-071B-DCCCAF503234}"/>
          </ac:spMkLst>
        </pc:spChg>
        <pc:spChg chg="mod ord">
          <ac:chgData name="Hema Mahadevu" userId="1c176bdd-a50d-403e-9444-f58f413c839b" providerId="ADAL" clId="{BCA18440-EED5-45BB-8E61-422E6C0378B0}" dt="2023-08-22T06:10:35.605" v="1003" actId="26606"/>
          <ac:spMkLst>
            <pc:docMk/>
            <pc:sldMk cId="3101994141" sldId="351"/>
            <ac:spMk id="3" creationId="{D4FE9FE8-362F-6D90-E9E6-DDA48798BD24}"/>
          </ac:spMkLst>
        </pc:spChg>
        <pc:spChg chg="add">
          <ac:chgData name="Hema Mahadevu" userId="1c176bdd-a50d-403e-9444-f58f413c839b" providerId="ADAL" clId="{BCA18440-EED5-45BB-8E61-422E6C0378B0}" dt="2023-08-22T06:10:35.605" v="1003" actId="26606"/>
          <ac:spMkLst>
            <pc:docMk/>
            <pc:sldMk cId="3101994141" sldId="351"/>
            <ac:spMk id="2052" creationId="{3DE3B93A-6105-4E0D-ABE7-1711117A80FC}"/>
          </ac:spMkLst>
        </pc:spChg>
        <pc:spChg chg="add">
          <ac:chgData name="Hema Mahadevu" userId="1c176bdd-a50d-403e-9444-f58f413c839b" providerId="ADAL" clId="{BCA18440-EED5-45BB-8E61-422E6C0378B0}" dt="2023-08-22T06:10:35.605" v="1003" actId="26606"/>
          <ac:spMkLst>
            <pc:docMk/>
            <pc:sldMk cId="3101994141" sldId="351"/>
            <ac:spMk id="2053" creationId="{1924D57B-FEC9-4779-B514-732685B876E8}"/>
          </ac:spMkLst>
        </pc:spChg>
        <pc:spChg chg="add">
          <ac:chgData name="Hema Mahadevu" userId="1c176bdd-a50d-403e-9444-f58f413c839b" providerId="ADAL" clId="{BCA18440-EED5-45BB-8E61-422E6C0378B0}" dt="2023-08-22T06:10:35.605" v="1003" actId="26606"/>
          <ac:spMkLst>
            <pc:docMk/>
            <pc:sldMk cId="3101994141" sldId="351"/>
            <ac:spMk id="2054" creationId="{55EFD2BD-6E0E-4450-A3FF-5D1EA322A38B}"/>
          </ac:spMkLst>
        </pc:spChg>
        <pc:spChg chg="add del">
          <ac:chgData name="Hema Mahadevu" userId="1c176bdd-a50d-403e-9444-f58f413c839b" providerId="ADAL" clId="{BCA18440-EED5-45BB-8E61-422E6C0378B0}" dt="2023-08-22T06:07:00.438" v="981" actId="26606"/>
          <ac:spMkLst>
            <pc:docMk/>
            <pc:sldMk cId="3101994141" sldId="351"/>
            <ac:spMk id="2055" creationId="{3DE3B93A-6105-4E0D-ABE7-1711117A80FC}"/>
          </ac:spMkLst>
        </pc:spChg>
        <pc:spChg chg="add del">
          <ac:chgData name="Hema Mahadevu" userId="1c176bdd-a50d-403e-9444-f58f413c839b" providerId="ADAL" clId="{BCA18440-EED5-45BB-8E61-422E6C0378B0}" dt="2023-08-22T06:07:00.438" v="981" actId="26606"/>
          <ac:spMkLst>
            <pc:docMk/>
            <pc:sldMk cId="3101994141" sldId="351"/>
            <ac:spMk id="2057" creationId="{1924D57B-FEC9-4779-B514-732685B876E8}"/>
          </ac:spMkLst>
        </pc:spChg>
        <pc:spChg chg="add del">
          <ac:chgData name="Hema Mahadevu" userId="1c176bdd-a50d-403e-9444-f58f413c839b" providerId="ADAL" clId="{BCA18440-EED5-45BB-8E61-422E6C0378B0}" dt="2023-08-22T06:07:00.438" v="981" actId="26606"/>
          <ac:spMkLst>
            <pc:docMk/>
            <pc:sldMk cId="3101994141" sldId="351"/>
            <ac:spMk id="2059" creationId="{55EFD2BD-6E0E-4450-A3FF-5D1EA322A38B}"/>
          </ac:spMkLst>
        </pc:spChg>
        <pc:spChg chg="add del">
          <ac:chgData name="Hema Mahadevu" userId="1c176bdd-a50d-403e-9444-f58f413c839b" providerId="ADAL" clId="{BCA18440-EED5-45BB-8E61-422E6C0378B0}" dt="2023-08-22T06:07:02.161" v="983" actId="26606"/>
          <ac:spMkLst>
            <pc:docMk/>
            <pc:sldMk cId="3101994141" sldId="351"/>
            <ac:spMk id="2061" creationId="{82A73093-4B9D-420D-B17E-52293703A1D4}"/>
          </ac:spMkLst>
        </pc:spChg>
        <pc:spChg chg="add del">
          <ac:chgData name="Hema Mahadevu" userId="1c176bdd-a50d-403e-9444-f58f413c839b" providerId="ADAL" clId="{BCA18440-EED5-45BB-8E61-422E6C0378B0}" dt="2023-08-22T06:07:02.161" v="983" actId="26606"/>
          <ac:spMkLst>
            <pc:docMk/>
            <pc:sldMk cId="3101994141" sldId="351"/>
            <ac:spMk id="2062" creationId="{52ABB703-2B0E-4C3B-B4A2-F3973548E561}"/>
          </ac:spMkLst>
        </pc:spChg>
        <pc:spChg chg="add del">
          <ac:chgData name="Hema Mahadevu" userId="1c176bdd-a50d-403e-9444-f58f413c839b" providerId="ADAL" clId="{BCA18440-EED5-45BB-8E61-422E6C0378B0}" dt="2023-08-22T06:07:02.161" v="983" actId="26606"/>
          <ac:spMkLst>
            <pc:docMk/>
            <pc:sldMk cId="3101994141" sldId="351"/>
            <ac:spMk id="2064" creationId="{E95DA498-D9A2-4DA9-B9DA-B3776E08CF7E}"/>
          </ac:spMkLst>
        </pc:spChg>
        <pc:spChg chg="add del">
          <ac:chgData name="Hema Mahadevu" userId="1c176bdd-a50d-403e-9444-f58f413c839b" providerId="ADAL" clId="{BCA18440-EED5-45BB-8E61-422E6C0378B0}" dt="2023-08-22T06:10:13.556" v="997" actId="26606"/>
          <ac:spMkLst>
            <pc:docMk/>
            <pc:sldMk cId="3101994141" sldId="351"/>
            <ac:spMk id="2066" creationId="{3DE3B93A-6105-4E0D-ABE7-1711117A80FC}"/>
          </ac:spMkLst>
        </pc:spChg>
        <pc:spChg chg="add del">
          <ac:chgData name="Hema Mahadevu" userId="1c176bdd-a50d-403e-9444-f58f413c839b" providerId="ADAL" clId="{BCA18440-EED5-45BB-8E61-422E6C0378B0}" dt="2023-08-22T06:10:13.556" v="997" actId="26606"/>
          <ac:spMkLst>
            <pc:docMk/>
            <pc:sldMk cId="3101994141" sldId="351"/>
            <ac:spMk id="2067" creationId="{1924D57B-FEC9-4779-B514-732685B876E8}"/>
          </ac:spMkLst>
        </pc:spChg>
        <pc:spChg chg="add del">
          <ac:chgData name="Hema Mahadevu" userId="1c176bdd-a50d-403e-9444-f58f413c839b" providerId="ADAL" clId="{BCA18440-EED5-45BB-8E61-422E6C0378B0}" dt="2023-08-22T06:10:13.556" v="997" actId="26606"/>
          <ac:spMkLst>
            <pc:docMk/>
            <pc:sldMk cId="3101994141" sldId="351"/>
            <ac:spMk id="2068" creationId="{55EFD2BD-6E0E-4450-A3FF-5D1EA322A38B}"/>
          </ac:spMkLst>
        </pc:spChg>
        <pc:spChg chg="add del">
          <ac:chgData name="Hema Mahadevu" userId="1c176bdd-a50d-403e-9444-f58f413c839b" providerId="ADAL" clId="{BCA18440-EED5-45BB-8E61-422E6C0378B0}" dt="2023-08-22T06:09:57.550" v="987" actId="26606"/>
          <ac:spMkLst>
            <pc:docMk/>
            <pc:sldMk cId="3101994141" sldId="351"/>
            <ac:spMk id="2073" creationId="{3DE3B93A-6105-4E0D-ABE7-1711117A80FC}"/>
          </ac:spMkLst>
        </pc:spChg>
        <pc:spChg chg="add del">
          <ac:chgData name="Hema Mahadevu" userId="1c176bdd-a50d-403e-9444-f58f413c839b" providerId="ADAL" clId="{BCA18440-EED5-45BB-8E61-422E6C0378B0}" dt="2023-08-22T06:09:57.550" v="987" actId="26606"/>
          <ac:spMkLst>
            <pc:docMk/>
            <pc:sldMk cId="3101994141" sldId="351"/>
            <ac:spMk id="2075" creationId="{1924D57B-FEC9-4779-B514-732685B876E8}"/>
          </ac:spMkLst>
        </pc:spChg>
        <pc:spChg chg="add del">
          <ac:chgData name="Hema Mahadevu" userId="1c176bdd-a50d-403e-9444-f58f413c839b" providerId="ADAL" clId="{BCA18440-EED5-45BB-8E61-422E6C0378B0}" dt="2023-08-22T06:09:57.550" v="987" actId="26606"/>
          <ac:spMkLst>
            <pc:docMk/>
            <pc:sldMk cId="3101994141" sldId="351"/>
            <ac:spMk id="2077" creationId="{55EFD2BD-6E0E-4450-A3FF-5D1EA322A38B}"/>
          </ac:spMkLst>
        </pc:spChg>
        <pc:spChg chg="add del">
          <ac:chgData name="Hema Mahadevu" userId="1c176bdd-a50d-403e-9444-f58f413c839b" providerId="ADAL" clId="{BCA18440-EED5-45BB-8E61-422E6C0378B0}" dt="2023-08-22T06:09:59.247" v="989" actId="26606"/>
          <ac:spMkLst>
            <pc:docMk/>
            <pc:sldMk cId="3101994141" sldId="351"/>
            <ac:spMk id="2079" creationId="{44CC594A-A820-450F-B363-C19201FCFEC6}"/>
          </ac:spMkLst>
        </pc:spChg>
        <pc:spChg chg="add del">
          <ac:chgData name="Hema Mahadevu" userId="1c176bdd-a50d-403e-9444-f58f413c839b" providerId="ADAL" clId="{BCA18440-EED5-45BB-8E61-422E6C0378B0}" dt="2023-08-22T06:09:59.247" v="989" actId="26606"/>
          <ac:spMkLst>
            <pc:docMk/>
            <pc:sldMk cId="3101994141" sldId="351"/>
            <ac:spMk id="2080" creationId="{59FAB3DA-E9ED-4574-ABCC-378BC0FF1BBC}"/>
          </ac:spMkLst>
        </pc:spChg>
        <pc:spChg chg="add del">
          <ac:chgData name="Hema Mahadevu" userId="1c176bdd-a50d-403e-9444-f58f413c839b" providerId="ADAL" clId="{BCA18440-EED5-45BB-8E61-422E6C0378B0}" dt="2023-08-22T06:09:59.247" v="989" actId="26606"/>
          <ac:spMkLst>
            <pc:docMk/>
            <pc:sldMk cId="3101994141" sldId="351"/>
            <ac:spMk id="2081" creationId="{53B8D6B0-55D6-48DC-86D8-FD95D5F118AB}"/>
          </ac:spMkLst>
        </pc:spChg>
        <pc:spChg chg="add del">
          <ac:chgData name="Hema Mahadevu" userId="1c176bdd-a50d-403e-9444-f58f413c839b" providerId="ADAL" clId="{BCA18440-EED5-45BB-8E61-422E6C0378B0}" dt="2023-08-22T06:10:01.818" v="991" actId="26606"/>
          <ac:spMkLst>
            <pc:docMk/>
            <pc:sldMk cId="3101994141" sldId="351"/>
            <ac:spMk id="2083" creationId="{C33BF9DD-8A45-4EEE-B231-0A14D322E5F9}"/>
          </ac:spMkLst>
        </pc:spChg>
        <pc:spChg chg="add del">
          <ac:chgData name="Hema Mahadevu" userId="1c176bdd-a50d-403e-9444-f58f413c839b" providerId="ADAL" clId="{BCA18440-EED5-45BB-8E61-422E6C0378B0}" dt="2023-08-22T06:10:01.818" v="991" actId="26606"/>
          <ac:spMkLst>
            <pc:docMk/>
            <pc:sldMk cId="3101994141" sldId="351"/>
            <ac:spMk id="2085" creationId="{D5FBCAC9-BD8B-4F3B-AD74-EF37D4211349}"/>
          </ac:spMkLst>
        </pc:spChg>
        <pc:spChg chg="add del">
          <ac:chgData name="Hema Mahadevu" userId="1c176bdd-a50d-403e-9444-f58f413c839b" providerId="ADAL" clId="{BCA18440-EED5-45BB-8E61-422E6C0378B0}" dt="2023-08-22T06:10:01.818" v="991" actId="26606"/>
          <ac:spMkLst>
            <pc:docMk/>
            <pc:sldMk cId="3101994141" sldId="351"/>
            <ac:spMk id="2086" creationId="{9556C5A8-AD7E-4CE7-87BE-9EA3B5E1786F}"/>
          </ac:spMkLst>
        </pc:spChg>
        <pc:spChg chg="add del">
          <ac:chgData name="Hema Mahadevu" userId="1c176bdd-a50d-403e-9444-f58f413c839b" providerId="ADAL" clId="{BCA18440-EED5-45BB-8E61-422E6C0378B0}" dt="2023-08-22T06:10:05.991" v="993" actId="26606"/>
          <ac:spMkLst>
            <pc:docMk/>
            <pc:sldMk cId="3101994141" sldId="351"/>
            <ac:spMk id="2088" creationId="{52ABB703-2B0E-4C3B-B4A2-F3973548E561}"/>
          </ac:spMkLst>
        </pc:spChg>
        <pc:spChg chg="add del">
          <ac:chgData name="Hema Mahadevu" userId="1c176bdd-a50d-403e-9444-f58f413c839b" providerId="ADAL" clId="{BCA18440-EED5-45BB-8E61-422E6C0378B0}" dt="2023-08-22T06:10:05.991" v="993" actId="26606"/>
          <ac:spMkLst>
            <pc:docMk/>
            <pc:sldMk cId="3101994141" sldId="351"/>
            <ac:spMk id="2090" creationId="{E95DA498-D9A2-4DA9-B9DA-B3776E08CF7E}"/>
          </ac:spMkLst>
        </pc:spChg>
        <pc:spChg chg="add del">
          <ac:chgData name="Hema Mahadevu" userId="1c176bdd-a50d-403e-9444-f58f413c839b" providerId="ADAL" clId="{BCA18440-EED5-45BB-8E61-422E6C0378B0}" dt="2023-08-22T06:10:05.991" v="993" actId="26606"/>
          <ac:spMkLst>
            <pc:docMk/>
            <pc:sldMk cId="3101994141" sldId="351"/>
            <ac:spMk id="2091" creationId="{82A73093-4B9D-420D-B17E-52293703A1D4}"/>
          </ac:spMkLst>
        </pc:spChg>
        <pc:spChg chg="add del">
          <ac:chgData name="Hema Mahadevu" userId="1c176bdd-a50d-403e-9444-f58f413c839b" providerId="ADAL" clId="{BCA18440-EED5-45BB-8E61-422E6C0378B0}" dt="2023-08-22T06:10:12.666" v="995" actId="26606"/>
          <ac:spMkLst>
            <pc:docMk/>
            <pc:sldMk cId="3101994141" sldId="351"/>
            <ac:spMk id="2093" creationId="{3DE3B93A-6105-4E0D-ABE7-1711117A80FC}"/>
          </ac:spMkLst>
        </pc:spChg>
        <pc:spChg chg="add del">
          <ac:chgData name="Hema Mahadevu" userId="1c176bdd-a50d-403e-9444-f58f413c839b" providerId="ADAL" clId="{BCA18440-EED5-45BB-8E61-422E6C0378B0}" dt="2023-08-22T06:10:12.666" v="995" actId="26606"/>
          <ac:spMkLst>
            <pc:docMk/>
            <pc:sldMk cId="3101994141" sldId="351"/>
            <ac:spMk id="2094" creationId="{1924D57B-FEC9-4779-B514-732685B876E8}"/>
          </ac:spMkLst>
        </pc:spChg>
        <pc:spChg chg="add del">
          <ac:chgData name="Hema Mahadevu" userId="1c176bdd-a50d-403e-9444-f58f413c839b" providerId="ADAL" clId="{BCA18440-EED5-45BB-8E61-422E6C0378B0}" dt="2023-08-22T06:10:12.666" v="995" actId="26606"/>
          <ac:spMkLst>
            <pc:docMk/>
            <pc:sldMk cId="3101994141" sldId="351"/>
            <ac:spMk id="2095" creationId="{55EFD2BD-6E0E-4450-A3FF-5D1EA322A38B}"/>
          </ac:spMkLst>
        </pc:spChg>
        <pc:picChg chg="add mod ord">
          <ac:chgData name="Hema Mahadevu" userId="1c176bdd-a50d-403e-9444-f58f413c839b" providerId="ADAL" clId="{BCA18440-EED5-45BB-8E61-422E6C0378B0}" dt="2023-08-22T06:10:40.176" v="1004" actId="1076"/>
          <ac:picMkLst>
            <pc:docMk/>
            <pc:sldMk cId="3101994141" sldId="351"/>
            <ac:picMk id="2050" creationId="{CDBBB84C-9E4B-ECDA-158A-089F23705CCD}"/>
          </ac:picMkLst>
        </pc:picChg>
        <pc:cxnChg chg="add del">
          <ac:chgData name="Hema Mahadevu" userId="1c176bdd-a50d-403e-9444-f58f413c839b" providerId="ADAL" clId="{BCA18440-EED5-45BB-8E61-422E6C0378B0}" dt="2023-08-22T06:07:02.161" v="983" actId="26606"/>
          <ac:cxnSpMkLst>
            <pc:docMk/>
            <pc:sldMk cId="3101994141" sldId="351"/>
            <ac:cxnSpMk id="2063" creationId="{9C21570E-E159-49A6-9891-FA397B7A92D3}"/>
          </ac:cxnSpMkLst>
        </pc:cxnChg>
        <pc:cxnChg chg="add del">
          <ac:chgData name="Hema Mahadevu" userId="1c176bdd-a50d-403e-9444-f58f413c839b" providerId="ADAL" clId="{BCA18440-EED5-45BB-8E61-422E6C0378B0}" dt="2023-08-22T06:10:01.818" v="991" actId="26606"/>
          <ac:cxnSpMkLst>
            <pc:docMk/>
            <pc:sldMk cId="3101994141" sldId="351"/>
            <ac:cxnSpMk id="2084" creationId="{9020DCC9-F851-4562-BB20-1AB3C51BFD08}"/>
          </ac:cxnSpMkLst>
        </pc:cxnChg>
        <pc:cxnChg chg="add del">
          <ac:chgData name="Hema Mahadevu" userId="1c176bdd-a50d-403e-9444-f58f413c839b" providerId="ADAL" clId="{BCA18440-EED5-45BB-8E61-422E6C0378B0}" dt="2023-08-22T06:10:05.991" v="993" actId="26606"/>
          <ac:cxnSpMkLst>
            <pc:docMk/>
            <pc:sldMk cId="3101994141" sldId="351"/>
            <ac:cxnSpMk id="2089" creationId="{9C21570E-E159-49A6-9891-FA397B7A92D3}"/>
          </ac:cxnSpMkLst>
        </pc:cxnChg>
      </pc:sldChg>
      <pc:sldChg chg="addSp delSp add del setBg delDesignElem">
        <pc:chgData name="Hema Mahadevu" userId="1c176bdd-a50d-403e-9444-f58f413c839b" providerId="ADAL" clId="{BCA18440-EED5-45BB-8E61-422E6C0378B0}" dt="2023-08-22T06:28:28.952" v="1108"/>
        <pc:sldMkLst>
          <pc:docMk/>
          <pc:sldMk cId="289174610" sldId="352"/>
        </pc:sldMkLst>
        <pc:spChg chg="add del">
          <ac:chgData name="Hema Mahadevu" userId="1c176bdd-a50d-403e-9444-f58f413c839b" providerId="ADAL" clId="{BCA18440-EED5-45BB-8E61-422E6C0378B0}" dt="2023-08-22T06:28:28.952" v="1108"/>
          <ac:spMkLst>
            <pc:docMk/>
            <pc:sldMk cId="289174610" sldId="352"/>
            <ac:spMk id="8" creationId="{3741B58E-3B65-4A01-A276-975AB2CF8A08}"/>
          </ac:spMkLst>
        </pc:spChg>
        <pc:spChg chg="add del">
          <ac:chgData name="Hema Mahadevu" userId="1c176bdd-a50d-403e-9444-f58f413c839b" providerId="ADAL" clId="{BCA18440-EED5-45BB-8E61-422E6C0378B0}" dt="2023-08-22T06:28:28.952" v="1108"/>
          <ac:spMkLst>
            <pc:docMk/>
            <pc:sldMk cId="289174610" sldId="352"/>
            <ac:spMk id="10" creationId="{7AAC67C3-831B-4AB1-A259-DFB839CAFAFC}"/>
          </ac:spMkLst>
        </pc:spChg>
        <pc:spChg chg="add del">
          <ac:chgData name="Hema Mahadevu" userId="1c176bdd-a50d-403e-9444-f58f413c839b" providerId="ADAL" clId="{BCA18440-EED5-45BB-8E61-422E6C0378B0}" dt="2023-08-22T06:28:28.952" v="1108"/>
          <ac:spMkLst>
            <pc:docMk/>
            <pc:sldMk cId="289174610" sldId="352"/>
            <ac:spMk id="12" creationId="{054B3F04-9EAC-45C0-B3CE-0387EEA10A0C}"/>
          </ac:spMkLst>
        </pc:spChg>
      </pc:sldChg>
      <pc:sldChg chg="del">
        <pc:chgData name="Hema Mahadevu" userId="1c176bdd-a50d-403e-9444-f58f413c839b" providerId="ADAL" clId="{BCA18440-EED5-45BB-8E61-422E6C0378B0}" dt="2023-08-14T14:05:14.772" v="0" actId="47"/>
        <pc:sldMkLst>
          <pc:docMk/>
          <pc:sldMk cId="1325077793" sldId="352"/>
        </pc:sldMkLst>
      </pc:sldChg>
      <pc:sldChg chg="modSp add mod">
        <pc:chgData name="Hema Mahadevu" userId="1c176bdd-a50d-403e-9444-f58f413c839b" providerId="ADAL" clId="{BCA18440-EED5-45BB-8E61-422E6C0378B0}" dt="2023-08-22T07:17:06.473" v="1134" actId="20577"/>
        <pc:sldMkLst>
          <pc:docMk/>
          <pc:sldMk cId="1375287285" sldId="352"/>
        </pc:sldMkLst>
        <pc:spChg chg="mod">
          <ac:chgData name="Hema Mahadevu" userId="1c176bdd-a50d-403e-9444-f58f413c839b" providerId="ADAL" clId="{BCA18440-EED5-45BB-8E61-422E6C0378B0}" dt="2023-08-22T07:17:06.473" v="1134" actId="20577"/>
          <ac:spMkLst>
            <pc:docMk/>
            <pc:sldMk cId="1375287285" sldId="352"/>
            <ac:spMk id="2" creationId="{4157FA6B-F5CA-15A7-4DB9-FB8D30FA294E}"/>
          </ac:spMkLst>
        </pc:spChg>
      </pc:sldChg>
      <pc:sldChg chg="del">
        <pc:chgData name="Hema Mahadevu" userId="1c176bdd-a50d-403e-9444-f58f413c839b" providerId="ADAL" clId="{BCA18440-EED5-45BB-8E61-422E6C0378B0}" dt="2023-08-14T14:05:14.772" v="0" actId="47"/>
        <pc:sldMkLst>
          <pc:docMk/>
          <pc:sldMk cId="2940141598" sldId="353"/>
        </pc:sldMkLst>
      </pc:sldChg>
      <pc:sldChg chg="del">
        <pc:chgData name="Hema Mahadevu" userId="1c176bdd-a50d-403e-9444-f58f413c839b" providerId="ADAL" clId="{BCA18440-EED5-45BB-8E61-422E6C0378B0}" dt="2023-08-14T14:05:14.772" v="0" actId="47"/>
        <pc:sldMkLst>
          <pc:docMk/>
          <pc:sldMk cId="2193436623" sldId="354"/>
        </pc:sldMkLst>
      </pc:sldChg>
      <pc:sldChg chg="del">
        <pc:chgData name="Hema Mahadevu" userId="1c176bdd-a50d-403e-9444-f58f413c839b" providerId="ADAL" clId="{BCA18440-EED5-45BB-8E61-422E6C0378B0}" dt="2023-08-14T14:05:14.772" v="0" actId="47"/>
        <pc:sldMkLst>
          <pc:docMk/>
          <pc:sldMk cId="1335340029" sldId="355"/>
        </pc:sldMkLst>
      </pc:sldChg>
      <pc:sldChg chg="del">
        <pc:chgData name="Hema Mahadevu" userId="1c176bdd-a50d-403e-9444-f58f413c839b" providerId="ADAL" clId="{BCA18440-EED5-45BB-8E61-422E6C0378B0}" dt="2023-08-14T14:05:14.772" v="0" actId="47"/>
        <pc:sldMkLst>
          <pc:docMk/>
          <pc:sldMk cId="4056002946" sldId="356"/>
        </pc:sldMkLst>
      </pc:sldChg>
      <pc:sldChg chg="del">
        <pc:chgData name="Hema Mahadevu" userId="1c176bdd-a50d-403e-9444-f58f413c839b" providerId="ADAL" clId="{BCA18440-EED5-45BB-8E61-422E6C0378B0}" dt="2023-08-14T14:05:14.772" v="0" actId="47"/>
        <pc:sldMkLst>
          <pc:docMk/>
          <pc:sldMk cId="1846188570" sldId="357"/>
        </pc:sldMkLst>
      </pc:sldChg>
      <pc:sldChg chg="del">
        <pc:chgData name="Hema Mahadevu" userId="1c176bdd-a50d-403e-9444-f58f413c839b" providerId="ADAL" clId="{BCA18440-EED5-45BB-8E61-422E6C0378B0}" dt="2023-08-14T14:05:14.772" v="0" actId="47"/>
        <pc:sldMkLst>
          <pc:docMk/>
          <pc:sldMk cId="3359972518" sldId="358"/>
        </pc:sldMkLst>
      </pc:sldChg>
      <pc:sldChg chg="del">
        <pc:chgData name="Hema Mahadevu" userId="1c176bdd-a50d-403e-9444-f58f413c839b" providerId="ADAL" clId="{BCA18440-EED5-45BB-8E61-422E6C0378B0}" dt="2023-08-14T14:05:14.772" v="0" actId="47"/>
        <pc:sldMkLst>
          <pc:docMk/>
          <pc:sldMk cId="3340005501" sldId="359"/>
        </pc:sldMkLst>
      </pc:sldChg>
      <pc:sldChg chg="del">
        <pc:chgData name="Hema Mahadevu" userId="1c176bdd-a50d-403e-9444-f58f413c839b" providerId="ADAL" clId="{BCA18440-EED5-45BB-8E61-422E6C0378B0}" dt="2023-08-14T14:05:14.772" v="0" actId="47"/>
        <pc:sldMkLst>
          <pc:docMk/>
          <pc:sldMk cId="98542574" sldId="360"/>
        </pc:sldMkLst>
      </pc:sldChg>
      <pc:sldChg chg="del">
        <pc:chgData name="Hema Mahadevu" userId="1c176bdd-a50d-403e-9444-f58f413c839b" providerId="ADAL" clId="{BCA18440-EED5-45BB-8E61-422E6C0378B0}" dt="2023-08-14T14:05:14.772" v="0" actId="47"/>
        <pc:sldMkLst>
          <pc:docMk/>
          <pc:sldMk cId="1583181693" sldId="361"/>
        </pc:sldMkLst>
      </pc:sldChg>
      <pc:sldChg chg="del">
        <pc:chgData name="Hema Mahadevu" userId="1c176bdd-a50d-403e-9444-f58f413c839b" providerId="ADAL" clId="{BCA18440-EED5-45BB-8E61-422E6C0378B0}" dt="2023-08-14T14:05:14.772" v="0" actId="47"/>
        <pc:sldMkLst>
          <pc:docMk/>
          <pc:sldMk cId="142128591" sldId="362"/>
        </pc:sldMkLst>
      </pc:sldChg>
      <pc:sldChg chg="del">
        <pc:chgData name="Hema Mahadevu" userId="1c176bdd-a50d-403e-9444-f58f413c839b" providerId="ADAL" clId="{BCA18440-EED5-45BB-8E61-422E6C0378B0}" dt="2023-08-14T14:05:14.772" v="0" actId="47"/>
        <pc:sldMkLst>
          <pc:docMk/>
          <pc:sldMk cId="719236759" sldId="363"/>
        </pc:sldMkLst>
      </pc:sldChg>
      <pc:sldChg chg="del">
        <pc:chgData name="Hema Mahadevu" userId="1c176bdd-a50d-403e-9444-f58f413c839b" providerId="ADAL" clId="{BCA18440-EED5-45BB-8E61-422E6C0378B0}" dt="2023-08-14T14:05:14.772" v="0" actId="47"/>
        <pc:sldMkLst>
          <pc:docMk/>
          <pc:sldMk cId="761148658" sldId="364"/>
        </pc:sldMkLst>
      </pc:sldChg>
      <pc:sldChg chg="del">
        <pc:chgData name="Hema Mahadevu" userId="1c176bdd-a50d-403e-9444-f58f413c839b" providerId="ADAL" clId="{BCA18440-EED5-45BB-8E61-422E6C0378B0}" dt="2023-08-14T14:05:14.772" v="0" actId="47"/>
        <pc:sldMkLst>
          <pc:docMk/>
          <pc:sldMk cId="841382197" sldId="365"/>
        </pc:sldMkLst>
      </pc:sldChg>
      <pc:sldChg chg="del">
        <pc:chgData name="Hema Mahadevu" userId="1c176bdd-a50d-403e-9444-f58f413c839b" providerId="ADAL" clId="{BCA18440-EED5-45BB-8E61-422E6C0378B0}" dt="2023-08-14T14:05:14.772" v="0" actId="47"/>
        <pc:sldMkLst>
          <pc:docMk/>
          <pc:sldMk cId="1448813398" sldId="366"/>
        </pc:sldMkLst>
      </pc:sldChg>
      <pc:sldChg chg="del">
        <pc:chgData name="Hema Mahadevu" userId="1c176bdd-a50d-403e-9444-f58f413c839b" providerId="ADAL" clId="{BCA18440-EED5-45BB-8E61-422E6C0378B0}" dt="2023-08-14T14:05:14.772" v="0" actId="47"/>
        <pc:sldMkLst>
          <pc:docMk/>
          <pc:sldMk cId="2950051171" sldId="367"/>
        </pc:sldMkLst>
      </pc:sldChg>
      <pc:sldChg chg="del">
        <pc:chgData name="Hema Mahadevu" userId="1c176bdd-a50d-403e-9444-f58f413c839b" providerId="ADAL" clId="{BCA18440-EED5-45BB-8E61-422E6C0378B0}" dt="2023-08-14T14:05:14.772" v="0" actId="47"/>
        <pc:sldMkLst>
          <pc:docMk/>
          <pc:sldMk cId="1958626025" sldId="368"/>
        </pc:sldMkLst>
      </pc:sldChg>
      <pc:sldChg chg="del">
        <pc:chgData name="Hema Mahadevu" userId="1c176bdd-a50d-403e-9444-f58f413c839b" providerId="ADAL" clId="{BCA18440-EED5-45BB-8E61-422E6C0378B0}" dt="2023-08-14T14:05:14.772" v="0" actId="47"/>
        <pc:sldMkLst>
          <pc:docMk/>
          <pc:sldMk cId="788847361" sldId="369"/>
        </pc:sldMkLst>
      </pc:sldChg>
      <pc:sldChg chg="del">
        <pc:chgData name="Hema Mahadevu" userId="1c176bdd-a50d-403e-9444-f58f413c839b" providerId="ADAL" clId="{BCA18440-EED5-45BB-8E61-422E6C0378B0}" dt="2023-08-14T14:05:14.772" v="0" actId="47"/>
        <pc:sldMkLst>
          <pc:docMk/>
          <pc:sldMk cId="3044633715" sldId="370"/>
        </pc:sldMkLst>
      </pc:sldChg>
      <pc:sldChg chg="del">
        <pc:chgData name="Hema Mahadevu" userId="1c176bdd-a50d-403e-9444-f58f413c839b" providerId="ADAL" clId="{BCA18440-EED5-45BB-8E61-422E6C0378B0}" dt="2023-08-14T14:05:14.772" v="0" actId="47"/>
        <pc:sldMkLst>
          <pc:docMk/>
          <pc:sldMk cId="1984305021" sldId="371"/>
        </pc:sldMkLst>
      </pc:sldChg>
      <pc:sldChg chg="del">
        <pc:chgData name="Hema Mahadevu" userId="1c176bdd-a50d-403e-9444-f58f413c839b" providerId="ADAL" clId="{BCA18440-EED5-45BB-8E61-422E6C0378B0}" dt="2023-08-14T14:05:14.772" v="0" actId="47"/>
        <pc:sldMkLst>
          <pc:docMk/>
          <pc:sldMk cId="3135045634" sldId="372"/>
        </pc:sldMkLst>
      </pc:sldChg>
      <pc:sldChg chg="del">
        <pc:chgData name="Hema Mahadevu" userId="1c176bdd-a50d-403e-9444-f58f413c839b" providerId="ADAL" clId="{BCA18440-EED5-45BB-8E61-422E6C0378B0}" dt="2023-08-14T14:05:14.772" v="0" actId="47"/>
        <pc:sldMkLst>
          <pc:docMk/>
          <pc:sldMk cId="3116934935" sldId="373"/>
        </pc:sldMkLst>
      </pc:sldChg>
      <pc:sldChg chg="del">
        <pc:chgData name="Hema Mahadevu" userId="1c176bdd-a50d-403e-9444-f58f413c839b" providerId="ADAL" clId="{BCA18440-EED5-45BB-8E61-422E6C0378B0}" dt="2023-08-14T14:05:14.772" v="0" actId="47"/>
        <pc:sldMkLst>
          <pc:docMk/>
          <pc:sldMk cId="3595270370" sldId="374"/>
        </pc:sldMkLst>
      </pc:sldChg>
      <pc:sldChg chg="del">
        <pc:chgData name="Hema Mahadevu" userId="1c176bdd-a50d-403e-9444-f58f413c839b" providerId="ADAL" clId="{BCA18440-EED5-45BB-8E61-422E6C0378B0}" dt="2023-08-14T14:05:14.772" v="0" actId="47"/>
        <pc:sldMkLst>
          <pc:docMk/>
          <pc:sldMk cId="3577076748" sldId="375"/>
        </pc:sldMkLst>
      </pc:sldChg>
      <pc:sldChg chg="del">
        <pc:chgData name="Hema Mahadevu" userId="1c176bdd-a50d-403e-9444-f58f413c839b" providerId="ADAL" clId="{BCA18440-EED5-45BB-8E61-422E6C0378B0}" dt="2023-08-14T14:05:14.772" v="0" actId="47"/>
        <pc:sldMkLst>
          <pc:docMk/>
          <pc:sldMk cId="3767825860" sldId="376"/>
        </pc:sldMkLst>
      </pc:sldChg>
      <pc:sldChg chg="del">
        <pc:chgData name="Hema Mahadevu" userId="1c176bdd-a50d-403e-9444-f58f413c839b" providerId="ADAL" clId="{BCA18440-EED5-45BB-8E61-422E6C0378B0}" dt="2023-08-14T14:05:14.772" v="0" actId="47"/>
        <pc:sldMkLst>
          <pc:docMk/>
          <pc:sldMk cId="810412083" sldId="377"/>
        </pc:sldMkLst>
      </pc:sldChg>
      <pc:sldChg chg="del">
        <pc:chgData name="Hema Mahadevu" userId="1c176bdd-a50d-403e-9444-f58f413c839b" providerId="ADAL" clId="{BCA18440-EED5-45BB-8E61-422E6C0378B0}" dt="2023-08-14T14:05:14.772" v="0" actId="47"/>
        <pc:sldMkLst>
          <pc:docMk/>
          <pc:sldMk cId="915625288" sldId="378"/>
        </pc:sldMkLst>
      </pc:sldChg>
      <pc:sldChg chg="del">
        <pc:chgData name="Hema Mahadevu" userId="1c176bdd-a50d-403e-9444-f58f413c839b" providerId="ADAL" clId="{BCA18440-EED5-45BB-8E61-422E6C0378B0}" dt="2023-08-14T14:05:14.772" v="0" actId="47"/>
        <pc:sldMkLst>
          <pc:docMk/>
          <pc:sldMk cId="313823857" sldId="380"/>
        </pc:sldMkLst>
      </pc:sldChg>
      <pc:sldChg chg="del">
        <pc:chgData name="Hema Mahadevu" userId="1c176bdd-a50d-403e-9444-f58f413c839b" providerId="ADAL" clId="{BCA18440-EED5-45BB-8E61-422E6C0378B0}" dt="2023-08-14T14:05:21.315" v="1" actId="47"/>
        <pc:sldMkLst>
          <pc:docMk/>
          <pc:sldMk cId="323950668" sldId="381"/>
        </pc:sldMkLst>
      </pc:sldChg>
      <pc:sldChg chg="del">
        <pc:chgData name="Hema Mahadevu" userId="1c176bdd-a50d-403e-9444-f58f413c839b" providerId="ADAL" clId="{BCA18440-EED5-45BB-8E61-422E6C0378B0}" dt="2023-08-14T14:05:21.315" v="1" actId="47"/>
        <pc:sldMkLst>
          <pc:docMk/>
          <pc:sldMk cId="2054601975" sldId="382"/>
        </pc:sldMkLst>
      </pc:sldChg>
      <pc:sldChg chg="del">
        <pc:chgData name="Hema Mahadevu" userId="1c176bdd-a50d-403e-9444-f58f413c839b" providerId="ADAL" clId="{BCA18440-EED5-45BB-8E61-422E6C0378B0}" dt="2023-08-14T14:05:21.315" v="1" actId="47"/>
        <pc:sldMkLst>
          <pc:docMk/>
          <pc:sldMk cId="92692238" sldId="383"/>
        </pc:sldMkLst>
      </pc:sldChg>
      <pc:sldChg chg="del">
        <pc:chgData name="Hema Mahadevu" userId="1c176bdd-a50d-403e-9444-f58f413c839b" providerId="ADAL" clId="{BCA18440-EED5-45BB-8E61-422E6C0378B0}" dt="2023-08-14T14:05:21.315" v="1" actId="47"/>
        <pc:sldMkLst>
          <pc:docMk/>
          <pc:sldMk cId="4264764802" sldId="384"/>
        </pc:sldMkLst>
      </pc:sldChg>
      <pc:sldChg chg="del">
        <pc:chgData name="Hema Mahadevu" userId="1c176bdd-a50d-403e-9444-f58f413c839b" providerId="ADAL" clId="{BCA18440-EED5-45BB-8E61-422E6C0378B0}" dt="2023-08-14T14:05:21.315" v="1" actId="47"/>
        <pc:sldMkLst>
          <pc:docMk/>
          <pc:sldMk cId="2837158084" sldId="385"/>
        </pc:sldMkLst>
      </pc:sldChg>
      <pc:sldChg chg="del">
        <pc:chgData name="Hema Mahadevu" userId="1c176bdd-a50d-403e-9444-f58f413c839b" providerId="ADAL" clId="{BCA18440-EED5-45BB-8E61-422E6C0378B0}" dt="2023-08-14T14:05:21.315" v="1" actId="47"/>
        <pc:sldMkLst>
          <pc:docMk/>
          <pc:sldMk cId="3585123143" sldId="386"/>
        </pc:sldMkLst>
      </pc:sldChg>
      <pc:sldChg chg="del">
        <pc:chgData name="Hema Mahadevu" userId="1c176bdd-a50d-403e-9444-f58f413c839b" providerId="ADAL" clId="{BCA18440-EED5-45BB-8E61-422E6C0378B0}" dt="2023-08-14T14:05:23.282" v="2" actId="47"/>
        <pc:sldMkLst>
          <pc:docMk/>
          <pc:sldMk cId="4059475477" sldId="387"/>
        </pc:sldMkLst>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916A9B57-7489-44B9-8A69-440359C89639}"/>
    <pc:docChg chg="undo redo custSel addSld delSld modSld sldOrd">
      <pc:chgData name="Hema Mahadevu" userId="1c176bdd-a50d-403e-9444-f58f413c839b" providerId="ADAL" clId="{916A9B57-7489-44B9-8A69-440359C89639}" dt="2023-08-14T14:02:32.032" v="1608" actId="113"/>
      <pc:docMkLst>
        <pc:docMk/>
      </pc:docMkLst>
      <pc:sldChg chg="ord">
        <pc:chgData name="Hema Mahadevu" userId="1c176bdd-a50d-403e-9444-f58f413c839b" providerId="ADAL" clId="{916A9B57-7489-44B9-8A69-440359C89639}" dt="2023-08-13T14:40:04.843" v="280"/>
        <pc:sldMkLst>
          <pc:docMk/>
          <pc:sldMk cId="4110745402" sldId="285"/>
        </pc:sldMkLst>
      </pc:sldChg>
      <pc:sldChg chg="del">
        <pc:chgData name="Hema Mahadevu" userId="1c176bdd-a50d-403e-9444-f58f413c839b" providerId="ADAL" clId="{916A9B57-7489-44B9-8A69-440359C89639}" dt="2023-08-13T14:17:37.059" v="1" actId="47"/>
        <pc:sldMkLst>
          <pc:docMk/>
          <pc:sldMk cId="1362682101" sldId="318"/>
        </pc:sldMkLst>
      </pc:sldChg>
      <pc:sldChg chg="del">
        <pc:chgData name="Hema Mahadevu" userId="1c176bdd-a50d-403e-9444-f58f413c839b" providerId="ADAL" clId="{916A9B57-7489-44B9-8A69-440359C89639}" dt="2023-08-13T14:17:32.541" v="0" actId="47"/>
        <pc:sldMkLst>
          <pc:docMk/>
          <pc:sldMk cId="2113735644" sldId="327"/>
        </pc:sldMkLst>
      </pc:sldChg>
      <pc:sldChg chg="del">
        <pc:chgData name="Hema Mahadevu" userId="1c176bdd-a50d-403e-9444-f58f413c839b" providerId="ADAL" clId="{916A9B57-7489-44B9-8A69-440359C89639}" dt="2023-08-13T14:17:32.541" v="0" actId="47"/>
        <pc:sldMkLst>
          <pc:docMk/>
          <pc:sldMk cId="144935379" sldId="328"/>
        </pc:sldMkLst>
      </pc:sldChg>
      <pc:sldChg chg="del">
        <pc:chgData name="Hema Mahadevu" userId="1c176bdd-a50d-403e-9444-f58f413c839b" providerId="ADAL" clId="{916A9B57-7489-44B9-8A69-440359C89639}" dt="2023-08-13T14:17:32.541" v="0" actId="47"/>
        <pc:sldMkLst>
          <pc:docMk/>
          <pc:sldMk cId="3428040497" sldId="329"/>
        </pc:sldMkLst>
      </pc:sldChg>
      <pc:sldChg chg="del">
        <pc:chgData name="Hema Mahadevu" userId="1c176bdd-a50d-403e-9444-f58f413c839b" providerId="ADAL" clId="{916A9B57-7489-44B9-8A69-440359C89639}" dt="2023-08-13T14:17:32.541" v="0" actId="47"/>
        <pc:sldMkLst>
          <pc:docMk/>
          <pc:sldMk cId="469997002" sldId="330"/>
        </pc:sldMkLst>
      </pc:sldChg>
      <pc:sldChg chg="del">
        <pc:chgData name="Hema Mahadevu" userId="1c176bdd-a50d-403e-9444-f58f413c839b" providerId="ADAL" clId="{916A9B57-7489-44B9-8A69-440359C89639}" dt="2023-08-13T14:17:32.541" v="0" actId="47"/>
        <pc:sldMkLst>
          <pc:docMk/>
          <pc:sldMk cId="3936365337" sldId="332"/>
        </pc:sldMkLst>
      </pc:sldChg>
      <pc:sldChg chg="del">
        <pc:chgData name="Hema Mahadevu" userId="1c176bdd-a50d-403e-9444-f58f413c839b" providerId="ADAL" clId="{916A9B57-7489-44B9-8A69-440359C89639}" dt="2023-08-13T14:17:32.541" v="0" actId="47"/>
        <pc:sldMkLst>
          <pc:docMk/>
          <pc:sldMk cId="3920782568" sldId="333"/>
        </pc:sldMkLst>
      </pc:sldChg>
      <pc:sldChg chg="modSp add mod">
        <pc:chgData name="Hema Mahadevu" userId="1c176bdd-a50d-403e-9444-f58f413c839b" providerId="ADAL" clId="{916A9B57-7489-44B9-8A69-440359C89639}" dt="2023-08-13T14:20:06.192" v="37" actId="20577"/>
        <pc:sldMkLst>
          <pc:docMk/>
          <pc:sldMk cId="1325077793" sldId="352"/>
        </pc:sldMkLst>
        <pc:spChg chg="mod">
          <ac:chgData name="Hema Mahadevu" userId="1c176bdd-a50d-403e-9444-f58f413c839b" providerId="ADAL" clId="{916A9B57-7489-44B9-8A69-440359C89639}" dt="2023-08-13T14:20:06.192" v="37" actId="20577"/>
          <ac:spMkLst>
            <pc:docMk/>
            <pc:sldMk cId="1325077793" sldId="352"/>
            <ac:spMk id="3" creationId="{00000000-0000-0000-0000-000000000000}"/>
          </ac:spMkLst>
        </pc:spChg>
      </pc:sldChg>
      <pc:sldChg chg="addSp modSp new mod setBg">
        <pc:chgData name="Hema Mahadevu" userId="1c176bdd-a50d-403e-9444-f58f413c839b" providerId="ADAL" clId="{916A9B57-7489-44B9-8A69-440359C89639}" dt="2023-08-13T19:36:43.776" v="687" actId="2710"/>
        <pc:sldMkLst>
          <pc:docMk/>
          <pc:sldMk cId="2940141598" sldId="353"/>
        </pc:sldMkLst>
        <pc:spChg chg="mod">
          <ac:chgData name="Hema Mahadevu" userId="1c176bdd-a50d-403e-9444-f58f413c839b" providerId="ADAL" clId="{916A9B57-7489-44B9-8A69-440359C89639}" dt="2023-08-13T18:36:32.236" v="424" actId="2711"/>
          <ac:spMkLst>
            <pc:docMk/>
            <pc:sldMk cId="2940141598" sldId="353"/>
            <ac:spMk id="2" creationId="{BD30E5C7-2B57-1D68-3E8F-7C6CA7D9C687}"/>
          </ac:spMkLst>
        </pc:spChg>
        <pc:spChg chg="mod">
          <ac:chgData name="Hema Mahadevu" userId="1c176bdd-a50d-403e-9444-f58f413c839b" providerId="ADAL" clId="{916A9B57-7489-44B9-8A69-440359C89639}" dt="2023-08-13T19:36:43.776" v="687" actId="2710"/>
          <ac:spMkLst>
            <pc:docMk/>
            <pc:sldMk cId="2940141598" sldId="353"/>
            <ac:spMk id="3" creationId="{8C40C7A9-62C4-EF41-728F-6592EBCC9D77}"/>
          </ac:spMkLst>
        </pc:spChg>
        <pc:spChg chg="add">
          <ac:chgData name="Hema Mahadevu" userId="1c176bdd-a50d-403e-9444-f58f413c839b" providerId="ADAL" clId="{916A9B57-7489-44B9-8A69-440359C89639}" dt="2023-08-13T14:21:01.458" v="60" actId="26606"/>
          <ac:spMkLst>
            <pc:docMk/>
            <pc:sldMk cId="2940141598" sldId="353"/>
            <ac:spMk id="8" creationId="{3741B58E-3B65-4A01-A276-975AB2CF8A08}"/>
          </ac:spMkLst>
        </pc:spChg>
        <pc:spChg chg="add">
          <ac:chgData name="Hema Mahadevu" userId="1c176bdd-a50d-403e-9444-f58f413c839b" providerId="ADAL" clId="{916A9B57-7489-44B9-8A69-440359C89639}" dt="2023-08-13T14:21:01.458" v="60" actId="26606"/>
          <ac:spMkLst>
            <pc:docMk/>
            <pc:sldMk cId="2940141598" sldId="353"/>
            <ac:spMk id="10" creationId="{7AAC67C3-831B-4AB1-A259-DFB839CAFAFC}"/>
          </ac:spMkLst>
        </pc:spChg>
        <pc:spChg chg="add">
          <ac:chgData name="Hema Mahadevu" userId="1c176bdd-a50d-403e-9444-f58f413c839b" providerId="ADAL" clId="{916A9B57-7489-44B9-8A69-440359C89639}" dt="2023-08-13T14:21:01.458" v="60" actId="26606"/>
          <ac:spMkLst>
            <pc:docMk/>
            <pc:sldMk cId="2940141598" sldId="353"/>
            <ac:spMk id="12" creationId="{054B3F04-9EAC-45C0-B3CE-0387EEA10A0C}"/>
          </ac:spMkLst>
        </pc:spChg>
      </pc:sldChg>
      <pc:sldChg chg="addSp delSp modSp new mod setBg">
        <pc:chgData name="Hema Mahadevu" userId="1c176bdd-a50d-403e-9444-f58f413c839b" providerId="ADAL" clId="{916A9B57-7489-44B9-8A69-440359C89639}" dt="2023-08-13T18:26:03.952" v="337" actId="14100"/>
        <pc:sldMkLst>
          <pc:docMk/>
          <pc:sldMk cId="2193436623" sldId="354"/>
        </pc:sldMkLst>
        <pc:spChg chg="mod">
          <ac:chgData name="Hema Mahadevu" userId="1c176bdd-a50d-403e-9444-f58f413c839b" providerId="ADAL" clId="{916A9B57-7489-44B9-8A69-440359C89639}" dt="2023-08-13T18:25:34.316" v="331" actId="26606"/>
          <ac:spMkLst>
            <pc:docMk/>
            <pc:sldMk cId="2193436623" sldId="354"/>
            <ac:spMk id="2" creationId="{D8915AFC-58E0-17F9-046F-E0070643CD3B}"/>
          </ac:spMkLst>
        </pc:spChg>
        <pc:spChg chg="mod ord">
          <ac:chgData name="Hema Mahadevu" userId="1c176bdd-a50d-403e-9444-f58f413c839b" providerId="ADAL" clId="{916A9B57-7489-44B9-8A69-440359C89639}" dt="2023-08-13T18:25:55.005" v="334" actId="2710"/>
          <ac:spMkLst>
            <pc:docMk/>
            <pc:sldMk cId="2193436623" sldId="354"/>
            <ac:spMk id="3" creationId="{ABC03384-3742-70EF-9BB5-84A8C7EABAA4}"/>
          </ac:spMkLst>
        </pc:spChg>
        <pc:spChg chg="add del">
          <ac:chgData name="Hema Mahadevu" userId="1c176bdd-a50d-403e-9444-f58f413c839b" providerId="ADAL" clId="{916A9B57-7489-44B9-8A69-440359C89639}" dt="2023-08-13T18:25:34.316" v="331" actId="26606"/>
          <ac:spMkLst>
            <pc:docMk/>
            <pc:sldMk cId="2193436623" sldId="354"/>
            <ac:spMk id="8" creationId="{3741B58E-3B65-4A01-A276-975AB2CF8A08}"/>
          </ac:spMkLst>
        </pc:spChg>
        <pc:spChg chg="add del">
          <ac:chgData name="Hema Mahadevu" userId="1c176bdd-a50d-403e-9444-f58f413c839b" providerId="ADAL" clId="{916A9B57-7489-44B9-8A69-440359C89639}" dt="2023-08-13T18:25:34.316" v="331" actId="26606"/>
          <ac:spMkLst>
            <pc:docMk/>
            <pc:sldMk cId="2193436623" sldId="354"/>
            <ac:spMk id="10" creationId="{7AAC67C3-831B-4AB1-A259-DFB839CAFAFC}"/>
          </ac:spMkLst>
        </pc:spChg>
        <pc:spChg chg="add del">
          <ac:chgData name="Hema Mahadevu" userId="1c176bdd-a50d-403e-9444-f58f413c839b" providerId="ADAL" clId="{916A9B57-7489-44B9-8A69-440359C89639}" dt="2023-08-13T18:25:34.316" v="331" actId="26606"/>
          <ac:spMkLst>
            <pc:docMk/>
            <pc:sldMk cId="2193436623" sldId="354"/>
            <ac:spMk id="12" creationId="{054B3F04-9EAC-45C0-B3CE-0387EEA10A0C}"/>
          </ac:spMkLst>
        </pc:spChg>
        <pc:spChg chg="add del">
          <ac:chgData name="Hema Mahadevu" userId="1c176bdd-a50d-403e-9444-f58f413c839b" providerId="ADAL" clId="{916A9B57-7489-44B9-8A69-440359C89639}" dt="2023-08-13T18:25:28.943" v="326" actId="26606"/>
          <ac:spMkLst>
            <pc:docMk/>
            <pc:sldMk cId="2193436623" sldId="354"/>
            <ac:spMk id="3079" creationId="{52ABB703-2B0E-4C3B-B4A2-F3973548E561}"/>
          </ac:spMkLst>
        </pc:spChg>
        <pc:spChg chg="add del">
          <ac:chgData name="Hema Mahadevu" userId="1c176bdd-a50d-403e-9444-f58f413c839b" providerId="ADAL" clId="{916A9B57-7489-44B9-8A69-440359C89639}" dt="2023-08-13T18:25:28.943" v="326" actId="26606"/>
          <ac:spMkLst>
            <pc:docMk/>
            <pc:sldMk cId="2193436623" sldId="354"/>
            <ac:spMk id="3083" creationId="{E95DA498-D9A2-4DA9-B9DA-B3776E08CF7E}"/>
          </ac:spMkLst>
        </pc:spChg>
        <pc:spChg chg="add del">
          <ac:chgData name="Hema Mahadevu" userId="1c176bdd-a50d-403e-9444-f58f413c839b" providerId="ADAL" clId="{916A9B57-7489-44B9-8A69-440359C89639}" dt="2023-08-13T18:25:28.943" v="326" actId="26606"/>
          <ac:spMkLst>
            <pc:docMk/>
            <pc:sldMk cId="2193436623" sldId="354"/>
            <ac:spMk id="3085" creationId="{82A73093-4B9D-420D-B17E-52293703A1D4}"/>
          </ac:spMkLst>
        </pc:spChg>
        <pc:spChg chg="add del">
          <ac:chgData name="Hema Mahadevu" userId="1c176bdd-a50d-403e-9444-f58f413c839b" providerId="ADAL" clId="{916A9B57-7489-44B9-8A69-440359C89639}" dt="2023-08-13T18:25:32.275" v="328" actId="26606"/>
          <ac:spMkLst>
            <pc:docMk/>
            <pc:sldMk cId="2193436623" sldId="354"/>
            <ac:spMk id="3087" creationId="{284B70D5-875B-433D-BDBD-1522A85D6C1D}"/>
          </ac:spMkLst>
        </pc:spChg>
        <pc:spChg chg="add del">
          <ac:chgData name="Hema Mahadevu" userId="1c176bdd-a50d-403e-9444-f58f413c839b" providerId="ADAL" clId="{916A9B57-7489-44B9-8A69-440359C89639}" dt="2023-08-13T18:25:32.275" v="328" actId="26606"/>
          <ac:spMkLst>
            <pc:docMk/>
            <pc:sldMk cId="2193436623" sldId="354"/>
            <ac:spMk id="3089" creationId="{1E299956-A9E7-4FC1-A0B1-D590CA9730E8}"/>
          </ac:spMkLst>
        </pc:spChg>
        <pc:spChg chg="add del">
          <ac:chgData name="Hema Mahadevu" userId="1c176bdd-a50d-403e-9444-f58f413c839b" providerId="ADAL" clId="{916A9B57-7489-44B9-8A69-440359C89639}" dt="2023-08-13T18:25:32.275" v="328" actId="26606"/>
          <ac:spMkLst>
            <pc:docMk/>
            <pc:sldMk cId="2193436623" sldId="354"/>
            <ac:spMk id="3090" creationId="{17FC539C-B783-4B03-9F9E-D13430F3F64F}"/>
          </ac:spMkLst>
        </pc:spChg>
        <pc:spChg chg="add del">
          <ac:chgData name="Hema Mahadevu" userId="1c176bdd-a50d-403e-9444-f58f413c839b" providerId="ADAL" clId="{916A9B57-7489-44B9-8A69-440359C89639}" dt="2023-08-13T18:25:34.309" v="330" actId="26606"/>
          <ac:spMkLst>
            <pc:docMk/>
            <pc:sldMk cId="2193436623" sldId="354"/>
            <ac:spMk id="3092" creationId="{C33BF9DD-8A45-4EEE-B231-0A14D322E5F9}"/>
          </ac:spMkLst>
        </pc:spChg>
        <pc:spChg chg="add del">
          <ac:chgData name="Hema Mahadevu" userId="1c176bdd-a50d-403e-9444-f58f413c839b" providerId="ADAL" clId="{916A9B57-7489-44B9-8A69-440359C89639}" dt="2023-08-13T18:25:34.309" v="330" actId="26606"/>
          <ac:spMkLst>
            <pc:docMk/>
            <pc:sldMk cId="2193436623" sldId="354"/>
            <ac:spMk id="3094" creationId="{D5FBCAC9-BD8B-4F3B-AD74-EF37D4211349}"/>
          </ac:spMkLst>
        </pc:spChg>
        <pc:spChg chg="add del">
          <ac:chgData name="Hema Mahadevu" userId="1c176bdd-a50d-403e-9444-f58f413c839b" providerId="ADAL" clId="{916A9B57-7489-44B9-8A69-440359C89639}" dt="2023-08-13T18:25:34.309" v="330" actId="26606"/>
          <ac:spMkLst>
            <pc:docMk/>
            <pc:sldMk cId="2193436623" sldId="354"/>
            <ac:spMk id="3095" creationId="{9556C5A8-AD7E-4CE7-87BE-9EA3B5E1786F}"/>
          </ac:spMkLst>
        </pc:spChg>
        <pc:spChg chg="add">
          <ac:chgData name="Hema Mahadevu" userId="1c176bdd-a50d-403e-9444-f58f413c839b" providerId="ADAL" clId="{916A9B57-7489-44B9-8A69-440359C89639}" dt="2023-08-13T18:25:34.316" v="331" actId="26606"/>
          <ac:spMkLst>
            <pc:docMk/>
            <pc:sldMk cId="2193436623" sldId="354"/>
            <ac:spMk id="3097" creationId="{52ABB703-2B0E-4C3B-B4A2-F3973548E561}"/>
          </ac:spMkLst>
        </pc:spChg>
        <pc:spChg chg="add">
          <ac:chgData name="Hema Mahadevu" userId="1c176bdd-a50d-403e-9444-f58f413c839b" providerId="ADAL" clId="{916A9B57-7489-44B9-8A69-440359C89639}" dt="2023-08-13T18:25:34.316" v="331" actId="26606"/>
          <ac:spMkLst>
            <pc:docMk/>
            <pc:sldMk cId="2193436623" sldId="354"/>
            <ac:spMk id="3099" creationId="{E95DA498-D9A2-4DA9-B9DA-B3776E08CF7E}"/>
          </ac:spMkLst>
        </pc:spChg>
        <pc:spChg chg="add">
          <ac:chgData name="Hema Mahadevu" userId="1c176bdd-a50d-403e-9444-f58f413c839b" providerId="ADAL" clId="{916A9B57-7489-44B9-8A69-440359C89639}" dt="2023-08-13T18:25:34.316" v="331" actId="26606"/>
          <ac:spMkLst>
            <pc:docMk/>
            <pc:sldMk cId="2193436623" sldId="354"/>
            <ac:spMk id="3100" creationId="{82A73093-4B9D-420D-B17E-52293703A1D4}"/>
          </ac:spMkLst>
        </pc:spChg>
        <pc:picChg chg="add mod">
          <ac:chgData name="Hema Mahadevu" userId="1c176bdd-a50d-403e-9444-f58f413c839b" providerId="ADAL" clId="{916A9B57-7489-44B9-8A69-440359C89639}" dt="2023-08-13T18:26:03.952" v="337" actId="14100"/>
          <ac:picMkLst>
            <pc:docMk/>
            <pc:sldMk cId="2193436623" sldId="354"/>
            <ac:picMk id="3074" creationId="{375038BF-DC3E-9796-6DE3-E1F389496EE8}"/>
          </ac:picMkLst>
        </pc:picChg>
        <pc:cxnChg chg="add del">
          <ac:chgData name="Hema Mahadevu" userId="1c176bdd-a50d-403e-9444-f58f413c839b" providerId="ADAL" clId="{916A9B57-7489-44B9-8A69-440359C89639}" dt="2023-08-13T18:25:28.943" v="326" actId="26606"/>
          <ac:cxnSpMkLst>
            <pc:docMk/>
            <pc:sldMk cId="2193436623" sldId="354"/>
            <ac:cxnSpMk id="3081" creationId="{9C21570E-E159-49A6-9891-FA397B7A92D3}"/>
          </ac:cxnSpMkLst>
        </pc:cxnChg>
        <pc:cxnChg chg="add del">
          <ac:chgData name="Hema Mahadevu" userId="1c176bdd-a50d-403e-9444-f58f413c839b" providerId="ADAL" clId="{916A9B57-7489-44B9-8A69-440359C89639}" dt="2023-08-13T18:25:32.275" v="328" actId="26606"/>
          <ac:cxnSpMkLst>
            <pc:docMk/>
            <pc:sldMk cId="2193436623" sldId="354"/>
            <ac:cxnSpMk id="3088" creationId="{C947DF4A-614C-4B4C-8B80-E5B9D8E8CFED}"/>
          </ac:cxnSpMkLst>
        </pc:cxnChg>
        <pc:cxnChg chg="add del">
          <ac:chgData name="Hema Mahadevu" userId="1c176bdd-a50d-403e-9444-f58f413c839b" providerId="ADAL" clId="{916A9B57-7489-44B9-8A69-440359C89639}" dt="2023-08-13T18:25:34.309" v="330" actId="26606"/>
          <ac:cxnSpMkLst>
            <pc:docMk/>
            <pc:sldMk cId="2193436623" sldId="354"/>
            <ac:cxnSpMk id="3093" creationId="{9020DCC9-F851-4562-BB20-1AB3C51BFD08}"/>
          </ac:cxnSpMkLst>
        </pc:cxnChg>
        <pc:cxnChg chg="add">
          <ac:chgData name="Hema Mahadevu" userId="1c176bdd-a50d-403e-9444-f58f413c839b" providerId="ADAL" clId="{916A9B57-7489-44B9-8A69-440359C89639}" dt="2023-08-13T18:25:34.316" v="331" actId="26606"/>
          <ac:cxnSpMkLst>
            <pc:docMk/>
            <pc:sldMk cId="2193436623" sldId="354"/>
            <ac:cxnSpMk id="3098" creationId="{9C21570E-E159-49A6-9891-FA397B7A92D3}"/>
          </ac:cxnSpMkLst>
        </pc:cxnChg>
      </pc:sldChg>
      <pc:sldChg chg="addSp delSp modSp new mod setBg">
        <pc:chgData name="Hema Mahadevu" userId="1c176bdd-a50d-403e-9444-f58f413c839b" providerId="ADAL" clId="{916A9B57-7489-44B9-8A69-440359C89639}" dt="2023-08-14T13:27:07.838" v="1235" actId="255"/>
        <pc:sldMkLst>
          <pc:docMk/>
          <pc:sldMk cId="1335340029" sldId="355"/>
        </pc:sldMkLst>
        <pc:spChg chg="mod">
          <ac:chgData name="Hema Mahadevu" userId="1c176bdd-a50d-403e-9444-f58f413c839b" providerId="ADAL" clId="{916A9B57-7489-44B9-8A69-440359C89639}" dt="2023-08-13T18:37:07.077" v="431" actId="2711"/>
          <ac:spMkLst>
            <pc:docMk/>
            <pc:sldMk cId="1335340029" sldId="355"/>
            <ac:spMk id="2" creationId="{F150317C-CC62-3A64-F89B-1C1B1E1FDDD7}"/>
          </ac:spMkLst>
        </pc:spChg>
        <pc:spChg chg="add del mod">
          <ac:chgData name="Hema Mahadevu" userId="1c176bdd-a50d-403e-9444-f58f413c839b" providerId="ADAL" clId="{916A9B57-7489-44B9-8A69-440359C89639}" dt="2023-08-14T13:27:07.838" v="1235" actId="255"/>
          <ac:spMkLst>
            <pc:docMk/>
            <pc:sldMk cId="1335340029" sldId="355"/>
            <ac:spMk id="3" creationId="{2AF6A982-0FB9-445E-B816-DAA115BCFD1A}"/>
          </ac:spMkLst>
        </pc:spChg>
        <pc:spChg chg="add del mod">
          <ac:chgData name="Hema Mahadevu" userId="1c176bdd-a50d-403e-9444-f58f413c839b" providerId="ADAL" clId="{916A9B57-7489-44B9-8A69-440359C89639}" dt="2023-08-13T14:34:05.302" v="161"/>
          <ac:spMkLst>
            <pc:docMk/>
            <pc:sldMk cId="1335340029" sldId="355"/>
            <ac:spMk id="4" creationId="{E5DF5CBE-1430-83BA-850F-D24FA311191C}"/>
          </ac:spMkLst>
        </pc:spChg>
        <pc:spChg chg="add del">
          <ac:chgData name="Hema Mahadevu" userId="1c176bdd-a50d-403e-9444-f58f413c839b" providerId="ADAL" clId="{916A9B57-7489-44B9-8A69-440359C89639}" dt="2023-08-13T14:35:20.268" v="179"/>
          <ac:spMkLst>
            <pc:docMk/>
            <pc:sldMk cId="1335340029" sldId="355"/>
            <ac:spMk id="5" creationId="{44D33055-49D9-02F2-CB29-EE04A68CA10D}"/>
          </ac:spMkLst>
        </pc:spChg>
        <pc:spChg chg="add">
          <ac:chgData name="Hema Mahadevu" userId="1c176bdd-a50d-403e-9444-f58f413c839b" providerId="ADAL" clId="{916A9B57-7489-44B9-8A69-440359C89639}" dt="2023-08-13T14:35:40.373" v="187" actId="26606"/>
          <ac:spMkLst>
            <pc:docMk/>
            <pc:sldMk cId="1335340029" sldId="355"/>
            <ac:spMk id="8" creationId="{3741B58E-3B65-4A01-A276-975AB2CF8A08}"/>
          </ac:spMkLst>
        </pc:spChg>
        <pc:spChg chg="add del">
          <ac:chgData name="Hema Mahadevu" userId="1c176bdd-a50d-403e-9444-f58f413c839b" providerId="ADAL" clId="{916A9B57-7489-44B9-8A69-440359C89639}" dt="2023-08-13T14:35:39.261" v="186" actId="26606"/>
          <ac:spMkLst>
            <pc:docMk/>
            <pc:sldMk cId="1335340029" sldId="355"/>
            <ac:spMk id="9" creationId="{FB5993E2-C02B-4335-ABA5-D8EC465551E3}"/>
          </ac:spMkLst>
        </pc:spChg>
        <pc:spChg chg="add">
          <ac:chgData name="Hema Mahadevu" userId="1c176bdd-a50d-403e-9444-f58f413c839b" providerId="ADAL" clId="{916A9B57-7489-44B9-8A69-440359C89639}" dt="2023-08-13T14:35:40.373" v="187" actId="26606"/>
          <ac:spMkLst>
            <pc:docMk/>
            <pc:sldMk cId="1335340029" sldId="355"/>
            <ac:spMk id="10" creationId="{7AAC67C3-831B-4AB1-A259-DFB839CAFAFC}"/>
          </ac:spMkLst>
        </pc:spChg>
        <pc:spChg chg="add del">
          <ac:chgData name="Hema Mahadevu" userId="1c176bdd-a50d-403e-9444-f58f413c839b" providerId="ADAL" clId="{916A9B57-7489-44B9-8A69-440359C89639}" dt="2023-08-13T14:35:39.261" v="186" actId="26606"/>
          <ac:spMkLst>
            <pc:docMk/>
            <pc:sldMk cId="1335340029" sldId="355"/>
            <ac:spMk id="11" creationId="{C0B801A2-5622-4BE8-9AD2-C337A2CD0022}"/>
          </ac:spMkLst>
        </pc:spChg>
        <pc:spChg chg="add">
          <ac:chgData name="Hema Mahadevu" userId="1c176bdd-a50d-403e-9444-f58f413c839b" providerId="ADAL" clId="{916A9B57-7489-44B9-8A69-440359C89639}" dt="2023-08-13T14:35:40.373" v="187" actId="26606"/>
          <ac:spMkLst>
            <pc:docMk/>
            <pc:sldMk cId="1335340029" sldId="355"/>
            <ac:spMk id="12" creationId="{054B3F04-9EAC-45C0-B3CE-0387EEA10A0C}"/>
          </ac:spMkLst>
        </pc:spChg>
        <pc:spChg chg="add del">
          <ac:chgData name="Hema Mahadevu" userId="1c176bdd-a50d-403e-9444-f58f413c839b" providerId="ADAL" clId="{916A9B57-7489-44B9-8A69-440359C89639}" dt="2023-08-13T14:35:39.261" v="186" actId="26606"/>
          <ac:spMkLst>
            <pc:docMk/>
            <pc:sldMk cId="1335340029" sldId="355"/>
            <ac:spMk id="13" creationId="{B7AF614F-5BC3-4086-99F5-B87C5847A071}"/>
          </ac:spMkLst>
        </pc:spChg>
        <pc:graphicFrameChg chg="add del">
          <ac:chgData name="Hema Mahadevu" userId="1c176bdd-a50d-403e-9444-f58f413c839b" providerId="ADAL" clId="{916A9B57-7489-44B9-8A69-440359C89639}" dt="2023-08-13T14:35:39.261" v="186" actId="26606"/>
          <ac:graphicFrameMkLst>
            <pc:docMk/>
            <pc:sldMk cId="1335340029" sldId="355"/>
            <ac:graphicFrameMk id="6" creationId="{1FC352DF-9832-B89D-4B92-38BC69682B18}"/>
          </ac:graphicFrameMkLst>
        </pc:graphicFrameChg>
      </pc:sldChg>
      <pc:sldChg chg="addSp delSp modSp new mod setBg">
        <pc:chgData name="Hema Mahadevu" userId="1c176bdd-a50d-403e-9444-f58f413c839b" providerId="ADAL" clId="{916A9B57-7489-44B9-8A69-440359C89639}" dt="2023-08-14T13:26:56.327" v="1234" actId="255"/>
        <pc:sldMkLst>
          <pc:docMk/>
          <pc:sldMk cId="4056002946" sldId="356"/>
        </pc:sldMkLst>
        <pc:spChg chg="mod">
          <ac:chgData name="Hema Mahadevu" userId="1c176bdd-a50d-403e-9444-f58f413c839b" providerId="ADAL" clId="{916A9B57-7489-44B9-8A69-440359C89639}" dt="2023-08-13T18:36:57.590" v="429" actId="113"/>
          <ac:spMkLst>
            <pc:docMk/>
            <pc:sldMk cId="4056002946" sldId="356"/>
            <ac:spMk id="2" creationId="{013D8B56-36CF-2B77-1D54-DFB8370C6C42}"/>
          </ac:spMkLst>
        </pc:spChg>
        <pc:spChg chg="mod">
          <ac:chgData name="Hema Mahadevu" userId="1c176bdd-a50d-403e-9444-f58f413c839b" providerId="ADAL" clId="{916A9B57-7489-44B9-8A69-440359C89639}" dt="2023-08-14T13:26:56.327" v="1234" actId="255"/>
          <ac:spMkLst>
            <pc:docMk/>
            <pc:sldMk cId="4056002946" sldId="356"/>
            <ac:spMk id="3" creationId="{618C5D72-5428-73DC-44A9-2C6F636B8F9C}"/>
          </ac:spMkLst>
        </pc:spChg>
        <pc:spChg chg="add del">
          <ac:chgData name="Hema Mahadevu" userId="1c176bdd-a50d-403e-9444-f58f413c839b" providerId="ADAL" clId="{916A9B57-7489-44B9-8A69-440359C89639}" dt="2023-08-13T14:24:37.332" v="120"/>
          <ac:spMkLst>
            <pc:docMk/>
            <pc:sldMk cId="4056002946" sldId="356"/>
            <ac:spMk id="4" creationId="{DB2C8B0E-4A78-F17F-D13C-407F38B1CE0F}"/>
          </ac:spMkLst>
        </pc:spChg>
        <pc:spChg chg="add">
          <ac:chgData name="Hema Mahadevu" userId="1c176bdd-a50d-403e-9444-f58f413c839b" providerId="ADAL" clId="{916A9B57-7489-44B9-8A69-440359C89639}" dt="2023-08-13T14:25:47.130" v="147" actId="26606"/>
          <ac:spMkLst>
            <pc:docMk/>
            <pc:sldMk cId="4056002946" sldId="356"/>
            <ac:spMk id="8" creationId="{3741B58E-3B65-4A01-A276-975AB2CF8A08}"/>
          </ac:spMkLst>
        </pc:spChg>
        <pc:spChg chg="add">
          <ac:chgData name="Hema Mahadevu" userId="1c176bdd-a50d-403e-9444-f58f413c839b" providerId="ADAL" clId="{916A9B57-7489-44B9-8A69-440359C89639}" dt="2023-08-13T14:25:47.130" v="147" actId="26606"/>
          <ac:spMkLst>
            <pc:docMk/>
            <pc:sldMk cId="4056002946" sldId="356"/>
            <ac:spMk id="10" creationId="{7AAC67C3-831B-4AB1-A259-DFB839CAFAFC}"/>
          </ac:spMkLst>
        </pc:spChg>
        <pc:spChg chg="add">
          <ac:chgData name="Hema Mahadevu" userId="1c176bdd-a50d-403e-9444-f58f413c839b" providerId="ADAL" clId="{916A9B57-7489-44B9-8A69-440359C89639}" dt="2023-08-13T14:25:47.130" v="147" actId="26606"/>
          <ac:spMkLst>
            <pc:docMk/>
            <pc:sldMk cId="4056002946" sldId="356"/>
            <ac:spMk id="12" creationId="{054B3F04-9EAC-45C0-B3CE-0387EEA10A0C}"/>
          </ac:spMkLst>
        </pc:spChg>
      </pc:sldChg>
      <pc:sldChg chg="addSp modSp new mod setBg">
        <pc:chgData name="Hema Mahadevu" userId="1c176bdd-a50d-403e-9444-f58f413c839b" providerId="ADAL" clId="{916A9B57-7489-44B9-8A69-440359C89639}" dt="2023-08-14T13:26:41.167" v="1233" actId="255"/>
        <pc:sldMkLst>
          <pc:docMk/>
          <pc:sldMk cId="1846188570" sldId="357"/>
        </pc:sldMkLst>
        <pc:spChg chg="mod">
          <ac:chgData name="Hema Mahadevu" userId="1c176bdd-a50d-403e-9444-f58f413c839b" providerId="ADAL" clId="{916A9B57-7489-44B9-8A69-440359C89639}" dt="2023-08-13T18:36:49.022" v="427" actId="2711"/>
          <ac:spMkLst>
            <pc:docMk/>
            <pc:sldMk cId="1846188570" sldId="357"/>
            <ac:spMk id="2" creationId="{D193E128-6DAD-EC10-D9DF-43EE014EEF91}"/>
          </ac:spMkLst>
        </pc:spChg>
        <pc:spChg chg="mod">
          <ac:chgData name="Hema Mahadevu" userId="1c176bdd-a50d-403e-9444-f58f413c839b" providerId="ADAL" clId="{916A9B57-7489-44B9-8A69-440359C89639}" dt="2023-08-14T13:26:41.167" v="1233" actId="255"/>
          <ac:spMkLst>
            <pc:docMk/>
            <pc:sldMk cId="1846188570" sldId="357"/>
            <ac:spMk id="3" creationId="{99C955A3-F6E4-64DB-83B7-B5EA49DB30DC}"/>
          </ac:spMkLst>
        </pc:spChg>
        <pc:spChg chg="add">
          <ac:chgData name="Hema Mahadevu" userId="1c176bdd-a50d-403e-9444-f58f413c839b" providerId="ADAL" clId="{916A9B57-7489-44B9-8A69-440359C89639}" dt="2023-08-13T14:21:57.851" v="91" actId="26606"/>
          <ac:spMkLst>
            <pc:docMk/>
            <pc:sldMk cId="1846188570" sldId="357"/>
            <ac:spMk id="8" creationId="{3741B58E-3B65-4A01-A276-975AB2CF8A08}"/>
          </ac:spMkLst>
        </pc:spChg>
        <pc:spChg chg="add">
          <ac:chgData name="Hema Mahadevu" userId="1c176bdd-a50d-403e-9444-f58f413c839b" providerId="ADAL" clId="{916A9B57-7489-44B9-8A69-440359C89639}" dt="2023-08-13T14:21:57.851" v="91" actId="26606"/>
          <ac:spMkLst>
            <pc:docMk/>
            <pc:sldMk cId="1846188570" sldId="357"/>
            <ac:spMk id="10" creationId="{7AAC67C3-831B-4AB1-A259-DFB839CAFAFC}"/>
          </ac:spMkLst>
        </pc:spChg>
        <pc:spChg chg="add">
          <ac:chgData name="Hema Mahadevu" userId="1c176bdd-a50d-403e-9444-f58f413c839b" providerId="ADAL" clId="{916A9B57-7489-44B9-8A69-440359C89639}" dt="2023-08-13T14:21:57.851" v="91" actId="26606"/>
          <ac:spMkLst>
            <pc:docMk/>
            <pc:sldMk cId="1846188570" sldId="357"/>
            <ac:spMk id="12" creationId="{054B3F04-9EAC-45C0-B3CE-0387EEA10A0C}"/>
          </ac:spMkLst>
        </pc:spChg>
      </pc:sldChg>
      <pc:sldChg chg="delSp add mod ord">
        <pc:chgData name="Hema Mahadevu" userId="1c176bdd-a50d-403e-9444-f58f413c839b" providerId="ADAL" clId="{916A9B57-7489-44B9-8A69-440359C89639}" dt="2023-08-13T18:26:14.035" v="341"/>
        <pc:sldMkLst>
          <pc:docMk/>
          <pc:sldMk cId="3359972518" sldId="358"/>
        </pc:sldMkLst>
        <pc:spChg chg="del">
          <ac:chgData name="Hema Mahadevu" userId="1c176bdd-a50d-403e-9444-f58f413c839b" providerId="ADAL" clId="{916A9B57-7489-44B9-8A69-440359C89639}" dt="2023-08-13T14:40:10.053" v="282" actId="478"/>
          <ac:spMkLst>
            <pc:docMk/>
            <pc:sldMk cId="3359972518" sldId="358"/>
            <ac:spMk id="3" creationId="{00000000-0000-0000-0000-000000000000}"/>
          </ac:spMkLst>
        </pc:spChg>
      </pc:sldChg>
      <pc:sldChg chg="modSp add mod">
        <pc:chgData name="Hema Mahadevu" userId="1c176bdd-a50d-403e-9444-f58f413c839b" providerId="ADAL" clId="{916A9B57-7489-44B9-8A69-440359C89639}" dt="2023-08-13T14:41:00.735" v="284" actId="12"/>
        <pc:sldMkLst>
          <pc:docMk/>
          <pc:sldMk cId="3340005501" sldId="359"/>
        </pc:sldMkLst>
        <pc:spChg chg="mod">
          <ac:chgData name="Hema Mahadevu" userId="1c176bdd-a50d-403e-9444-f58f413c839b" providerId="ADAL" clId="{916A9B57-7489-44B9-8A69-440359C89639}" dt="2023-08-13T14:41:00.735" v="284" actId="12"/>
          <ac:spMkLst>
            <pc:docMk/>
            <pc:sldMk cId="3340005501" sldId="359"/>
            <ac:spMk id="3" creationId="{00000000-0000-0000-0000-000000000000}"/>
          </ac:spMkLst>
        </pc:spChg>
      </pc:sldChg>
      <pc:sldChg chg="addSp delSp modSp new mod ord setBg">
        <pc:chgData name="Hema Mahadevu" userId="1c176bdd-a50d-403e-9444-f58f413c839b" providerId="ADAL" clId="{916A9B57-7489-44B9-8A69-440359C89639}" dt="2023-08-14T13:27:45.911" v="1239" actId="12"/>
        <pc:sldMkLst>
          <pc:docMk/>
          <pc:sldMk cId="98542574" sldId="360"/>
        </pc:sldMkLst>
        <pc:spChg chg="mod">
          <ac:chgData name="Hema Mahadevu" userId="1c176bdd-a50d-403e-9444-f58f413c839b" providerId="ADAL" clId="{916A9B57-7489-44B9-8A69-440359C89639}" dt="2023-08-13T18:28:50.881" v="363" actId="26606"/>
          <ac:spMkLst>
            <pc:docMk/>
            <pc:sldMk cId="98542574" sldId="360"/>
            <ac:spMk id="2" creationId="{0BCCA306-84A7-74D0-C087-77C26036FA5F}"/>
          </ac:spMkLst>
        </pc:spChg>
        <pc:spChg chg="add del mod">
          <ac:chgData name="Hema Mahadevu" userId="1c176bdd-a50d-403e-9444-f58f413c839b" providerId="ADAL" clId="{916A9B57-7489-44B9-8A69-440359C89639}" dt="2023-08-14T13:27:45.911" v="1239" actId="12"/>
          <ac:spMkLst>
            <pc:docMk/>
            <pc:sldMk cId="98542574" sldId="360"/>
            <ac:spMk id="3" creationId="{0AE4A0CD-6137-051A-DC74-153648297124}"/>
          </ac:spMkLst>
        </pc:spChg>
        <pc:spChg chg="add del mod">
          <ac:chgData name="Hema Mahadevu" userId="1c176bdd-a50d-403e-9444-f58f413c839b" providerId="ADAL" clId="{916A9B57-7489-44B9-8A69-440359C89639}" dt="2023-08-13T18:28:15.309" v="347"/>
          <ac:spMkLst>
            <pc:docMk/>
            <pc:sldMk cId="98542574" sldId="360"/>
            <ac:spMk id="4" creationId="{904C7D62-DDC5-9AEE-99B7-3C8399E98472}"/>
          </ac:spMkLst>
        </pc:spChg>
        <pc:spChg chg="add">
          <ac:chgData name="Hema Mahadevu" userId="1c176bdd-a50d-403e-9444-f58f413c839b" providerId="ADAL" clId="{916A9B57-7489-44B9-8A69-440359C89639}" dt="2023-08-13T18:28:50.881" v="363" actId="26606"/>
          <ac:spMkLst>
            <pc:docMk/>
            <pc:sldMk cId="98542574" sldId="360"/>
            <ac:spMk id="8" creationId="{3741B58E-3B65-4A01-A276-975AB2CF8A08}"/>
          </ac:spMkLst>
        </pc:spChg>
        <pc:spChg chg="add">
          <ac:chgData name="Hema Mahadevu" userId="1c176bdd-a50d-403e-9444-f58f413c839b" providerId="ADAL" clId="{916A9B57-7489-44B9-8A69-440359C89639}" dt="2023-08-13T18:28:50.881" v="363" actId="26606"/>
          <ac:spMkLst>
            <pc:docMk/>
            <pc:sldMk cId="98542574" sldId="360"/>
            <ac:spMk id="10" creationId="{7AAC67C3-831B-4AB1-A259-DFB839CAFAFC}"/>
          </ac:spMkLst>
        </pc:spChg>
        <pc:spChg chg="add">
          <ac:chgData name="Hema Mahadevu" userId="1c176bdd-a50d-403e-9444-f58f413c839b" providerId="ADAL" clId="{916A9B57-7489-44B9-8A69-440359C89639}" dt="2023-08-13T18:28:50.881" v="363" actId="26606"/>
          <ac:spMkLst>
            <pc:docMk/>
            <pc:sldMk cId="98542574" sldId="360"/>
            <ac:spMk id="12" creationId="{054B3F04-9EAC-45C0-B3CE-0387EEA10A0C}"/>
          </ac:spMkLst>
        </pc:spChg>
      </pc:sldChg>
      <pc:sldChg chg="addSp modSp new mod setBg">
        <pc:chgData name="Hema Mahadevu" userId="1c176bdd-a50d-403e-9444-f58f413c839b" providerId="ADAL" clId="{916A9B57-7489-44B9-8A69-440359C89639}" dt="2023-08-13T19:55:51.863" v="876" actId="1076"/>
        <pc:sldMkLst>
          <pc:docMk/>
          <pc:sldMk cId="1583181693" sldId="361"/>
        </pc:sldMkLst>
        <pc:spChg chg="mod">
          <ac:chgData name="Hema Mahadevu" userId="1c176bdd-a50d-403e-9444-f58f413c839b" providerId="ADAL" clId="{916A9B57-7489-44B9-8A69-440359C89639}" dt="2023-08-13T18:57:50.505" v="563" actId="20577"/>
          <ac:spMkLst>
            <pc:docMk/>
            <pc:sldMk cId="1583181693" sldId="361"/>
            <ac:spMk id="2" creationId="{63028B08-9B85-61AD-3712-950537C65B6A}"/>
          </ac:spMkLst>
        </pc:spChg>
        <pc:spChg chg="mod">
          <ac:chgData name="Hema Mahadevu" userId="1c176bdd-a50d-403e-9444-f58f413c839b" providerId="ADAL" clId="{916A9B57-7489-44B9-8A69-440359C89639}" dt="2023-08-13T19:55:51.863" v="876" actId="1076"/>
          <ac:spMkLst>
            <pc:docMk/>
            <pc:sldMk cId="1583181693" sldId="361"/>
            <ac:spMk id="3" creationId="{4A1A1E85-A742-A8ED-1AAD-D499B8418651}"/>
          </ac:spMkLst>
        </pc:spChg>
        <pc:spChg chg="add">
          <ac:chgData name="Hema Mahadevu" userId="1c176bdd-a50d-403e-9444-f58f413c839b" providerId="ADAL" clId="{916A9B57-7489-44B9-8A69-440359C89639}" dt="2023-08-13T18:56:29.071" v="547" actId="26606"/>
          <ac:spMkLst>
            <pc:docMk/>
            <pc:sldMk cId="1583181693" sldId="361"/>
            <ac:spMk id="8" creationId="{3741B58E-3B65-4A01-A276-975AB2CF8A08}"/>
          </ac:spMkLst>
        </pc:spChg>
        <pc:spChg chg="add">
          <ac:chgData name="Hema Mahadevu" userId="1c176bdd-a50d-403e-9444-f58f413c839b" providerId="ADAL" clId="{916A9B57-7489-44B9-8A69-440359C89639}" dt="2023-08-13T18:56:29.071" v="547" actId="26606"/>
          <ac:spMkLst>
            <pc:docMk/>
            <pc:sldMk cId="1583181693" sldId="361"/>
            <ac:spMk id="10" creationId="{7AAC67C3-831B-4AB1-A259-DFB839CAFAFC}"/>
          </ac:spMkLst>
        </pc:spChg>
        <pc:spChg chg="add">
          <ac:chgData name="Hema Mahadevu" userId="1c176bdd-a50d-403e-9444-f58f413c839b" providerId="ADAL" clId="{916A9B57-7489-44B9-8A69-440359C89639}" dt="2023-08-13T18:56:29.071" v="547" actId="26606"/>
          <ac:spMkLst>
            <pc:docMk/>
            <pc:sldMk cId="1583181693" sldId="361"/>
            <ac:spMk id="12" creationId="{054B3F04-9EAC-45C0-B3CE-0387EEA10A0C}"/>
          </ac:spMkLst>
        </pc:spChg>
      </pc:sldChg>
      <pc:sldChg chg="addSp delSp modSp add mod setBg">
        <pc:chgData name="Hema Mahadevu" userId="1c176bdd-a50d-403e-9444-f58f413c839b" providerId="ADAL" clId="{916A9B57-7489-44B9-8A69-440359C89639}" dt="2023-08-13T19:37:33.242" v="692" actId="255"/>
        <pc:sldMkLst>
          <pc:docMk/>
          <pc:sldMk cId="142128591" sldId="362"/>
        </pc:sldMkLst>
        <pc:spChg chg="mod">
          <ac:chgData name="Hema Mahadevu" userId="1c176bdd-a50d-403e-9444-f58f413c839b" providerId="ADAL" clId="{916A9B57-7489-44B9-8A69-440359C89639}" dt="2023-08-13T18:47:53.241" v="474" actId="26606"/>
          <ac:spMkLst>
            <pc:docMk/>
            <pc:sldMk cId="142128591" sldId="362"/>
            <ac:spMk id="2" creationId="{0BCCA306-84A7-74D0-C087-77C26036FA5F}"/>
          </ac:spMkLst>
        </pc:spChg>
        <pc:spChg chg="add del mod ord">
          <ac:chgData name="Hema Mahadevu" userId="1c176bdd-a50d-403e-9444-f58f413c839b" providerId="ADAL" clId="{916A9B57-7489-44B9-8A69-440359C89639}" dt="2023-08-13T19:37:33.242" v="692" actId="255"/>
          <ac:spMkLst>
            <pc:docMk/>
            <pc:sldMk cId="142128591" sldId="362"/>
            <ac:spMk id="3" creationId="{0AE4A0CD-6137-051A-DC74-153648297124}"/>
          </ac:spMkLst>
        </pc:spChg>
        <pc:spChg chg="add del mod">
          <ac:chgData name="Hema Mahadevu" userId="1c176bdd-a50d-403e-9444-f58f413c839b" providerId="ADAL" clId="{916A9B57-7489-44B9-8A69-440359C89639}" dt="2023-08-13T18:45:33.805" v="433"/>
          <ac:spMkLst>
            <pc:docMk/>
            <pc:sldMk cId="142128591" sldId="362"/>
            <ac:spMk id="4" creationId="{B8EC60C1-DCB1-E7BF-87E3-706420374719}"/>
          </ac:spMkLst>
        </pc:spChg>
        <pc:spChg chg="add">
          <ac:chgData name="Hema Mahadevu" userId="1c176bdd-a50d-403e-9444-f58f413c839b" providerId="ADAL" clId="{916A9B57-7489-44B9-8A69-440359C89639}" dt="2023-08-13T18:47:53.241" v="474" actId="26606"/>
          <ac:spMkLst>
            <pc:docMk/>
            <pc:sldMk cId="142128591" sldId="362"/>
            <ac:spMk id="5128" creationId="{C33BF9DD-8A45-4EEE-B231-0A14D322E5F9}"/>
          </ac:spMkLst>
        </pc:spChg>
        <pc:spChg chg="add">
          <ac:chgData name="Hema Mahadevu" userId="1c176bdd-a50d-403e-9444-f58f413c839b" providerId="ADAL" clId="{916A9B57-7489-44B9-8A69-440359C89639}" dt="2023-08-13T18:47:53.241" v="474" actId="26606"/>
          <ac:spMkLst>
            <pc:docMk/>
            <pc:sldMk cId="142128591" sldId="362"/>
            <ac:spMk id="5132" creationId="{D5FBCAC9-BD8B-4F3B-AD74-EF37D4211349}"/>
          </ac:spMkLst>
        </pc:spChg>
        <pc:spChg chg="add">
          <ac:chgData name="Hema Mahadevu" userId="1c176bdd-a50d-403e-9444-f58f413c839b" providerId="ADAL" clId="{916A9B57-7489-44B9-8A69-440359C89639}" dt="2023-08-13T18:47:53.241" v="474" actId="26606"/>
          <ac:spMkLst>
            <pc:docMk/>
            <pc:sldMk cId="142128591" sldId="362"/>
            <ac:spMk id="5134" creationId="{9556C5A8-AD7E-4CE7-87BE-9EA3B5E1786F}"/>
          </ac:spMkLst>
        </pc:spChg>
        <pc:grpChg chg="del mod">
          <ac:chgData name="Hema Mahadevu" userId="1c176bdd-a50d-403e-9444-f58f413c839b" providerId="ADAL" clId="{916A9B57-7489-44B9-8A69-440359C89639}" dt="2023-08-13T18:50:13.782" v="500"/>
          <ac:grpSpMkLst>
            <pc:docMk/>
            <pc:sldMk cId="142128591" sldId="362"/>
            <ac:grpSpMk id="24" creationId="{16FC955B-1F0D-604D-3D9D-33F9F9D20949}"/>
          </ac:grpSpMkLst>
        </pc:grpChg>
        <pc:grpChg chg="mod">
          <ac:chgData name="Hema Mahadevu" userId="1c176bdd-a50d-403e-9444-f58f413c839b" providerId="ADAL" clId="{916A9B57-7489-44B9-8A69-440359C89639}" dt="2023-08-13T18:50:13.782" v="500"/>
          <ac:grpSpMkLst>
            <pc:docMk/>
            <pc:sldMk cId="142128591" sldId="362"/>
            <ac:grpSpMk id="26" creationId="{1EF1886A-3B6A-FE19-1FD5-81621844CBDA}"/>
          </ac:grpSpMkLst>
        </pc:grpChg>
        <pc:picChg chg="add mod">
          <ac:chgData name="Hema Mahadevu" userId="1c176bdd-a50d-403e-9444-f58f413c839b" providerId="ADAL" clId="{916A9B57-7489-44B9-8A69-440359C89639}" dt="2023-08-13T18:47:53.241" v="474" actId="26606"/>
          <ac:picMkLst>
            <pc:docMk/>
            <pc:sldMk cId="142128591" sldId="362"/>
            <ac:picMk id="5123" creationId="{5BD524D3-64F7-67A5-4210-97818601FA9E}"/>
          </ac:picMkLst>
        </pc:picChg>
        <pc:inkChg chg="add">
          <ac:chgData name="Hema Mahadevu" userId="1c176bdd-a50d-403e-9444-f58f413c839b" providerId="ADAL" clId="{916A9B57-7489-44B9-8A69-440359C89639}" dt="2023-08-13T18:48:43.068" v="479" actId="9405"/>
          <ac:inkMkLst>
            <pc:docMk/>
            <pc:sldMk cId="142128591" sldId="362"/>
            <ac:inkMk id="5" creationId="{8A272A21-DFDB-0AD2-17E4-ED8E1E0A711C}"/>
          </ac:inkMkLst>
        </pc:inkChg>
        <pc:inkChg chg="add">
          <ac:chgData name="Hema Mahadevu" userId="1c176bdd-a50d-403e-9444-f58f413c839b" providerId="ADAL" clId="{916A9B57-7489-44B9-8A69-440359C89639}" dt="2023-08-13T18:48:43.589" v="480" actId="9405"/>
          <ac:inkMkLst>
            <pc:docMk/>
            <pc:sldMk cId="142128591" sldId="362"/>
            <ac:inkMk id="6" creationId="{A16688F0-C67B-69CD-DA80-1400A2CCF0A4}"/>
          </ac:inkMkLst>
        </pc:inkChg>
        <pc:inkChg chg="add">
          <ac:chgData name="Hema Mahadevu" userId="1c176bdd-a50d-403e-9444-f58f413c839b" providerId="ADAL" clId="{916A9B57-7489-44B9-8A69-440359C89639}" dt="2023-08-13T18:48:44.425" v="481" actId="9405"/>
          <ac:inkMkLst>
            <pc:docMk/>
            <pc:sldMk cId="142128591" sldId="362"/>
            <ac:inkMk id="7" creationId="{5D480E07-FBA8-2F96-EC69-82CD49864724}"/>
          </ac:inkMkLst>
        </pc:inkChg>
        <pc:inkChg chg="add">
          <ac:chgData name="Hema Mahadevu" userId="1c176bdd-a50d-403e-9444-f58f413c839b" providerId="ADAL" clId="{916A9B57-7489-44B9-8A69-440359C89639}" dt="2023-08-13T18:48:44.813" v="482" actId="9405"/>
          <ac:inkMkLst>
            <pc:docMk/>
            <pc:sldMk cId="142128591" sldId="362"/>
            <ac:inkMk id="8" creationId="{DA5AE83D-A3B1-9EBC-9674-2B0BF01F6506}"/>
          </ac:inkMkLst>
        </pc:inkChg>
        <pc:inkChg chg="add">
          <ac:chgData name="Hema Mahadevu" userId="1c176bdd-a50d-403e-9444-f58f413c839b" providerId="ADAL" clId="{916A9B57-7489-44B9-8A69-440359C89639}" dt="2023-08-13T18:48:45.154" v="483" actId="9405"/>
          <ac:inkMkLst>
            <pc:docMk/>
            <pc:sldMk cId="142128591" sldId="362"/>
            <ac:inkMk id="9" creationId="{2711211A-47CD-B6A0-3EE3-CE58ABFBB52E}"/>
          </ac:inkMkLst>
        </pc:inkChg>
        <pc:inkChg chg="add">
          <ac:chgData name="Hema Mahadevu" userId="1c176bdd-a50d-403e-9444-f58f413c839b" providerId="ADAL" clId="{916A9B57-7489-44B9-8A69-440359C89639}" dt="2023-08-13T18:48:49.774" v="484" actId="9405"/>
          <ac:inkMkLst>
            <pc:docMk/>
            <pc:sldMk cId="142128591" sldId="362"/>
            <ac:inkMk id="10" creationId="{8C89018B-2470-F20C-C311-A0E8D410AE2F}"/>
          </ac:inkMkLst>
        </pc:inkChg>
        <pc:inkChg chg="add">
          <ac:chgData name="Hema Mahadevu" userId="1c176bdd-a50d-403e-9444-f58f413c839b" providerId="ADAL" clId="{916A9B57-7489-44B9-8A69-440359C89639}" dt="2023-08-13T18:48:51.726" v="485" actId="9405"/>
          <ac:inkMkLst>
            <pc:docMk/>
            <pc:sldMk cId="142128591" sldId="362"/>
            <ac:inkMk id="11" creationId="{42DF8929-045B-BDD3-6EA3-AC26DA0E9B19}"/>
          </ac:inkMkLst>
        </pc:inkChg>
        <pc:inkChg chg="add">
          <ac:chgData name="Hema Mahadevu" userId="1c176bdd-a50d-403e-9444-f58f413c839b" providerId="ADAL" clId="{916A9B57-7489-44B9-8A69-440359C89639}" dt="2023-08-13T18:48:53.353" v="486" actId="9405"/>
          <ac:inkMkLst>
            <pc:docMk/>
            <pc:sldMk cId="142128591" sldId="362"/>
            <ac:inkMk id="12" creationId="{D7F51B32-0726-93EC-7C06-DCD17D93EAF4}"/>
          </ac:inkMkLst>
        </pc:inkChg>
        <pc:inkChg chg="add">
          <ac:chgData name="Hema Mahadevu" userId="1c176bdd-a50d-403e-9444-f58f413c839b" providerId="ADAL" clId="{916A9B57-7489-44B9-8A69-440359C89639}" dt="2023-08-13T18:49:00.067" v="487" actId="9405"/>
          <ac:inkMkLst>
            <pc:docMk/>
            <pc:sldMk cId="142128591" sldId="362"/>
            <ac:inkMk id="13" creationId="{CB15BE81-9866-1AB0-C8C3-7D5F59A2C45C}"/>
          </ac:inkMkLst>
        </pc:inkChg>
        <pc:inkChg chg="add">
          <ac:chgData name="Hema Mahadevu" userId="1c176bdd-a50d-403e-9444-f58f413c839b" providerId="ADAL" clId="{916A9B57-7489-44B9-8A69-440359C89639}" dt="2023-08-13T18:49:06.248" v="488" actId="9405"/>
          <ac:inkMkLst>
            <pc:docMk/>
            <pc:sldMk cId="142128591" sldId="362"/>
            <ac:inkMk id="14" creationId="{166B1BBE-08A4-240B-2034-5E031A11B7C0}"/>
          </ac:inkMkLst>
        </pc:inkChg>
        <pc:inkChg chg="add">
          <ac:chgData name="Hema Mahadevu" userId="1c176bdd-a50d-403e-9444-f58f413c839b" providerId="ADAL" clId="{916A9B57-7489-44B9-8A69-440359C89639}" dt="2023-08-13T18:49:12.294" v="489" actId="9405"/>
          <ac:inkMkLst>
            <pc:docMk/>
            <pc:sldMk cId="142128591" sldId="362"/>
            <ac:inkMk id="15" creationId="{3D50F095-BFB3-3331-8E81-AB37B5220256}"/>
          </ac:inkMkLst>
        </pc:inkChg>
        <pc:inkChg chg="add">
          <ac:chgData name="Hema Mahadevu" userId="1c176bdd-a50d-403e-9444-f58f413c839b" providerId="ADAL" clId="{916A9B57-7489-44B9-8A69-440359C89639}" dt="2023-08-13T18:49:14.273" v="490" actId="9405"/>
          <ac:inkMkLst>
            <pc:docMk/>
            <pc:sldMk cId="142128591" sldId="362"/>
            <ac:inkMk id="16" creationId="{EB59C6B1-210A-9C80-A434-61631F8DDCEC}"/>
          </ac:inkMkLst>
        </pc:inkChg>
        <pc:inkChg chg="add">
          <ac:chgData name="Hema Mahadevu" userId="1c176bdd-a50d-403e-9444-f58f413c839b" providerId="ADAL" clId="{916A9B57-7489-44B9-8A69-440359C89639}" dt="2023-08-13T18:49:16.370" v="491" actId="9405"/>
          <ac:inkMkLst>
            <pc:docMk/>
            <pc:sldMk cId="142128591" sldId="362"/>
            <ac:inkMk id="17" creationId="{702FDFC8-311A-C92D-DC5E-426522CBFB12}"/>
          </ac:inkMkLst>
        </pc:inkChg>
        <pc:inkChg chg="add">
          <ac:chgData name="Hema Mahadevu" userId="1c176bdd-a50d-403e-9444-f58f413c839b" providerId="ADAL" clId="{916A9B57-7489-44B9-8A69-440359C89639}" dt="2023-08-13T18:49:29.752" v="492" actId="9405"/>
          <ac:inkMkLst>
            <pc:docMk/>
            <pc:sldMk cId="142128591" sldId="362"/>
            <ac:inkMk id="18" creationId="{519D8FA0-4A37-4A52-8054-034C1625A2A1}"/>
          </ac:inkMkLst>
        </pc:inkChg>
        <pc:inkChg chg="add">
          <ac:chgData name="Hema Mahadevu" userId="1c176bdd-a50d-403e-9444-f58f413c839b" providerId="ADAL" clId="{916A9B57-7489-44B9-8A69-440359C89639}" dt="2023-08-13T18:49:39.733" v="493" actId="9405"/>
          <ac:inkMkLst>
            <pc:docMk/>
            <pc:sldMk cId="142128591" sldId="362"/>
            <ac:inkMk id="19" creationId="{BD0BAD1E-FFE2-149C-E570-79F5E7DB49A3}"/>
          </ac:inkMkLst>
        </pc:inkChg>
        <pc:inkChg chg="add">
          <ac:chgData name="Hema Mahadevu" userId="1c176bdd-a50d-403e-9444-f58f413c839b" providerId="ADAL" clId="{916A9B57-7489-44B9-8A69-440359C89639}" dt="2023-08-13T18:49:48.099" v="494" actId="9405"/>
          <ac:inkMkLst>
            <pc:docMk/>
            <pc:sldMk cId="142128591" sldId="362"/>
            <ac:inkMk id="20" creationId="{0FEA9415-CC09-EF1D-29A8-0C89F4B6740D}"/>
          </ac:inkMkLst>
        </pc:inkChg>
        <pc:inkChg chg="add">
          <ac:chgData name="Hema Mahadevu" userId="1c176bdd-a50d-403e-9444-f58f413c839b" providerId="ADAL" clId="{916A9B57-7489-44B9-8A69-440359C89639}" dt="2023-08-13T18:49:54.750" v="495" actId="9405"/>
          <ac:inkMkLst>
            <pc:docMk/>
            <pc:sldMk cId="142128591" sldId="362"/>
            <ac:inkMk id="21" creationId="{ACB7D660-2224-CC30-52A2-31E239FDE052}"/>
          </ac:inkMkLst>
        </pc:inkChg>
        <pc:inkChg chg="add mod">
          <ac:chgData name="Hema Mahadevu" userId="1c176bdd-a50d-403e-9444-f58f413c839b" providerId="ADAL" clId="{916A9B57-7489-44B9-8A69-440359C89639}" dt="2023-08-13T18:50:13.782" v="500"/>
          <ac:inkMkLst>
            <pc:docMk/>
            <pc:sldMk cId="142128591" sldId="362"/>
            <ac:inkMk id="22" creationId="{17B717CD-38BB-59EC-2972-16A0C742BD0F}"/>
          </ac:inkMkLst>
        </pc:inkChg>
        <pc:inkChg chg="add mod">
          <ac:chgData name="Hema Mahadevu" userId="1c176bdd-a50d-403e-9444-f58f413c839b" providerId="ADAL" clId="{916A9B57-7489-44B9-8A69-440359C89639}" dt="2023-08-13T18:50:13.782" v="500"/>
          <ac:inkMkLst>
            <pc:docMk/>
            <pc:sldMk cId="142128591" sldId="362"/>
            <ac:inkMk id="23" creationId="{3B05E87A-B0B5-C8B4-8EC3-D90640CA7965}"/>
          </ac:inkMkLst>
        </pc:inkChg>
        <pc:inkChg chg="add mod">
          <ac:chgData name="Hema Mahadevu" userId="1c176bdd-a50d-403e-9444-f58f413c839b" providerId="ADAL" clId="{916A9B57-7489-44B9-8A69-440359C89639}" dt="2023-08-13T18:50:13.782" v="500"/>
          <ac:inkMkLst>
            <pc:docMk/>
            <pc:sldMk cId="142128591" sldId="362"/>
            <ac:inkMk id="25" creationId="{72D58DBD-7873-14C6-2E71-D4FD47605CAB}"/>
          </ac:inkMkLst>
        </pc:inkChg>
        <pc:inkChg chg="add">
          <ac:chgData name="Hema Mahadevu" userId="1c176bdd-a50d-403e-9444-f58f413c839b" providerId="ADAL" clId="{916A9B57-7489-44B9-8A69-440359C89639}" dt="2023-08-13T18:50:15.892" v="501" actId="9405"/>
          <ac:inkMkLst>
            <pc:docMk/>
            <pc:sldMk cId="142128591" sldId="362"/>
            <ac:inkMk id="27" creationId="{01B4E7B4-5389-D233-5DEC-C8CEAE578E7A}"/>
          </ac:inkMkLst>
        </pc:inkChg>
        <pc:cxnChg chg="add">
          <ac:chgData name="Hema Mahadevu" userId="1c176bdd-a50d-403e-9444-f58f413c839b" providerId="ADAL" clId="{916A9B57-7489-44B9-8A69-440359C89639}" dt="2023-08-13T18:47:53.241" v="474" actId="26606"/>
          <ac:cxnSpMkLst>
            <pc:docMk/>
            <pc:sldMk cId="142128591" sldId="362"/>
            <ac:cxnSpMk id="5130" creationId="{9020DCC9-F851-4562-BB20-1AB3C51BFD08}"/>
          </ac:cxnSpMkLst>
        </pc:cxnChg>
      </pc:sldChg>
      <pc:sldChg chg="addSp delSp modSp add mod setBg">
        <pc:chgData name="Hema Mahadevu" userId="1c176bdd-a50d-403e-9444-f58f413c839b" providerId="ADAL" clId="{916A9B57-7489-44B9-8A69-440359C89639}" dt="2023-08-14T06:23:41.401" v="883" actId="14100"/>
        <pc:sldMkLst>
          <pc:docMk/>
          <pc:sldMk cId="719236759" sldId="363"/>
        </pc:sldMkLst>
        <pc:spChg chg="mod">
          <ac:chgData name="Hema Mahadevu" userId="1c176bdd-a50d-403e-9444-f58f413c839b" providerId="ADAL" clId="{916A9B57-7489-44B9-8A69-440359C89639}" dt="2023-08-13T19:27:11.918" v="601" actId="20577"/>
          <ac:spMkLst>
            <pc:docMk/>
            <pc:sldMk cId="719236759" sldId="363"/>
            <ac:spMk id="2" creationId="{0BCCA306-84A7-74D0-C087-77C26036FA5F}"/>
          </ac:spMkLst>
        </pc:spChg>
        <pc:spChg chg="add del mod ord">
          <ac:chgData name="Hema Mahadevu" userId="1c176bdd-a50d-403e-9444-f58f413c839b" providerId="ADAL" clId="{916A9B57-7489-44B9-8A69-440359C89639}" dt="2023-08-13T20:02:34.356" v="882" actId="14100"/>
          <ac:spMkLst>
            <pc:docMk/>
            <pc:sldMk cId="719236759" sldId="363"/>
            <ac:spMk id="3" creationId="{0AE4A0CD-6137-051A-DC74-153648297124}"/>
          </ac:spMkLst>
        </pc:spChg>
        <pc:spChg chg="add del">
          <ac:chgData name="Hema Mahadevu" userId="1c176bdd-a50d-403e-9444-f58f413c839b" providerId="ADAL" clId="{916A9B57-7489-44B9-8A69-440359C89639}" dt="2023-08-13T18:59:16.844" v="569" actId="26606"/>
          <ac:spMkLst>
            <pc:docMk/>
            <pc:sldMk cId="719236759" sldId="363"/>
            <ac:spMk id="5" creationId="{7AAC67C3-831B-4AB1-A259-DFB839CAFAFC}"/>
          </ac:spMkLst>
        </pc:spChg>
        <pc:spChg chg="add del">
          <ac:chgData name="Hema Mahadevu" userId="1c176bdd-a50d-403e-9444-f58f413c839b" providerId="ADAL" clId="{916A9B57-7489-44B9-8A69-440359C89639}" dt="2023-08-13T18:59:16.844" v="569" actId="26606"/>
          <ac:spMkLst>
            <pc:docMk/>
            <pc:sldMk cId="719236759" sldId="363"/>
            <ac:spMk id="6" creationId="{054B3F04-9EAC-45C0-B3CE-0387EEA10A0C}"/>
          </ac:spMkLst>
        </pc:spChg>
        <pc:spChg chg="add del">
          <ac:chgData name="Hema Mahadevu" userId="1c176bdd-a50d-403e-9444-f58f413c839b" providerId="ADAL" clId="{916A9B57-7489-44B9-8A69-440359C89639}" dt="2023-08-13T18:59:16.844" v="569" actId="26606"/>
          <ac:spMkLst>
            <pc:docMk/>
            <pc:sldMk cId="719236759" sldId="363"/>
            <ac:spMk id="8" creationId="{3741B58E-3B65-4A01-A276-975AB2CF8A08}"/>
          </ac:spMkLst>
        </pc:spChg>
        <pc:spChg chg="add del">
          <ac:chgData name="Hema Mahadevu" userId="1c176bdd-a50d-403e-9444-f58f413c839b" providerId="ADAL" clId="{916A9B57-7489-44B9-8A69-440359C89639}" dt="2023-08-13T18:53:37.330" v="511" actId="26606"/>
          <ac:spMkLst>
            <pc:docMk/>
            <pc:sldMk cId="719236759" sldId="363"/>
            <ac:spMk id="10" creationId="{C33BF9DD-8A45-4EEE-B231-0A14D322E5F9}"/>
          </ac:spMkLst>
        </pc:spChg>
        <pc:spChg chg="add del">
          <ac:chgData name="Hema Mahadevu" userId="1c176bdd-a50d-403e-9444-f58f413c839b" providerId="ADAL" clId="{916A9B57-7489-44B9-8A69-440359C89639}" dt="2023-08-13T18:53:37.330" v="511" actId="26606"/>
          <ac:spMkLst>
            <pc:docMk/>
            <pc:sldMk cId="719236759" sldId="363"/>
            <ac:spMk id="14" creationId="{D5FBCAC9-BD8B-4F3B-AD74-EF37D4211349}"/>
          </ac:spMkLst>
        </pc:spChg>
        <pc:spChg chg="add del">
          <ac:chgData name="Hema Mahadevu" userId="1c176bdd-a50d-403e-9444-f58f413c839b" providerId="ADAL" clId="{916A9B57-7489-44B9-8A69-440359C89639}" dt="2023-08-13T18:53:37.330" v="511" actId="26606"/>
          <ac:spMkLst>
            <pc:docMk/>
            <pc:sldMk cId="719236759" sldId="363"/>
            <ac:spMk id="16" creationId="{9556C5A8-AD7E-4CE7-87BE-9EA3B5E1786F}"/>
          </ac:spMkLst>
        </pc:spChg>
        <pc:spChg chg="add del">
          <ac:chgData name="Hema Mahadevu" userId="1c176bdd-a50d-403e-9444-f58f413c839b" providerId="ADAL" clId="{916A9B57-7489-44B9-8A69-440359C89639}" dt="2023-08-13T18:59:12.522" v="566" actId="26606"/>
          <ac:spMkLst>
            <pc:docMk/>
            <pc:sldMk cId="719236759" sldId="363"/>
            <ac:spMk id="6151" creationId="{52ABB703-2B0E-4C3B-B4A2-F3973548E561}"/>
          </ac:spMkLst>
        </pc:spChg>
        <pc:spChg chg="add del">
          <ac:chgData name="Hema Mahadevu" userId="1c176bdd-a50d-403e-9444-f58f413c839b" providerId="ADAL" clId="{916A9B57-7489-44B9-8A69-440359C89639}" dt="2023-08-13T18:59:12.522" v="566" actId="26606"/>
          <ac:spMkLst>
            <pc:docMk/>
            <pc:sldMk cId="719236759" sldId="363"/>
            <ac:spMk id="6155" creationId="{E95DA498-D9A2-4DA9-B9DA-B3776E08CF7E}"/>
          </ac:spMkLst>
        </pc:spChg>
        <pc:spChg chg="add del">
          <ac:chgData name="Hema Mahadevu" userId="1c176bdd-a50d-403e-9444-f58f413c839b" providerId="ADAL" clId="{916A9B57-7489-44B9-8A69-440359C89639}" dt="2023-08-13T18:59:12.522" v="566" actId="26606"/>
          <ac:spMkLst>
            <pc:docMk/>
            <pc:sldMk cId="719236759" sldId="363"/>
            <ac:spMk id="6157" creationId="{82A73093-4B9D-420D-B17E-52293703A1D4}"/>
          </ac:spMkLst>
        </pc:spChg>
        <pc:spChg chg="add del">
          <ac:chgData name="Hema Mahadevu" userId="1c176bdd-a50d-403e-9444-f58f413c839b" providerId="ADAL" clId="{916A9B57-7489-44B9-8A69-440359C89639}" dt="2023-08-13T18:59:16.838" v="568" actId="26606"/>
          <ac:spMkLst>
            <pc:docMk/>
            <pc:sldMk cId="719236759" sldId="363"/>
            <ac:spMk id="6160" creationId="{154480E5-678B-478F-9170-46502C5FB3E3}"/>
          </ac:spMkLst>
        </pc:spChg>
        <pc:spChg chg="add del">
          <ac:chgData name="Hema Mahadevu" userId="1c176bdd-a50d-403e-9444-f58f413c839b" providerId="ADAL" clId="{916A9B57-7489-44B9-8A69-440359C89639}" dt="2023-08-13T18:59:16.838" v="568" actId="26606"/>
          <ac:spMkLst>
            <pc:docMk/>
            <pc:sldMk cId="719236759" sldId="363"/>
            <ac:spMk id="6161" creationId="{B598D875-841B-47A7-B4C8-237DBCE2FBC7}"/>
          </ac:spMkLst>
        </pc:spChg>
        <pc:spChg chg="add del">
          <ac:chgData name="Hema Mahadevu" userId="1c176bdd-a50d-403e-9444-f58f413c839b" providerId="ADAL" clId="{916A9B57-7489-44B9-8A69-440359C89639}" dt="2023-08-13T19:00:51.777" v="595" actId="26606"/>
          <ac:spMkLst>
            <pc:docMk/>
            <pc:sldMk cId="719236759" sldId="363"/>
            <ac:spMk id="6163" creationId="{52ABB703-2B0E-4C3B-B4A2-F3973548E561}"/>
          </ac:spMkLst>
        </pc:spChg>
        <pc:spChg chg="add del">
          <ac:chgData name="Hema Mahadevu" userId="1c176bdd-a50d-403e-9444-f58f413c839b" providerId="ADAL" clId="{916A9B57-7489-44B9-8A69-440359C89639}" dt="2023-08-13T19:00:51.777" v="595" actId="26606"/>
          <ac:spMkLst>
            <pc:docMk/>
            <pc:sldMk cId="719236759" sldId="363"/>
            <ac:spMk id="6165" creationId="{E95DA498-D9A2-4DA9-B9DA-B3776E08CF7E}"/>
          </ac:spMkLst>
        </pc:spChg>
        <pc:spChg chg="add del">
          <ac:chgData name="Hema Mahadevu" userId="1c176bdd-a50d-403e-9444-f58f413c839b" providerId="ADAL" clId="{916A9B57-7489-44B9-8A69-440359C89639}" dt="2023-08-13T19:00:51.777" v="595" actId="26606"/>
          <ac:spMkLst>
            <pc:docMk/>
            <pc:sldMk cId="719236759" sldId="363"/>
            <ac:spMk id="6166" creationId="{82A73093-4B9D-420D-B17E-52293703A1D4}"/>
          </ac:spMkLst>
        </pc:spChg>
        <pc:spChg chg="add del">
          <ac:chgData name="Hema Mahadevu" userId="1c176bdd-a50d-403e-9444-f58f413c839b" providerId="ADAL" clId="{916A9B57-7489-44B9-8A69-440359C89639}" dt="2023-08-13T19:00:51.772" v="594" actId="26606"/>
          <ac:spMkLst>
            <pc:docMk/>
            <pc:sldMk cId="719236759" sldId="363"/>
            <ac:spMk id="6168" creationId="{3DE3B93A-6105-4E0D-ABE7-1711117A80FC}"/>
          </ac:spMkLst>
        </pc:spChg>
        <pc:spChg chg="add del">
          <ac:chgData name="Hema Mahadevu" userId="1c176bdd-a50d-403e-9444-f58f413c839b" providerId="ADAL" clId="{916A9B57-7489-44B9-8A69-440359C89639}" dt="2023-08-13T19:00:51.772" v="594" actId="26606"/>
          <ac:spMkLst>
            <pc:docMk/>
            <pc:sldMk cId="719236759" sldId="363"/>
            <ac:spMk id="6169" creationId="{1924D57B-FEC9-4779-B514-732685B876E8}"/>
          </ac:spMkLst>
        </pc:spChg>
        <pc:spChg chg="add del">
          <ac:chgData name="Hema Mahadevu" userId="1c176bdd-a50d-403e-9444-f58f413c839b" providerId="ADAL" clId="{916A9B57-7489-44B9-8A69-440359C89639}" dt="2023-08-13T19:00:51.772" v="594" actId="26606"/>
          <ac:spMkLst>
            <pc:docMk/>
            <pc:sldMk cId="719236759" sldId="363"/>
            <ac:spMk id="6170" creationId="{55EFD2BD-6E0E-4450-A3FF-5D1EA322A38B}"/>
          </ac:spMkLst>
        </pc:spChg>
        <pc:spChg chg="add del">
          <ac:chgData name="Hema Mahadevu" userId="1c176bdd-a50d-403e-9444-f58f413c839b" providerId="ADAL" clId="{916A9B57-7489-44B9-8A69-440359C89639}" dt="2023-08-13T19:00:38.458" v="588" actId="26606"/>
          <ac:spMkLst>
            <pc:docMk/>
            <pc:sldMk cId="719236759" sldId="363"/>
            <ac:spMk id="6171" creationId="{52ABB703-2B0E-4C3B-B4A2-F3973548E561}"/>
          </ac:spMkLst>
        </pc:spChg>
        <pc:spChg chg="add">
          <ac:chgData name="Hema Mahadevu" userId="1c176bdd-a50d-403e-9444-f58f413c839b" providerId="ADAL" clId="{916A9B57-7489-44B9-8A69-440359C89639}" dt="2023-08-13T19:00:51.777" v="595" actId="26606"/>
          <ac:spMkLst>
            <pc:docMk/>
            <pc:sldMk cId="719236759" sldId="363"/>
            <ac:spMk id="6172" creationId="{52ABB703-2B0E-4C3B-B4A2-F3973548E561}"/>
          </ac:spMkLst>
        </pc:spChg>
        <pc:spChg chg="add del">
          <ac:chgData name="Hema Mahadevu" userId="1c176bdd-a50d-403e-9444-f58f413c839b" providerId="ADAL" clId="{916A9B57-7489-44B9-8A69-440359C89639}" dt="2023-08-13T19:00:38.458" v="588" actId="26606"/>
          <ac:spMkLst>
            <pc:docMk/>
            <pc:sldMk cId="719236759" sldId="363"/>
            <ac:spMk id="6175" creationId="{E95DA498-D9A2-4DA9-B9DA-B3776E08CF7E}"/>
          </ac:spMkLst>
        </pc:spChg>
        <pc:spChg chg="add">
          <ac:chgData name="Hema Mahadevu" userId="1c176bdd-a50d-403e-9444-f58f413c839b" providerId="ADAL" clId="{916A9B57-7489-44B9-8A69-440359C89639}" dt="2023-08-13T19:00:51.777" v="595" actId="26606"/>
          <ac:spMkLst>
            <pc:docMk/>
            <pc:sldMk cId="719236759" sldId="363"/>
            <ac:spMk id="6176" creationId="{E95DA498-D9A2-4DA9-B9DA-B3776E08CF7E}"/>
          </ac:spMkLst>
        </pc:spChg>
        <pc:spChg chg="add del">
          <ac:chgData name="Hema Mahadevu" userId="1c176bdd-a50d-403e-9444-f58f413c839b" providerId="ADAL" clId="{916A9B57-7489-44B9-8A69-440359C89639}" dt="2023-08-13T19:00:38.458" v="588" actId="26606"/>
          <ac:spMkLst>
            <pc:docMk/>
            <pc:sldMk cId="719236759" sldId="363"/>
            <ac:spMk id="6177" creationId="{82A73093-4B9D-420D-B17E-52293703A1D4}"/>
          </ac:spMkLst>
        </pc:spChg>
        <pc:spChg chg="add">
          <ac:chgData name="Hema Mahadevu" userId="1c176bdd-a50d-403e-9444-f58f413c839b" providerId="ADAL" clId="{916A9B57-7489-44B9-8A69-440359C89639}" dt="2023-08-13T19:00:51.777" v="595" actId="26606"/>
          <ac:spMkLst>
            <pc:docMk/>
            <pc:sldMk cId="719236759" sldId="363"/>
            <ac:spMk id="6178" creationId="{82A73093-4B9D-420D-B17E-52293703A1D4}"/>
          </ac:spMkLst>
        </pc:spChg>
        <pc:spChg chg="add del">
          <ac:chgData name="Hema Mahadevu" userId="1c176bdd-a50d-403e-9444-f58f413c839b" providerId="ADAL" clId="{916A9B57-7489-44B9-8A69-440359C89639}" dt="2023-08-13T19:00:45.482" v="590" actId="26606"/>
          <ac:spMkLst>
            <pc:docMk/>
            <pc:sldMk cId="719236759" sldId="363"/>
            <ac:spMk id="6179" creationId="{3DE3B93A-6105-4E0D-ABE7-1711117A80FC}"/>
          </ac:spMkLst>
        </pc:spChg>
        <pc:spChg chg="add del">
          <ac:chgData name="Hema Mahadevu" userId="1c176bdd-a50d-403e-9444-f58f413c839b" providerId="ADAL" clId="{916A9B57-7489-44B9-8A69-440359C89639}" dt="2023-08-13T19:00:45.482" v="590" actId="26606"/>
          <ac:spMkLst>
            <pc:docMk/>
            <pc:sldMk cId="719236759" sldId="363"/>
            <ac:spMk id="6180" creationId="{1924D57B-FEC9-4779-B514-732685B876E8}"/>
          </ac:spMkLst>
        </pc:spChg>
        <pc:spChg chg="add del">
          <ac:chgData name="Hema Mahadevu" userId="1c176bdd-a50d-403e-9444-f58f413c839b" providerId="ADAL" clId="{916A9B57-7489-44B9-8A69-440359C89639}" dt="2023-08-13T19:00:45.482" v="590" actId="26606"/>
          <ac:spMkLst>
            <pc:docMk/>
            <pc:sldMk cId="719236759" sldId="363"/>
            <ac:spMk id="6181" creationId="{55EFD2BD-6E0E-4450-A3FF-5D1EA322A38B}"/>
          </ac:spMkLst>
        </pc:spChg>
        <pc:graphicFrameChg chg="add del">
          <ac:chgData name="Hema Mahadevu" userId="1c176bdd-a50d-403e-9444-f58f413c839b" providerId="ADAL" clId="{916A9B57-7489-44B9-8A69-440359C89639}" dt="2023-08-13T20:02:28.799" v="881" actId="26606"/>
          <ac:graphicFrameMkLst>
            <pc:docMk/>
            <pc:sldMk cId="719236759" sldId="363"/>
            <ac:graphicFrameMk id="6182" creationId="{7651ED2B-B194-C4DA-3370-C4E32ECCC754}"/>
          </ac:graphicFrameMkLst>
        </pc:graphicFrameChg>
        <pc:picChg chg="add del">
          <ac:chgData name="Hema Mahadevu" userId="1c176bdd-a50d-403e-9444-f58f413c839b" providerId="ADAL" clId="{916A9B57-7489-44B9-8A69-440359C89639}" dt="2023-08-13T18:53:37.330" v="511" actId="26606"/>
          <ac:picMkLst>
            <pc:docMk/>
            <pc:sldMk cId="719236759" sldId="363"/>
            <ac:picMk id="7" creationId="{25B39F0D-DD40-2F61-1F08-6B37F3499E59}"/>
          </ac:picMkLst>
        </pc:picChg>
        <pc:picChg chg="add mod ord">
          <ac:chgData name="Hema Mahadevu" userId="1c176bdd-a50d-403e-9444-f58f413c839b" providerId="ADAL" clId="{916A9B57-7489-44B9-8A69-440359C89639}" dt="2023-08-14T06:23:41.401" v="883" actId="14100"/>
          <ac:picMkLst>
            <pc:docMk/>
            <pc:sldMk cId="719236759" sldId="363"/>
            <ac:picMk id="6146" creationId="{D1FE67DC-BECC-6647-2777-A1F7A35D472C}"/>
          </ac:picMkLst>
        </pc:picChg>
        <pc:cxnChg chg="add del">
          <ac:chgData name="Hema Mahadevu" userId="1c176bdd-a50d-403e-9444-f58f413c839b" providerId="ADAL" clId="{916A9B57-7489-44B9-8A69-440359C89639}" dt="2023-08-13T18:53:37.330" v="511" actId="26606"/>
          <ac:cxnSpMkLst>
            <pc:docMk/>
            <pc:sldMk cId="719236759" sldId="363"/>
            <ac:cxnSpMk id="12" creationId="{9020DCC9-F851-4562-BB20-1AB3C51BFD08}"/>
          </ac:cxnSpMkLst>
        </pc:cxnChg>
        <pc:cxnChg chg="add del">
          <ac:chgData name="Hema Mahadevu" userId="1c176bdd-a50d-403e-9444-f58f413c839b" providerId="ADAL" clId="{916A9B57-7489-44B9-8A69-440359C89639}" dt="2023-08-13T18:59:12.522" v="566" actId="26606"/>
          <ac:cxnSpMkLst>
            <pc:docMk/>
            <pc:sldMk cId="719236759" sldId="363"/>
            <ac:cxnSpMk id="6153" creationId="{9C21570E-E159-49A6-9891-FA397B7A92D3}"/>
          </ac:cxnSpMkLst>
        </pc:cxnChg>
        <pc:cxnChg chg="add del">
          <ac:chgData name="Hema Mahadevu" userId="1c176bdd-a50d-403e-9444-f58f413c839b" providerId="ADAL" clId="{916A9B57-7489-44B9-8A69-440359C89639}" dt="2023-08-13T18:59:16.838" v="568" actId="26606"/>
          <ac:cxnSpMkLst>
            <pc:docMk/>
            <pc:sldMk cId="719236759" sldId="363"/>
            <ac:cxnSpMk id="6159" creationId="{E9F7CBA9-9D9B-479F-AAB5-BF785971CD85}"/>
          </ac:cxnSpMkLst>
        </pc:cxnChg>
        <pc:cxnChg chg="add del">
          <ac:chgData name="Hema Mahadevu" userId="1c176bdd-a50d-403e-9444-f58f413c839b" providerId="ADAL" clId="{916A9B57-7489-44B9-8A69-440359C89639}" dt="2023-08-13T19:00:51.777" v="595" actId="26606"/>
          <ac:cxnSpMkLst>
            <pc:docMk/>
            <pc:sldMk cId="719236759" sldId="363"/>
            <ac:cxnSpMk id="6164" creationId="{9C21570E-E159-49A6-9891-FA397B7A92D3}"/>
          </ac:cxnSpMkLst>
        </pc:cxnChg>
        <pc:cxnChg chg="add del">
          <ac:chgData name="Hema Mahadevu" userId="1c176bdd-a50d-403e-9444-f58f413c839b" providerId="ADAL" clId="{916A9B57-7489-44B9-8A69-440359C89639}" dt="2023-08-13T19:00:38.458" v="588" actId="26606"/>
          <ac:cxnSpMkLst>
            <pc:docMk/>
            <pc:sldMk cId="719236759" sldId="363"/>
            <ac:cxnSpMk id="6173" creationId="{9C21570E-E159-49A6-9891-FA397B7A92D3}"/>
          </ac:cxnSpMkLst>
        </pc:cxnChg>
        <pc:cxnChg chg="add">
          <ac:chgData name="Hema Mahadevu" userId="1c176bdd-a50d-403e-9444-f58f413c839b" providerId="ADAL" clId="{916A9B57-7489-44B9-8A69-440359C89639}" dt="2023-08-13T19:00:51.777" v="595" actId="26606"/>
          <ac:cxnSpMkLst>
            <pc:docMk/>
            <pc:sldMk cId="719236759" sldId="363"/>
            <ac:cxnSpMk id="6174" creationId="{9C21570E-E159-49A6-9891-FA397B7A92D3}"/>
          </ac:cxnSpMkLst>
        </pc:cxnChg>
      </pc:sldChg>
      <pc:sldChg chg="addSp modSp new mod ord setBg">
        <pc:chgData name="Hema Mahadevu" userId="1c176bdd-a50d-403e-9444-f58f413c839b" providerId="ADAL" clId="{916A9B57-7489-44B9-8A69-440359C89639}" dt="2023-08-13T19:30:38.493" v="615"/>
        <pc:sldMkLst>
          <pc:docMk/>
          <pc:sldMk cId="761148658" sldId="364"/>
        </pc:sldMkLst>
        <pc:spChg chg="mod">
          <ac:chgData name="Hema Mahadevu" userId="1c176bdd-a50d-403e-9444-f58f413c839b" providerId="ADAL" clId="{916A9B57-7489-44B9-8A69-440359C89639}" dt="2023-08-13T18:35:07.194" v="418" actId="2711"/>
          <ac:spMkLst>
            <pc:docMk/>
            <pc:sldMk cId="761148658" sldId="364"/>
            <ac:spMk id="2" creationId="{EFCC972D-1B60-3DA1-547F-BC8DD73B058E}"/>
          </ac:spMkLst>
        </pc:spChg>
        <pc:spChg chg="mod">
          <ac:chgData name="Hema Mahadevu" userId="1c176bdd-a50d-403e-9444-f58f413c839b" providerId="ADAL" clId="{916A9B57-7489-44B9-8A69-440359C89639}" dt="2023-08-13T18:35:26.938" v="420" actId="2711"/>
          <ac:spMkLst>
            <pc:docMk/>
            <pc:sldMk cId="761148658" sldId="364"/>
            <ac:spMk id="3" creationId="{CF9CE279-F613-520D-3238-9AC3D4B53135}"/>
          </ac:spMkLst>
        </pc:spChg>
        <pc:spChg chg="add">
          <ac:chgData name="Hema Mahadevu" userId="1c176bdd-a50d-403e-9444-f58f413c839b" providerId="ADAL" clId="{916A9B57-7489-44B9-8A69-440359C89639}" dt="2023-08-13T18:35:01.758" v="416" actId="26606"/>
          <ac:spMkLst>
            <pc:docMk/>
            <pc:sldMk cId="761148658" sldId="364"/>
            <ac:spMk id="8" creationId="{3741B58E-3B65-4A01-A276-975AB2CF8A08}"/>
          </ac:spMkLst>
        </pc:spChg>
        <pc:spChg chg="add">
          <ac:chgData name="Hema Mahadevu" userId="1c176bdd-a50d-403e-9444-f58f413c839b" providerId="ADAL" clId="{916A9B57-7489-44B9-8A69-440359C89639}" dt="2023-08-13T18:35:01.758" v="416" actId="26606"/>
          <ac:spMkLst>
            <pc:docMk/>
            <pc:sldMk cId="761148658" sldId="364"/>
            <ac:spMk id="10" creationId="{7AAC67C3-831B-4AB1-A259-DFB839CAFAFC}"/>
          </ac:spMkLst>
        </pc:spChg>
        <pc:spChg chg="add">
          <ac:chgData name="Hema Mahadevu" userId="1c176bdd-a50d-403e-9444-f58f413c839b" providerId="ADAL" clId="{916A9B57-7489-44B9-8A69-440359C89639}" dt="2023-08-13T18:35:01.758" v="416" actId="26606"/>
          <ac:spMkLst>
            <pc:docMk/>
            <pc:sldMk cId="761148658" sldId="364"/>
            <ac:spMk id="12" creationId="{054B3F04-9EAC-45C0-B3CE-0387EEA10A0C}"/>
          </ac:spMkLst>
        </pc:spChg>
      </pc:sldChg>
      <pc:sldChg chg="modSp add mod ord">
        <pc:chgData name="Hema Mahadevu" userId="1c176bdd-a50d-403e-9444-f58f413c839b" providerId="ADAL" clId="{916A9B57-7489-44B9-8A69-440359C89639}" dt="2023-08-13T19:30:50.655" v="617"/>
        <pc:sldMkLst>
          <pc:docMk/>
          <pc:sldMk cId="841382197" sldId="365"/>
        </pc:sldMkLst>
        <pc:spChg chg="mod">
          <ac:chgData name="Hema Mahadevu" userId="1c176bdd-a50d-403e-9444-f58f413c839b" providerId="ADAL" clId="{916A9B57-7489-44B9-8A69-440359C89639}" dt="2023-08-13T18:36:18.025" v="422" actId="12"/>
          <ac:spMkLst>
            <pc:docMk/>
            <pc:sldMk cId="841382197" sldId="365"/>
            <ac:spMk id="3" creationId="{00000000-0000-0000-0000-000000000000}"/>
          </ac:spMkLst>
        </pc:spChg>
      </pc:sldChg>
      <pc:sldChg chg="addSp modSp new mod setBg">
        <pc:chgData name="Hema Mahadevu" userId="1c176bdd-a50d-403e-9444-f58f413c839b" providerId="ADAL" clId="{916A9B57-7489-44B9-8A69-440359C89639}" dt="2023-08-14T13:18:50.672" v="1051" actId="1076"/>
        <pc:sldMkLst>
          <pc:docMk/>
          <pc:sldMk cId="1448813398" sldId="366"/>
        </pc:sldMkLst>
        <pc:spChg chg="mod">
          <ac:chgData name="Hema Mahadevu" userId="1c176bdd-a50d-403e-9444-f58f413c839b" providerId="ADAL" clId="{916A9B57-7489-44B9-8A69-440359C89639}" dt="2023-08-14T13:13:49.985" v="1019" actId="2711"/>
          <ac:spMkLst>
            <pc:docMk/>
            <pc:sldMk cId="1448813398" sldId="366"/>
            <ac:spMk id="2" creationId="{A0816CAF-D414-09A8-5086-1ECD401FC10F}"/>
          </ac:spMkLst>
        </pc:spChg>
        <pc:spChg chg="mod">
          <ac:chgData name="Hema Mahadevu" userId="1c176bdd-a50d-403e-9444-f58f413c839b" providerId="ADAL" clId="{916A9B57-7489-44B9-8A69-440359C89639}" dt="2023-08-14T13:18:50.672" v="1051" actId="1076"/>
          <ac:spMkLst>
            <pc:docMk/>
            <pc:sldMk cId="1448813398" sldId="366"/>
            <ac:spMk id="3" creationId="{231B3A88-2674-AE10-E964-3D2747C4E249}"/>
          </ac:spMkLst>
        </pc:spChg>
        <pc:spChg chg="add">
          <ac:chgData name="Hema Mahadevu" userId="1c176bdd-a50d-403e-9444-f58f413c839b" providerId="ADAL" clId="{916A9B57-7489-44B9-8A69-440359C89639}" dt="2023-08-14T13:13:04.287" v="1005" actId="26606"/>
          <ac:spMkLst>
            <pc:docMk/>
            <pc:sldMk cId="1448813398" sldId="366"/>
            <ac:spMk id="8" creationId="{3741B58E-3B65-4A01-A276-975AB2CF8A08}"/>
          </ac:spMkLst>
        </pc:spChg>
        <pc:spChg chg="add">
          <ac:chgData name="Hema Mahadevu" userId="1c176bdd-a50d-403e-9444-f58f413c839b" providerId="ADAL" clId="{916A9B57-7489-44B9-8A69-440359C89639}" dt="2023-08-14T13:13:04.287" v="1005" actId="26606"/>
          <ac:spMkLst>
            <pc:docMk/>
            <pc:sldMk cId="1448813398" sldId="366"/>
            <ac:spMk id="10" creationId="{7AAC67C3-831B-4AB1-A259-DFB839CAFAFC}"/>
          </ac:spMkLst>
        </pc:spChg>
        <pc:spChg chg="add">
          <ac:chgData name="Hema Mahadevu" userId="1c176bdd-a50d-403e-9444-f58f413c839b" providerId="ADAL" clId="{916A9B57-7489-44B9-8A69-440359C89639}" dt="2023-08-14T13:13:04.287" v="1005" actId="26606"/>
          <ac:spMkLst>
            <pc:docMk/>
            <pc:sldMk cId="1448813398" sldId="366"/>
            <ac:spMk id="12" creationId="{054B3F04-9EAC-45C0-B3CE-0387EEA10A0C}"/>
          </ac:spMkLst>
        </pc:spChg>
      </pc:sldChg>
      <pc:sldChg chg="addSp delSp modSp new mod setBg">
        <pc:chgData name="Hema Mahadevu" userId="1c176bdd-a50d-403e-9444-f58f413c839b" providerId="ADAL" clId="{916A9B57-7489-44B9-8A69-440359C89639}" dt="2023-08-14T13:28:16.208" v="1240" actId="255"/>
        <pc:sldMkLst>
          <pc:docMk/>
          <pc:sldMk cId="2950051171" sldId="367"/>
        </pc:sldMkLst>
        <pc:spChg chg="mod">
          <ac:chgData name="Hema Mahadevu" userId="1c176bdd-a50d-403e-9444-f58f413c839b" providerId="ADAL" clId="{916A9B57-7489-44B9-8A69-440359C89639}" dt="2023-08-14T08:00:16.446" v="979" actId="26606"/>
          <ac:spMkLst>
            <pc:docMk/>
            <pc:sldMk cId="2950051171" sldId="367"/>
            <ac:spMk id="2" creationId="{398300E0-83B4-7B05-FDFA-BBF34CADCBFF}"/>
          </ac:spMkLst>
        </pc:spChg>
        <pc:spChg chg="add del mod">
          <ac:chgData name="Hema Mahadevu" userId="1c176bdd-a50d-403e-9444-f58f413c839b" providerId="ADAL" clId="{916A9B57-7489-44B9-8A69-440359C89639}" dt="2023-08-14T13:28:16.208" v="1240" actId="255"/>
          <ac:spMkLst>
            <pc:docMk/>
            <pc:sldMk cId="2950051171" sldId="367"/>
            <ac:spMk id="3" creationId="{14AC2C12-DDF9-C9F5-934E-9583F2C75EA8}"/>
          </ac:spMkLst>
        </pc:spChg>
        <pc:spChg chg="add del mod">
          <ac:chgData name="Hema Mahadevu" userId="1c176bdd-a50d-403e-9444-f58f413c839b" providerId="ADAL" clId="{916A9B57-7489-44B9-8A69-440359C89639}" dt="2023-08-14T07:54:48.713" v="940"/>
          <ac:spMkLst>
            <pc:docMk/>
            <pc:sldMk cId="2950051171" sldId="367"/>
            <ac:spMk id="4" creationId="{9B224484-DE52-A640-BCB1-C461F70E1752}"/>
          </ac:spMkLst>
        </pc:spChg>
        <pc:spChg chg="add">
          <ac:chgData name="Hema Mahadevu" userId="1c176bdd-a50d-403e-9444-f58f413c839b" providerId="ADAL" clId="{916A9B57-7489-44B9-8A69-440359C89639}" dt="2023-08-14T08:00:16.446" v="979" actId="26606"/>
          <ac:spMkLst>
            <pc:docMk/>
            <pc:sldMk cId="2950051171" sldId="367"/>
            <ac:spMk id="8" creationId="{3741B58E-3B65-4A01-A276-975AB2CF8A08}"/>
          </ac:spMkLst>
        </pc:spChg>
        <pc:spChg chg="add">
          <ac:chgData name="Hema Mahadevu" userId="1c176bdd-a50d-403e-9444-f58f413c839b" providerId="ADAL" clId="{916A9B57-7489-44B9-8A69-440359C89639}" dt="2023-08-14T08:00:16.446" v="979" actId="26606"/>
          <ac:spMkLst>
            <pc:docMk/>
            <pc:sldMk cId="2950051171" sldId="367"/>
            <ac:spMk id="10" creationId="{7AAC67C3-831B-4AB1-A259-DFB839CAFAFC}"/>
          </ac:spMkLst>
        </pc:spChg>
        <pc:spChg chg="add">
          <ac:chgData name="Hema Mahadevu" userId="1c176bdd-a50d-403e-9444-f58f413c839b" providerId="ADAL" clId="{916A9B57-7489-44B9-8A69-440359C89639}" dt="2023-08-14T08:00:16.446" v="979" actId="26606"/>
          <ac:spMkLst>
            <pc:docMk/>
            <pc:sldMk cId="2950051171" sldId="367"/>
            <ac:spMk id="12" creationId="{054B3F04-9EAC-45C0-B3CE-0387EEA10A0C}"/>
          </ac:spMkLst>
        </pc:spChg>
      </pc:sldChg>
      <pc:sldChg chg="addSp delSp modSp new mod setBg">
        <pc:chgData name="Hema Mahadevu" userId="1c176bdd-a50d-403e-9444-f58f413c839b" providerId="ADAL" clId="{916A9B57-7489-44B9-8A69-440359C89639}" dt="2023-08-14T14:02:32.032" v="1608" actId="113"/>
        <pc:sldMkLst>
          <pc:docMk/>
          <pc:sldMk cId="1958626025" sldId="368"/>
        </pc:sldMkLst>
        <pc:spChg chg="mod">
          <ac:chgData name="Hema Mahadevu" userId="1c176bdd-a50d-403e-9444-f58f413c839b" providerId="ADAL" clId="{916A9B57-7489-44B9-8A69-440359C89639}" dt="2023-08-14T14:01:52.187" v="1596" actId="14100"/>
          <ac:spMkLst>
            <pc:docMk/>
            <pc:sldMk cId="1958626025" sldId="368"/>
            <ac:spMk id="2" creationId="{9FDC1CB8-8C47-D421-FF53-591C4C22512B}"/>
          </ac:spMkLst>
        </pc:spChg>
        <pc:spChg chg="mod ord">
          <ac:chgData name="Hema Mahadevu" userId="1c176bdd-a50d-403e-9444-f58f413c839b" providerId="ADAL" clId="{916A9B57-7489-44B9-8A69-440359C89639}" dt="2023-08-14T14:02:32.032" v="1608" actId="113"/>
          <ac:spMkLst>
            <pc:docMk/>
            <pc:sldMk cId="1958626025" sldId="368"/>
            <ac:spMk id="3" creationId="{CEF9BC9D-BD78-78ED-F05A-27AC073E35DC}"/>
          </ac:spMkLst>
        </pc:spChg>
        <pc:spChg chg="add del">
          <ac:chgData name="Hema Mahadevu" userId="1c176bdd-a50d-403e-9444-f58f413c839b" providerId="ADAL" clId="{916A9B57-7489-44B9-8A69-440359C89639}" dt="2023-08-14T14:00:50.845" v="1583" actId="26606"/>
          <ac:spMkLst>
            <pc:docMk/>
            <pc:sldMk cId="1958626025" sldId="368"/>
            <ac:spMk id="8" creationId="{3741B58E-3B65-4A01-A276-975AB2CF8A08}"/>
          </ac:spMkLst>
        </pc:spChg>
        <pc:spChg chg="add del">
          <ac:chgData name="Hema Mahadevu" userId="1c176bdd-a50d-403e-9444-f58f413c839b" providerId="ADAL" clId="{916A9B57-7489-44B9-8A69-440359C89639}" dt="2023-08-14T14:00:50.845" v="1583" actId="26606"/>
          <ac:spMkLst>
            <pc:docMk/>
            <pc:sldMk cId="1958626025" sldId="368"/>
            <ac:spMk id="10" creationId="{7AAC67C3-831B-4AB1-A259-DFB839CAFAFC}"/>
          </ac:spMkLst>
        </pc:spChg>
        <pc:spChg chg="add del">
          <ac:chgData name="Hema Mahadevu" userId="1c176bdd-a50d-403e-9444-f58f413c839b" providerId="ADAL" clId="{916A9B57-7489-44B9-8A69-440359C89639}" dt="2023-08-14T14:00:50.845" v="1583" actId="26606"/>
          <ac:spMkLst>
            <pc:docMk/>
            <pc:sldMk cId="1958626025" sldId="368"/>
            <ac:spMk id="12" creationId="{054B3F04-9EAC-45C0-B3CE-0387EEA10A0C}"/>
          </ac:spMkLst>
        </pc:spChg>
        <pc:spChg chg="add del">
          <ac:chgData name="Hema Mahadevu" userId="1c176bdd-a50d-403e-9444-f58f413c839b" providerId="ADAL" clId="{916A9B57-7489-44B9-8A69-440359C89639}" dt="2023-08-14T14:01:24.443" v="1588" actId="26606"/>
          <ac:spMkLst>
            <pc:docMk/>
            <pc:sldMk cId="1958626025" sldId="368"/>
            <ac:spMk id="9223" creationId="{C33BF9DD-8A45-4EEE-B231-0A14D322E5F9}"/>
          </ac:spMkLst>
        </pc:spChg>
        <pc:spChg chg="add del">
          <ac:chgData name="Hema Mahadevu" userId="1c176bdd-a50d-403e-9444-f58f413c839b" providerId="ADAL" clId="{916A9B57-7489-44B9-8A69-440359C89639}" dt="2023-08-14T14:01:24.443" v="1588" actId="26606"/>
          <ac:spMkLst>
            <pc:docMk/>
            <pc:sldMk cId="1958626025" sldId="368"/>
            <ac:spMk id="9227" creationId="{D5FBCAC9-BD8B-4F3B-AD74-EF37D4211349}"/>
          </ac:spMkLst>
        </pc:spChg>
        <pc:spChg chg="add del">
          <ac:chgData name="Hema Mahadevu" userId="1c176bdd-a50d-403e-9444-f58f413c839b" providerId="ADAL" clId="{916A9B57-7489-44B9-8A69-440359C89639}" dt="2023-08-14T14:01:24.443" v="1588" actId="26606"/>
          <ac:spMkLst>
            <pc:docMk/>
            <pc:sldMk cId="1958626025" sldId="368"/>
            <ac:spMk id="9229" creationId="{9556C5A8-AD7E-4CE7-87BE-9EA3B5E1786F}"/>
          </ac:spMkLst>
        </pc:spChg>
        <pc:picChg chg="add mod ord">
          <ac:chgData name="Hema Mahadevu" userId="1c176bdd-a50d-403e-9444-f58f413c839b" providerId="ADAL" clId="{916A9B57-7489-44B9-8A69-440359C89639}" dt="2023-08-14T14:02:15.550" v="1604" actId="14100"/>
          <ac:picMkLst>
            <pc:docMk/>
            <pc:sldMk cId="1958626025" sldId="368"/>
            <ac:picMk id="9218" creationId="{517CA6E7-D349-4728-7D97-39983E23A67B}"/>
          </ac:picMkLst>
        </pc:picChg>
        <pc:cxnChg chg="add del">
          <ac:chgData name="Hema Mahadevu" userId="1c176bdd-a50d-403e-9444-f58f413c839b" providerId="ADAL" clId="{916A9B57-7489-44B9-8A69-440359C89639}" dt="2023-08-14T14:01:24.443" v="1588" actId="26606"/>
          <ac:cxnSpMkLst>
            <pc:docMk/>
            <pc:sldMk cId="1958626025" sldId="368"/>
            <ac:cxnSpMk id="9225" creationId="{9020DCC9-F851-4562-BB20-1AB3C51BFD08}"/>
          </ac:cxnSpMkLst>
        </pc:cxnChg>
      </pc:sldChg>
      <pc:sldChg chg="addSp delSp modSp new mod setBg">
        <pc:chgData name="Hema Mahadevu" userId="1c176bdd-a50d-403e-9444-f58f413c839b" providerId="ADAL" clId="{916A9B57-7489-44B9-8A69-440359C89639}" dt="2023-08-14T13:28:26.726" v="1241" actId="255"/>
        <pc:sldMkLst>
          <pc:docMk/>
          <pc:sldMk cId="788847361" sldId="369"/>
        </pc:sldMkLst>
        <pc:spChg chg="mod">
          <ac:chgData name="Hema Mahadevu" userId="1c176bdd-a50d-403e-9444-f58f413c839b" providerId="ADAL" clId="{916A9B57-7489-44B9-8A69-440359C89639}" dt="2023-08-14T07:53:43.436" v="935" actId="2711"/>
          <ac:spMkLst>
            <pc:docMk/>
            <pc:sldMk cId="788847361" sldId="369"/>
            <ac:spMk id="2" creationId="{00A0EDD6-FCFE-A79C-8E1B-55C245FA4479}"/>
          </ac:spMkLst>
        </pc:spChg>
        <pc:spChg chg="mod">
          <ac:chgData name="Hema Mahadevu" userId="1c176bdd-a50d-403e-9444-f58f413c839b" providerId="ADAL" clId="{916A9B57-7489-44B9-8A69-440359C89639}" dt="2023-08-14T13:28:26.726" v="1241" actId="255"/>
          <ac:spMkLst>
            <pc:docMk/>
            <pc:sldMk cId="788847361" sldId="369"/>
            <ac:spMk id="3" creationId="{6F5F3F30-08D6-3A1F-5852-B7093E880848}"/>
          </ac:spMkLst>
        </pc:spChg>
        <pc:spChg chg="add">
          <ac:chgData name="Hema Mahadevu" userId="1c176bdd-a50d-403e-9444-f58f413c839b" providerId="ADAL" clId="{916A9B57-7489-44B9-8A69-440359C89639}" dt="2023-08-14T07:53:38.371" v="933" actId="26606"/>
          <ac:spMkLst>
            <pc:docMk/>
            <pc:sldMk cId="788847361" sldId="369"/>
            <ac:spMk id="5" creationId="{7AAC67C3-831B-4AB1-A259-DFB839CAFAFC}"/>
          </ac:spMkLst>
        </pc:spChg>
        <pc:spChg chg="add">
          <ac:chgData name="Hema Mahadevu" userId="1c176bdd-a50d-403e-9444-f58f413c839b" providerId="ADAL" clId="{916A9B57-7489-44B9-8A69-440359C89639}" dt="2023-08-14T07:53:38.371" v="933" actId="26606"/>
          <ac:spMkLst>
            <pc:docMk/>
            <pc:sldMk cId="788847361" sldId="369"/>
            <ac:spMk id="6" creationId="{054B3F04-9EAC-45C0-B3CE-0387EEA10A0C}"/>
          </ac:spMkLst>
        </pc:spChg>
        <pc:spChg chg="add">
          <ac:chgData name="Hema Mahadevu" userId="1c176bdd-a50d-403e-9444-f58f413c839b" providerId="ADAL" clId="{916A9B57-7489-44B9-8A69-440359C89639}" dt="2023-08-14T07:53:38.371" v="933" actId="26606"/>
          <ac:spMkLst>
            <pc:docMk/>
            <pc:sldMk cId="788847361" sldId="369"/>
            <ac:spMk id="8" creationId="{3741B58E-3B65-4A01-A276-975AB2CF8A08}"/>
          </ac:spMkLst>
        </pc:spChg>
        <pc:spChg chg="add del">
          <ac:chgData name="Hema Mahadevu" userId="1c176bdd-a50d-403e-9444-f58f413c839b" providerId="ADAL" clId="{916A9B57-7489-44B9-8A69-440359C89639}" dt="2023-08-14T07:51:16.781" v="897" actId="26606"/>
          <ac:spMkLst>
            <pc:docMk/>
            <pc:sldMk cId="788847361" sldId="369"/>
            <ac:spMk id="10" creationId="{52ABB703-2B0E-4C3B-B4A2-F3973548E561}"/>
          </ac:spMkLst>
        </pc:spChg>
        <pc:spChg chg="add del">
          <ac:chgData name="Hema Mahadevu" userId="1c176bdd-a50d-403e-9444-f58f413c839b" providerId="ADAL" clId="{916A9B57-7489-44B9-8A69-440359C89639}" dt="2023-08-14T07:51:16.781" v="897" actId="26606"/>
          <ac:spMkLst>
            <pc:docMk/>
            <pc:sldMk cId="788847361" sldId="369"/>
            <ac:spMk id="14" creationId="{E95DA498-D9A2-4DA9-B9DA-B3776E08CF7E}"/>
          </ac:spMkLst>
        </pc:spChg>
        <pc:spChg chg="add del">
          <ac:chgData name="Hema Mahadevu" userId="1c176bdd-a50d-403e-9444-f58f413c839b" providerId="ADAL" clId="{916A9B57-7489-44B9-8A69-440359C89639}" dt="2023-08-14T07:51:16.781" v="897" actId="26606"/>
          <ac:spMkLst>
            <pc:docMk/>
            <pc:sldMk cId="788847361" sldId="369"/>
            <ac:spMk id="16" creationId="{82A73093-4B9D-420D-B17E-52293703A1D4}"/>
          </ac:spMkLst>
        </pc:spChg>
        <pc:picChg chg="add del">
          <ac:chgData name="Hema Mahadevu" userId="1c176bdd-a50d-403e-9444-f58f413c839b" providerId="ADAL" clId="{916A9B57-7489-44B9-8A69-440359C89639}" dt="2023-08-14T07:51:16.781" v="897" actId="26606"/>
          <ac:picMkLst>
            <pc:docMk/>
            <pc:sldMk cId="788847361" sldId="369"/>
            <ac:picMk id="7" creationId="{989A5ED6-63EE-3B00-A8B3-E69E2F891BEB}"/>
          </ac:picMkLst>
        </pc:picChg>
        <pc:cxnChg chg="add del">
          <ac:chgData name="Hema Mahadevu" userId="1c176bdd-a50d-403e-9444-f58f413c839b" providerId="ADAL" clId="{916A9B57-7489-44B9-8A69-440359C89639}" dt="2023-08-14T07:51:16.781" v="897" actId="26606"/>
          <ac:cxnSpMkLst>
            <pc:docMk/>
            <pc:sldMk cId="788847361" sldId="369"/>
            <ac:cxnSpMk id="12" creationId="{9C21570E-E159-49A6-9891-FA397B7A92D3}"/>
          </ac:cxnSpMkLst>
        </pc:cxnChg>
      </pc:sldChg>
      <pc:sldChg chg="modSp new del mod">
        <pc:chgData name="Hema Mahadevu" userId="1c176bdd-a50d-403e-9444-f58f413c839b" providerId="ADAL" clId="{916A9B57-7489-44B9-8A69-440359C89639}" dt="2023-08-13T19:30:55.361" v="618" actId="47"/>
        <pc:sldMkLst>
          <pc:docMk/>
          <pc:sldMk cId="3429890635" sldId="369"/>
        </pc:sldMkLst>
        <pc:spChg chg="mod">
          <ac:chgData name="Hema Mahadevu" userId="1c176bdd-a50d-403e-9444-f58f413c839b" providerId="ADAL" clId="{916A9B57-7489-44B9-8A69-440359C89639}" dt="2023-08-13T19:30:15.237" v="611" actId="27636"/>
          <ac:spMkLst>
            <pc:docMk/>
            <pc:sldMk cId="3429890635" sldId="369"/>
            <ac:spMk id="3" creationId="{263C6EB0-01E8-8BCE-8D73-35ECF619E587}"/>
          </ac:spMkLst>
        </pc:spChg>
      </pc:sldChg>
      <pc:sldChg chg="addSp delSp modSp add mod setBg delDesignElem">
        <pc:chgData name="Hema Mahadevu" userId="1c176bdd-a50d-403e-9444-f58f413c839b" providerId="ADAL" clId="{916A9B57-7489-44B9-8A69-440359C89639}" dt="2023-08-13T19:56:22.156" v="878" actId="27636"/>
        <pc:sldMkLst>
          <pc:docMk/>
          <pc:sldMk cId="3044633715" sldId="370"/>
        </pc:sldMkLst>
        <pc:spChg chg="mod">
          <ac:chgData name="Hema Mahadevu" userId="1c176bdd-a50d-403e-9444-f58f413c839b" providerId="ADAL" clId="{916A9B57-7489-44B9-8A69-440359C89639}" dt="2023-08-13T19:56:22.156" v="878" actId="27636"/>
          <ac:spMkLst>
            <pc:docMk/>
            <pc:sldMk cId="3044633715" sldId="370"/>
            <ac:spMk id="3" creationId="{CEF9BC9D-BD78-78ED-F05A-27AC073E35DC}"/>
          </ac:spMkLst>
        </pc:spChg>
        <pc:spChg chg="add del">
          <ac:chgData name="Hema Mahadevu" userId="1c176bdd-a50d-403e-9444-f58f413c839b" providerId="ADAL" clId="{916A9B57-7489-44B9-8A69-440359C89639}" dt="2023-08-13T19:42:40.254" v="750" actId="26606"/>
          <ac:spMkLst>
            <pc:docMk/>
            <pc:sldMk cId="3044633715" sldId="370"/>
            <ac:spMk id="5" creationId="{3741B58E-3B65-4A01-A276-975AB2CF8A08}"/>
          </ac:spMkLst>
        </pc:spChg>
        <pc:spChg chg="add del">
          <ac:chgData name="Hema Mahadevu" userId="1c176bdd-a50d-403e-9444-f58f413c839b" providerId="ADAL" clId="{916A9B57-7489-44B9-8A69-440359C89639}" dt="2023-08-13T19:42:40.254" v="750" actId="26606"/>
          <ac:spMkLst>
            <pc:docMk/>
            <pc:sldMk cId="3044633715" sldId="370"/>
            <ac:spMk id="6" creationId="{7AAC67C3-831B-4AB1-A259-DFB839CAFAFC}"/>
          </ac:spMkLst>
        </pc:spChg>
        <pc:spChg chg="add del">
          <ac:chgData name="Hema Mahadevu" userId="1c176bdd-a50d-403e-9444-f58f413c839b" providerId="ADAL" clId="{916A9B57-7489-44B9-8A69-440359C89639}" dt="2023-08-13T19:42:40.254" v="750" actId="26606"/>
          <ac:spMkLst>
            <pc:docMk/>
            <pc:sldMk cId="3044633715" sldId="370"/>
            <ac:spMk id="7" creationId="{054B3F04-9EAC-45C0-B3CE-0387EEA10A0C}"/>
          </ac:spMkLst>
        </pc:spChg>
        <pc:spChg chg="del">
          <ac:chgData name="Hema Mahadevu" userId="1c176bdd-a50d-403e-9444-f58f413c839b" providerId="ADAL" clId="{916A9B57-7489-44B9-8A69-440359C89639}" dt="2023-08-13T19:41:30.743" v="736"/>
          <ac:spMkLst>
            <pc:docMk/>
            <pc:sldMk cId="3044633715" sldId="370"/>
            <ac:spMk id="8" creationId="{3741B58E-3B65-4A01-A276-975AB2CF8A08}"/>
          </ac:spMkLst>
        </pc:spChg>
        <pc:spChg chg="add">
          <ac:chgData name="Hema Mahadevu" userId="1c176bdd-a50d-403e-9444-f58f413c839b" providerId="ADAL" clId="{916A9B57-7489-44B9-8A69-440359C89639}" dt="2023-08-13T19:42:40.254" v="750" actId="26606"/>
          <ac:spMkLst>
            <pc:docMk/>
            <pc:sldMk cId="3044633715" sldId="370"/>
            <ac:spMk id="9" creationId="{3741B58E-3B65-4A01-A276-975AB2CF8A08}"/>
          </ac:spMkLst>
        </pc:spChg>
        <pc:spChg chg="del">
          <ac:chgData name="Hema Mahadevu" userId="1c176bdd-a50d-403e-9444-f58f413c839b" providerId="ADAL" clId="{916A9B57-7489-44B9-8A69-440359C89639}" dt="2023-08-13T19:41:30.743" v="736"/>
          <ac:spMkLst>
            <pc:docMk/>
            <pc:sldMk cId="3044633715" sldId="370"/>
            <ac:spMk id="10" creationId="{7AAC67C3-831B-4AB1-A259-DFB839CAFAFC}"/>
          </ac:spMkLst>
        </pc:spChg>
        <pc:spChg chg="del">
          <ac:chgData name="Hema Mahadevu" userId="1c176bdd-a50d-403e-9444-f58f413c839b" providerId="ADAL" clId="{916A9B57-7489-44B9-8A69-440359C89639}" dt="2023-08-13T19:41:30.743" v="736"/>
          <ac:spMkLst>
            <pc:docMk/>
            <pc:sldMk cId="3044633715" sldId="370"/>
            <ac:spMk id="12" creationId="{054B3F04-9EAC-45C0-B3CE-0387EEA10A0C}"/>
          </ac:spMkLst>
        </pc:spChg>
        <pc:spChg chg="add">
          <ac:chgData name="Hema Mahadevu" userId="1c176bdd-a50d-403e-9444-f58f413c839b" providerId="ADAL" clId="{916A9B57-7489-44B9-8A69-440359C89639}" dt="2023-08-13T19:42:40.254" v="750" actId="26606"/>
          <ac:spMkLst>
            <pc:docMk/>
            <pc:sldMk cId="3044633715" sldId="370"/>
            <ac:spMk id="14" creationId="{7AAC67C3-831B-4AB1-A259-DFB839CAFAFC}"/>
          </ac:spMkLst>
        </pc:spChg>
        <pc:spChg chg="add">
          <ac:chgData name="Hema Mahadevu" userId="1c176bdd-a50d-403e-9444-f58f413c839b" providerId="ADAL" clId="{916A9B57-7489-44B9-8A69-440359C89639}" dt="2023-08-13T19:42:40.254" v="750" actId="26606"/>
          <ac:spMkLst>
            <pc:docMk/>
            <pc:sldMk cId="3044633715" sldId="370"/>
            <ac:spMk id="16" creationId="{054B3F04-9EAC-45C0-B3CE-0387EEA10A0C}"/>
          </ac:spMkLst>
        </pc:spChg>
      </pc:sldChg>
      <pc:sldChg chg="addSp delSp modSp add mod">
        <pc:chgData name="Hema Mahadevu" userId="1c176bdd-a50d-403e-9444-f58f413c839b" providerId="ADAL" clId="{916A9B57-7489-44B9-8A69-440359C89639}" dt="2023-08-13T19:57:18.895" v="879" actId="255"/>
        <pc:sldMkLst>
          <pc:docMk/>
          <pc:sldMk cId="1984305021" sldId="371"/>
        </pc:sldMkLst>
        <pc:spChg chg="mod">
          <ac:chgData name="Hema Mahadevu" userId="1c176bdd-a50d-403e-9444-f58f413c839b" providerId="ADAL" clId="{916A9B57-7489-44B9-8A69-440359C89639}" dt="2023-08-13T19:57:18.895" v="879" actId="255"/>
          <ac:spMkLst>
            <pc:docMk/>
            <pc:sldMk cId="1984305021" sldId="371"/>
            <ac:spMk id="3" creationId="{CEF9BC9D-BD78-78ED-F05A-27AC073E35DC}"/>
          </ac:spMkLst>
        </pc:spChg>
        <pc:spChg chg="add del">
          <ac:chgData name="Hema Mahadevu" userId="1c176bdd-a50d-403e-9444-f58f413c839b" providerId="ADAL" clId="{916A9B57-7489-44B9-8A69-440359C89639}" dt="2023-08-13T19:47:23.237" v="818"/>
          <ac:spMkLst>
            <pc:docMk/>
            <pc:sldMk cId="1984305021" sldId="371"/>
            <ac:spMk id="4" creationId="{05F08827-FF0A-6EF5-A987-FF919D78C2F6}"/>
          </ac:spMkLst>
        </pc:spChg>
      </pc:sldChg>
      <pc:sldChg chg="delSp add mod">
        <pc:chgData name="Hema Mahadevu" userId="1c176bdd-a50d-403e-9444-f58f413c839b" providerId="ADAL" clId="{916A9B57-7489-44B9-8A69-440359C89639}" dt="2023-08-14T07:49:59.732" v="885" actId="478"/>
        <pc:sldMkLst>
          <pc:docMk/>
          <pc:sldMk cId="3135045634" sldId="372"/>
        </pc:sldMkLst>
        <pc:spChg chg="del">
          <ac:chgData name="Hema Mahadevu" userId="1c176bdd-a50d-403e-9444-f58f413c839b" providerId="ADAL" clId="{916A9B57-7489-44B9-8A69-440359C89639}" dt="2023-08-14T07:49:59.732" v="885" actId="478"/>
          <ac:spMkLst>
            <pc:docMk/>
            <pc:sldMk cId="3135045634" sldId="372"/>
            <ac:spMk id="3" creationId="{00000000-0000-0000-0000-000000000000}"/>
          </ac:spMkLst>
        </pc:spChg>
      </pc:sldChg>
      <pc:sldChg chg="modSp add mod">
        <pc:chgData name="Hema Mahadevu" userId="1c176bdd-a50d-403e-9444-f58f413c839b" providerId="ADAL" clId="{916A9B57-7489-44B9-8A69-440359C89639}" dt="2023-08-14T07:50:10.951" v="886" actId="12"/>
        <pc:sldMkLst>
          <pc:docMk/>
          <pc:sldMk cId="3116934935" sldId="373"/>
        </pc:sldMkLst>
        <pc:spChg chg="mod">
          <ac:chgData name="Hema Mahadevu" userId="1c176bdd-a50d-403e-9444-f58f413c839b" providerId="ADAL" clId="{916A9B57-7489-44B9-8A69-440359C89639}" dt="2023-08-14T07:50:10.951" v="886" actId="12"/>
          <ac:spMkLst>
            <pc:docMk/>
            <pc:sldMk cId="3116934935" sldId="373"/>
            <ac:spMk id="3" creationId="{00000000-0000-0000-0000-000000000000}"/>
          </ac:spMkLst>
        </pc:spChg>
      </pc:sldChg>
      <pc:sldChg chg="delSp modSp add mod">
        <pc:chgData name="Hema Mahadevu" userId="1c176bdd-a50d-403e-9444-f58f413c839b" providerId="ADAL" clId="{916A9B57-7489-44B9-8A69-440359C89639}" dt="2023-08-14T08:01:02.754" v="984" actId="20577"/>
        <pc:sldMkLst>
          <pc:docMk/>
          <pc:sldMk cId="3595270370" sldId="374"/>
        </pc:sldMkLst>
        <pc:spChg chg="mod">
          <ac:chgData name="Hema Mahadevu" userId="1c176bdd-a50d-403e-9444-f58f413c839b" providerId="ADAL" clId="{916A9B57-7489-44B9-8A69-440359C89639}" dt="2023-08-14T08:01:02.754" v="984" actId="20577"/>
          <ac:spMkLst>
            <pc:docMk/>
            <pc:sldMk cId="3595270370" sldId="374"/>
            <ac:spMk id="2" creationId="{00000000-0000-0000-0000-000000000000}"/>
          </ac:spMkLst>
        </pc:spChg>
        <pc:spChg chg="del mod">
          <ac:chgData name="Hema Mahadevu" userId="1c176bdd-a50d-403e-9444-f58f413c839b" providerId="ADAL" clId="{916A9B57-7489-44B9-8A69-440359C89639}" dt="2023-08-14T08:01:00.471" v="983" actId="478"/>
          <ac:spMkLst>
            <pc:docMk/>
            <pc:sldMk cId="3595270370" sldId="374"/>
            <ac:spMk id="3" creationId="{00000000-0000-0000-0000-000000000000}"/>
          </ac:spMkLst>
        </pc:spChg>
      </pc:sldChg>
      <pc:sldChg chg="modSp add mod">
        <pc:chgData name="Hema Mahadevu" userId="1c176bdd-a50d-403e-9444-f58f413c839b" providerId="ADAL" clId="{916A9B57-7489-44B9-8A69-440359C89639}" dt="2023-08-14T13:26:28.668" v="1232" actId="20577"/>
        <pc:sldMkLst>
          <pc:docMk/>
          <pc:sldMk cId="3577076748" sldId="375"/>
        </pc:sldMkLst>
        <pc:spChg chg="mod">
          <ac:chgData name="Hema Mahadevu" userId="1c176bdd-a50d-403e-9444-f58f413c839b" providerId="ADAL" clId="{916A9B57-7489-44B9-8A69-440359C89639}" dt="2023-08-14T13:26:28.668" v="1232" actId="20577"/>
          <ac:spMkLst>
            <pc:docMk/>
            <pc:sldMk cId="3577076748" sldId="375"/>
            <ac:spMk id="3" creationId="{00000000-0000-0000-0000-000000000000}"/>
          </ac:spMkLst>
        </pc:spChg>
      </pc:sldChg>
      <pc:sldChg chg="addSp modSp new mod setBg">
        <pc:chgData name="Hema Mahadevu" userId="1c176bdd-a50d-403e-9444-f58f413c839b" providerId="ADAL" clId="{916A9B57-7489-44B9-8A69-440359C89639}" dt="2023-08-14T13:21:20.915" v="1165" actId="20577"/>
        <pc:sldMkLst>
          <pc:docMk/>
          <pc:sldMk cId="3767825860" sldId="376"/>
        </pc:sldMkLst>
        <pc:spChg chg="mod">
          <ac:chgData name="Hema Mahadevu" userId="1c176bdd-a50d-403e-9444-f58f413c839b" providerId="ADAL" clId="{916A9B57-7489-44B9-8A69-440359C89639}" dt="2023-08-14T13:21:20.915" v="1165" actId="20577"/>
          <ac:spMkLst>
            <pc:docMk/>
            <pc:sldMk cId="3767825860" sldId="376"/>
            <ac:spMk id="2" creationId="{A11CB734-E85E-AC0C-1F0D-8C8E31D830DC}"/>
          </ac:spMkLst>
        </pc:spChg>
        <pc:spChg chg="mod">
          <ac:chgData name="Hema Mahadevu" userId="1c176bdd-a50d-403e-9444-f58f413c839b" providerId="ADAL" clId="{916A9B57-7489-44B9-8A69-440359C89639}" dt="2023-08-14T13:20:19.190" v="1116" actId="2710"/>
          <ac:spMkLst>
            <pc:docMk/>
            <pc:sldMk cId="3767825860" sldId="376"/>
            <ac:spMk id="3" creationId="{2FF2B6B3-DEDA-0C16-992B-832B2E5F3FA2}"/>
          </ac:spMkLst>
        </pc:spChg>
        <pc:spChg chg="add">
          <ac:chgData name="Hema Mahadevu" userId="1c176bdd-a50d-403e-9444-f58f413c839b" providerId="ADAL" clId="{916A9B57-7489-44B9-8A69-440359C89639}" dt="2023-08-14T13:20:11.220" v="1115" actId="26606"/>
          <ac:spMkLst>
            <pc:docMk/>
            <pc:sldMk cId="3767825860" sldId="376"/>
            <ac:spMk id="8" creationId="{3741B58E-3B65-4A01-A276-975AB2CF8A08}"/>
          </ac:spMkLst>
        </pc:spChg>
        <pc:spChg chg="add">
          <ac:chgData name="Hema Mahadevu" userId="1c176bdd-a50d-403e-9444-f58f413c839b" providerId="ADAL" clId="{916A9B57-7489-44B9-8A69-440359C89639}" dt="2023-08-14T13:20:11.220" v="1115" actId="26606"/>
          <ac:spMkLst>
            <pc:docMk/>
            <pc:sldMk cId="3767825860" sldId="376"/>
            <ac:spMk id="10" creationId="{7AAC67C3-831B-4AB1-A259-DFB839CAFAFC}"/>
          </ac:spMkLst>
        </pc:spChg>
        <pc:spChg chg="add">
          <ac:chgData name="Hema Mahadevu" userId="1c176bdd-a50d-403e-9444-f58f413c839b" providerId="ADAL" clId="{916A9B57-7489-44B9-8A69-440359C89639}" dt="2023-08-14T13:20:11.220" v="1115" actId="26606"/>
          <ac:spMkLst>
            <pc:docMk/>
            <pc:sldMk cId="3767825860" sldId="376"/>
            <ac:spMk id="12" creationId="{054B3F04-9EAC-45C0-B3CE-0387EEA10A0C}"/>
          </ac:spMkLst>
        </pc:spChg>
      </pc:sldChg>
      <pc:sldChg chg="addSp modSp add mod setBg">
        <pc:chgData name="Hema Mahadevu" userId="1c176bdd-a50d-403e-9444-f58f413c839b" providerId="ADAL" clId="{916A9B57-7489-44B9-8A69-440359C89639}" dt="2023-08-14T13:24:59.195" v="1211" actId="27107"/>
        <pc:sldMkLst>
          <pc:docMk/>
          <pc:sldMk cId="810412083" sldId="377"/>
        </pc:sldMkLst>
        <pc:spChg chg="mod">
          <ac:chgData name="Hema Mahadevu" userId="1c176bdd-a50d-403e-9444-f58f413c839b" providerId="ADAL" clId="{916A9B57-7489-44B9-8A69-440359C89639}" dt="2023-08-14T13:24:14.889" v="1202" actId="26606"/>
          <ac:spMkLst>
            <pc:docMk/>
            <pc:sldMk cId="810412083" sldId="377"/>
            <ac:spMk id="2" creationId="{A11CB734-E85E-AC0C-1F0D-8C8E31D830DC}"/>
          </ac:spMkLst>
        </pc:spChg>
        <pc:spChg chg="mod">
          <ac:chgData name="Hema Mahadevu" userId="1c176bdd-a50d-403e-9444-f58f413c839b" providerId="ADAL" clId="{916A9B57-7489-44B9-8A69-440359C89639}" dt="2023-08-14T13:24:59.195" v="1211" actId="27107"/>
          <ac:spMkLst>
            <pc:docMk/>
            <pc:sldMk cId="810412083" sldId="377"/>
            <ac:spMk id="3" creationId="{2FF2B6B3-DEDA-0C16-992B-832B2E5F3FA2}"/>
          </ac:spMkLst>
        </pc:spChg>
        <pc:spChg chg="add">
          <ac:chgData name="Hema Mahadevu" userId="1c176bdd-a50d-403e-9444-f58f413c839b" providerId="ADAL" clId="{916A9B57-7489-44B9-8A69-440359C89639}" dt="2023-08-14T13:24:14.889" v="1202" actId="26606"/>
          <ac:spMkLst>
            <pc:docMk/>
            <pc:sldMk cId="810412083" sldId="377"/>
            <ac:spMk id="8" creationId="{3741B58E-3B65-4A01-A276-975AB2CF8A08}"/>
          </ac:spMkLst>
        </pc:spChg>
        <pc:spChg chg="add">
          <ac:chgData name="Hema Mahadevu" userId="1c176bdd-a50d-403e-9444-f58f413c839b" providerId="ADAL" clId="{916A9B57-7489-44B9-8A69-440359C89639}" dt="2023-08-14T13:24:14.889" v="1202" actId="26606"/>
          <ac:spMkLst>
            <pc:docMk/>
            <pc:sldMk cId="810412083" sldId="377"/>
            <ac:spMk id="10" creationId="{7AAC67C3-831B-4AB1-A259-DFB839CAFAFC}"/>
          </ac:spMkLst>
        </pc:spChg>
        <pc:spChg chg="add">
          <ac:chgData name="Hema Mahadevu" userId="1c176bdd-a50d-403e-9444-f58f413c839b" providerId="ADAL" clId="{916A9B57-7489-44B9-8A69-440359C89639}" dt="2023-08-14T13:24:14.889" v="1202" actId="26606"/>
          <ac:spMkLst>
            <pc:docMk/>
            <pc:sldMk cId="810412083" sldId="377"/>
            <ac:spMk id="12" creationId="{054B3F04-9EAC-45C0-B3CE-0387EEA10A0C}"/>
          </ac:spMkLst>
        </pc:spChg>
      </pc:sldChg>
      <pc:sldChg chg="addSp modSp add mod ord setBg">
        <pc:chgData name="Hema Mahadevu" userId="1c176bdd-a50d-403e-9444-f58f413c839b" providerId="ADAL" clId="{916A9B57-7489-44B9-8A69-440359C89639}" dt="2023-08-14T13:20:52.496" v="1117" actId="20577"/>
        <pc:sldMkLst>
          <pc:docMk/>
          <pc:sldMk cId="915625288" sldId="378"/>
        </pc:sldMkLst>
        <pc:spChg chg="mod">
          <ac:chgData name="Hema Mahadevu" userId="1c176bdd-a50d-403e-9444-f58f413c839b" providerId="ADAL" clId="{916A9B57-7489-44B9-8A69-440359C89639}" dt="2023-08-14T13:20:52.496" v="1117" actId="20577"/>
          <ac:spMkLst>
            <pc:docMk/>
            <pc:sldMk cId="915625288" sldId="378"/>
            <ac:spMk id="2" creationId="{A11CB734-E85E-AC0C-1F0D-8C8E31D830DC}"/>
          </ac:spMkLst>
        </pc:spChg>
        <pc:spChg chg="mod">
          <ac:chgData name="Hema Mahadevu" userId="1c176bdd-a50d-403e-9444-f58f413c839b" providerId="ADAL" clId="{916A9B57-7489-44B9-8A69-440359C89639}" dt="2023-08-14T13:18:12.428" v="1047" actId="113"/>
          <ac:spMkLst>
            <pc:docMk/>
            <pc:sldMk cId="915625288" sldId="378"/>
            <ac:spMk id="3" creationId="{2FF2B6B3-DEDA-0C16-992B-832B2E5F3FA2}"/>
          </ac:spMkLst>
        </pc:spChg>
        <pc:spChg chg="add">
          <ac:chgData name="Hema Mahadevu" userId="1c176bdd-a50d-403e-9444-f58f413c839b" providerId="ADAL" clId="{916A9B57-7489-44B9-8A69-440359C89639}" dt="2023-08-14T13:17:38.051" v="1041" actId="26606"/>
          <ac:spMkLst>
            <pc:docMk/>
            <pc:sldMk cId="915625288" sldId="378"/>
            <ac:spMk id="8" creationId="{3741B58E-3B65-4A01-A276-975AB2CF8A08}"/>
          </ac:spMkLst>
        </pc:spChg>
        <pc:spChg chg="add">
          <ac:chgData name="Hema Mahadevu" userId="1c176bdd-a50d-403e-9444-f58f413c839b" providerId="ADAL" clId="{916A9B57-7489-44B9-8A69-440359C89639}" dt="2023-08-14T13:17:38.051" v="1041" actId="26606"/>
          <ac:spMkLst>
            <pc:docMk/>
            <pc:sldMk cId="915625288" sldId="378"/>
            <ac:spMk id="10" creationId="{7AAC67C3-831B-4AB1-A259-DFB839CAFAFC}"/>
          </ac:spMkLst>
        </pc:spChg>
        <pc:spChg chg="add">
          <ac:chgData name="Hema Mahadevu" userId="1c176bdd-a50d-403e-9444-f58f413c839b" providerId="ADAL" clId="{916A9B57-7489-44B9-8A69-440359C89639}" dt="2023-08-14T13:17:38.051" v="1041" actId="26606"/>
          <ac:spMkLst>
            <pc:docMk/>
            <pc:sldMk cId="915625288" sldId="378"/>
            <ac:spMk id="12" creationId="{054B3F04-9EAC-45C0-B3CE-0387EEA10A0C}"/>
          </ac:spMkLst>
        </pc:spChg>
      </pc:sldChg>
      <pc:sldChg chg="new del">
        <pc:chgData name="Hema Mahadevu" userId="1c176bdd-a50d-403e-9444-f58f413c839b" providerId="ADAL" clId="{916A9B57-7489-44B9-8A69-440359C89639}" dt="2023-08-14T13:28:38.063" v="1242" actId="47"/>
        <pc:sldMkLst>
          <pc:docMk/>
          <pc:sldMk cId="98957986" sldId="379"/>
        </pc:sldMkLst>
      </pc:sldChg>
      <pc:sldChg chg="addSp delSp modSp add mod setBg delDesignElem">
        <pc:chgData name="Hema Mahadevu" userId="1c176bdd-a50d-403e-9444-f58f413c839b" providerId="ADAL" clId="{916A9B57-7489-44B9-8A69-440359C89639}" dt="2023-08-14T13:26:12.880" v="1226" actId="20577"/>
        <pc:sldMkLst>
          <pc:docMk/>
          <pc:sldMk cId="313823857" sldId="380"/>
        </pc:sldMkLst>
        <pc:spChg chg="mod">
          <ac:chgData name="Hema Mahadevu" userId="1c176bdd-a50d-403e-9444-f58f413c839b" providerId="ADAL" clId="{916A9B57-7489-44B9-8A69-440359C89639}" dt="2023-08-14T13:26:12.880" v="1226" actId="20577"/>
          <ac:spMkLst>
            <pc:docMk/>
            <pc:sldMk cId="313823857" sldId="380"/>
            <ac:spMk id="3" creationId="{2FF2B6B3-DEDA-0C16-992B-832B2E5F3FA2}"/>
          </ac:spMkLst>
        </pc:spChg>
        <pc:spChg chg="add">
          <ac:chgData name="Hema Mahadevu" userId="1c176bdd-a50d-403e-9444-f58f413c839b" providerId="ADAL" clId="{916A9B57-7489-44B9-8A69-440359C89639}" dt="2023-08-14T13:25:10.278" v="1214" actId="26606"/>
          <ac:spMkLst>
            <pc:docMk/>
            <pc:sldMk cId="313823857" sldId="380"/>
            <ac:spMk id="5" creationId="{3741B58E-3B65-4A01-A276-975AB2CF8A08}"/>
          </ac:spMkLst>
        </pc:spChg>
        <pc:spChg chg="add">
          <ac:chgData name="Hema Mahadevu" userId="1c176bdd-a50d-403e-9444-f58f413c839b" providerId="ADAL" clId="{916A9B57-7489-44B9-8A69-440359C89639}" dt="2023-08-14T13:25:10.278" v="1214" actId="26606"/>
          <ac:spMkLst>
            <pc:docMk/>
            <pc:sldMk cId="313823857" sldId="380"/>
            <ac:spMk id="6" creationId="{7AAC67C3-831B-4AB1-A259-DFB839CAFAFC}"/>
          </ac:spMkLst>
        </pc:spChg>
        <pc:spChg chg="add">
          <ac:chgData name="Hema Mahadevu" userId="1c176bdd-a50d-403e-9444-f58f413c839b" providerId="ADAL" clId="{916A9B57-7489-44B9-8A69-440359C89639}" dt="2023-08-14T13:25:10.278" v="1214" actId="26606"/>
          <ac:spMkLst>
            <pc:docMk/>
            <pc:sldMk cId="313823857" sldId="380"/>
            <ac:spMk id="7" creationId="{054B3F04-9EAC-45C0-B3CE-0387EEA10A0C}"/>
          </ac:spMkLst>
        </pc:spChg>
        <pc:spChg chg="del">
          <ac:chgData name="Hema Mahadevu" userId="1c176bdd-a50d-403e-9444-f58f413c839b" providerId="ADAL" clId="{916A9B57-7489-44B9-8A69-440359C89639}" dt="2023-08-14T13:25:05.491" v="1213"/>
          <ac:spMkLst>
            <pc:docMk/>
            <pc:sldMk cId="313823857" sldId="380"/>
            <ac:spMk id="8" creationId="{3741B58E-3B65-4A01-A276-975AB2CF8A08}"/>
          </ac:spMkLst>
        </pc:spChg>
        <pc:spChg chg="del">
          <ac:chgData name="Hema Mahadevu" userId="1c176bdd-a50d-403e-9444-f58f413c839b" providerId="ADAL" clId="{916A9B57-7489-44B9-8A69-440359C89639}" dt="2023-08-14T13:25:05.491" v="1213"/>
          <ac:spMkLst>
            <pc:docMk/>
            <pc:sldMk cId="313823857" sldId="380"/>
            <ac:spMk id="10" creationId="{7AAC67C3-831B-4AB1-A259-DFB839CAFAFC}"/>
          </ac:spMkLst>
        </pc:spChg>
        <pc:spChg chg="del">
          <ac:chgData name="Hema Mahadevu" userId="1c176bdd-a50d-403e-9444-f58f413c839b" providerId="ADAL" clId="{916A9B57-7489-44B9-8A69-440359C89639}" dt="2023-08-14T13:25:05.491" v="1213"/>
          <ac:spMkLst>
            <pc:docMk/>
            <pc:sldMk cId="313823857" sldId="380"/>
            <ac:spMk id="12" creationId="{054B3F04-9EAC-45C0-B3CE-0387EEA10A0C}"/>
          </ac:spMkLst>
        </pc:spChg>
      </pc:sldChg>
      <pc:sldChg chg="addSp modSp new mod ord setBg">
        <pc:chgData name="Hema Mahadevu" userId="1c176bdd-a50d-403e-9444-f58f413c839b" providerId="ADAL" clId="{916A9B57-7489-44B9-8A69-440359C89639}" dt="2023-08-14T13:36:25.788" v="1300" actId="255"/>
        <pc:sldMkLst>
          <pc:docMk/>
          <pc:sldMk cId="323950668" sldId="381"/>
        </pc:sldMkLst>
        <pc:spChg chg="mod">
          <ac:chgData name="Hema Mahadevu" userId="1c176bdd-a50d-403e-9444-f58f413c839b" providerId="ADAL" clId="{916A9B57-7489-44B9-8A69-440359C89639}" dt="2023-08-14T13:32:07.032" v="1283" actId="2711"/>
          <ac:spMkLst>
            <pc:docMk/>
            <pc:sldMk cId="323950668" sldId="381"/>
            <ac:spMk id="2" creationId="{6A760A4A-EA0B-5DD1-7066-B257ADB9B71B}"/>
          </ac:spMkLst>
        </pc:spChg>
        <pc:spChg chg="mod">
          <ac:chgData name="Hema Mahadevu" userId="1c176bdd-a50d-403e-9444-f58f413c839b" providerId="ADAL" clId="{916A9B57-7489-44B9-8A69-440359C89639}" dt="2023-08-14T13:36:25.788" v="1300" actId="255"/>
          <ac:spMkLst>
            <pc:docMk/>
            <pc:sldMk cId="323950668" sldId="381"/>
            <ac:spMk id="3" creationId="{334C3A54-A13B-18F8-CA20-1C4A0C33D229}"/>
          </ac:spMkLst>
        </pc:spChg>
        <pc:spChg chg="add">
          <ac:chgData name="Hema Mahadevu" userId="1c176bdd-a50d-403e-9444-f58f413c839b" providerId="ADAL" clId="{916A9B57-7489-44B9-8A69-440359C89639}" dt="2023-08-14T13:31:09.164" v="1278" actId="26606"/>
          <ac:spMkLst>
            <pc:docMk/>
            <pc:sldMk cId="323950668" sldId="381"/>
            <ac:spMk id="8" creationId="{3741B58E-3B65-4A01-A276-975AB2CF8A08}"/>
          </ac:spMkLst>
        </pc:spChg>
        <pc:spChg chg="add">
          <ac:chgData name="Hema Mahadevu" userId="1c176bdd-a50d-403e-9444-f58f413c839b" providerId="ADAL" clId="{916A9B57-7489-44B9-8A69-440359C89639}" dt="2023-08-14T13:31:09.164" v="1278" actId="26606"/>
          <ac:spMkLst>
            <pc:docMk/>
            <pc:sldMk cId="323950668" sldId="381"/>
            <ac:spMk id="10" creationId="{7AAC67C3-831B-4AB1-A259-DFB839CAFAFC}"/>
          </ac:spMkLst>
        </pc:spChg>
        <pc:spChg chg="add">
          <ac:chgData name="Hema Mahadevu" userId="1c176bdd-a50d-403e-9444-f58f413c839b" providerId="ADAL" clId="{916A9B57-7489-44B9-8A69-440359C89639}" dt="2023-08-14T13:31:09.164" v="1278" actId="26606"/>
          <ac:spMkLst>
            <pc:docMk/>
            <pc:sldMk cId="323950668" sldId="381"/>
            <ac:spMk id="12" creationId="{054B3F04-9EAC-45C0-B3CE-0387EEA10A0C}"/>
          </ac:spMkLst>
        </pc:spChg>
      </pc:sldChg>
      <pc:sldChg chg="addSp delSp modSp add mod setBg delDesignElem">
        <pc:chgData name="Hema Mahadevu" userId="1c176bdd-a50d-403e-9444-f58f413c839b" providerId="ADAL" clId="{916A9B57-7489-44B9-8A69-440359C89639}" dt="2023-08-14T13:33:57.401" v="1298" actId="255"/>
        <pc:sldMkLst>
          <pc:docMk/>
          <pc:sldMk cId="2054601975" sldId="382"/>
        </pc:sldMkLst>
        <pc:spChg chg="mod">
          <ac:chgData name="Hema Mahadevu" userId="1c176bdd-a50d-403e-9444-f58f413c839b" providerId="ADAL" clId="{916A9B57-7489-44B9-8A69-440359C89639}" dt="2023-08-14T13:33:57.401" v="1298" actId="255"/>
          <ac:spMkLst>
            <pc:docMk/>
            <pc:sldMk cId="2054601975" sldId="382"/>
            <ac:spMk id="3" creationId="{334C3A54-A13B-18F8-CA20-1C4A0C33D229}"/>
          </ac:spMkLst>
        </pc:spChg>
        <pc:spChg chg="add">
          <ac:chgData name="Hema Mahadevu" userId="1c176bdd-a50d-403e-9444-f58f413c839b" providerId="ADAL" clId="{916A9B57-7489-44B9-8A69-440359C89639}" dt="2023-08-14T13:32:12.543" v="1286" actId="26606"/>
          <ac:spMkLst>
            <pc:docMk/>
            <pc:sldMk cId="2054601975" sldId="382"/>
            <ac:spMk id="5" creationId="{3741B58E-3B65-4A01-A276-975AB2CF8A08}"/>
          </ac:spMkLst>
        </pc:spChg>
        <pc:spChg chg="add">
          <ac:chgData name="Hema Mahadevu" userId="1c176bdd-a50d-403e-9444-f58f413c839b" providerId="ADAL" clId="{916A9B57-7489-44B9-8A69-440359C89639}" dt="2023-08-14T13:32:12.543" v="1286" actId="26606"/>
          <ac:spMkLst>
            <pc:docMk/>
            <pc:sldMk cId="2054601975" sldId="382"/>
            <ac:spMk id="6" creationId="{7AAC67C3-831B-4AB1-A259-DFB839CAFAFC}"/>
          </ac:spMkLst>
        </pc:spChg>
        <pc:spChg chg="add">
          <ac:chgData name="Hema Mahadevu" userId="1c176bdd-a50d-403e-9444-f58f413c839b" providerId="ADAL" clId="{916A9B57-7489-44B9-8A69-440359C89639}" dt="2023-08-14T13:32:12.543" v="1286" actId="26606"/>
          <ac:spMkLst>
            <pc:docMk/>
            <pc:sldMk cId="2054601975" sldId="382"/>
            <ac:spMk id="7" creationId="{054B3F04-9EAC-45C0-B3CE-0387EEA10A0C}"/>
          </ac:spMkLst>
        </pc:spChg>
        <pc:spChg chg="del">
          <ac:chgData name="Hema Mahadevu" userId="1c176bdd-a50d-403e-9444-f58f413c839b" providerId="ADAL" clId="{916A9B57-7489-44B9-8A69-440359C89639}" dt="2023-08-14T13:32:09.938" v="1285"/>
          <ac:spMkLst>
            <pc:docMk/>
            <pc:sldMk cId="2054601975" sldId="382"/>
            <ac:spMk id="8" creationId="{3741B58E-3B65-4A01-A276-975AB2CF8A08}"/>
          </ac:spMkLst>
        </pc:spChg>
        <pc:spChg chg="del">
          <ac:chgData name="Hema Mahadevu" userId="1c176bdd-a50d-403e-9444-f58f413c839b" providerId="ADAL" clId="{916A9B57-7489-44B9-8A69-440359C89639}" dt="2023-08-14T13:32:09.938" v="1285"/>
          <ac:spMkLst>
            <pc:docMk/>
            <pc:sldMk cId="2054601975" sldId="382"/>
            <ac:spMk id="10" creationId="{7AAC67C3-831B-4AB1-A259-DFB839CAFAFC}"/>
          </ac:spMkLst>
        </pc:spChg>
        <pc:spChg chg="del">
          <ac:chgData name="Hema Mahadevu" userId="1c176bdd-a50d-403e-9444-f58f413c839b" providerId="ADAL" clId="{916A9B57-7489-44B9-8A69-440359C89639}" dt="2023-08-14T13:32:09.938" v="1285"/>
          <ac:spMkLst>
            <pc:docMk/>
            <pc:sldMk cId="2054601975" sldId="382"/>
            <ac:spMk id="12" creationId="{054B3F04-9EAC-45C0-B3CE-0387EEA10A0C}"/>
          </ac:spMkLst>
        </pc:spChg>
      </pc:sldChg>
      <pc:sldChg chg="addSp delSp modSp add mod setBg delDesignElem">
        <pc:chgData name="Hema Mahadevu" userId="1c176bdd-a50d-403e-9444-f58f413c839b" providerId="ADAL" clId="{916A9B57-7489-44B9-8A69-440359C89639}" dt="2023-08-14T13:51:28.791" v="1522" actId="20577"/>
        <pc:sldMkLst>
          <pc:docMk/>
          <pc:sldMk cId="92692238" sldId="383"/>
        </pc:sldMkLst>
        <pc:spChg chg="mod">
          <ac:chgData name="Hema Mahadevu" userId="1c176bdd-a50d-403e-9444-f58f413c839b" providerId="ADAL" clId="{916A9B57-7489-44B9-8A69-440359C89639}" dt="2023-08-14T13:51:28.791" v="1522" actId="20577"/>
          <ac:spMkLst>
            <pc:docMk/>
            <pc:sldMk cId="92692238" sldId="383"/>
            <ac:spMk id="2" creationId="{6A760A4A-EA0B-5DD1-7066-B257ADB9B71B}"/>
          </ac:spMkLst>
        </pc:spChg>
        <pc:spChg chg="mod">
          <ac:chgData name="Hema Mahadevu" userId="1c176bdd-a50d-403e-9444-f58f413c839b" providerId="ADAL" clId="{916A9B57-7489-44B9-8A69-440359C89639}" dt="2023-08-14T13:48:43.577" v="1376" actId="255"/>
          <ac:spMkLst>
            <pc:docMk/>
            <pc:sldMk cId="92692238" sldId="383"/>
            <ac:spMk id="3" creationId="{334C3A54-A13B-18F8-CA20-1C4A0C33D229}"/>
          </ac:spMkLst>
        </pc:spChg>
        <pc:spChg chg="del">
          <ac:chgData name="Hema Mahadevu" userId="1c176bdd-a50d-403e-9444-f58f413c839b" providerId="ADAL" clId="{916A9B57-7489-44B9-8A69-440359C89639}" dt="2023-08-14T13:45:02.800" v="1302"/>
          <ac:spMkLst>
            <pc:docMk/>
            <pc:sldMk cId="92692238" sldId="383"/>
            <ac:spMk id="5" creationId="{3741B58E-3B65-4A01-A276-975AB2CF8A08}"/>
          </ac:spMkLst>
        </pc:spChg>
        <pc:spChg chg="del">
          <ac:chgData name="Hema Mahadevu" userId="1c176bdd-a50d-403e-9444-f58f413c839b" providerId="ADAL" clId="{916A9B57-7489-44B9-8A69-440359C89639}" dt="2023-08-14T13:45:02.800" v="1302"/>
          <ac:spMkLst>
            <pc:docMk/>
            <pc:sldMk cId="92692238" sldId="383"/>
            <ac:spMk id="6" creationId="{7AAC67C3-831B-4AB1-A259-DFB839CAFAFC}"/>
          </ac:spMkLst>
        </pc:spChg>
        <pc:spChg chg="del">
          <ac:chgData name="Hema Mahadevu" userId="1c176bdd-a50d-403e-9444-f58f413c839b" providerId="ADAL" clId="{916A9B57-7489-44B9-8A69-440359C89639}" dt="2023-08-14T13:45:02.800" v="1302"/>
          <ac:spMkLst>
            <pc:docMk/>
            <pc:sldMk cId="92692238" sldId="383"/>
            <ac:spMk id="7" creationId="{054B3F04-9EAC-45C0-B3CE-0387EEA10A0C}"/>
          </ac:spMkLst>
        </pc:spChg>
        <pc:spChg chg="add">
          <ac:chgData name="Hema Mahadevu" userId="1c176bdd-a50d-403e-9444-f58f413c839b" providerId="ADAL" clId="{916A9B57-7489-44B9-8A69-440359C89639}" dt="2023-08-14T13:45:36.199" v="1344" actId="26606"/>
          <ac:spMkLst>
            <pc:docMk/>
            <pc:sldMk cId="92692238" sldId="383"/>
            <ac:spMk id="8" creationId="{3741B58E-3B65-4A01-A276-975AB2CF8A08}"/>
          </ac:spMkLst>
        </pc:spChg>
        <pc:spChg chg="add">
          <ac:chgData name="Hema Mahadevu" userId="1c176bdd-a50d-403e-9444-f58f413c839b" providerId="ADAL" clId="{916A9B57-7489-44B9-8A69-440359C89639}" dt="2023-08-14T13:45:36.199" v="1344" actId="26606"/>
          <ac:spMkLst>
            <pc:docMk/>
            <pc:sldMk cId="92692238" sldId="383"/>
            <ac:spMk id="10" creationId="{7AAC67C3-831B-4AB1-A259-DFB839CAFAFC}"/>
          </ac:spMkLst>
        </pc:spChg>
        <pc:spChg chg="add">
          <ac:chgData name="Hema Mahadevu" userId="1c176bdd-a50d-403e-9444-f58f413c839b" providerId="ADAL" clId="{916A9B57-7489-44B9-8A69-440359C89639}" dt="2023-08-14T13:45:36.199" v="1344" actId="26606"/>
          <ac:spMkLst>
            <pc:docMk/>
            <pc:sldMk cId="92692238" sldId="383"/>
            <ac:spMk id="12" creationId="{054B3F04-9EAC-45C0-B3CE-0387EEA10A0C}"/>
          </ac:spMkLst>
        </pc:spChg>
      </pc:sldChg>
      <pc:sldChg chg="addSp delSp modSp add mod setBg delDesignElem">
        <pc:chgData name="Hema Mahadevu" userId="1c176bdd-a50d-403e-9444-f58f413c839b" providerId="ADAL" clId="{916A9B57-7489-44B9-8A69-440359C89639}" dt="2023-08-14T13:52:55.844" v="1528" actId="255"/>
        <pc:sldMkLst>
          <pc:docMk/>
          <pc:sldMk cId="4264764802" sldId="384"/>
        </pc:sldMkLst>
        <pc:spChg chg="mod">
          <ac:chgData name="Hema Mahadevu" userId="1c176bdd-a50d-403e-9444-f58f413c839b" providerId="ADAL" clId="{916A9B57-7489-44B9-8A69-440359C89639}" dt="2023-08-14T13:51:03.302" v="1483" actId="20577"/>
          <ac:spMkLst>
            <pc:docMk/>
            <pc:sldMk cId="4264764802" sldId="384"/>
            <ac:spMk id="2" creationId="{6A760A4A-EA0B-5DD1-7066-B257ADB9B71B}"/>
          </ac:spMkLst>
        </pc:spChg>
        <pc:spChg chg="mod">
          <ac:chgData name="Hema Mahadevu" userId="1c176bdd-a50d-403e-9444-f58f413c839b" providerId="ADAL" clId="{916A9B57-7489-44B9-8A69-440359C89639}" dt="2023-08-14T13:52:55.844" v="1528" actId="255"/>
          <ac:spMkLst>
            <pc:docMk/>
            <pc:sldMk cId="4264764802" sldId="384"/>
            <ac:spMk id="3" creationId="{334C3A54-A13B-18F8-CA20-1C4A0C33D229}"/>
          </ac:spMkLst>
        </pc:spChg>
        <pc:spChg chg="del">
          <ac:chgData name="Hema Mahadevu" userId="1c176bdd-a50d-403e-9444-f58f413c839b" providerId="ADAL" clId="{916A9B57-7489-44B9-8A69-440359C89639}" dt="2023-08-14T13:45:04.403" v="1304"/>
          <ac:spMkLst>
            <pc:docMk/>
            <pc:sldMk cId="4264764802" sldId="384"/>
            <ac:spMk id="5" creationId="{3741B58E-3B65-4A01-A276-975AB2CF8A08}"/>
          </ac:spMkLst>
        </pc:spChg>
        <pc:spChg chg="del">
          <ac:chgData name="Hema Mahadevu" userId="1c176bdd-a50d-403e-9444-f58f413c839b" providerId="ADAL" clId="{916A9B57-7489-44B9-8A69-440359C89639}" dt="2023-08-14T13:45:04.403" v="1304"/>
          <ac:spMkLst>
            <pc:docMk/>
            <pc:sldMk cId="4264764802" sldId="384"/>
            <ac:spMk id="6" creationId="{7AAC67C3-831B-4AB1-A259-DFB839CAFAFC}"/>
          </ac:spMkLst>
        </pc:spChg>
        <pc:spChg chg="del">
          <ac:chgData name="Hema Mahadevu" userId="1c176bdd-a50d-403e-9444-f58f413c839b" providerId="ADAL" clId="{916A9B57-7489-44B9-8A69-440359C89639}" dt="2023-08-14T13:45:04.403" v="1304"/>
          <ac:spMkLst>
            <pc:docMk/>
            <pc:sldMk cId="4264764802" sldId="384"/>
            <ac:spMk id="7" creationId="{054B3F04-9EAC-45C0-B3CE-0387EEA10A0C}"/>
          </ac:spMkLst>
        </pc:spChg>
        <pc:spChg chg="add">
          <ac:chgData name="Hema Mahadevu" userId="1c176bdd-a50d-403e-9444-f58f413c839b" providerId="ADAL" clId="{916A9B57-7489-44B9-8A69-440359C89639}" dt="2023-08-14T13:45:08.758" v="1305" actId="26606"/>
          <ac:spMkLst>
            <pc:docMk/>
            <pc:sldMk cId="4264764802" sldId="384"/>
            <ac:spMk id="8" creationId="{3741B58E-3B65-4A01-A276-975AB2CF8A08}"/>
          </ac:spMkLst>
        </pc:spChg>
        <pc:spChg chg="add">
          <ac:chgData name="Hema Mahadevu" userId="1c176bdd-a50d-403e-9444-f58f413c839b" providerId="ADAL" clId="{916A9B57-7489-44B9-8A69-440359C89639}" dt="2023-08-14T13:45:08.758" v="1305" actId="26606"/>
          <ac:spMkLst>
            <pc:docMk/>
            <pc:sldMk cId="4264764802" sldId="384"/>
            <ac:spMk id="10" creationId="{7AAC67C3-831B-4AB1-A259-DFB839CAFAFC}"/>
          </ac:spMkLst>
        </pc:spChg>
        <pc:spChg chg="add">
          <ac:chgData name="Hema Mahadevu" userId="1c176bdd-a50d-403e-9444-f58f413c839b" providerId="ADAL" clId="{916A9B57-7489-44B9-8A69-440359C89639}" dt="2023-08-14T13:45:08.758" v="1305" actId="26606"/>
          <ac:spMkLst>
            <pc:docMk/>
            <pc:sldMk cId="4264764802" sldId="384"/>
            <ac:spMk id="12" creationId="{054B3F04-9EAC-45C0-B3CE-0387EEA10A0C}"/>
          </ac:spMkLst>
        </pc:spChg>
      </pc:sldChg>
      <pc:sldChg chg="addSp delSp modSp add mod setBg delDesignElem">
        <pc:chgData name="Hema Mahadevu" userId="1c176bdd-a50d-403e-9444-f58f413c839b" providerId="ADAL" clId="{916A9B57-7489-44B9-8A69-440359C89639}" dt="2023-08-14T13:54:15.255" v="1534" actId="12"/>
        <pc:sldMkLst>
          <pc:docMk/>
          <pc:sldMk cId="2837158084" sldId="385"/>
        </pc:sldMkLst>
        <pc:spChg chg="mod">
          <ac:chgData name="Hema Mahadevu" userId="1c176bdd-a50d-403e-9444-f58f413c839b" providerId="ADAL" clId="{916A9B57-7489-44B9-8A69-440359C89639}" dt="2023-08-14T13:50:18.661" v="1434" actId="20577"/>
          <ac:spMkLst>
            <pc:docMk/>
            <pc:sldMk cId="2837158084" sldId="385"/>
            <ac:spMk id="2" creationId="{6A760A4A-EA0B-5DD1-7066-B257ADB9B71B}"/>
          </ac:spMkLst>
        </pc:spChg>
        <pc:spChg chg="mod">
          <ac:chgData name="Hema Mahadevu" userId="1c176bdd-a50d-403e-9444-f58f413c839b" providerId="ADAL" clId="{916A9B57-7489-44B9-8A69-440359C89639}" dt="2023-08-14T13:54:15.255" v="1534" actId="12"/>
          <ac:spMkLst>
            <pc:docMk/>
            <pc:sldMk cId="2837158084" sldId="385"/>
            <ac:spMk id="3" creationId="{334C3A54-A13B-18F8-CA20-1C4A0C33D229}"/>
          </ac:spMkLst>
        </pc:spChg>
        <pc:spChg chg="add">
          <ac:chgData name="Hema Mahadevu" userId="1c176bdd-a50d-403e-9444-f58f413c839b" providerId="ADAL" clId="{916A9B57-7489-44B9-8A69-440359C89639}" dt="2023-08-14T13:49:43.303" v="1382" actId="26606"/>
          <ac:spMkLst>
            <pc:docMk/>
            <pc:sldMk cId="2837158084" sldId="385"/>
            <ac:spMk id="5" creationId="{3741B58E-3B65-4A01-A276-975AB2CF8A08}"/>
          </ac:spMkLst>
        </pc:spChg>
        <pc:spChg chg="add">
          <ac:chgData name="Hema Mahadevu" userId="1c176bdd-a50d-403e-9444-f58f413c839b" providerId="ADAL" clId="{916A9B57-7489-44B9-8A69-440359C89639}" dt="2023-08-14T13:49:43.303" v="1382" actId="26606"/>
          <ac:spMkLst>
            <pc:docMk/>
            <pc:sldMk cId="2837158084" sldId="385"/>
            <ac:spMk id="6" creationId="{7AAC67C3-831B-4AB1-A259-DFB839CAFAFC}"/>
          </ac:spMkLst>
        </pc:spChg>
        <pc:spChg chg="add">
          <ac:chgData name="Hema Mahadevu" userId="1c176bdd-a50d-403e-9444-f58f413c839b" providerId="ADAL" clId="{916A9B57-7489-44B9-8A69-440359C89639}" dt="2023-08-14T13:49:43.303" v="1382" actId="26606"/>
          <ac:spMkLst>
            <pc:docMk/>
            <pc:sldMk cId="2837158084" sldId="385"/>
            <ac:spMk id="7" creationId="{054B3F04-9EAC-45C0-B3CE-0387EEA10A0C}"/>
          </ac:spMkLst>
        </pc:spChg>
        <pc:spChg chg="del">
          <ac:chgData name="Hema Mahadevu" userId="1c176bdd-a50d-403e-9444-f58f413c839b" providerId="ADAL" clId="{916A9B57-7489-44B9-8A69-440359C89639}" dt="2023-08-14T13:49:35.615" v="1379"/>
          <ac:spMkLst>
            <pc:docMk/>
            <pc:sldMk cId="2837158084" sldId="385"/>
            <ac:spMk id="8" creationId="{3741B58E-3B65-4A01-A276-975AB2CF8A08}"/>
          </ac:spMkLst>
        </pc:spChg>
        <pc:spChg chg="del">
          <ac:chgData name="Hema Mahadevu" userId="1c176bdd-a50d-403e-9444-f58f413c839b" providerId="ADAL" clId="{916A9B57-7489-44B9-8A69-440359C89639}" dt="2023-08-14T13:49:35.615" v="1379"/>
          <ac:spMkLst>
            <pc:docMk/>
            <pc:sldMk cId="2837158084" sldId="385"/>
            <ac:spMk id="10" creationId="{7AAC67C3-831B-4AB1-A259-DFB839CAFAFC}"/>
          </ac:spMkLst>
        </pc:spChg>
        <pc:spChg chg="del">
          <ac:chgData name="Hema Mahadevu" userId="1c176bdd-a50d-403e-9444-f58f413c839b" providerId="ADAL" clId="{916A9B57-7489-44B9-8A69-440359C89639}" dt="2023-08-14T13:49:35.615" v="1379"/>
          <ac:spMkLst>
            <pc:docMk/>
            <pc:sldMk cId="2837158084" sldId="385"/>
            <ac:spMk id="12" creationId="{054B3F04-9EAC-45C0-B3CE-0387EEA10A0C}"/>
          </ac:spMkLst>
        </pc:spChg>
      </pc:sldChg>
      <pc:sldChg chg="addSp delSp modSp add mod setBg delDesignElem">
        <pc:chgData name="Hema Mahadevu" userId="1c176bdd-a50d-403e-9444-f58f413c839b" providerId="ADAL" clId="{916A9B57-7489-44B9-8A69-440359C89639}" dt="2023-08-14T13:55:25.421" v="1545" actId="12"/>
        <pc:sldMkLst>
          <pc:docMk/>
          <pc:sldMk cId="3585123143" sldId="386"/>
        </pc:sldMkLst>
        <pc:spChg chg="mod">
          <ac:chgData name="Hema Mahadevu" userId="1c176bdd-a50d-403e-9444-f58f413c839b" providerId="ADAL" clId="{916A9B57-7489-44B9-8A69-440359C89639}" dt="2023-08-14T13:50:25.247" v="1435"/>
          <ac:spMkLst>
            <pc:docMk/>
            <pc:sldMk cId="3585123143" sldId="386"/>
            <ac:spMk id="2" creationId="{6A760A4A-EA0B-5DD1-7066-B257ADB9B71B}"/>
          </ac:spMkLst>
        </pc:spChg>
        <pc:spChg chg="mod">
          <ac:chgData name="Hema Mahadevu" userId="1c176bdd-a50d-403e-9444-f58f413c839b" providerId="ADAL" clId="{916A9B57-7489-44B9-8A69-440359C89639}" dt="2023-08-14T13:55:25.421" v="1545" actId="12"/>
          <ac:spMkLst>
            <pc:docMk/>
            <pc:sldMk cId="3585123143" sldId="386"/>
            <ac:spMk id="3" creationId="{334C3A54-A13B-18F8-CA20-1C4A0C33D229}"/>
          </ac:spMkLst>
        </pc:spChg>
        <pc:spChg chg="add">
          <ac:chgData name="Hema Mahadevu" userId="1c176bdd-a50d-403e-9444-f58f413c839b" providerId="ADAL" clId="{916A9B57-7489-44B9-8A69-440359C89639}" dt="2023-08-14T13:49:46.869" v="1383" actId="26606"/>
          <ac:spMkLst>
            <pc:docMk/>
            <pc:sldMk cId="3585123143" sldId="386"/>
            <ac:spMk id="5" creationId="{3741B58E-3B65-4A01-A276-975AB2CF8A08}"/>
          </ac:spMkLst>
        </pc:spChg>
        <pc:spChg chg="add">
          <ac:chgData name="Hema Mahadevu" userId="1c176bdd-a50d-403e-9444-f58f413c839b" providerId="ADAL" clId="{916A9B57-7489-44B9-8A69-440359C89639}" dt="2023-08-14T13:49:46.869" v="1383" actId="26606"/>
          <ac:spMkLst>
            <pc:docMk/>
            <pc:sldMk cId="3585123143" sldId="386"/>
            <ac:spMk id="6" creationId="{7AAC67C3-831B-4AB1-A259-DFB839CAFAFC}"/>
          </ac:spMkLst>
        </pc:spChg>
        <pc:spChg chg="add">
          <ac:chgData name="Hema Mahadevu" userId="1c176bdd-a50d-403e-9444-f58f413c839b" providerId="ADAL" clId="{916A9B57-7489-44B9-8A69-440359C89639}" dt="2023-08-14T13:49:46.869" v="1383" actId="26606"/>
          <ac:spMkLst>
            <pc:docMk/>
            <pc:sldMk cId="3585123143" sldId="386"/>
            <ac:spMk id="7" creationId="{054B3F04-9EAC-45C0-B3CE-0387EEA10A0C}"/>
          </ac:spMkLst>
        </pc:spChg>
        <pc:spChg chg="del">
          <ac:chgData name="Hema Mahadevu" userId="1c176bdd-a50d-403e-9444-f58f413c839b" providerId="ADAL" clId="{916A9B57-7489-44B9-8A69-440359C89639}" dt="2023-08-14T13:49:36.602" v="1381"/>
          <ac:spMkLst>
            <pc:docMk/>
            <pc:sldMk cId="3585123143" sldId="386"/>
            <ac:spMk id="8" creationId="{3741B58E-3B65-4A01-A276-975AB2CF8A08}"/>
          </ac:spMkLst>
        </pc:spChg>
        <pc:spChg chg="del">
          <ac:chgData name="Hema Mahadevu" userId="1c176bdd-a50d-403e-9444-f58f413c839b" providerId="ADAL" clId="{916A9B57-7489-44B9-8A69-440359C89639}" dt="2023-08-14T13:49:36.602" v="1381"/>
          <ac:spMkLst>
            <pc:docMk/>
            <pc:sldMk cId="3585123143" sldId="386"/>
            <ac:spMk id="10" creationId="{7AAC67C3-831B-4AB1-A259-DFB839CAFAFC}"/>
          </ac:spMkLst>
        </pc:spChg>
        <pc:spChg chg="del">
          <ac:chgData name="Hema Mahadevu" userId="1c176bdd-a50d-403e-9444-f58f413c839b" providerId="ADAL" clId="{916A9B57-7489-44B9-8A69-440359C89639}" dt="2023-08-14T13:49:36.602" v="1381"/>
          <ac:spMkLst>
            <pc:docMk/>
            <pc:sldMk cId="3585123143" sldId="386"/>
            <ac:spMk id="12" creationId="{054B3F04-9EAC-45C0-B3CE-0387EEA10A0C}"/>
          </ac:spMkLst>
        </pc:spChg>
      </pc:sldChg>
      <pc:sldChg chg="addSp delSp modSp add mod setBg delDesignElem">
        <pc:chgData name="Hema Mahadevu" userId="1c176bdd-a50d-403e-9444-f58f413c839b" providerId="ADAL" clId="{916A9B57-7489-44B9-8A69-440359C89639}" dt="2023-08-14T13:58:49.551" v="1579" actId="255"/>
        <pc:sldMkLst>
          <pc:docMk/>
          <pc:sldMk cId="4059475477" sldId="387"/>
        </pc:sldMkLst>
        <pc:spChg chg="mod">
          <ac:chgData name="Hema Mahadevu" userId="1c176bdd-a50d-403e-9444-f58f413c839b" providerId="ADAL" clId="{916A9B57-7489-44B9-8A69-440359C89639}" dt="2023-08-14T13:57:19.715" v="1564" actId="20577"/>
          <ac:spMkLst>
            <pc:docMk/>
            <pc:sldMk cId="4059475477" sldId="387"/>
            <ac:spMk id="2" creationId="{6A760A4A-EA0B-5DD1-7066-B257ADB9B71B}"/>
          </ac:spMkLst>
        </pc:spChg>
        <pc:spChg chg="mod">
          <ac:chgData name="Hema Mahadevu" userId="1c176bdd-a50d-403e-9444-f58f413c839b" providerId="ADAL" clId="{916A9B57-7489-44B9-8A69-440359C89639}" dt="2023-08-14T13:58:49.551" v="1579" actId="255"/>
          <ac:spMkLst>
            <pc:docMk/>
            <pc:sldMk cId="4059475477" sldId="387"/>
            <ac:spMk id="3" creationId="{334C3A54-A13B-18F8-CA20-1C4A0C33D229}"/>
          </ac:spMkLst>
        </pc:spChg>
        <pc:spChg chg="del">
          <ac:chgData name="Hema Mahadevu" userId="1c176bdd-a50d-403e-9444-f58f413c839b" providerId="ADAL" clId="{916A9B57-7489-44B9-8A69-440359C89639}" dt="2023-08-14T13:57:02.810" v="1547"/>
          <ac:spMkLst>
            <pc:docMk/>
            <pc:sldMk cId="4059475477" sldId="387"/>
            <ac:spMk id="5" creationId="{3741B58E-3B65-4A01-A276-975AB2CF8A08}"/>
          </ac:spMkLst>
        </pc:spChg>
        <pc:spChg chg="del">
          <ac:chgData name="Hema Mahadevu" userId="1c176bdd-a50d-403e-9444-f58f413c839b" providerId="ADAL" clId="{916A9B57-7489-44B9-8A69-440359C89639}" dt="2023-08-14T13:57:02.810" v="1547"/>
          <ac:spMkLst>
            <pc:docMk/>
            <pc:sldMk cId="4059475477" sldId="387"/>
            <ac:spMk id="6" creationId="{7AAC67C3-831B-4AB1-A259-DFB839CAFAFC}"/>
          </ac:spMkLst>
        </pc:spChg>
        <pc:spChg chg="del">
          <ac:chgData name="Hema Mahadevu" userId="1c176bdd-a50d-403e-9444-f58f413c839b" providerId="ADAL" clId="{916A9B57-7489-44B9-8A69-440359C89639}" dt="2023-08-14T13:57:02.810" v="1547"/>
          <ac:spMkLst>
            <pc:docMk/>
            <pc:sldMk cId="4059475477" sldId="387"/>
            <ac:spMk id="7" creationId="{054B3F04-9EAC-45C0-B3CE-0387EEA10A0C}"/>
          </ac:spMkLst>
        </pc:spChg>
        <pc:spChg chg="add">
          <ac:chgData name="Hema Mahadevu" userId="1c176bdd-a50d-403e-9444-f58f413c839b" providerId="ADAL" clId="{916A9B57-7489-44B9-8A69-440359C89639}" dt="2023-08-14T13:57:12.369" v="1552" actId="26606"/>
          <ac:spMkLst>
            <pc:docMk/>
            <pc:sldMk cId="4059475477" sldId="387"/>
            <ac:spMk id="8" creationId="{3741B58E-3B65-4A01-A276-975AB2CF8A08}"/>
          </ac:spMkLst>
        </pc:spChg>
        <pc:spChg chg="add">
          <ac:chgData name="Hema Mahadevu" userId="1c176bdd-a50d-403e-9444-f58f413c839b" providerId="ADAL" clId="{916A9B57-7489-44B9-8A69-440359C89639}" dt="2023-08-14T13:57:12.369" v="1552" actId="26606"/>
          <ac:spMkLst>
            <pc:docMk/>
            <pc:sldMk cId="4059475477" sldId="387"/>
            <ac:spMk id="10" creationId="{7AAC67C3-831B-4AB1-A259-DFB839CAFAFC}"/>
          </ac:spMkLst>
        </pc:spChg>
        <pc:spChg chg="add">
          <ac:chgData name="Hema Mahadevu" userId="1c176bdd-a50d-403e-9444-f58f413c839b" providerId="ADAL" clId="{916A9B57-7489-44B9-8A69-440359C89639}" dt="2023-08-14T13:57:12.369" v="1552" actId="26606"/>
          <ac:spMkLst>
            <pc:docMk/>
            <pc:sldMk cId="4059475477" sldId="387"/>
            <ac:spMk id="12" creationId="{054B3F04-9EAC-45C0-B3CE-0387EEA10A0C}"/>
          </ac:spMkLst>
        </pc:spChg>
      </pc:sldChg>
      <pc:sldChg chg="delSp add del setBg delDesignElem">
        <pc:chgData name="Hema Mahadevu" userId="1c176bdd-a50d-403e-9444-f58f413c839b" providerId="ADAL" clId="{916A9B57-7489-44B9-8A69-440359C89639}" dt="2023-08-14T13:59:09.063" v="1580" actId="47"/>
        <pc:sldMkLst>
          <pc:docMk/>
          <pc:sldMk cId="786887901" sldId="388"/>
        </pc:sldMkLst>
        <pc:spChg chg="del">
          <ac:chgData name="Hema Mahadevu" userId="1c176bdd-a50d-403e-9444-f58f413c839b" providerId="ADAL" clId="{916A9B57-7489-44B9-8A69-440359C89639}" dt="2023-08-14T13:57:05.094" v="1549"/>
          <ac:spMkLst>
            <pc:docMk/>
            <pc:sldMk cId="786887901" sldId="388"/>
            <ac:spMk id="5" creationId="{3741B58E-3B65-4A01-A276-975AB2CF8A08}"/>
          </ac:spMkLst>
        </pc:spChg>
        <pc:spChg chg="del">
          <ac:chgData name="Hema Mahadevu" userId="1c176bdd-a50d-403e-9444-f58f413c839b" providerId="ADAL" clId="{916A9B57-7489-44B9-8A69-440359C89639}" dt="2023-08-14T13:57:05.094" v="1549"/>
          <ac:spMkLst>
            <pc:docMk/>
            <pc:sldMk cId="786887901" sldId="388"/>
            <ac:spMk id="6" creationId="{7AAC67C3-831B-4AB1-A259-DFB839CAFAFC}"/>
          </ac:spMkLst>
        </pc:spChg>
        <pc:spChg chg="del">
          <ac:chgData name="Hema Mahadevu" userId="1c176bdd-a50d-403e-9444-f58f413c839b" providerId="ADAL" clId="{916A9B57-7489-44B9-8A69-440359C89639}" dt="2023-08-14T13:57:05.094" v="1549"/>
          <ac:spMkLst>
            <pc:docMk/>
            <pc:sldMk cId="786887901" sldId="388"/>
            <ac:spMk id="7" creationId="{054B3F04-9EAC-45C0-B3CE-0387EEA10A0C}"/>
          </ac:spMkLst>
        </pc:spChg>
      </pc:sldChg>
      <pc:sldChg chg="delSp add del setBg delDesignElem">
        <pc:chgData name="Hema Mahadevu" userId="1c176bdd-a50d-403e-9444-f58f413c839b" providerId="ADAL" clId="{916A9B57-7489-44B9-8A69-440359C89639}" dt="2023-08-14T13:59:11.540" v="1581" actId="47"/>
        <pc:sldMkLst>
          <pc:docMk/>
          <pc:sldMk cId="3025804598" sldId="389"/>
        </pc:sldMkLst>
        <pc:spChg chg="del">
          <ac:chgData name="Hema Mahadevu" userId="1c176bdd-a50d-403e-9444-f58f413c839b" providerId="ADAL" clId="{916A9B57-7489-44B9-8A69-440359C89639}" dt="2023-08-14T13:57:06.895" v="1551"/>
          <ac:spMkLst>
            <pc:docMk/>
            <pc:sldMk cId="3025804598" sldId="389"/>
            <ac:spMk id="5" creationId="{3741B58E-3B65-4A01-A276-975AB2CF8A08}"/>
          </ac:spMkLst>
        </pc:spChg>
        <pc:spChg chg="del">
          <ac:chgData name="Hema Mahadevu" userId="1c176bdd-a50d-403e-9444-f58f413c839b" providerId="ADAL" clId="{916A9B57-7489-44B9-8A69-440359C89639}" dt="2023-08-14T13:57:06.895" v="1551"/>
          <ac:spMkLst>
            <pc:docMk/>
            <pc:sldMk cId="3025804598" sldId="389"/>
            <ac:spMk id="6" creationId="{7AAC67C3-831B-4AB1-A259-DFB839CAFAFC}"/>
          </ac:spMkLst>
        </pc:spChg>
        <pc:spChg chg="del">
          <ac:chgData name="Hema Mahadevu" userId="1c176bdd-a50d-403e-9444-f58f413c839b" providerId="ADAL" clId="{916A9B57-7489-44B9-8A69-440359C89639}" dt="2023-08-14T13:57:06.895" v="1551"/>
          <ac:spMkLst>
            <pc:docMk/>
            <pc:sldMk cId="3025804598" sldId="389"/>
            <ac:spMk id="7" creationId="{054B3F04-9EAC-45C0-B3CE-0387EEA10A0C}"/>
          </ac:spMkLst>
        </pc:spChg>
      </pc:sldChg>
      <pc:sldChg chg="del">
        <pc:chgData name="Hema Mahadevu" userId="1c176bdd-a50d-403e-9444-f58f413c839b" providerId="ADAL" clId="{916A9B57-7489-44B9-8A69-440359C89639}" dt="2023-08-13T14:17:32.541" v="0" actId="47"/>
        <pc:sldMkLst>
          <pc:docMk/>
          <pc:sldMk cId="3737730119" sldId="401"/>
        </pc:sldMkLst>
      </pc:sldChg>
      <pc:sldChg chg="del">
        <pc:chgData name="Hema Mahadevu" userId="1c176bdd-a50d-403e-9444-f58f413c839b" providerId="ADAL" clId="{916A9B57-7489-44B9-8A69-440359C89639}" dt="2023-08-13T14:17:32.541" v="0" actId="47"/>
        <pc:sldMkLst>
          <pc:docMk/>
          <pc:sldMk cId="170934805" sldId="402"/>
        </pc:sldMkLst>
      </pc:sldChg>
      <pc:sldChg chg="del">
        <pc:chgData name="Hema Mahadevu" userId="1c176bdd-a50d-403e-9444-f58f413c839b" providerId="ADAL" clId="{916A9B57-7489-44B9-8A69-440359C89639}" dt="2023-08-13T14:17:32.541" v="0" actId="47"/>
        <pc:sldMkLst>
          <pc:docMk/>
          <pc:sldMk cId="3851610619" sldId="403"/>
        </pc:sldMkLst>
      </pc:sldChg>
      <pc:sldChg chg="del">
        <pc:chgData name="Hema Mahadevu" userId="1c176bdd-a50d-403e-9444-f58f413c839b" providerId="ADAL" clId="{916A9B57-7489-44B9-8A69-440359C89639}" dt="2023-08-13T14:17:32.541" v="0" actId="47"/>
        <pc:sldMkLst>
          <pc:docMk/>
          <pc:sldMk cId="2607706388" sldId="411"/>
        </pc:sldMkLst>
      </pc:sldChg>
      <pc:sldChg chg="del">
        <pc:chgData name="Hema Mahadevu" userId="1c176bdd-a50d-403e-9444-f58f413c839b" providerId="ADAL" clId="{916A9B57-7489-44B9-8A69-440359C89639}" dt="2023-08-13T14:17:32.541" v="0" actId="47"/>
        <pc:sldMkLst>
          <pc:docMk/>
          <pc:sldMk cId="3679276222" sldId="412"/>
        </pc:sldMkLst>
      </pc:sldChg>
      <pc:sldChg chg="del">
        <pc:chgData name="Hema Mahadevu" userId="1c176bdd-a50d-403e-9444-f58f413c839b" providerId="ADAL" clId="{916A9B57-7489-44B9-8A69-440359C89639}" dt="2023-08-13T14:17:32.541" v="0" actId="47"/>
        <pc:sldMkLst>
          <pc:docMk/>
          <pc:sldMk cId="2662323878" sldId="413"/>
        </pc:sldMkLst>
      </pc:sldChg>
      <pc:sldChg chg="del">
        <pc:chgData name="Hema Mahadevu" userId="1c176bdd-a50d-403e-9444-f58f413c839b" providerId="ADAL" clId="{916A9B57-7489-44B9-8A69-440359C89639}" dt="2023-08-13T14:17:32.541" v="0" actId="47"/>
        <pc:sldMkLst>
          <pc:docMk/>
          <pc:sldMk cId="1485852649" sldId="414"/>
        </pc:sldMkLst>
      </pc:sldChg>
      <pc:sldChg chg="del">
        <pc:chgData name="Hema Mahadevu" userId="1c176bdd-a50d-403e-9444-f58f413c839b" providerId="ADAL" clId="{916A9B57-7489-44B9-8A69-440359C89639}" dt="2023-08-13T14:17:32.541" v="0" actId="47"/>
        <pc:sldMkLst>
          <pc:docMk/>
          <pc:sldMk cId="399223562" sldId="415"/>
        </pc:sldMkLst>
      </pc:sldChg>
      <pc:sldChg chg="del">
        <pc:chgData name="Hema Mahadevu" userId="1c176bdd-a50d-403e-9444-f58f413c839b" providerId="ADAL" clId="{916A9B57-7489-44B9-8A69-440359C89639}" dt="2023-08-13T14:17:32.541" v="0" actId="47"/>
        <pc:sldMkLst>
          <pc:docMk/>
          <pc:sldMk cId="1399552196" sldId="420"/>
        </pc:sldMkLst>
      </pc:sldChg>
      <pc:sldChg chg="del">
        <pc:chgData name="Hema Mahadevu" userId="1c176bdd-a50d-403e-9444-f58f413c839b" providerId="ADAL" clId="{916A9B57-7489-44B9-8A69-440359C89639}" dt="2023-08-13T14:17:32.541" v="0" actId="47"/>
        <pc:sldMkLst>
          <pc:docMk/>
          <pc:sldMk cId="2656653062" sldId="422"/>
        </pc:sldMkLst>
      </pc:sldChg>
      <pc:sldChg chg="del">
        <pc:chgData name="Hema Mahadevu" userId="1c176bdd-a50d-403e-9444-f58f413c839b" providerId="ADAL" clId="{916A9B57-7489-44B9-8A69-440359C89639}" dt="2023-08-13T14:17:32.541" v="0" actId="47"/>
        <pc:sldMkLst>
          <pc:docMk/>
          <pc:sldMk cId="4123516144" sldId="423"/>
        </pc:sldMkLst>
      </pc:sldChg>
      <pc:sldChg chg="del">
        <pc:chgData name="Hema Mahadevu" userId="1c176bdd-a50d-403e-9444-f58f413c839b" providerId="ADAL" clId="{916A9B57-7489-44B9-8A69-440359C89639}" dt="2023-08-13T14:17:32.541" v="0" actId="47"/>
        <pc:sldMkLst>
          <pc:docMk/>
          <pc:sldMk cId="2071684870" sldId="424"/>
        </pc:sldMkLst>
      </pc:sldChg>
      <pc:sldChg chg="del">
        <pc:chgData name="Hema Mahadevu" userId="1c176bdd-a50d-403e-9444-f58f413c839b" providerId="ADAL" clId="{916A9B57-7489-44B9-8A69-440359C89639}" dt="2023-08-13T14:17:32.541" v="0" actId="47"/>
        <pc:sldMkLst>
          <pc:docMk/>
          <pc:sldMk cId="716767167" sldId="425"/>
        </pc:sldMkLst>
      </pc:sldChg>
      <pc:sldChg chg="del">
        <pc:chgData name="Hema Mahadevu" userId="1c176bdd-a50d-403e-9444-f58f413c839b" providerId="ADAL" clId="{916A9B57-7489-44B9-8A69-440359C89639}" dt="2023-08-13T14:17:32.541" v="0" actId="47"/>
        <pc:sldMkLst>
          <pc:docMk/>
          <pc:sldMk cId="1535800187" sldId="426"/>
        </pc:sldMkLst>
      </pc:sldChg>
      <pc:sldChg chg="del">
        <pc:chgData name="Hema Mahadevu" userId="1c176bdd-a50d-403e-9444-f58f413c839b" providerId="ADAL" clId="{916A9B57-7489-44B9-8A69-440359C89639}" dt="2023-08-13T14:17:32.541" v="0" actId="47"/>
        <pc:sldMkLst>
          <pc:docMk/>
          <pc:sldMk cId="494235892" sldId="427"/>
        </pc:sldMkLst>
      </pc:sldChg>
      <pc:sldChg chg="del">
        <pc:chgData name="Hema Mahadevu" userId="1c176bdd-a50d-403e-9444-f58f413c839b" providerId="ADAL" clId="{916A9B57-7489-44B9-8A69-440359C89639}" dt="2023-08-13T14:17:32.541" v="0" actId="47"/>
        <pc:sldMkLst>
          <pc:docMk/>
          <pc:sldMk cId="1235112476" sldId="428"/>
        </pc:sldMkLst>
      </pc:sldChg>
      <pc:sldChg chg="del">
        <pc:chgData name="Hema Mahadevu" userId="1c176bdd-a50d-403e-9444-f58f413c839b" providerId="ADAL" clId="{916A9B57-7489-44B9-8A69-440359C89639}" dt="2023-08-13T14:17:32.541" v="0" actId="47"/>
        <pc:sldMkLst>
          <pc:docMk/>
          <pc:sldMk cId="2210248448" sldId="429"/>
        </pc:sldMkLst>
      </pc:sldChg>
      <pc:sldChg chg="del">
        <pc:chgData name="Hema Mahadevu" userId="1c176bdd-a50d-403e-9444-f58f413c839b" providerId="ADAL" clId="{916A9B57-7489-44B9-8A69-440359C89639}" dt="2023-08-13T14:17:32.541" v="0" actId="47"/>
        <pc:sldMkLst>
          <pc:docMk/>
          <pc:sldMk cId="1169341119" sldId="431"/>
        </pc:sldMkLst>
      </pc:sldChg>
      <pc:sldChg chg="del">
        <pc:chgData name="Hema Mahadevu" userId="1c176bdd-a50d-403e-9444-f58f413c839b" providerId="ADAL" clId="{916A9B57-7489-44B9-8A69-440359C89639}" dt="2023-08-13T14:17:32.541" v="0" actId="47"/>
        <pc:sldMkLst>
          <pc:docMk/>
          <pc:sldMk cId="3329585317" sldId="432"/>
        </pc:sldMkLst>
      </pc:sldChg>
      <pc:sldChg chg="del">
        <pc:chgData name="Hema Mahadevu" userId="1c176bdd-a50d-403e-9444-f58f413c839b" providerId="ADAL" clId="{916A9B57-7489-44B9-8A69-440359C89639}" dt="2023-08-13T14:17:32.541" v="0" actId="47"/>
        <pc:sldMkLst>
          <pc:docMk/>
          <pc:sldMk cId="3037812709" sldId="433"/>
        </pc:sldMkLst>
      </pc:sldChg>
      <pc:sldChg chg="del">
        <pc:chgData name="Hema Mahadevu" userId="1c176bdd-a50d-403e-9444-f58f413c839b" providerId="ADAL" clId="{916A9B57-7489-44B9-8A69-440359C89639}" dt="2023-08-13T14:17:32.541" v="0" actId="47"/>
        <pc:sldMkLst>
          <pc:docMk/>
          <pc:sldMk cId="1329535842" sldId="434"/>
        </pc:sldMkLst>
      </pc:sldChg>
      <pc:sldChg chg="del">
        <pc:chgData name="Hema Mahadevu" userId="1c176bdd-a50d-403e-9444-f58f413c839b" providerId="ADAL" clId="{916A9B57-7489-44B9-8A69-440359C89639}" dt="2023-08-13T14:17:41.292" v="2" actId="47"/>
        <pc:sldMkLst>
          <pc:docMk/>
          <pc:sldMk cId="1601700489" sldId="435"/>
        </pc:sldMkLst>
      </pc:sldChg>
      <pc:sldChg chg="del">
        <pc:chgData name="Hema Mahadevu" userId="1c176bdd-a50d-403e-9444-f58f413c839b" providerId="ADAL" clId="{916A9B57-7489-44B9-8A69-440359C89639}" dt="2023-08-13T14:17:44.136" v="3" actId="47"/>
        <pc:sldMkLst>
          <pc:docMk/>
          <pc:sldMk cId="4107049219" sldId="436"/>
        </pc:sldMkLst>
      </pc:sldChg>
      <pc:sldChg chg="del">
        <pc:chgData name="Hema Mahadevu" userId="1c176bdd-a50d-403e-9444-f58f413c839b" providerId="ADAL" clId="{916A9B57-7489-44B9-8A69-440359C89639}" dt="2023-08-13T14:17:41.292" v="2" actId="47"/>
        <pc:sldMkLst>
          <pc:docMk/>
          <pc:sldMk cId="154854119" sldId="437"/>
        </pc:sldMkLst>
      </pc:sldChg>
      <pc:sldChg chg="del">
        <pc:chgData name="Hema Mahadevu" userId="1c176bdd-a50d-403e-9444-f58f413c839b" providerId="ADAL" clId="{916A9B57-7489-44B9-8A69-440359C89639}" dt="2023-08-13T14:17:44.136" v="3" actId="47"/>
        <pc:sldMkLst>
          <pc:docMk/>
          <pc:sldMk cId="3390663756" sldId="438"/>
        </pc:sldMkLst>
      </pc:sldChg>
      <pc:sldChg chg="del">
        <pc:chgData name="Hema Mahadevu" userId="1c176bdd-a50d-403e-9444-f58f413c839b" providerId="ADAL" clId="{916A9B57-7489-44B9-8A69-440359C89639}" dt="2023-08-13T14:17:44.136" v="3" actId="47"/>
        <pc:sldMkLst>
          <pc:docMk/>
          <pc:sldMk cId="2657171428" sldId="439"/>
        </pc:sldMkLst>
      </pc:sldChg>
      <pc:sldChg chg="del">
        <pc:chgData name="Hema Mahadevu" userId="1c176bdd-a50d-403e-9444-f58f413c839b" providerId="ADAL" clId="{916A9B57-7489-44B9-8A69-440359C89639}" dt="2023-08-13T14:17:41.292" v="2" actId="47"/>
        <pc:sldMkLst>
          <pc:docMk/>
          <pc:sldMk cId="554442194" sldId="440"/>
        </pc:sldMkLst>
      </pc:sldChg>
      <pc:sldChg chg="del">
        <pc:chgData name="Hema Mahadevu" userId="1c176bdd-a50d-403e-9444-f58f413c839b" providerId="ADAL" clId="{916A9B57-7489-44B9-8A69-440359C89639}" dt="2023-08-13T14:17:41.292" v="2" actId="47"/>
        <pc:sldMkLst>
          <pc:docMk/>
          <pc:sldMk cId="11912636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E711-ACB3-42A5-8255-A296F5EAD9BC}" type="datetimeFigureOut">
              <a:rPr lang="en-IN" smtClean="0"/>
              <a:t>23-08-2023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87CC3-9D22-4B5B-B86D-891EC1A7B85F}" type="slidenum">
              <a:rPr lang="en-IN" smtClean="0"/>
              <a:t>‹#›</a:t>
            </a:fld>
            <a:endParaRPr lang="en-IN"/>
          </a:p>
        </p:txBody>
      </p:sp>
    </p:spTree>
    <p:extLst>
      <p:ext uri="{BB962C8B-B14F-4D97-AF65-F5344CB8AC3E}">
        <p14:creationId xmlns:p14="http://schemas.microsoft.com/office/powerpoint/2010/main" val="203562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368053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E87CC3-9D22-4B5B-B86D-891EC1A7B85F}" type="slidenum">
              <a:rPr lang="en-IN" smtClean="0"/>
              <a:t>19</a:t>
            </a:fld>
            <a:endParaRPr lang="en-IN"/>
          </a:p>
        </p:txBody>
      </p:sp>
    </p:spTree>
    <p:extLst>
      <p:ext uri="{BB962C8B-B14F-4D97-AF65-F5344CB8AC3E}">
        <p14:creationId xmlns:p14="http://schemas.microsoft.com/office/powerpoint/2010/main" val="3215141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8/23/2023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8/23/2023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8/23/2023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doubly-linked-list/" TargetMode="External"/><Relationship Id="rId2" Type="http://schemas.openxmlformats.org/officeDocument/2006/relationships/hyperlink" Target="https://www.geeksforgeeks.org/generics-in-java/" TargetMode="External"/><Relationship Id="rId1" Type="http://schemas.openxmlformats.org/officeDocument/2006/relationships/slideLayout" Target="../slideLayouts/slideLayout2.xml"/><Relationship Id="rId5" Type="http://schemas.openxmlformats.org/officeDocument/2006/relationships/hyperlink" Target="https://www.geeksforgeeks.org/deque-interface-java-example/" TargetMode="External"/><Relationship Id="rId4" Type="http://schemas.openxmlformats.org/officeDocument/2006/relationships/hyperlink" Target="https://www.geeksforgeeks.org/list-interface-java-exampl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dirty="0"/>
              <a:t>- </a:t>
            </a:r>
            <a:r>
              <a:rPr lang="en-US" b="1" dirty="0"/>
              <a:t>Bharath 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Iterable</a:t>
            </a:r>
            <a:r>
              <a:rPr lang="en-US" b="1" dirty="0" smtClean="0"/>
              <a:t> Interface</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a:t>
            </a:r>
            <a:r>
              <a:rPr lang="en-US" dirty="0" err="1"/>
              <a:t>Iterable</a:t>
            </a:r>
            <a:r>
              <a:rPr lang="en-US" dirty="0"/>
              <a:t> interface is part of </a:t>
            </a:r>
            <a:r>
              <a:rPr lang="en-US" dirty="0" smtClean="0"/>
              <a:t>the </a:t>
            </a:r>
            <a:r>
              <a:rPr lang="en-US" dirty="0" err="1"/>
              <a:t>java.lang</a:t>
            </a:r>
            <a:r>
              <a:rPr lang="en-US" dirty="0"/>
              <a:t> </a:t>
            </a:r>
            <a:r>
              <a:rPr lang="en-US" dirty="0" smtClean="0"/>
              <a:t>package</a:t>
            </a:r>
          </a:p>
          <a:p>
            <a:pPr>
              <a:buFont typeface="Wingdings" panose="05000000000000000000" pitchFamily="2" charset="2"/>
              <a:buChar char="Ø"/>
            </a:pPr>
            <a:r>
              <a:rPr lang="en-US" dirty="0"/>
              <a:t>Many classes in the Java Collections Framework implement the </a:t>
            </a:r>
            <a:r>
              <a:rPr lang="en-US" dirty="0" err="1"/>
              <a:t>Iterable</a:t>
            </a:r>
            <a:r>
              <a:rPr lang="en-US" dirty="0"/>
              <a:t> interface, including </a:t>
            </a:r>
            <a:r>
              <a:rPr lang="en-US" dirty="0" err="1"/>
              <a:t>ArrayList</a:t>
            </a:r>
            <a:r>
              <a:rPr lang="en-US" dirty="0"/>
              <a:t>, </a:t>
            </a:r>
            <a:r>
              <a:rPr lang="en-US" dirty="0" err="1"/>
              <a:t>LinkedList</a:t>
            </a:r>
            <a:r>
              <a:rPr lang="en-US" dirty="0"/>
              <a:t>, </a:t>
            </a:r>
            <a:r>
              <a:rPr lang="en-US" dirty="0" err="1"/>
              <a:t>HashSet</a:t>
            </a:r>
            <a:r>
              <a:rPr lang="en-US" dirty="0"/>
              <a:t>, </a:t>
            </a:r>
            <a:r>
              <a:rPr lang="en-US" dirty="0" err="1"/>
              <a:t>TreeSet</a:t>
            </a:r>
            <a:r>
              <a:rPr lang="en-US" dirty="0"/>
              <a:t>, and more. </a:t>
            </a:r>
            <a:endParaRPr lang="en-US" dirty="0" smtClean="0"/>
          </a:p>
          <a:p>
            <a:pPr>
              <a:buFont typeface="Wingdings" panose="05000000000000000000" pitchFamily="2" charset="2"/>
              <a:buChar char="Ø"/>
            </a:pPr>
            <a:r>
              <a:rPr lang="en-US" dirty="0" smtClean="0"/>
              <a:t>This </a:t>
            </a:r>
            <a:r>
              <a:rPr lang="en-US" dirty="0"/>
              <a:t>allows these collections to be used directly in </a:t>
            </a:r>
            <a:r>
              <a:rPr lang="en-US" dirty="0" err="1"/>
              <a:t>foreach</a:t>
            </a:r>
            <a:r>
              <a:rPr lang="en-US" dirty="0"/>
              <a:t> </a:t>
            </a:r>
            <a:r>
              <a:rPr lang="en-US" dirty="0" smtClean="0"/>
              <a:t>loops</a:t>
            </a:r>
          </a:p>
          <a:p>
            <a:pPr>
              <a:buFont typeface="Wingdings" panose="05000000000000000000" pitchFamily="2" charset="2"/>
              <a:buChar char="Ø"/>
            </a:pPr>
            <a:r>
              <a:rPr lang="en-US" dirty="0" smtClean="0"/>
              <a:t>Three </a:t>
            </a:r>
            <a:r>
              <a:rPr lang="en-US" dirty="0"/>
              <a:t>main methods of the Iterator interface: </a:t>
            </a:r>
            <a:r>
              <a:rPr lang="en-US" dirty="0" err="1"/>
              <a:t>hasNext</a:t>
            </a:r>
            <a:r>
              <a:rPr lang="en-US" dirty="0"/>
              <a:t>(), next(), and remove</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pic>
        <p:nvPicPr>
          <p:cNvPr id="7" name="Picture 6"/>
          <p:cNvPicPr>
            <a:picLocks noChangeAspect="1"/>
          </p:cNvPicPr>
          <p:nvPr/>
        </p:nvPicPr>
        <p:blipFill>
          <a:blip r:embed="rId2"/>
          <a:stretch>
            <a:fillRect/>
          </a:stretch>
        </p:blipFill>
        <p:spPr>
          <a:xfrm>
            <a:off x="1545296" y="3857414"/>
            <a:ext cx="7686675" cy="1619250"/>
          </a:xfrm>
          <a:prstGeom prst="rect">
            <a:avLst/>
          </a:prstGeom>
        </p:spPr>
      </p:pic>
    </p:spTree>
    <p:extLst>
      <p:ext uri="{BB962C8B-B14F-4D97-AF65-F5344CB8AC3E}">
        <p14:creationId xmlns:p14="http://schemas.microsoft.com/office/powerpoint/2010/main" val="2226790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Lists in Java Collections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 to Lists</a:t>
            </a:r>
          </a:p>
          <a:p>
            <a:pPr>
              <a:buFont typeface="Wingdings" panose="05000000000000000000" pitchFamily="2" charset="2"/>
              <a:buChar char="Ø"/>
            </a:pPr>
            <a:r>
              <a:rPr lang="en-US" dirty="0"/>
              <a:t>ArrayList: Creation, manipulation, and common </a:t>
            </a:r>
            <a:r>
              <a:rPr lang="en-US" dirty="0" smtClean="0"/>
              <a:t>operations</a:t>
            </a:r>
          </a:p>
          <a:p>
            <a:pPr marL="0" indent="0">
              <a:buNone/>
            </a:pPr>
            <a:endParaRPr lang="en-US" dirty="0"/>
          </a:p>
          <a:p>
            <a:endParaRPr lang="en-IN" dirty="0"/>
          </a:p>
        </p:txBody>
      </p:sp>
      <p:pic>
        <p:nvPicPr>
          <p:cNvPr id="4" name="Content Placeholder 3"/>
          <p:cNvPicPr>
            <a:picLocks noChangeAspect="1"/>
          </p:cNvPicPr>
          <p:nvPr/>
        </p:nvPicPr>
        <p:blipFill>
          <a:blip r:embed="rId2"/>
          <a:stretch>
            <a:fillRect/>
          </a:stretch>
        </p:blipFill>
        <p:spPr>
          <a:xfrm>
            <a:off x="1329157" y="3033501"/>
            <a:ext cx="7696200" cy="1647825"/>
          </a:xfrm>
          <a:prstGeom prst="rect">
            <a:avLst/>
          </a:prstGeom>
        </p:spPr>
      </p:pic>
    </p:spTree>
    <p:extLst>
      <p:ext uri="{BB962C8B-B14F-4D97-AF65-F5344CB8AC3E}">
        <p14:creationId xmlns:p14="http://schemas.microsoft.com/office/powerpoint/2010/main" val="1600145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Interface</a:t>
            </a:r>
            <a:endParaRPr lang="en-IN" dirty="0"/>
          </a:p>
        </p:txBody>
      </p:sp>
      <p:sp>
        <p:nvSpPr>
          <p:cNvPr id="5" name="Content Placeholder 4"/>
          <p:cNvSpPr>
            <a:spLocks noGrp="1"/>
          </p:cNvSpPr>
          <p:nvPr>
            <p:ph idx="1"/>
          </p:nvPr>
        </p:nvSpPr>
        <p:spPr/>
        <p:txBody>
          <a:bodyPr>
            <a:normAutofit fontScale="85000" lnSpcReduction="20000"/>
          </a:bodyPr>
          <a:lstStyle/>
          <a:p>
            <a:pPr>
              <a:buFont typeface="Wingdings" panose="05000000000000000000" pitchFamily="2" charset="2"/>
              <a:buChar char="Ø"/>
            </a:pPr>
            <a:r>
              <a:rPr lang="en-US" b="1" dirty="0"/>
              <a:t>Ordered Collection:</a:t>
            </a:r>
            <a:r>
              <a:rPr lang="en-US" dirty="0"/>
              <a:t> </a:t>
            </a:r>
            <a:endParaRPr lang="en-US" dirty="0" smtClean="0"/>
          </a:p>
          <a:p>
            <a:pPr lvl="1">
              <a:buFont typeface="Wingdings" panose="05000000000000000000" pitchFamily="2" charset="2"/>
              <a:buChar char="Ø"/>
            </a:pPr>
            <a:r>
              <a:rPr lang="en-US" dirty="0" smtClean="0"/>
              <a:t>Lists </a:t>
            </a:r>
            <a:r>
              <a:rPr lang="en-US" dirty="0"/>
              <a:t>maintain the order in which elements are inserted. This means that you can retrieve elements from a list in the same order they were added.</a:t>
            </a:r>
          </a:p>
          <a:p>
            <a:pPr>
              <a:buFont typeface="Wingdings" panose="05000000000000000000" pitchFamily="2" charset="2"/>
              <a:buChar char="Ø"/>
            </a:pPr>
            <a:r>
              <a:rPr lang="en-US" b="1" dirty="0"/>
              <a:t>Duplicates Allowed:</a:t>
            </a:r>
            <a:r>
              <a:rPr lang="en-US" dirty="0"/>
              <a:t> </a:t>
            </a:r>
            <a:endParaRPr lang="en-US" dirty="0" smtClean="0"/>
          </a:p>
          <a:p>
            <a:pPr lvl="1">
              <a:buFont typeface="Wingdings" panose="05000000000000000000" pitchFamily="2" charset="2"/>
              <a:buChar char="Ø"/>
            </a:pPr>
            <a:r>
              <a:rPr lang="en-US" dirty="0" smtClean="0"/>
              <a:t>Unlike </a:t>
            </a:r>
            <a:r>
              <a:rPr lang="en-US" dirty="0"/>
              <a:t>some other collection types, lists allow duplicate elements. Elements can appear in a list multiple times.</a:t>
            </a:r>
          </a:p>
          <a:p>
            <a:pPr>
              <a:buFont typeface="Wingdings" panose="05000000000000000000" pitchFamily="2" charset="2"/>
              <a:buChar char="Ø"/>
            </a:pPr>
            <a:r>
              <a:rPr lang="en-US" b="1" dirty="0"/>
              <a:t>Common Methods:</a:t>
            </a:r>
          </a:p>
          <a:p>
            <a:pPr lvl="1">
              <a:buFont typeface="Wingdings" panose="05000000000000000000" pitchFamily="2" charset="2"/>
              <a:buChar char="Ø"/>
            </a:pPr>
            <a:r>
              <a:rPr lang="en-US" dirty="0"/>
              <a:t>The List interface inherits methods from the Collection interface, such as </a:t>
            </a:r>
            <a:r>
              <a:rPr lang="en-US" b="1" dirty="0"/>
              <a:t>add(), </a:t>
            </a:r>
            <a:r>
              <a:rPr lang="en-US" dirty="0"/>
              <a:t>remove(), </a:t>
            </a:r>
            <a:r>
              <a:rPr lang="en-US" b="1" dirty="0"/>
              <a:t>contains(), </a:t>
            </a:r>
            <a:r>
              <a:rPr lang="en-US" dirty="0"/>
              <a:t>and others</a:t>
            </a:r>
            <a:r>
              <a:rPr lang="en-US" dirty="0" smtClean="0"/>
              <a:t>.</a:t>
            </a:r>
          </a:p>
          <a:p>
            <a:pPr>
              <a:buFont typeface="Wingdings" panose="05000000000000000000" pitchFamily="2" charset="2"/>
              <a:buChar char="Ø"/>
            </a:pPr>
            <a:r>
              <a:rPr lang="en-US" b="1" dirty="0"/>
              <a:t>List-Specific Methods:</a:t>
            </a:r>
          </a:p>
          <a:p>
            <a:pPr lvl="1">
              <a:buFont typeface="Wingdings" panose="05000000000000000000" pitchFamily="2" charset="2"/>
              <a:buChar char="Ø"/>
            </a:pPr>
            <a:r>
              <a:rPr lang="en-US" dirty="0"/>
              <a:t>The List interface introduces several methods specific to lists, including</a:t>
            </a:r>
            <a:r>
              <a:rPr lang="en-US" dirty="0" smtClean="0"/>
              <a:t>:</a:t>
            </a:r>
            <a:endParaRPr lang="en-US" dirty="0"/>
          </a:p>
          <a:p>
            <a:pPr lvl="1">
              <a:buFont typeface="Wingdings" panose="05000000000000000000" pitchFamily="2" charset="2"/>
              <a:buChar char="Ø"/>
            </a:pPr>
            <a:r>
              <a:rPr lang="en-US" b="1" dirty="0"/>
              <a:t>get(</a:t>
            </a:r>
            <a:r>
              <a:rPr lang="en-US" b="1" dirty="0" err="1"/>
              <a:t>int</a:t>
            </a:r>
            <a:r>
              <a:rPr lang="en-US" b="1" dirty="0"/>
              <a:t> index): </a:t>
            </a:r>
            <a:r>
              <a:rPr lang="en-US" dirty="0"/>
              <a:t>Retrieves the element at the specified index.</a:t>
            </a:r>
          </a:p>
          <a:p>
            <a:pPr lvl="1">
              <a:buFont typeface="Wingdings" panose="05000000000000000000" pitchFamily="2" charset="2"/>
              <a:buChar char="Ø"/>
            </a:pPr>
            <a:r>
              <a:rPr lang="en-US" b="1" dirty="0" smtClean="0"/>
              <a:t>set(</a:t>
            </a:r>
            <a:r>
              <a:rPr lang="en-US" b="1" dirty="0" err="1" smtClean="0"/>
              <a:t>int</a:t>
            </a:r>
            <a:r>
              <a:rPr lang="en-US" b="1" dirty="0" smtClean="0"/>
              <a:t> index, E element): </a:t>
            </a:r>
            <a:r>
              <a:rPr lang="en-US" dirty="0" smtClean="0"/>
              <a:t>Replaces </a:t>
            </a:r>
            <a:r>
              <a:rPr lang="en-US" dirty="0"/>
              <a:t>the element at the specified index with the given element.</a:t>
            </a:r>
          </a:p>
          <a:p>
            <a:pPr lvl="1">
              <a:buFont typeface="Wingdings" panose="05000000000000000000" pitchFamily="2" charset="2"/>
              <a:buChar char="Ø"/>
            </a:pPr>
            <a:r>
              <a:rPr lang="en-US" b="1" dirty="0" smtClean="0"/>
              <a:t>add(</a:t>
            </a:r>
            <a:r>
              <a:rPr lang="en-US" b="1" dirty="0" err="1" smtClean="0"/>
              <a:t>int</a:t>
            </a:r>
            <a:r>
              <a:rPr lang="en-US" b="1" dirty="0" smtClean="0"/>
              <a:t> index, E element): </a:t>
            </a:r>
            <a:r>
              <a:rPr lang="en-US" dirty="0" smtClean="0"/>
              <a:t>Inserts </a:t>
            </a:r>
            <a:r>
              <a:rPr lang="en-US" dirty="0"/>
              <a:t>the element at the specified index, shifting subsequent elements to the right.</a:t>
            </a:r>
          </a:p>
          <a:p>
            <a:pPr lvl="1">
              <a:buFont typeface="Wingdings" panose="05000000000000000000" pitchFamily="2" charset="2"/>
              <a:buChar char="Ø"/>
            </a:pPr>
            <a:r>
              <a:rPr lang="en-US" b="1" dirty="0"/>
              <a:t>remove(</a:t>
            </a:r>
            <a:r>
              <a:rPr lang="en-US" b="1" dirty="0" err="1"/>
              <a:t>int</a:t>
            </a:r>
            <a:r>
              <a:rPr lang="en-US" b="1" dirty="0"/>
              <a:t> index):</a:t>
            </a:r>
            <a:r>
              <a:rPr lang="en-US" dirty="0"/>
              <a:t> Removes the element at the specified index and shifts subsequent elements to the left.</a:t>
            </a:r>
          </a:p>
          <a:p>
            <a:pPr lvl="1">
              <a:buFont typeface="Wingdings" panose="05000000000000000000" pitchFamily="2" charset="2"/>
              <a:buChar char="Ø"/>
            </a:pPr>
            <a:r>
              <a:rPr lang="en-US" b="1" dirty="0" err="1"/>
              <a:t>indexOf</a:t>
            </a:r>
            <a:r>
              <a:rPr lang="en-US" b="1" dirty="0"/>
              <a:t>(Object o) and </a:t>
            </a:r>
            <a:r>
              <a:rPr lang="en-US" b="1" dirty="0" err="1"/>
              <a:t>lastIndexOf</a:t>
            </a:r>
            <a:r>
              <a:rPr lang="en-US" b="1" dirty="0"/>
              <a:t>(Object o)</a:t>
            </a:r>
            <a:r>
              <a:rPr lang="en-US" dirty="0"/>
              <a:t>: Return the index of the first and last occurrence of the specified element.</a:t>
            </a:r>
          </a:p>
          <a:p>
            <a:pPr lvl="1">
              <a:buFont typeface="Wingdings" panose="05000000000000000000" pitchFamily="2" charset="2"/>
              <a:buChar char="Ø"/>
            </a:pPr>
            <a:r>
              <a:rPr lang="en-US" b="1" dirty="0" err="1"/>
              <a:t>subList</a:t>
            </a:r>
            <a:r>
              <a:rPr lang="en-US" b="1" dirty="0"/>
              <a:t>(</a:t>
            </a:r>
            <a:r>
              <a:rPr lang="en-US" b="1" dirty="0" err="1"/>
              <a:t>int</a:t>
            </a:r>
            <a:r>
              <a:rPr lang="en-US" b="1" dirty="0"/>
              <a:t> </a:t>
            </a:r>
            <a:r>
              <a:rPr lang="en-US" b="1" dirty="0" err="1"/>
              <a:t>fromIndex</a:t>
            </a:r>
            <a:r>
              <a:rPr lang="en-US" b="1" dirty="0"/>
              <a:t>, </a:t>
            </a:r>
            <a:r>
              <a:rPr lang="en-US" b="1" dirty="0" err="1"/>
              <a:t>int</a:t>
            </a:r>
            <a:r>
              <a:rPr lang="en-US" b="1" dirty="0"/>
              <a:t> </a:t>
            </a:r>
            <a:r>
              <a:rPr lang="en-US" b="1" dirty="0" err="1"/>
              <a:t>toIndex</a:t>
            </a:r>
            <a:r>
              <a:rPr lang="en-US" b="1" dirty="0"/>
              <a:t>):</a:t>
            </a:r>
            <a:r>
              <a:rPr lang="en-US" dirty="0"/>
              <a:t> Returns a view of the portion of the list between the specified indices.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12544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Common </a:t>
            </a:r>
            <a:r>
              <a:rPr lang="en-IN" b="1" dirty="0" smtClean="0"/>
              <a:t>Implementations Of List Interface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Java provides several classes that implement the List interface</a:t>
            </a:r>
            <a:r>
              <a:rPr lang="en-US" b="1" dirty="0" smtClean="0"/>
              <a:t>:</a:t>
            </a:r>
            <a:endParaRPr lang="en-US" b="1" dirty="0"/>
          </a:p>
          <a:p>
            <a:pPr lvl="1">
              <a:buFont typeface="Wingdings" panose="05000000000000000000" pitchFamily="2" charset="2"/>
              <a:buChar char="Ø"/>
            </a:pPr>
            <a:r>
              <a:rPr lang="en-US" b="1" dirty="0" err="1"/>
              <a:t>ArrayList</a:t>
            </a:r>
            <a:r>
              <a:rPr lang="en-US" b="1" dirty="0"/>
              <a:t>: </a:t>
            </a:r>
            <a:r>
              <a:rPr lang="en-US" dirty="0"/>
              <a:t>A dynamic array that provides fast random access and dynamic resizing.</a:t>
            </a:r>
          </a:p>
          <a:p>
            <a:pPr lvl="1">
              <a:buFont typeface="Wingdings" panose="05000000000000000000" pitchFamily="2" charset="2"/>
              <a:buChar char="Ø"/>
            </a:pPr>
            <a:r>
              <a:rPr lang="en-US" b="1" dirty="0" err="1"/>
              <a:t>LinkedList</a:t>
            </a:r>
            <a:r>
              <a:rPr lang="en-US" b="1" dirty="0"/>
              <a:t>: </a:t>
            </a:r>
            <a:r>
              <a:rPr lang="en-US" dirty="0"/>
              <a:t>A doubly-linked list that provides efficient insertion and deletion operations.</a:t>
            </a:r>
          </a:p>
          <a:p>
            <a:pPr lvl="1">
              <a:buFont typeface="Wingdings" panose="05000000000000000000" pitchFamily="2" charset="2"/>
              <a:buChar char="Ø"/>
            </a:pPr>
            <a:r>
              <a:rPr lang="en-US" b="1" dirty="0"/>
              <a:t>Vector: </a:t>
            </a:r>
            <a:r>
              <a:rPr lang="en-US" dirty="0"/>
              <a:t>Similar to </a:t>
            </a:r>
            <a:r>
              <a:rPr lang="en-US" dirty="0" err="1"/>
              <a:t>ArrayList</a:t>
            </a:r>
            <a:r>
              <a:rPr lang="en-US" dirty="0"/>
              <a:t>, but synchronized (not recommended in favor of </a:t>
            </a:r>
            <a:r>
              <a:rPr lang="en-US" dirty="0" err="1"/>
              <a:t>ArrayList</a:t>
            </a:r>
            <a:r>
              <a:rPr lang="en-US" dirty="0"/>
              <a:t>).</a:t>
            </a:r>
          </a:p>
          <a:p>
            <a:pPr lvl="1">
              <a:buFont typeface="Wingdings" panose="05000000000000000000" pitchFamily="2" charset="2"/>
              <a:buChar char="Ø"/>
            </a:pPr>
            <a:r>
              <a:rPr lang="en-US" b="1" dirty="0"/>
              <a:t>Stack: </a:t>
            </a:r>
            <a:r>
              <a:rPr lang="en-US" dirty="0"/>
              <a:t>A subclass of Vector that represents a last-in, first-out (LIFO) stack.</a:t>
            </a:r>
            <a:endParaRPr lang="en-IN" dirty="0"/>
          </a:p>
        </p:txBody>
      </p:sp>
    </p:spTree>
    <p:extLst>
      <p:ext uri="{BB962C8B-B14F-4D97-AF65-F5344CB8AC3E}">
        <p14:creationId xmlns:p14="http://schemas.microsoft.com/office/powerpoint/2010/main" val="3954343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7C0493BB-D5CB-FC61-C5F1-84237B91229E}"/>
              </a:ext>
            </a:extLst>
          </p:cNvPr>
          <p:cNvSpPr>
            <a:spLocks noGrp="1"/>
          </p:cNvSpPr>
          <p:nvPr>
            <p:ph type="title"/>
          </p:nvPr>
        </p:nvSpPr>
        <p:spPr>
          <a:xfrm>
            <a:off x="492370" y="605896"/>
            <a:ext cx="3084844" cy="5646208"/>
          </a:xfrm>
        </p:spPr>
        <p:txBody>
          <a:bodyPr anchor="ctr">
            <a:normAutofit/>
          </a:bodyPr>
          <a:lstStyle/>
          <a:p>
            <a:r>
              <a:rPr lang="en-IN" sz="3600" b="1" dirty="0" smtClean="0">
                <a:solidFill>
                  <a:srgbClr val="FFFFFF"/>
                </a:solidFill>
                <a:latin typeface="+mn-lt"/>
              </a:rPr>
              <a:t>List Interface</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F55BE3FA-428F-083E-D95A-E330B77ED99C}"/>
              </a:ext>
            </a:extLst>
          </p:cNvPr>
          <p:cNvSpPr>
            <a:spLocks noGrp="1"/>
          </p:cNvSpPr>
          <p:nvPr>
            <p:ph idx="1"/>
          </p:nvPr>
        </p:nvSpPr>
        <p:spPr>
          <a:xfrm>
            <a:off x="4717302" y="828318"/>
            <a:ext cx="6413663" cy="5646208"/>
          </a:xfrm>
        </p:spPr>
        <p:txBody>
          <a:bodyPr anchor="ctr">
            <a:normAutofit/>
          </a:bodyPr>
          <a:lstStyle/>
          <a:p>
            <a:pPr>
              <a:lnSpc>
                <a:spcPct val="100000"/>
              </a:lnSpc>
              <a:buFont typeface="Wingdings" panose="05000000000000000000" pitchFamily="2" charset="2"/>
              <a:buChar char="Ø"/>
            </a:pPr>
            <a:r>
              <a:rPr lang="en-US" sz="1700" dirty="0" smtClean="0"/>
              <a:t>In Java, a list is a collection that </a:t>
            </a:r>
            <a:r>
              <a:rPr lang="en-US" sz="1700" b="1" dirty="0" smtClean="0"/>
              <a:t>maintains an ordered sequence </a:t>
            </a:r>
            <a:r>
              <a:rPr lang="en-US" sz="1700" dirty="0" smtClean="0"/>
              <a:t>of elements.</a:t>
            </a:r>
          </a:p>
          <a:p>
            <a:pPr>
              <a:lnSpc>
                <a:spcPct val="100000"/>
              </a:lnSpc>
              <a:buFont typeface="Wingdings" panose="05000000000000000000" pitchFamily="2" charset="2"/>
              <a:buChar char="Ø"/>
            </a:pPr>
            <a:r>
              <a:rPr lang="en-US" sz="1700" dirty="0" smtClean="0"/>
              <a:t>Elements can be </a:t>
            </a:r>
            <a:r>
              <a:rPr lang="en-US" sz="1700" b="1" dirty="0" smtClean="0"/>
              <a:t>accessed by their index</a:t>
            </a:r>
            <a:r>
              <a:rPr lang="en-US" sz="1700" dirty="0" smtClean="0"/>
              <a:t>, and a list </a:t>
            </a:r>
            <a:r>
              <a:rPr lang="en-US" sz="1700" b="1" dirty="0" smtClean="0"/>
              <a:t>allows duplicates</a:t>
            </a:r>
            <a:r>
              <a:rPr lang="en-US" sz="1700" dirty="0" smtClean="0"/>
              <a:t>. </a:t>
            </a:r>
          </a:p>
          <a:p>
            <a:pPr>
              <a:lnSpc>
                <a:spcPct val="100000"/>
              </a:lnSpc>
              <a:buFont typeface="Wingdings" panose="05000000000000000000" pitchFamily="2" charset="2"/>
              <a:buChar char="Ø"/>
            </a:pPr>
            <a:r>
              <a:rPr lang="en-US" sz="1700" dirty="0" smtClean="0"/>
              <a:t>The List interface in the Java Collections Framework defines the common methods for working with lists.</a:t>
            </a:r>
          </a:p>
          <a:p>
            <a:pPr>
              <a:lnSpc>
                <a:spcPct val="100000"/>
              </a:lnSpc>
              <a:buFont typeface="Wingdings" panose="05000000000000000000" pitchFamily="2" charset="2"/>
              <a:buChar char="Ø"/>
            </a:pPr>
            <a:r>
              <a:rPr lang="en-US" sz="1700" dirty="0" smtClean="0"/>
              <a:t>There are several classes that implement the List interface, including the </a:t>
            </a:r>
            <a:r>
              <a:rPr lang="en-US" sz="1700" dirty="0" err="1" smtClean="0"/>
              <a:t>ArrayList</a:t>
            </a:r>
            <a:r>
              <a:rPr lang="en-US" sz="1700" dirty="0" smtClean="0"/>
              <a:t> class.</a:t>
            </a:r>
          </a:p>
          <a:p>
            <a:pPr marL="0" indent="0">
              <a:lnSpc>
                <a:spcPct val="100000"/>
              </a:lnSpc>
              <a:buNone/>
            </a:pPr>
            <a:r>
              <a:rPr lang="en-US" sz="1700" b="1" i="0" dirty="0" err="1" smtClean="0">
                <a:effectLst/>
              </a:rPr>
              <a:t>ArrayList</a:t>
            </a:r>
            <a:r>
              <a:rPr lang="en-US" sz="1700" b="1" i="0" dirty="0" smtClean="0">
                <a:effectLst/>
              </a:rPr>
              <a:t>: Creation, Manipulation, and Common Operations:</a:t>
            </a:r>
          </a:p>
          <a:p>
            <a:pPr marL="578358" lvl="1" indent="-285750">
              <a:lnSpc>
                <a:spcPct val="100000"/>
              </a:lnSpc>
              <a:buFont typeface="Wingdings" panose="05000000000000000000" pitchFamily="2" charset="2"/>
              <a:buChar char="Ø"/>
            </a:pPr>
            <a:r>
              <a:rPr lang="en-US" sz="1700" b="1" i="0" dirty="0" smtClean="0">
                <a:effectLst/>
              </a:rPr>
              <a:t>Creation: You can create an </a:t>
            </a:r>
            <a:r>
              <a:rPr lang="en-US" sz="1700" b="1" i="0" dirty="0" err="1" smtClean="0">
                <a:effectLst/>
              </a:rPr>
              <a:t>ArrayList</a:t>
            </a:r>
            <a:r>
              <a:rPr lang="en-US" sz="1700" b="1" i="0" dirty="0" smtClean="0">
                <a:effectLst/>
              </a:rPr>
              <a:t> instance using its constructor. </a:t>
            </a:r>
            <a:r>
              <a:rPr lang="en-US" sz="1700" i="0" dirty="0" smtClean="0">
                <a:effectLst/>
              </a:rPr>
              <a:t>You need to provide the type of elements the list will hold within the angle brackets (&lt;&gt;).</a:t>
            </a:r>
          </a:p>
          <a:p>
            <a:pPr marL="475488" lvl="2" indent="0">
              <a:lnSpc>
                <a:spcPct val="100000"/>
              </a:lnSpc>
              <a:buNone/>
            </a:pPr>
            <a:r>
              <a:rPr lang="en-US" sz="1700" b="1" dirty="0" smtClean="0"/>
              <a:t>  Example</a:t>
            </a:r>
            <a:r>
              <a:rPr lang="en-US" sz="1700" dirty="0" smtClean="0"/>
              <a:t>:</a:t>
            </a:r>
          </a:p>
          <a:p>
            <a:pPr marL="475488" lvl="2" indent="0">
              <a:lnSpc>
                <a:spcPct val="100000"/>
              </a:lnSpc>
              <a:buNone/>
            </a:pPr>
            <a:r>
              <a:rPr lang="en-US" sz="1700" b="1" i="0" dirty="0" smtClean="0">
                <a:effectLst/>
              </a:rPr>
              <a:t>  import </a:t>
            </a:r>
            <a:r>
              <a:rPr lang="en-US" sz="1700" b="1" i="0" dirty="0" err="1" smtClean="0">
                <a:effectLst/>
              </a:rPr>
              <a:t>java.util.ArrayList</a:t>
            </a:r>
            <a:r>
              <a:rPr lang="en-US" sz="1700" b="1" i="0" dirty="0" smtClean="0">
                <a:effectLst/>
              </a:rPr>
              <a:t>;</a:t>
            </a:r>
          </a:p>
          <a:p>
            <a:pPr marL="475488" lvl="2" indent="0">
              <a:lnSpc>
                <a:spcPct val="100000"/>
              </a:lnSpc>
              <a:buNone/>
            </a:pPr>
            <a:r>
              <a:rPr lang="en-US" sz="1700" i="0" dirty="0" smtClean="0">
                <a:effectLst/>
              </a:rPr>
              <a:t>  // Creating an </a:t>
            </a:r>
            <a:r>
              <a:rPr lang="en-US" sz="1700" i="0" dirty="0" err="1" smtClean="0">
                <a:effectLst/>
              </a:rPr>
              <a:t>ArrayList</a:t>
            </a:r>
            <a:r>
              <a:rPr lang="en-US" sz="1700" i="0" dirty="0" smtClean="0">
                <a:effectLst/>
              </a:rPr>
              <a:t> of Strings</a:t>
            </a:r>
          </a:p>
          <a:p>
            <a:pPr marL="475488" lvl="2" indent="0">
              <a:lnSpc>
                <a:spcPct val="100000"/>
              </a:lnSpc>
              <a:buNone/>
            </a:pPr>
            <a:r>
              <a:rPr lang="en-US" sz="1700" b="1" i="0" dirty="0" smtClean="0">
                <a:effectLst/>
              </a:rPr>
              <a:t>  </a:t>
            </a:r>
            <a:r>
              <a:rPr lang="en-US" sz="1700" b="1" i="0" dirty="0" err="1" smtClean="0">
                <a:effectLst/>
              </a:rPr>
              <a:t>ArrayList</a:t>
            </a:r>
            <a:r>
              <a:rPr lang="en-US" sz="1700" b="1" i="0" dirty="0" smtClean="0">
                <a:effectLst/>
              </a:rPr>
              <a:t>&lt;String&gt; </a:t>
            </a:r>
            <a:r>
              <a:rPr lang="en-US" sz="1700" b="1" i="0" dirty="0" err="1" smtClean="0">
                <a:effectLst/>
              </a:rPr>
              <a:t>stringList</a:t>
            </a:r>
            <a:r>
              <a:rPr lang="en-US" sz="1700" b="1" i="0" dirty="0" smtClean="0">
                <a:effectLst/>
              </a:rPr>
              <a:t> = new </a:t>
            </a:r>
            <a:r>
              <a:rPr lang="en-US" sz="1700" b="1" i="0" dirty="0" err="1" smtClean="0">
                <a:effectLst/>
              </a:rPr>
              <a:t>ArrayList</a:t>
            </a:r>
            <a:r>
              <a:rPr lang="en-US" sz="1700" b="1" i="0" dirty="0" smtClean="0">
                <a:effectLst/>
              </a:rPr>
              <a:t>&lt;&gt;();</a:t>
            </a:r>
          </a:p>
          <a:p>
            <a:pPr marL="0" indent="0">
              <a:buNone/>
            </a:pPr>
            <a:endParaRPr lang="en-US" i="0" dirty="0">
              <a:effectLst/>
            </a:endParaRPr>
          </a:p>
          <a:p>
            <a:pPr marL="0" indent="0">
              <a:buNone/>
            </a:pPr>
            <a:endParaRPr lang="en-US" b="1" i="0" dirty="0">
              <a:effectLst/>
              <a:latin typeface="Söhne"/>
            </a:endParaRPr>
          </a:p>
          <a:p>
            <a:pPr marL="0" indent="0">
              <a:buNone/>
            </a:pPr>
            <a:endParaRPr lang="en-IN" dirty="0"/>
          </a:p>
        </p:txBody>
      </p:sp>
    </p:spTree>
    <p:extLst>
      <p:ext uri="{BB962C8B-B14F-4D97-AF65-F5344CB8AC3E}">
        <p14:creationId xmlns:p14="http://schemas.microsoft.com/office/powerpoint/2010/main" val="3547681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ArrayList</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988543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Java.util.ArrayList</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a:t>
            </a:r>
            <a:r>
              <a:rPr lang="en-US" b="1" dirty="0" err="1"/>
              <a:t>ArrayList</a:t>
            </a:r>
            <a:r>
              <a:rPr lang="en-US" dirty="0"/>
              <a:t> </a:t>
            </a:r>
            <a:r>
              <a:rPr lang="en-US" b="1" dirty="0"/>
              <a:t>class</a:t>
            </a:r>
            <a:r>
              <a:rPr lang="en-US" dirty="0"/>
              <a:t> in Java is an implementation of the </a:t>
            </a:r>
            <a:r>
              <a:rPr lang="en-US" b="1" dirty="0"/>
              <a:t>List interface</a:t>
            </a:r>
            <a:r>
              <a:rPr lang="en-US" dirty="0"/>
              <a:t>, which is a part of the Java </a:t>
            </a:r>
            <a:r>
              <a:rPr lang="en-US" b="1" dirty="0"/>
              <a:t>Collections Framework</a:t>
            </a:r>
            <a:r>
              <a:rPr lang="en-US" dirty="0"/>
              <a:t>. </a:t>
            </a:r>
            <a:endParaRPr lang="en-US" dirty="0" smtClean="0"/>
          </a:p>
          <a:p>
            <a:pPr>
              <a:buFont typeface="Wingdings" panose="05000000000000000000" pitchFamily="2" charset="2"/>
              <a:buChar char="Ø"/>
            </a:pPr>
            <a:r>
              <a:rPr lang="en-US" dirty="0" err="1" smtClean="0"/>
              <a:t>ArrayList</a:t>
            </a:r>
            <a:r>
              <a:rPr lang="en-US" dirty="0" smtClean="0"/>
              <a:t> </a:t>
            </a:r>
            <a:r>
              <a:rPr lang="en-US" dirty="0"/>
              <a:t>is a </a:t>
            </a:r>
            <a:r>
              <a:rPr lang="en-US" b="1" dirty="0"/>
              <a:t>dynamic array-based data structure </a:t>
            </a:r>
            <a:r>
              <a:rPr lang="en-US" dirty="0"/>
              <a:t>that provides </a:t>
            </a:r>
            <a:r>
              <a:rPr lang="en-US" b="1" dirty="0"/>
              <a:t>resizable arrays </a:t>
            </a:r>
            <a:r>
              <a:rPr lang="en-US" dirty="0"/>
              <a:t>with </a:t>
            </a:r>
            <a:r>
              <a:rPr lang="en-US" b="1" dirty="0"/>
              <a:t>constant-time random access </a:t>
            </a:r>
            <a:r>
              <a:rPr lang="en-US" dirty="0"/>
              <a:t>and </a:t>
            </a:r>
            <a:r>
              <a:rPr lang="en-US" b="1" dirty="0"/>
              <a:t>efficient element </a:t>
            </a:r>
            <a:r>
              <a:rPr lang="en-US" b="1" dirty="0" smtClean="0"/>
              <a:t>insertion/removal</a:t>
            </a:r>
            <a:r>
              <a:rPr lang="en-US" dirty="0" smtClean="0"/>
              <a:t>.</a:t>
            </a:r>
            <a:endParaRPr lang="en-IN" dirty="0"/>
          </a:p>
        </p:txBody>
      </p:sp>
    </p:spTree>
    <p:extLst>
      <p:ext uri="{BB962C8B-B14F-4D97-AF65-F5344CB8AC3E}">
        <p14:creationId xmlns:p14="http://schemas.microsoft.com/office/powerpoint/2010/main" val="4136268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Java.util.ArrayList</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Implementation:</a:t>
            </a:r>
          </a:p>
          <a:p>
            <a:pPr lvl="1">
              <a:buFont typeface="Wingdings" panose="05000000000000000000" pitchFamily="2" charset="2"/>
              <a:buChar char="Ø"/>
            </a:pPr>
            <a:r>
              <a:rPr lang="en-US" dirty="0" err="1"/>
              <a:t>ArrayList</a:t>
            </a:r>
            <a:r>
              <a:rPr lang="en-US" dirty="0"/>
              <a:t> is implemented as a resizable array that grows or shrinks automatically as elements are added or removed. It is based on the concept of a dynamically allocated array</a:t>
            </a:r>
            <a:r>
              <a:rPr lang="en-US" dirty="0" smtClean="0"/>
              <a:t>.</a:t>
            </a:r>
            <a:endParaRPr lang="en-US" dirty="0"/>
          </a:p>
          <a:p>
            <a:pPr>
              <a:buFont typeface="Wingdings" panose="05000000000000000000" pitchFamily="2" charset="2"/>
              <a:buChar char="Ø"/>
            </a:pPr>
            <a:r>
              <a:rPr lang="en-US" b="1" dirty="0" smtClean="0"/>
              <a:t>Ordered Collection:</a:t>
            </a:r>
          </a:p>
          <a:p>
            <a:pPr lvl="1">
              <a:buFont typeface="Wingdings" panose="05000000000000000000" pitchFamily="2" charset="2"/>
              <a:buChar char="Ø"/>
            </a:pPr>
            <a:r>
              <a:rPr lang="en-US" dirty="0" smtClean="0"/>
              <a:t>Like all classes implementing the List interface, </a:t>
            </a:r>
            <a:r>
              <a:rPr lang="en-US" dirty="0" err="1" smtClean="0"/>
              <a:t>ArrayList</a:t>
            </a:r>
            <a:r>
              <a:rPr lang="en-US" dirty="0" smtClean="0"/>
              <a:t> maintains the order of elements in which they were added.</a:t>
            </a:r>
          </a:p>
          <a:p>
            <a:pPr>
              <a:buFont typeface="Wingdings" panose="05000000000000000000" pitchFamily="2" charset="2"/>
              <a:buChar char="Ø"/>
            </a:pPr>
            <a:r>
              <a:rPr lang="en-US" b="1" dirty="0" smtClean="0"/>
              <a:t>Dynamic </a:t>
            </a:r>
            <a:r>
              <a:rPr lang="en-US" b="1" dirty="0"/>
              <a:t>Sizing:</a:t>
            </a:r>
          </a:p>
          <a:p>
            <a:pPr lvl="1">
              <a:buFont typeface="Wingdings" panose="05000000000000000000" pitchFamily="2" charset="2"/>
              <a:buChar char="Ø"/>
            </a:pPr>
            <a:r>
              <a:rPr lang="en-US" dirty="0"/>
              <a:t>One of the main advantages of </a:t>
            </a:r>
            <a:r>
              <a:rPr lang="en-US" dirty="0" err="1"/>
              <a:t>ArrayList</a:t>
            </a:r>
            <a:r>
              <a:rPr lang="en-US" dirty="0"/>
              <a:t> is its </a:t>
            </a:r>
            <a:r>
              <a:rPr lang="en-US" b="1" dirty="0"/>
              <a:t>dynamic resizing feature</a:t>
            </a:r>
            <a:r>
              <a:rPr lang="en-US" dirty="0"/>
              <a:t>. As elements are added, the underlying array grows to accommodate them. Similarly, if elements are removed, the array shrinks</a:t>
            </a:r>
            <a:r>
              <a:rPr lang="en-US" dirty="0" smtClean="0"/>
              <a:t>.</a:t>
            </a:r>
          </a:p>
          <a:p>
            <a:pPr>
              <a:buFont typeface="Wingdings" panose="05000000000000000000" pitchFamily="2" charset="2"/>
              <a:buChar char="Ø"/>
            </a:pPr>
            <a:r>
              <a:rPr lang="en-US" b="1" dirty="0"/>
              <a:t>Random Access:</a:t>
            </a:r>
          </a:p>
          <a:p>
            <a:pPr lvl="1">
              <a:buFont typeface="Wingdings" panose="05000000000000000000" pitchFamily="2" charset="2"/>
              <a:buChar char="Ø"/>
            </a:pPr>
            <a:r>
              <a:rPr lang="en-US" dirty="0" err="1"/>
              <a:t>ArrayList</a:t>
            </a:r>
            <a:r>
              <a:rPr lang="en-US" dirty="0"/>
              <a:t> provides fast and </a:t>
            </a:r>
            <a:r>
              <a:rPr lang="en-US" b="1" dirty="0"/>
              <a:t>constant-time random </a:t>
            </a:r>
            <a:r>
              <a:rPr lang="en-US" dirty="0"/>
              <a:t>access to elements. You can access elements directly using their index, similar to arrays</a:t>
            </a:r>
            <a:r>
              <a:rPr lang="en-US" dirty="0" smtClean="0"/>
              <a:t>.</a:t>
            </a:r>
            <a:endParaRPr lang="en-US" dirty="0"/>
          </a:p>
          <a:p>
            <a:pPr>
              <a:buFont typeface="Wingdings" panose="05000000000000000000" pitchFamily="2" charset="2"/>
              <a:buChar char="Ø"/>
            </a:pPr>
            <a:r>
              <a:rPr lang="en-US" b="1" dirty="0"/>
              <a:t>Duplicates Allowed:</a:t>
            </a:r>
          </a:p>
          <a:p>
            <a:pPr lvl="1">
              <a:buFont typeface="Wingdings" panose="05000000000000000000" pitchFamily="2" charset="2"/>
              <a:buChar char="Ø"/>
            </a:pPr>
            <a:r>
              <a:rPr lang="en-US" dirty="0" err="1"/>
              <a:t>ArrayList</a:t>
            </a:r>
            <a:r>
              <a:rPr lang="en-US" dirty="0"/>
              <a:t> allows duplicate elements. Elements can appear multiple times in the list.</a:t>
            </a:r>
            <a:endParaRPr lang="en-IN" dirty="0"/>
          </a:p>
        </p:txBody>
      </p:sp>
    </p:spTree>
    <p:extLst>
      <p:ext uri="{BB962C8B-B14F-4D97-AF65-F5344CB8AC3E}">
        <p14:creationId xmlns:p14="http://schemas.microsoft.com/office/powerpoint/2010/main" val="690228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Java.util.ArrayList</a:t>
            </a:r>
            <a:endParaRPr lang="en-IN" b="1"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b="1" dirty="0"/>
              <a:t>Common Methods:</a:t>
            </a:r>
          </a:p>
          <a:p>
            <a:pPr lvl="1">
              <a:buFont typeface="Wingdings" panose="05000000000000000000" pitchFamily="2" charset="2"/>
              <a:buChar char="Ø"/>
            </a:pPr>
            <a:r>
              <a:rPr lang="en-US" dirty="0" err="1"/>
              <a:t>ArrayList</a:t>
            </a:r>
            <a:r>
              <a:rPr lang="en-US" dirty="0"/>
              <a:t> inherits methods from the List interface and also includes methods from the Collection interface. </a:t>
            </a:r>
            <a:endParaRPr lang="en-US" dirty="0" smtClean="0"/>
          </a:p>
          <a:p>
            <a:pPr lvl="1">
              <a:buFont typeface="Wingdings" panose="05000000000000000000" pitchFamily="2" charset="2"/>
              <a:buChar char="Ø"/>
            </a:pPr>
            <a:r>
              <a:rPr lang="en-US" b="1" dirty="0" smtClean="0"/>
              <a:t>Some </a:t>
            </a:r>
            <a:r>
              <a:rPr lang="en-US" b="1" dirty="0"/>
              <a:t>commonly used methods include:</a:t>
            </a:r>
          </a:p>
          <a:p>
            <a:pPr lvl="2">
              <a:buFont typeface="Wingdings" panose="05000000000000000000" pitchFamily="2" charset="2"/>
              <a:buChar char="Ø"/>
            </a:pPr>
            <a:r>
              <a:rPr lang="en-US" b="1" dirty="0" smtClean="0"/>
              <a:t>add(E </a:t>
            </a:r>
            <a:r>
              <a:rPr lang="en-US" b="1" dirty="0"/>
              <a:t>element): </a:t>
            </a:r>
            <a:r>
              <a:rPr lang="en-US" dirty="0"/>
              <a:t>Adds the element to the end of the list.</a:t>
            </a:r>
          </a:p>
          <a:p>
            <a:pPr lvl="2">
              <a:buFont typeface="Wingdings" panose="05000000000000000000" pitchFamily="2" charset="2"/>
              <a:buChar char="Ø"/>
            </a:pPr>
            <a:r>
              <a:rPr lang="en-US" b="1" dirty="0"/>
              <a:t>get(</a:t>
            </a:r>
            <a:r>
              <a:rPr lang="en-US" b="1" dirty="0" err="1"/>
              <a:t>int</a:t>
            </a:r>
            <a:r>
              <a:rPr lang="en-US" b="1" dirty="0"/>
              <a:t> index): </a:t>
            </a:r>
            <a:r>
              <a:rPr lang="en-US" dirty="0"/>
              <a:t>Retrieves the element at the specified index.</a:t>
            </a:r>
          </a:p>
          <a:p>
            <a:pPr lvl="2">
              <a:buFont typeface="Wingdings" panose="05000000000000000000" pitchFamily="2" charset="2"/>
              <a:buChar char="Ø"/>
            </a:pPr>
            <a:r>
              <a:rPr lang="en-US" b="1" dirty="0"/>
              <a:t>set(</a:t>
            </a:r>
            <a:r>
              <a:rPr lang="en-US" b="1" dirty="0" err="1"/>
              <a:t>int</a:t>
            </a:r>
            <a:r>
              <a:rPr lang="en-US" b="1" dirty="0"/>
              <a:t> index, E element): </a:t>
            </a:r>
            <a:r>
              <a:rPr lang="en-US" dirty="0"/>
              <a:t>Replaces the element at the specified index.</a:t>
            </a:r>
          </a:p>
          <a:p>
            <a:pPr lvl="2">
              <a:buFont typeface="Wingdings" panose="05000000000000000000" pitchFamily="2" charset="2"/>
              <a:buChar char="Ø"/>
            </a:pPr>
            <a:r>
              <a:rPr lang="en-US" b="1" dirty="0"/>
              <a:t>remove(</a:t>
            </a:r>
            <a:r>
              <a:rPr lang="en-US" b="1" dirty="0" err="1"/>
              <a:t>int</a:t>
            </a:r>
            <a:r>
              <a:rPr lang="en-US" b="1" dirty="0"/>
              <a:t> index): </a:t>
            </a:r>
            <a:r>
              <a:rPr lang="en-US" dirty="0"/>
              <a:t>Removes the element at the specified index.</a:t>
            </a:r>
          </a:p>
          <a:p>
            <a:pPr lvl="2">
              <a:buFont typeface="Wingdings" panose="05000000000000000000" pitchFamily="2" charset="2"/>
              <a:buChar char="Ø"/>
            </a:pPr>
            <a:r>
              <a:rPr lang="en-US" b="1" dirty="0"/>
              <a:t>size(): </a:t>
            </a:r>
            <a:r>
              <a:rPr lang="en-US" dirty="0"/>
              <a:t>Returns the number of elements in the list.</a:t>
            </a:r>
          </a:p>
          <a:p>
            <a:pPr lvl="2">
              <a:buFont typeface="Wingdings" panose="05000000000000000000" pitchFamily="2" charset="2"/>
              <a:buChar char="Ø"/>
            </a:pPr>
            <a:r>
              <a:rPr lang="en-US" b="1" dirty="0" err="1"/>
              <a:t>isEmpty</a:t>
            </a:r>
            <a:r>
              <a:rPr lang="en-US" b="1" dirty="0"/>
              <a:t>(): </a:t>
            </a:r>
            <a:r>
              <a:rPr lang="en-US" dirty="0"/>
              <a:t>Returns whether the list is empty or not</a:t>
            </a:r>
            <a:r>
              <a:rPr lang="en-US" dirty="0" smtClean="0"/>
              <a:t>.</a:t>
            </a:r>
            <a:endParaRPr lang="en-IN" dirty="0"/>
          </a:p>
          <a:p>
            <a:pPr>
              <a:buFont typeface="Wingdings" panose="05000000000000000000" pitchFamily="2" charset="2"/>
              <a:buChar char="Ø"/>
            </a:pPr>
            <a:r>
              <a:rPr lang="en-US" b="1" dirty="0" smtClean="0"/>
              <a:t>Performance</a:t>
            </a:r>
            <a:r>
              <a:rPr lang="en-US" b="1" dirty="0"/>
              <a:t>:</a:t>
            </a:r>
            <a:endParaRPr lang="en-US" dirty="0"/>
          </a:p>
          <a:p>
            <a:pPr lvl="1">
              <a:buFont typeface="Wingdings" panose="05000000000000000000" pitchFamily="2" charset="2"/>
              <a:buChar char="Ø"/>
            </a:pPr>
            <a:r>
              <a:rPr lang="en-US" dirty="0"/>
              <a:t>Retrieving elements by index (random access) is fast and efficient.</a:t>
            </a:r>
          </a:p>
          <a:p>
            <a:pPr lvl="1">
              <a:buFont typeface="Wingdings" panose="05000000000000000000" pitchFamily="2" charset="2"/>
              <a:buChar char="Ø"/>
            </a:pPr>
            <a:r>
              <a:rPr lang="en-US" b="1" dirty="0"/>
              <a:t>Adding or removing elements </a:t>
            </a:r>
            <a:r>
              <a:rPr lang="en-US" dirty="0"/>
              <a:t>at the </a:t>
            </a:r>
            <a:r>
              <a:rPr lang="en-US" b="1" dirty="0"/>
              <a:t>end of the list </a:t>
            </a:r>
            <a:r>
              <a:rPr lang="en-US" dirty="0"/>
              <a:t>is generally </a:t>
            </a:r>
            <a:r>
              <a:rPr lang="en-US" b="1" dirty="0"/>
              <a:t>fast</a:t>
            </a:r>
            <a:r>
              <a:rPr lang="en-US" dirty="0"/>
              <a:t>.</a:t>
            </a:r>
          </a:p>
          <a:p>
            <a:pPr lvl="1">
              <a:buFont typeface="Wingdings" panose="05000000000000000000" pitchFamily="2" charset="2"/>
              <a:buChar char="Ø"/>
            </a:pPr>
            <a:r>
              <a:rPr lang="en-US" dirty="0"/>
              <a:t>However, </a:t>
            </a:r>
            <a:r>
              <a:rPr lang="en-US" b="1" dirty="0"/>
              <a:t>adding/removing elements in the middle </a:t>
            </a:r>
            <a:r>
              <a:rPr lang="en-US" dirty="0"/>
              <a:t>of the list requires shifting elements and </a:t>
            </a:r>
            <a:r>
              <a:rPr lang="en-US" b="1" dirty="0"/>
              <a:t>can be slower </a:t>
            </a:r>
            <a:r>
              <a:rPr lang="en-US" dirty="0"/>
              <a:t>for larger lists</a:t>
            </a:r>
            <a:r>
              <a:rPr lang="en-US" dirty="0" smtClean="0"/>
              <a:t>.</a:t>
            </a:r>
            <a:endParaRPr lang="en-US" dirty="0"/>
          </a:p>
          <a:p>
            <a:pPr>
              <a:buFont typeface="Wingdings" panose="05000000000000000000" pitchFamily="2" charset="2"/>
              <a:buChar char="Ø"/>
            </a:pPr>
            <a:r>
              <a:rPr lang="en-US" b="1" dirty="0"/>
              <a:t>Capacity Management:</a:t>
            </a:r>
          </a:p>
          <a:p>
            <a:pPr lvl="1">
              <a:buFont typeface="Wingdings" panose="05000000000000000000" pitchFamily="2" charset="2"/>
              <a:buChar char="Ø"/>
            </a:pPr>
            <a:r>
              <a:rPr lang="en-US" dirty="0" err="1"/>
              <a:t>ArrayList</a:t>
            </a:r>
            <a:r>
              <a:rPr lang="en-US" dirty="0"/>
              <a:t> has an initial capacity, but it </a:t>
            </a:r>
            <a:r>
              <a:rPr lang="en-US" b="1" dirty="0"/>
              <a:t>automatically increases its capacity </a:t>
            </a:r>
            <a:r>
              <a:rPr lang="en-US" dirty="0"/>
              <a:t>as needed. You can also specify an initial capacity using constructors</a:t>
            </a:r>
            <a:r>
              <a:rPr lang="en-US" dirty="0" smtClean="0"/>
              <a:t>.</a:t>
            </a:r>
            <a:endParaRPr lang="en-US" dirty="0"/>
          </a:p>
          <a:p>
            <a:pPr>
              <a:buFont typeface="Wingdings" panose="05000000000000000000" pitchFamily="2" charset="2"/>
              <a:buChar char="Ø"/>
            </a:pPr>
            <a:r>
              <a:rPr lang="en-US" b="1" dirty="0"/>
              <a:t>Concurrency:</a:t>
            </a:r>
          </a:p>
          <a:p>
            <a:pPr lvl="1">
              <a:buFont typeface="Wingdings" panose="05000000000000000000" pitchFamily="2" charset="2"/>
              <a:buChar char="Ø"/>
            </a:pPr>
            <a:r>
              <a:rPr lang="en-US" dirty="0" err="1"/>
              <a:t>ArrayList</a:t>
            </a:r>
            <a:r>
              <a:rPr lang="en-US" dirty="0"/>
              <a:t> is </a:t>
            </a:r>
            <a:r>
              <a:rPr lang="en-US" b="1" dirty="0"/>
              <a:t>not synchronized </a:t>
            </a:r>
            <a:r>
              <a:rPr lang="en-US" dirty="0"/>
              <a:t>by default. If multiple threads access an </a:t>
            </a:r>
            <a:r>
              <a:rPr lang="en-US" dirty="0" err="1"/>
              <a:t>ArrayList</a:t>
            </a:r>
            <a:r>
              <a:rPr lang="en-US" dirty="0"/>
              <a:t> concurrently, you need to </a:t>
            </a:r>
            <a:r>
              <a:rPr lang="en-US" b="1" dirty="0"/>
              <a:t>manually synchronize </a:t>
            </a:r>
            <a:r>
              <a:rPr lang="en-US" dirty="0"/>
              <a:t>or use other synchronized collection types if thread safety is required.</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281095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8C6A73A-0FD0-11E0-51CE-9C307E8CB122}"/>
              </a:ext>
            </a:extLst>
          </p:cNvPr>
          <p:cNvSpPr>
            <a:spLocks noGrp="1"/>
          </p:cNvSpPr>
          <p:nvPr>
            <p:ph type="title"/>
          </p:nvPr>
        </p:nvSpPr>
        <p:spPr>
          <a:xfrm>
            <a:off x="492370" y="605896"/>
            <a:ext cx="3084844" cy="5646208"/>
          </a:xfrm>
        </p:spPr>
        <p:txBody>
          <a:bodyPr anchor="ctr">
            <a:normAutofit/>
          </a:bodyPr>
          <a:lstStyle/>
          <a:p>
            <a:r>
              <a:rPr lang="en-US" sz="4400" b="1" dirty="0" err="1">
                <a:solidFill>
                  <a:srgbClr val="FFFFFF"/>
                </a:solidFill>
                <a:latin typeface="+mn-lt"/>
              </a:rPr>
              <a:t>ArrayList</a:t>
            </a:r>
            <a:r>
              <a:rPr lang="en-US" sz="4400" b="1" dirty="0">
                <a:solidFill>
                  <a:srgbClr val="FFFFFF"/>
                </a:solidFill>
                <a:latin typeface="+mn-lt"/>
              </a:rPr>
              <a:t> Operations</a:t>
            </a:r>
            <a:endParaRPr lang="en-IN" sz="44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D6C140E-6910-3E82-1870-D5B97473B383}"/>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b="1" dirty="0"/>
              <a:t> Adding Elements:</a:t>
            </a:r>
          </a:p>
          <a:p>
            <a:pPr marL="201168" lvl="1" indent="0">
              <a:buNone/>
            </a:pPr>
            <a:r>
              <a:rPr lang="en-US" sz="1700" dirty="0"/>
              <a:t>You can add elements to an ArrayList using the add() method.</a:t>
            </a:r>
          </a:p>
          <a:p>
            <a:pPr marL="201168" lvl="1" indent="0">
              <a:buNone/>
            </a:pPr>
            <a:r>
              <a:rPr lang="en-US" sz="1700" b="1" dirty="0"/>
              <a:t>Example</a:t>
            </a:r>
            <a:r>
              <a:rPr lang="en-US" sz="1700" dirty="0"/>
              <a:t>:</a:t>
            </a:r>
          </a:p>
          <a:p>
            <a:pPr lvl="2">
              <a:buFont typeface="Wingdings" panose="05000000000000000000" pitchFamily="2" charset="2"/>
              <a:buChar char="Ø"/>
            </a:pPr>
            <a:r>
              <a:rPr lang="en-IN" sz="1700" dirty="0"/>
              <a:t>stringList.add("Apple");</a:t>
            </a:r>
          </a:p>
          <a:p>
            <a:pPr lvl="2">
              <a:buFont typeface="Wingdings" panose="05000000000000000000" pitchFamily="2" charset="2"/>
              <a:buChar char="Ø"/>
            </a:pPr>
            <a:r>
              <a:rPr lang="en-IN" sz="1700" dirty="0"/>
              <a:t>stringList.add("Banana");</a:t>
            </a:r>
          </a:p>
          <a:p>
            <a:pPr lvl="2">
              <a:buFont typeface="Wingdings" panose="05000000000000000000" pitchFamily="2" charset="2"/>
              <a:buChar char="Ø"/>
            </a:pPr>
            <a:r>
              <a:rPr lang="en-IN" sz="1700" dirty="0"/>
              <a:t>stringList.add("Orange");</a:t>
            </a:r>
          </a:p>
          <a:p>
            <a:pPr>
              <a:buFont typeface="Wingdings" panose="05000000000000000000" pitchFamily="2" charset="2"/>
              <a:buChar char="Ø"/>
            </a:pPr>
            <a:r>
              <a:rPr lang="en-US" sz="1700" b="1" dirty="0"/>
              <a:t> Accessing Elements:</a:t>
            </a:r>
          </a:p>
          <a:p>
            <a:pPr marL="201168" lvl="1" indent="0">
              <a:buNone/>
            </a:pPr>
            <a:r>
              <a:rPr lang="en-US" sz="1700" dirty="0"/>
              <a:t>Elements in an ArrayList can be accessed using their index.</a:t>
            </a:r>
          </a:p>
          <a:p>
            <a:pPr marL="201168" lvl="1" indent="0">
              <a:buNone/>
            </a:pPr>
            <a:r>
              <a:rPr lang="en-US" sz="1700" b="1" dirty="0"/>
              <a:t>Example</a:t>
            </a:r>
            <a:r>
              <a:rPr lang="en-US" sz="1700" dirty="0"/>
              <a:t>:</a:t>
            </a:r>
          </a:p>
          <a:p>
            <a:pPr lvl="2">
              <a:buFont typeface="Wingdings" panose="05000000000000000000" pitchFamily="2" charset="2"/>
              <a:buChar char="Ø"/>
            </a:pPr>
            <a:r>
              <a:rPr lang="en-IN" sz="1700" dirty="0"/>
              <a:t>String firstElement = stringList.get(0);  // "Apple"</a:t>
            </a:r>
          </a:p>
          <a:p>
            <a:pPr lvl="2">
              <a:buFont typeface="Wingdings" panose="05000000000000000000" pitchFamily="2" charset="2"/>
              <a:buChar char="Ø"/>
            </a:pPr>
            <a:r>
              <a:rPr lang="en-IN" sz="1700" dirty="0"/>
              <a:t>String secondElement = stringList.get(1); // "Banana"</a:t>
            </a:r>
          </a:p>
          <a:p>
            <a:endParaRPr lang="en-IN" dirty="0"/>
          </a:p>
          <a:p>
            <a:endParaRPr lang="en-IN" dirty="0"/>
          </a:p>
        </p:txBody>
      </p:sp>
    </p:spTree>
    <p:extLst>
      <p:ext uri="{BB962C8B-B14F-4D97-AF65-F5344CB8AC3E}">
        <p14:creationId xmlns:p14="http://schemas.microsoft.com/office/powerpoint/2010/main" val="1157878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10</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316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8C6A73A-0FD0-11E0-51CE-9C307E8CB122}"/>
              </a:ext>
            </a:extLst>
          </p:cNvPr>
          <p:cNvSpPr>
            <a:spLocks noGrp="1"/>
          </p:cNvSpPr>
          <p:nvPr>
            <p:ph type="title"/>
          </p:nvPr>
        </p:nvSpPr>
        <p:spPr>
          <a:xfrm>
            <a:off x="492370" y="605896"/>
            <a:ext cx="3084844" cy="5646208"/>
          </a:xfrm>
        </p:spPr>
        <p:txBody>
          <a:bodyPr anchor="ctr">
            <a:normAutofit/>
          </a:bodyPr>
          <a:lstStyle/>
          <a:p>
            <a:r>
              <a:rPr lang="en-US" sz="4400" b="1" dirty="0">
                <a:solidFill>
                  <a:srgbClr val="FFFFFF"/>
                </a:solidFill>
                <a:latin typeface="+mn-lt"/>
              </a:rPr>
              <a:t>ArrayList Operations</a:t>
            </a:r>
            <a:endParaRPr lang="en-IN" sz="44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D6C140E-6910-3E82-1870-D5B97473B383}"/>
              </a:ext>
            </a:extLst>
          </p:cNvPr>
          <p:cNvSpPr>
            <a:spLocks noGrp="1"/>
          </p:cNvSpPr>
          <p:nvPr>
            <p:ph idx="1"/>
          </p:nvPr>
        </p:nvSpPr>
        <p:spPr>
          <a:xfrm>
            <a:off x="4634724" y="321224"/>
            <a:ext cx="6413663" cy="5646208"/>
          </a:xfrm>
        </p:spPr>
        <p:txBody>
          <a:bodyPr anchor="ctr">
            <a:normAutofit/>
          </a:bodyPr>
          <a:lstStyle/>
          <a:p>
            <a:pPr marL="645750" indent="-285750">
              <a:lnSpc>
                <a:spcPct val="100000"/>
              </a:lnSpc>
              <a:spcBef>
                <a:spcPts val="100"/>
              </a:spcBef>
              <a:spcAft>
                <a:spcPts val="100"/>
              </a:spcAft>
              <a:buFont typeface="Wingdings" panose="05000000000000000000" pitchFamily="2" charset="2"/>
              <a:buChar char="Ø"/>
            </a:pPr>
            <a:r>
              <a:rPr lang="en-US" sz="1700" b="1" dirty="0"/>
              <a:t>Modifying Elements:</a:t>
            </a:r>
          </a:p>
          <a:p>
            <a:pPr marL="360000" indent="0">
              <a:lnSpc>
                <a:spcPct val="100000"/>
              </a:lnSpc>
              <a:spcBef>
                <a:spcPts val="100"/>
              </a:spcBef>
              <a:spcAft>
                <a:spcPts val="100"/>
              </a:spcAft>
              <a:buNone/>
            </a:pPr>
            <a:r>
              <a:rPr lang="en-US" sz="1700" b="1" dirty="0"/>
              <a:t>    </a:t>
            </a:r>
            <a:r>
              <a:rPr lang="en-US" sz="1700" dirty="0"/>
              <a:t>You can modify an element at a specific index using the set() method.</a:t>
            </a:r>
          </a:p>
          <a:p>
            <a:pPr marL="360000" indent="0">
              <a:lnSpc>
                <a:spcPct val="100000"/>
              </a:lnSpc>
              <a:spcBef>
                <a:spcPts val="100"/>
              </a:spcBef>
              <a:spcAft>
                <a:spcPts val="100"/>
              </a:spcAft>
              <a:buNone/>
            </a:pPr>
            <a:r>
              <a:rPr lang="en-US" sz="1700" b="1" dirty="0"/>
              <a:t>    Example</a:t>
            </a:r>
            <a:r>
              <a:rPr lang="en-US" sz="1700" dirty="0"/>
              <a:t>:</a:t>
            </a:r>
          </a:p>
          <a:p>
            <a:pPr marL="469728" lvl="1" indent="0">
              <a:lnSpc>
                <a:spcPct val="100000"/>
              </a:lnSpc>
              <a:spcBef>
                <a:spcPts val="100"/>
              </a:spcBef>
              <a:spcAft>
                <a:spcPts val="100"/>
              </a:spcAft>
              <a:buNone/>
            </a:pPr>
            <a:r>
              <a:rPr lang="en-US" sz="1700" dirty="0"/>
              <a:t>      stringList.set(1, "Mango"); // Replaces "Banana" with "Mango“</a:t>
            </a:r>
          </a:p>
          <a:p>
            <a:pPr marL="469728" lvl="1" indent="0">
              <a:lnSpc>
                <a:spcPct val="100000"/>
              </a:lnSpc>
              <a:spcBef>
                <a:spcPts val="100"/>
              </a:spcBef>
              <a:spcAft>
                <a:spcPts val="100"/>
              </a:spcAft>
              <a:buNone/>
            </a:pPr>
            <a:endParaRPr lang="en-US" sz="1700" dirty="0"/>
          </a:p>
          <a:p>
            <a:pPr marL="645750" indent="-285750">
              <a:lnSpc>
                <a:spcPct val="100000"/>
              </a:lnSpc>
              <a:spcBef>
                <a:spcPts val="100"/>
              </a:spcBef>
              <a:spcAft>
                <a:spcPts val="100"/>
              </a:spcAft>
              <a:buFont typeface="Wingdings" panose="05000000000000000000" pitchFamily="2" charset="2"/>
              <a:buChar char="Ø"/>
            </a:pPr>
            <a:r>
              <a:rPr lang="en-US" sz="1700" b="1" dirty="0"/>
              <a:t>Removing Elements:</a:t>
            </a:r>
          </a:p>
          <a:p>
            <a:pPr marL="360000" indent="0">
              <a:lnSpc>
                <a:spcPct val="100000"/>
              </a:lnSpc>
              <a:spcBef>
                <a:spcPts val="100"/>
              </a:spcBef>
              <a:spcAft>
                <a:spcPts val="100"/>
              </a:spcAft>
              <a:buNone/>
            </a:pPr>
            <a:r>
              <a:rPr lang="en-US" sz="1700" b="1" dirty="0"/>
              <a:t>    </a:t>
            </a:r>
            <a:r>
              <a:rPr lang="en-US" sz="1700" dirty="0"/>
              <a:t>Elements can be removed using the remove() method.</a:t>
            </a:r>
            <a:endParaRPr lang="en-IN" sz="1700" dirty="0"/>
          </a:p>
          <a:p>
            <a:pPr marL="360000" indent="0">
              <a:lnSpc>
                <a:spcPct val="100000"/>
              </a:lnSpc>
              <a:spcBef>
                <a:spcPts val="100"/>
              </a:spcBef>
              <a:spcAft>
                <a:spcPts val="100"/>
              </a:spcAft>
              <a:buNone/>
            </a:pPr>
            <a:r>
              <a:rPr lang="en-IN" sz="1700" b="1" dirty="0"/>
              <a:t>    Example:</a:t>
            </a:r>
          </a:p>
          <a:p>
            <a:pPr marL="542880" lvl="2" indent="0">
              <a:lnSpc>
                <a:spcPct val="100000"/>
              </a:lnSpc>
              <a:spcBef>
                <a:spcPts val="100"/>
              </a:spcBef>
              <a:spcAft>
                <a:spcPts val="100"/>
              </a:spcAft>
              <a:buNone/>
            </a:pPr>
            <a:r>
              <a:rPr lang="en-US" sz="1700" dirty="0"/>
              <a:t>    stringList.remove(0); // Removes "Apple“</a:t>
            </a:r>
          </a:p>
          <a:p>
            <a:pPr marL="542880" lvl="2" indent="0">
              <a:lnSpc>
                <a:spcPct val="100000"/>
              </a:lnSpc>
              <a:spcBef>
                <a:spcPts val="100"/>
              </a:spcBef>
              <a:spcAft>
                <a:spcPts val="100"/>
              </a:spcAft>
              <a:buNone/>
            </a:pPr>
            <a:endParaRPr lang="en-US" sz="1700" dirty="0"/>
          </a:p>
          <a:p>
            <a:pPr marL="645750" indent="-285750">
              <a:lnSpc>
                <a:spcPct val="100000"/>
              </a:lnSpc>
              <a:spcBef>
                <a:spcPts val="100"/>
              </a:spcBef>
              <a:spcAft>
                <a:spcPts val="100"/>
              </a:spcAft>
              <a:buFont typeface="Wingdings" panose="05000000000000000000" pitchFamily="2" charset="2"/>
              <a:buChar char="Ø"/>
            </a:pPr>
            <a:r>
              <a:rPr lang="en-US" sz="1700" b="1" dirty="0"/>
              <a:t>Checking Size:</a:t>
            </a:r>
          </a:p>
          <a:p>
            <a:pPr marL="360000" indent="0">
              <a:lnSpc>
                <a:spcPct val="100000"/>
              </a:lnSpc>
              <a:spcBef>
                <a:spcPts val="100"/>
              </a:spcBef>
              <a:spcAft>
                <a:spcPts val="100"/>
              </a:spcAft>
              <a:buNone/>
            </a:pPr>
            <a:r>
              <a:rPr lang="en-US" sz="1700" b="1" dirty="0"/>
              <a:t>    </a:t>
            </a:r>
            <a:r>
              <a:rPr lang="en-US" sz="1700" dirty="0"/>
              <a:t>You can get the number of elements in the ArrayList using the size()   method.</a:t>
            </a:r>
          </a:p>
          <a:p>
            <a:pPr marL="360000" indent="0">
              <a:lnSpc>
                <a:spcPct val="100000"/>
              </a:lnSpc>
              <a:spcBef>
                <a:spcPts val="100"/>
              </a:spcBef>
              <a:spcAft>
                <a:spcPts val="100"/>
              </a:spcAft>
              <a:buNone/>
            </a:pPr>
            <a:r>
              <a:rPr lang="en-US" sz="1700" b="1" dirty="0"/>
              <a:t>    Example:</a:t>
            </a:r>
          </a:p>
          <a:p>
            <a:pPr marL="542880" lvl="2" indent="0">
              <a:lnSpc>
                <a:spcPct val="100000"/>
              </a:lnSpc>
              <a:spcBef>
                <a:spcPts val="100"/>
              </a:spcBef>
              <a:spcAft>
                <a:spcPts val="100"/>
              </a:spcAft>
              <a:buNone/>
            </a:pPr>
            <a:r>
              <a:rPr lang="en-US" sz="1700" b="1" dirty="0"/>
              <a:t>    </a:t>
            </a:r>
            <a:r>
              <a:rPr lang="en-US" sz="1700" dirty="0"/>
              <a:t>int size = stringList.size(); // Returns the current size of the list</a:t>
            </a:r>
          </a:p>
          <a:p>
            <a:endParaRPr lang="en-IN" dirty="0"/>
          </a:p>
        </p:txBody>
      </p:sp>
    </p:spTree>
    <p:extLst>
      <p:ext uri="{BB962C8B-B14F-4D97-AF65-F5344CB8AC3E}">
        <p14:creationId xmlns:p14="http://schemas.microsoft.com/office/powerpoint/2010/main" val="1124559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8C6A73A-0FD0-11E0-51CE-9C307E8CB122}"/>
              </a:ext>
            </a:extLst>
          </p:cNvPr>
          <p:cNvSpPr>
            <a:spLocks noGrp="1"/>
          </p:cNvSpPr>
          <p:nvPr>
            <p:ph type="title"/>
          </p:nvPr>
        </p:nvSpPr>
        <p:spPr>
          <a:xfrm>
            <a:off x="492370" y="605896"/>
            <a:ext cx="3084844" cy="5646208"/>
          </a:xfrm>
        </p:spPr>
        <p:txBody>
          <a:bodyPr anchor="ctr">
            <a:normAutofit/>
          </a:bodyPr>
          <a:lstStyle/>
          <a:p>
            <a:r>
              <a:rPr lang="en-US" sz="4400" b="1" dirty="0">
                <a:solidFill>
                  <a:srgbClr val="FFFFFF"/>
                </a:solidFill>
                <a:latin typeface="+mn-lt"/>
              </a:rPr>
              <a:t>ArrayList Operations</a:t>
            </a:r>
            <a:endParaRPr lang="en-IN" sz="44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D6C140E-6910-3E82-1870-D5B97473B383}"/>
              </a:ext>
            </a:extLst>
          </p:cNvPr>
          <p:cNvSpPr>
            <a:spLocks noGrp="1"/>
          </p:cNvSpPr>
          <p:nvPr>
            <p:ph idx="1"/>
          </p:nvPr>
        </p:nvSpPr>
        <p:spPr>
          <a:xfrm>
            <a:off x="4543161" y="605896"/>
            <a:ext cx="7331681" cy="5646208"/>
          </a:xfrm>
        </p:spPr>
        <p:txBody>
          <a:bodyPr anchor="ctr">
            <a:normAutofit/>
          </a:bodyPr>
          <a:lstStyle/>
          <a:p>
            <a:pPr marL="573750" indent="-285750">
              <a:spcBef>
                <a:spcPts val="80"/>
              </a:spcBef>
              <a:spcAft>
                <a:spcPts val="80"/>
              </a:spcAft>
              <a:buFont typeface="Wingdings" panose="05000000000000000000" pitchFamily="2" charset="2"/>
              <a:buChar char="Ø"/>
            </a:pPr>
            <a:r>
              <a:rPr lang="en-US" sz="1700" b="1" dirty="0"/>
              <a:t>Checking if Empty</a:t>
            </a:r>
          </a:p>
          <a:p>
            <a:pPr marL="397728" lvl="1" indent="0">
              <a:spcBef>
                <a:spcPts val="80"/>
              </a:spcBef>
              <a:spcAft>
                <a:spcPts val="80"/>
              </a:spcAft>
              <a:buNone/>
            </a:pPr>
            <a:r>
              <a:rPr lang="en-US" sz="1500" dirty="0"/>
              <a:t>    You can check if an ArrayList is empty using the isEmpty() method.</a:t>
            </a:r>
          </a:p>
          <a:p>
            <a:pPr marL="397728" lvl="1" indent="0">
              <a:spcBef>
                <a:spcPts val="80"/>
              </a:spcBef>
              <a:spcAft>
                <a:spcPts val="80"/>
              </a:spcAft>
              <a:buNone/>
            </a:pPr>
            <a:r>
              <a:rPr lang="en-US" sz="1500" b="1" dirty="0"/>
              <a:t>    </a:t>
            </a:r>
            <a:r>
              <a:rPr lang="en-US" sz="1500" b="1" dirty="0" smtClean="0"/>
              <a:t>  Example</a:t>
            </a:r>
            <a:r>
              <a:rPr lang="en-US" sz="1500" b="1" dirty="0"/>
              <a:t>:</a:t>
            </a:r>
          </a:p>
          <a:p>
            <a:pPr marL="397728" lvl="1" indent="0">
              <a:spcBef>
                <a:spcPts val="80"/>
              </a:spcBef>
              <a:spcAft>
                <a:spcPts val="80"/>
              </a:spcAft>
              <a:buNone/>
            </a:pPr>
            <a:r>
              <a:rPr lang="en-US" sz="1500" b="1" dirty="0"/>
              <a:t>        </a:t>
            </a:r>
            <a:r>
              <a:rPr lang="en-US" sz="1500" dirty="0"/>
              <a:t>boolean isEmpty = stringList.isEmpty(); // Returns true if the list is empty</a:t>
            </a:r>
          </a:p>
          <a:p>
            <a:pPr marL="288000">
              <a:spcBef>
                <a:spcPts val="80"/>
              </a:spcBef>
              <a:spcAft>
                <a:spcPts val="80"/>
              </a:spcAft>
            </a:pPr>
            <a:endParaRPr lang="en-US" sz="1700" dirty="0"/>
          </a:p>
          <a:p>
            <a:pPr marL="573750" indent="-285750">
              <a:spcBef>
                <a:spcPts val="80"/>
              </a:spcBef>
              <a:spcAft>
                <a:spcPts val="80"/>
              </a:spcAft>
              <a:buFont typeface="Wingdings" panose="05000000000000000000" pitchFamily="2" charset="2"/>
              <a:buChar char="Ø"/>
            </a:pPr>
            <a:r>
              <a:rPr lang="en-US" sz="1700" b="1" dirty="0"/>
              <a:t>Iterating Through Elements:</a:t>
            </a:r>
          </a:p>
          <a:p>
            <a:pPr marL="774918" lvl="1" indent="-285750">
              <a:spcBef>
                <a:spcPts val="80"/>
              </a:spcBef>
              <a:spcAft>
                <a:spcPts val="80"/>
              </a:spcAft>
              <a:buFont typeface="Wingdings" panose="05000000000000000000" pitchFamily="2" charset="2"/>
              <a:buChar char="Ø"/>
            </a:pPr>
            <a:r>
              <a:rPr lang="en-US" sz="1500" dirty="0" smtClean="0"/>
              <a:t>You </a:t>
            </a:r>
            <a:r>
              <a:rPr lang="en-US" sz="1500" dirty="0"/>
              <a:t>can iterate through the elements of an ArrayList using various methods, </a:t>
            </a:r>
            <a:r>
              <a:rPr lang="en-US" sz="1500" dirty="0" smtClean="0"/>
              <a:t>   such </a:t>
            </a:r>
            <a:r>
              <a:rPr lang="en-US" sz="1500" dirty="0"/>
              <a:t>as traditional for loop or enhanced for-each loop.</a:t>
            </a:r>
          </a:p>
          <a:p>
            <a:pPr marL="397728" lvl="1" indent="0">
              <a:spcBef>
                <a:spcPts val="80"/>
              </a:spcBef>
              <a:spcAft>
                <a:spcPts val="80"/>
              </a:spcAft>
              <a:buNone/>
            </a:pPr>
            <a:r>
              <a:rPr lang="en-US" sz="1500" b="1" dirty="0"/>
              <a:t>    Example:</a:t>
            </a:r>
          </a:p>
          <a:p>
            <a:pPr marL="397728" lvl="1" indent="0">
              <a:spcBef>
                <a:spcPts val="80"/>
              </a:spcBef>
              <a:spcAft>
                <a:spcPts val="80"/>
              </a:spcAft>
              <a:buNone/>
            </a:pPr>
            <a:r>
              <a:rPr lang="en-US" sz="1500" b="1" dirty="0"/>
              <a:t>        </a:t>
            </a:r>
            <a:r>
              <a:rPr lang="en-IN" sz="1500" dirty="0"/>
              <a:t>for (String fruit : stringList) {</a:t>
            </a:r>
          </a:p>
          <a:p>
            <a:pPr marL="580608" lvl="2" indent="0">
              <a:spcBef>
                <a:spcPts val="80"/>
              </a:spcBef>
              <a:spcAft>
                <a:spcPts val="80"/>
              </a:spcAft>
              <a:buNone/>
            </a:pPr>
            <a:r>
              <a:rPr lang="en-IN" sz="1300" dirty="0"/>
              <a:t>          System.out.println(fruit);</a:t>
            </a:r>
          </a:p>
          <a:p>
            <a:pPr marL="580608" lvl="2" indent="0">
              <a:spcBef>
                <a:spcPts val="80"/>
              </a:spcBef>
              <a:spcAft>
                <a:spcPts val="80"/>
              </a:spcAft>
              <a:buNone/>
            </a:pPr>
            <a:r>
              <a:rPr lang="en-IN" sz="1300" dirty="0"/>
              <a:t>       }</a:t>
            </a:r>
          </a:p>
          <a:p>
            <a:pPr marL="397728" lvl="1" indent="0">
              <a:spcBef>
                <a:spcPts val="80"/>
              </a:spcBef>
              <a:spcAft>
                <a:spcPts val="80"/>
              </a:spcAft>
              <a:buNone/>
            </a:pPr>
            <a:endParaRPr lang="en-IN" sz="1700" dirty="0"/>
          </a:p>
          <a:p>
            <a:pPr marL="573750" indent="-285750">
              <a:spcBef>
                <a:spcPts val="80"/>
              </a:spcBef>
              <a:spcAft>
                <a:spcPts val="80"/>
              </a:spcAft>
              <a:buFont typeface="Wingdings" panose="05000000000000000000" pitchFamily="2" charset="2"/>
              <a:buChar char="Ø"/>
            </a:pPr>
            <a:r>
              <a:rPr lang="en-US" sz="1700" b="1" dirty="0"/>
              <a:t> Searching for Elements:</a:t>
            </a:r>
          </a:p>
          <a:p>
            <a:pPr marL="288000">
              <a:spcBef>
                <a:spcPts val="80"/>
              </a:spcBef>
              <a:spcAft>
                <a:spcPts val="80"/>
              </a:spcAft>
            </a:pPr>
            <a:r>
              <a:rPr lang="en-US" sz="1700" dirty="0"/>
              <a:t>    You can use the indexOf() method to find the index of a specific element.</a:t>
            </a:r>
          </a:p>
          <a:p>
            <a:pPr marL="288000">
              <a:spcBef>
                <a:spcPts val="80"/>
              </a:spcBef>
              <a:spcAft>
                <a:spcPts val="80"/>
              </a:spcAft>
            </a:pPr>
            <a:r>
              <a:rPr lang="en-US" sz="1700" b="1" dirty="0"/>
              <a:t>    Example:</a:t>
            </a:r>
          </a:p>
          <a:p>
            <a:pPr marL="288000">
              <a:spcBef>
                <a:spcPts val="80"/>
              </a:spcBef>
              <a:spcAft>
                <a:spcPts val="80"/>
              </a:spcAft>
            </a:pPr>
            <a:r>
              <a:rPr lang="en-US" sz="1700" b="1" dirty="0"/>
              <a:t>        </a:t>
            </a:r>
            <a:r>
              <a:rPr lang="en-US" sz="1700" dirty="0"/>
              <a:t>int index = stringList.indexOf("Mango"); // Returns the index of "Mango" or -1 if not found</a:t>
            </a:r>
          </a:p>
          <a:p>
            <a:endParaRPr lang="en-IN" dirty="0"/>
          </a:p>
        </p:txBody>
      </p:sp>
    </p:spTree>
    <p:extLst>
      <p:ext uri="{BB962C8B-B14F-4D97-AF65-F5344CB8AC3E}">
        <p14:creationId xmlns:p14="http://schemas.microsoft.com/office/powerpoint/2010/main" val="2746676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ArrayList Hands-On</a:t>
            </a:r>
            <a:endParaRPr lang="en-IN" b="1" dirty="0"/>
          </a:p>
        </p:txBody>
      </p:sp>
    </p:spTree>
    <p:extLst>
      <p:ext uri="{BB962C8B-B14F-4D97-AF65-F5344CB8AC3E}">
        <p14:creationId xmlns:p14="http://schemas.microsoft.com/office/powerpoint/2010/main" val="3920927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Linked Lists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04503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8C6A73A-0FD0-11E0-51CE-9C307E8CB122}"/>
              </a:ext>
            </a:extLst>
          </p:cNvPr>
          <p:cNvSpPr>
            <a:spLocks noGrp="1"/>
          </p:cNvSpPr>
          <p:nvPr>
            <p:ph type="title"/>
          </p:nvPr>
        </p:nvSpPr>
        <p:spPr>
          <a:xfrm>
            <a:off x="492370" y="605896"/>
            <a:ext cx="3084844" cy="5646208"/>
          </a:xfrm>
        </p:spPr>
        <p:txBody>
          <a:bodyPr anchor="ctr">
            <a:normAutofit/>
          </a:bodyPr>
          <a:lstStyle/>
          <a:p>
            <a:r>
              <a:rPr lang="en-US" sz="4400" b="1" dirty="0" smtClean="0">
                <a:solidFill>
                  <a:srgbClr val="FFFFFF"/>
                </a:solidFill>
                <a:latin typeface="+mn-lt"/>
              </a:rPr>
              <a:t>Linked Lists</a:t>
            </a:r>
            <a:endParaRPr lang="en-IN" sz="44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D6C140E-6910-3E82-1870-D5B97473B383}"/>
              </a:ext>
            </a:extLst>
          </p:cNvPr>
          <p:cNvSpPr>
            <a:spLocks noGrp="1"/>
          </p:cNvSpPr>
          <p:nvPr>
            <p:ph idx="1"/>
          </p:nvPr>
        </p:nvSpPr>
        <p:spPr>
          <a:xfrm>
            <a:off x="4543161" y="468251"/>
            <a:ext cx="7331681" cy="3372929"/>
          </a:xfrm>
        </p:spPr>
        <p:txBody>
          <a:bodyPr anchor="ctr">
            <a:normAutofit/>
          </a:bodyPr>
          <a:lstStyle/>
          <a:p>
            <a:pPr>
              <a:buFont typeface="Wingdings" panose="05000000000000000000" pitchFamily="2" charset="2"/>
              <a:buChar char="Ø"/>
            </a:pPr>
            <a:r>
              <a:rPr lang="en-US" dirty="0"/>
              <a:t>A linked list is a </a:t>
            </a:r>
            <a:r>
              <a:rPr lang="en-US" b="1" dirty="0"/>
              <a:t>linear data structure </a:t>
            </a:r>
            <a:r>
              <a:rPr lang="en-US" dirty="0"/>
              <a:t>where elements, called </a:t>
            </a:r>
            <a:r>
              <a:rPr lang="en-US" b="1" dirty="0"/>
              <a:t>nodes</a:t>
            </a:r>
            <a:r>
              <a:rPr lang="en-US" dirty="0"/>
              <a:t>, are </a:t>
            </a:r>
            <a:r>
              <a:rPr lang="en-US" b="1" dirty="0"/>
              <a:t>connected using pointers</a:t>
            </a:r>
            <a:r>
              <a:rPr lang="en-US" dirty="0"/>
              <a:t> or references. </a:t>
            </a:r>
          </a:p>
          <a:p>
            <a:pPr>
              <a:buFont typeface="Wingdings" panose="05000000000000000000" pitchFamily="2" charset="2"/>
              <a:buChar char="Ø"/>
            </a:pPr>
            <a:r>
              <a:rPr lang="en-US" dirty="0"/>
              <a:t>Each node contains data and a reference to the next node in the sequence.</a:t>
            </a:r>
          </a:p>
          <a:p>
            <a:pPr>
              <a:buFont typeface="Wingdings" panose="05000000000000000000" pitchFamily="2" charset="2"/>
              <a:buChar char="Ø"/>
            </a:pPr>
            <a:r>
              <a:rPr lang="en-US" dirty="0"/>
              <a:t>Unlike arrays, </a:t>
            </a:r>
            <a:r>
              <a:rPr lang="en-US" b="1" dirty="0"/>
              <a:t>linked lists do not require contiguous memory allocation.</a:t>
            </a:r>
          </a:p>
          <a:p>
            <a:endParaRPr lang="en-IN" dirty="0"/>
          </a:p>
        </p:txBody>
      </p:sp>
      <p:pic>
        <p:nvPicPr>
          <p:cNvPr id="8" name="Picture 2" descr="Understanding the basics of Linked List - GeeksforGeeks">
            <a:extLst>
              <a:ext uri="{FF2B5EF4-FFF2-40B4-BE49-F238E27FC236}">
                <a16:creationId xmlns:a16="http://schemas.microsoft.com/office/drawing/2014/main" xmlns="" id="{CDBBB84C-9E4B-ECDA-158A-089F23705C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5849" y="3841180"/>
            <a:ext cx="5353272" cy="124986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13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Java.util.LinkedList</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Implementation:</a:t>
            </a:r>
          </a:p>
          <a:p>
            <a:pPr lvl="1">
              <a:buFont typeface="Wingdings" panose="05000000000000000000" pitchFamily="2" charset="2"/>
              <a:buChar char="Ø"/>
            </a:pPr>
            <a:r>
              <a:rPr lang="en-US" b="1" dirty="0" err="1"/>
              <a:t>LinkedList</a:t>
            </a:r>
            <a:r>
              <a:rPr lang="en-US" dirty="0"/>
              <a:t> is implemented as a </a:t>
            </a:r>
            <a:r>
              <a:rPr lang="en-US" b="1" dirty="0"/>
              <a:t>series of nodes</a:t>
            </a:r>
            <a:r>
              <a:rPr lang="en-US" dirty="0"/>
              <a:t>, where each </a:t>
            </a:r>
            <a:r>
              <a:rPr lang="en-US" b="1" dirty="0"/>
              <a:t>node contains an element and references </a:t>
            </a:r>
            <a:r>
              <a:rPr lang="en-US" dirty="0"/>
              <a:t>to </a:t>
            </a:r>
            <a:r>
              <a:rPr lang="en-US" b="1" dirty="0" smtClean="0"/>
              <a:t>next </a:t>
            </a:r>
            <a:r>
              <a:rPr lang="en-US" b="1" dirty="0"/>
              <a:t>nodes </a:t>
            </a:r>
            <a:r>
              <a:rPr lang="en-US" dirty="0"/>
              <a:t>in the list. This </a:t>
            </a:r>
            <a:r>
              <a:rPr lang="en-US" b="1" dirty="0" smtClean="0"/>
              <a:t>linked </a:t>
            </a:r>
            <a:r>
              <a:rPr lang="en-US" b="1" dirty="0"/>
              <a:t>structure </a:t>
            </a:r>
            <a:r>
              <a:rPr lang="en-US" dirty="0"/>
              <a:t>allows for </a:t>
            </a:r>
            <a:r>
              <a:rPr lang="en-US" b="1" dirty="0"/>
              <a:t>efficient insertions and removals</a:t>
            </a:r>
            <a:r>
              <a:rPr lang="en-US" dirty="0" smtClean="0"/>
              <a:t>.</a:t>
            </a:r>
            <a:endParaRPr lang="en-US" dirty="0"/>
          </a:p>
          <a:p>
            <a:pPr>
              <a:buFont typeface="Wingdings" panose="05000000000000000000" pitchFamily="2" charset="2"/>
              <a:buChar char="Ø"/>
            </a:pPr>
            <a:r>
              <a:rPr lang="en-US" b="1" dirty="0"/>
              <a:t>Ordered Collection:</a:t>
            </a:r>
          </a:p>
          <a:p>
            <a:pPr lvl="1">
              <a:buFont typeface="Wingdings" panose="05000000000000000000" pitchFamily="2" charset="2"/>
              <a:buChar char="Ø"/>
            </a:pPr>
            <a:r>
              <a:rPr lang="en-US" dirty="0"/>
              <a:t>Like all classes implementing the List interface, </a:t>
            </a:r>
            <a:r>
              <a:rPr lang="en-US" b="1" dirty="0" err="1"/>
              <a:t>LinkedList</a:t>
            </a:r>
            <a:r>
              <a:rPr lang="en-US" b="1" dirty="0"/>
              <a:t> maintains the order of elements </a:t>
            </a:r>
            <a:r>
              <a:rPr lang="en-US" dirty="0"/>
              <a:t>in which they were added</a:t>
            </a:r>
            <a:r>
              <a:rPr lang="en-US" dirty="0" smtClean="0"/>
              <a:t>.</a:t>
            </a:r>
            <a:endParaRPr lang="en-US" dirty="0"/>
          </a:p>
          <a:p>
            <a:pPr>
              <a:buFont typeface="Wingdings" panose="05000000000000000000" pitchFamily="2" charset="2"/>
              <a:buChar char="Ø"/>
            </a:pPr>
            <a:r>
              <a:rPr lang="en-US" b="1" dirty="0"/>
              <a:t>Dynamic Sizing:</a:t>
            </a:r>
          </a:p>
          <a:p>
            <a:pPr lvl="1">
              <a:buFont typeface="Wingdings" panose="05000000000000000000" pitchFamily="2" charset="2"/>
              <a:buChar char="Ø"/>
            </a:pPr>
            <a:r>
              <a:rPr lang="en-US" dirty="0"/>
              <a:t>Similar to </a:t>
            </a:r>
            <a:r>
              <a:rPr lang="en-US" dirty="0" err="1"/>
              <a:t>ArrayList</a:t>
            </a:r>
            <a:r>
              <a:rPr lang="en-US" dirty="0"/>
              <a:t>, </a:t>
            </a:r>
            <a:r>
              <a:rPr lang="en-US" b="1" dirty="0" err="1"/>
              <a:t>LinkedList</a:t>
            </a:r>
            <a:r>
              <a:rPr lang="en-US" b="1" dirty="0"/>
              <a:t> can dynamically resize</a:t>
            </a:r>
            <a:r>
              <a:rPr lang="en-US" dirty="0"/>
              <a:t> itself to accommodate new elements</a:t>
            </a:r>
            <a:r>
              <a:rPr lang="en-US" dirty="0" smtClean="0"/>
              <a:t>.</a:t>
            </a:r>
            <a:endParaRPr lang="en-US" dirty="0"/>
          </a:p>
          <a:p>
            <a:pPr>
              <a:buFont typeface="Wingdings" panose="05000000000000000000" pitchFamily="2" charset="2"/>
              <a:buChar char="Ø"/>
            </a:pPr>
            <a:r>
              <a:rPr lang="en-US" b="1" dirty="0"/>
              <a:t>Fast Insertions and Removals:</a:t>
            </a:r>
          </a:p>
          <a:p>
            <a:pPr lvl="1">
              <a:buFont typeface="Wingdings" panose="05000000000000000000" pitchFamily="2" charset="2"/>
              <a:buChar char="Ø"/>
            </a:pPr>
            <a:r>
              <a:rPr lang="en-US" b="1" dirty="0" err="1"/>
              <a:t>LinkedList</a:t>
            </a:r>
            <a:r>
              <a:rPr lang="en-US" b="1" dirty="0"/>
              <a:t> excels at insertions and removals</a:t>
            </a:r>
            <a:r>
              <a:rPr lang="en-US" dirty="0"/>
              <a:t>, especially at the </a:t>
            </a:r>
            <a:r>
              <a:rPr lang="en-US" b="1" dirty="0"/>
              <a:t>beginning and end of the list</a:t>
            </a:r>
            <a:r>
              <a:rPr lang="en-US" dirty="0"/>
              <a:t>. This is because only a few references need to be updated.</a:t>
            </a:r>
            <a:endParaRPr lang="en-IN" dirty="0"/>
          </a:p>
        </p:txBody>
      </p:sp>
    </p:spTree>
    <p:extLst>
      <p:ext uri="{BB962C8B-B14F-4D97-AF65-F5344CB8AC3E}">
        <p14:creationId xmlns:p14="http://schemas.microsoft.com/office/powerpoint/2010/main" val="3530538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Java.util.LinkedList</a:t>
            </a:r>
            <a:endParaRPr lang="en-IN"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b="1" dirty="0"/>
              <a:t>Random Access:</a:t>
            </a:r>
          </a:p>
          <a:p>
            <a:pPr lvl="1">
              <a:buFont typeface="Wingdings" panose="05000000000000000000" pitchFamily="2" charset="2"/>
              <a:buChar char="Ø"/>
            </a:pPr>
            <a:r>
              <a:rPr lang="en-US" dirty="0"/>
              <a:t>Accessing elements by </a:t>
            </a:r>
            <a:r>
              <a:rPr lang="en-US" b="1" dirty="0"/>
              <a:t>index</a:t>
            </a:r>
            <a:r>
              <a:rPr lang="en-US" dirty="0"/>
              <a:t> in a </a:t>
            </a:r>
            <a:r>
              <a:rPr lang="en-US" dirty="0" err="1"/>
              <a:t>LinkedList</a:t>
            </a:r>
            <a:r>
              <a:rPr lang="en-US" dirty="0"/>
              <a:t> is less </a:t>
            </a:r>
            <a:r>
              <a:rPr lang="en-US" b="1" dirty="0"/>
              <a:t>efficient than </a:t>
            </a:r>
            <a:r>
              <a:rPr lang="en-US" dirty="0"/>
              <a:t>in an </a:t>
            </a:r>
            <a:r>
              <a:rPr lang="en-US" b="1" dirty="0" err="1"/>
              <a:t>ArrayList</a:t>
            </a:r>
            <a:r>
              <a:rPr lang="en-US" dirty="0"/>
              <a:t> due to the need to </a:t>
            </a:r>
            <a:r>
              <a:rPr lang="en-US" b="1" dirty="0"/>
              <a:t>traverse the list </a:t>
            </a:r>
            <a:r>
              <a:rPr lang="en-US" dirty="0"/>
              <a:t>from the </a:t>
            </a:r>
            <a:r>
              <a:rPr lang="en-US" b="1" dirty="0"/>
              <a:t>beginning or end</a:t>
            </a:r>
            <a:r>
              <a:rPr lang="en-US" dirty="0" smtClean="0"/>
              <a:t>.</a:t>
            </a:r>
            <a:endParaRPr lang="en-US" dirty="0"/>
          </a:p>
          <a:p>
            <a:pPr>
              <a:buFont typeface="Wingdings" panose="05000000000000000000" pitchFamily="2" charset="2"/>
              <a:buChar char="Ø"/>
            </a:pPr>
            <a:r>
              <a:rPr lang="en-US" b="1" dirty="0"/>
              <a:t>Duplicates Allowed:</a:t>
            </a:r>
          </a:p>
          <a:p>
            <a:pPr lvl="1">
              <a:buFont typeface="Wingdings" panose="05000000000000000000" pitchFamily="2" charset="2"/>
              <a:buChar char="Ø"/>
            </a:pPr>
            <a:r>
              <a:rPr lang="en-US" b="1" dirty="0" err="1"/>
              <a:t>LinkedList</a:t>
            </a:r>
            <a:r>
              <a:rPr lang="en-US" b="1" dirty="0"/>
              <a:t> allows duplicate elements</a:t>
            </a:r>
            <a:r>
              <a:rPr lang="en-US" dirty="0"/>
              <a:t>, just like other classes implementing the List interface</a:t>
            </a:r>
            <a:r>
              <a:rPr lang="en-US" dirty="0" smtClean="0"/>
              <a:t>.</a:t>
            </a:r>
            <a:endParaRPr lang="en-US" dirty="0"/>
          </a:p>
          <a:p>
            <a:pPr>
              <a:buFont typeface="Wingdings" panose="05000000000000000000" pitchFamily="2" charset="2"/>
              <a:buChar char="Ø"/>
            </a:pPr>
            <a:r>
              <a:rPr lang="en-US" b="1" dirty="0"/>
              <a:t>Common Methods:</a:t>
            </a:r>
          </a:p>
          <a:p>
            <a:pPr lvl="1">
              <a:buFont typeface="Wingdings" panose="05000000000000000000" pitchFamily="2" charset="2"/>
              <a:buChar char="Ø"/>
            </a:pPr>
            <a:r>
              <a:rPr lang="en-US" dirty="0" err="1"/>
              <a:t>LinkedList</a:t>
            </a:r>
            <a:r>
              <a:rPr lang="en-US" dirty="0"/>
              <a:t> includes methods inherited from the List interface, as well as from the Collection interface. Some commonly used methods include </a:t>
            </a:r>
            <a:r>
              <a:rPr lang="en-US" b="1" dirty="0"/>
              <a:t>add(), remove(), get(), set(), size(), </a:t>
            </a:r>
            <a:r>
              <a:rPr lang="en-US" dirty="0"/>
              <a:t>and more</a:t>
            </a:r>
            <a:r>
              <a:rPr lang="en-US" dirty="0" smtClean="0"/>
              <a:t>.</a:t>
            </a:r>
            <a:endParaRPr lang="en-IN" dirty="0"/>
          </a:p>
          <a:p>
            <a:pPr>
              <a:buFont typeface="Wingdings" panose="05000000000000000000" pitchFamily="2" charset="2"/>
              <a:buChar char="Ø"/>
            </a:pPr>
            <a:r>
              <a:rPr lang="en-US" b="1" dirty="0"/>
              <a:t>Iterating Through a </a:t>
            </a:r>
            <a:r>
              <a:rPr lang="en-US" b="1" dirty="0" err="1"/>
              <a:t>LinkedList</a:t>
            </a:r>
            <a:r>
              <a:rPr lang="en-US" b="1" dirty="0"/>
              <a:t>:</a:t>
            </a:r>
          </a:p>
          <a:p>
            <a:pPr lvl="1">
              <a:buFont typeface="Wingdings" panose="05000000000000000000" pitchFamily="2" charset="2"/>
              <a:buChar char="Ø"/>
            </a:pPr>
            <a:r>
              <a:rPr lang="en-US" dirty="0"/>
              <a:t>You can use </a:t>
            </a:r>
            <a:r>
              <a:rPr lang="en-US" b="1" dirty="0"/>
              <a:t>iterators, enhanced for loops</a:t>
            </a:r>
            <a:r>
              <a:rPr lang="en-US" dirty="0"/>
              <a:t>, or the </a:t>
            </a:r>
            <a:r>
              <a:rPr lang="en-US" b="1" dirty="0"/>
              <a:t>Java 8 Stream API </a:t>
            </a:r>
            <a:r>
              <a:rPr lang="en-US" dirty="0"/>
              <a:t>to iterate through the elements of a </a:t>
            </a:r>
            <a:r>
              <a:rPr lang="en-US" b="1" dirty="0" err="1"/>
              <a:t>LinkedList</a:t>
            </a:r>
            <a:r>
              <a:rPr lang="en-US" dirty="0" smtClean="0"/>
              <a:t>.</a:t>
            </a:r>
            <a:endParaRPr lang="en-US" dirty="0"/>
          </a:p>
          <a:p>
            <a:pPr>
              <a:buFont typeface="Wingdings" panose="05000000000000000000" pitchFamily="2" charset="2"/>
              <a:buChar char="Ø"/>
            </a:pPr>
            <a:r>
              <a:rPr lang="en-US" b="1" dirty="0"/>
              <a:t>Comparing to </a:t>
            </a:r>
            <a:r>
              <a:rPr lang="en-US" b="1" dirty="0" err="1"/>
              <a:t>ArrayList</a:t>
            </a:r>
            <a:r>
              <a:rPr lang="en-US" b="1" dirty="0" smtClean="0"/>
              <a:t>:</a:t>
            </a:r>
            <a:endParaRPr lang="en-US" b="1" dirty="0"/>
          </a:p>
          <a:p>
            <a:pPr lvl="1">
              <a:buFont typeface="Wingdings" panose="05000000000000000000" pitchFamily="2" charset="2"/>
              <a:buChar char="Ø"/>
            </a:pPr>
            <a:r>
              <a:rPr lang="en-US" b="1" dirty="0" err="1"/>
              <a:t>LinkedList</a:t>
            </a:r>
            <a:r>
              <a:rPr lang="en-US" dirty="0"/>
              <a:t> is generally better for </a:t>
            </a:r>
            <a:r>
              <a:rPr lang="en-US" b="1" dirty="0"/>
              <a:t>frequent insertions/removals</a:t>
            </a:r>
            <a:r>
              <a:rPr lang="en-US" dirty="0"/>
              <a:t>, especially near the </a:t>
            </a:r>
            <a:r>
              <a:rPr lang="en-US" b="1" dirty="0"/>
              <a:t>beginning or end of the list</a:t>
            </a:r>
            <a:r>
              <a:rPr lang="en-US" dirty="0"/>
              <a:t>.</a:t>
            </a:r>
          </a:p>
          <a:p>
            <a:pPr lvl="1">
              <a:buFont typeface="Wingdings" panose="05000000000000000000" pitchFamily="2" charset="2"/>
              <a:buChar char="Ø"/>
            </a:pPr>
            <a:r>
              <a:rPr lang="en-US" b="1" dirty="0" err="1"/>
              <a:t>ArrayList</a:t>
            </a:r>
            <a:r>
              <a:rPr lang="en-US" dirty="0"/>
              <a:t> is generally better for </a:t>
            </a:r>
            <a:r>
              <a:rPr lang="en-US" b="1" dirty="0"/>
              <a:t>random access</a:t>
            </a:r>
            <a:r>
              <a:rPr lang="en-US" dirty="0"/>
              <a:t>, as elements can be </a:t>
            </a:r>
            <a:r>
              <a:rPr lang="en-US" b="1" dirty="0"/>
              <a:t>accessed directly by index</a:t>
            </a:r>
            <a:r>
              <a:rPr lang="en-US" dirty="0"/>
              <a:t>.</a:t>
            </a:r>
            <a:endParaRPr lang="en-IN" dirty="0"/>
          </a:p>
        </p:txBody>
      </p:sp>
    </p:spTree>
    <p:extLst>
      <p:ext uri="{BB962C8B-B14F-4D97-AF65-F5344CB8AC3E}">
        <p14:creationId xmlns:p14="http://schemas.microsoft.com/office/powerpoint/2010/main" val="680161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863C3C4-533F-F218-80AD-070E3F84E3AF}"/>
              </a:ext>
            </a:extLst>
          </p:cNvPr>
          <p:cNvSpPr>
            <a:spLocks noGrp="1"/>
          </p:cNvSpPr>
          <p:nvPr>
            <p:ph type="title"/>
          </p:nvPr>
        </p:nvSpPr>
        <p:spPr>
          <a:xfrm>
            <a:off x="492370" y="605896"/>
            <a:ext cx="3084844" cy="5646208"/>
          </a:xfrm>
        </p:spPr>
        <p:txBody>
          <a:bodyPr anchor="ctr">
            <a:normAutofit/>
          </a:bodyPr>
          <a:lstStyle/>
          <a:p>
            <a:r>
              <a:rPr lang="en-IN" sz="4400" b="1" dirty="0">
                <a:solidFill>
                  <a:srgbClr val="FFFFFF"/>
                </a:solidFill>
                <a:latin typeface="+mn-lt"/>
              </a:rPr>
              <a:t>Anatomy and Features of LinkedList</a:t>
            </a: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03EACF0-3406-9F15-B2B9-17F0528A57FF}"/>
              </a:ext>
            </a:extLst>
          </p:cNvPr>
          <p:cNvSpPr>
            <a:spLocks noGrp="1"/>
          </p:cNvSpPr>
          <p:nvPr>
            <p:ph idx="1"/>
          </p:nvPr>
        </p:nvSpPr>
        <p:spPr>
          <a:xfrm>
            <a:off x="4742016" y="605896"/>
            <a:ext cx="6413663" cy="5646208"/>
          </a:xfrm>
        </p:spPr>
        <p:txBody>
          <a:bodyPr anchor="ctr">
            <a:normAutofit lnSpcReduction="10000"/>
          </a:bodyPr>
          <a:lstStyle/>
          <a:p>
            <a:pPr>
              <a:lnSpc>
                <a:spcPct val="100000"/>
              </a:lnSpc>
              <a:spcBef>
                <a:spcPts val="50"/>
              </a:spcBef>
              <a:spcAft>
                <a:spcPts val="50"/>
              </a:spcAft>
            </a:pPr>
            <a:r>
              <a:rPr lang="en-US" sz="1600" b="1" i="0" dirty="0">
                <a:effectLst/>
              </a:rPr>
              <a:t>Internal Structure:</a:t>
            </a:r>
            <a:endParaRPr lang="en-US" sz="1600" dirty="0"/>
          </a:p>
          <a:p>
            <a:pPr marL="201168" lvl="1" indent="0">
              <a:lnSpc>
                <a:spcPct val="100000"/>
              </a:lnSpc>
              <a:spcBef>
                <a:spcPts val="50"/>
              </a:spcBef>
              <a:spcAft>
                <a:spcPts val="50"/>
              </a:spcAft>
              <a:buNone/>
            </a:pPr>
            <a:r>
              <a:rPr lang="en-US" sz="1600" b="0" i="0" dirty="0">
                <a:effectLst/>
              </a:rPr>
              <a:t>In a LinkedList, each element is represented by a node. Each node contains two parts</a:t>
            </a:r>
          </a:p>
          <a:p>
            <a:pPr lvl="1">
              <a:lnSpc>
                <a:spcPct val="100000"/>
              </a:lnSpc>
              <a:buFont typeface="Wingdings" panose="05000000000000000000" pitchFamily="2" charset="2"/>
              <a:buChar char="Ø"/>
            </a:pPr>
            <a:r>
              <a:rPr lang="en-US" sz="1600" b="1" i="0" dirty="0">
                <a:effectLst/>
              </a:rPr>
              <a:t>Data:</a:t>
            </a:r>
            <a:r>
              <a:rPr lang="en-US" sz="1600" b="0" i="0" dirty="0">
                <a:effectLst/>
              </a:rPr>
              <a:t> The actual value you want to store.</a:t>
            </a:r>
          </a:p>
          <a:p>
            <a:pPr lvl="1">
              <a:lnSpc>
                <a:spcPct val="100000"/>
              </a:lnSpc>
              <a:buFont typeface="Wingdings" panose="05000000000000000000" pitchFamily="2" charset="2"/>
              <a:buChar char="Ø"/>
            </a:pPr>
            <a:r>
              <a:rPr lang="en-US" sz="1600" b="1" i="0" dirty="0">
                <a:effectLst/>
              </a:rPr>
              <a:t>Next Reference:</a:t>
            </a:r>
            <a:r>
              <a:rPr lang="en-US" sz="1600" b="0" i="0" dirty="0">
                <a:effectLst/>
              </a:rPr>
              <a:t> A reference to the next node in the sequence. The last node's "next" reference points to null, indicating the end of the list.</a:t>
            </a:r>
          </a:p>
          <a:p>
            <a:pPr>
              <a:lnSpc>
                <a:spcPct val="100000"/>
              </a:lnSpc>
            </a:pPr>
            <a:r>
              <a:rPr lang="en-US" sz="1600" b="1" i="0" dirty="0">
                <a:effectLst/>
              </a:rPr>
              <a:t>Features of LinkedList:</a:t>
            </a:r>
            <a:endParaRPr lang="en-US" sz="1600" b="0" i="0" dirty="0">
              <a:effectLst/>
            </a:endParaRPr>
          </a:p>
          <a:p>
            <a:pPr lvl="1">
              <a:lnSpc>
                <a:spcPct val="100000"/>
              </a:lnSpc>
              <a:buFont typeface="Wingdings" panose="05000000000000000000" pitchFamily="2" charset="2"/>
              <a:buChar char="Ø"/>
            </a:pPr>
            <a:r>
              <a:rPr lang="en-US" sz="1600" b="1" i="0" dirty="0">
                <a:effectLst/>
              </a:rPr>
              <a:t>Dynamic Size:</a:t>
            </a:r>
            <a:r>
              <a:rPr lang="en-US" sz="1600" b="0" i="0" dirty="0">
                <a:effectLst/>
              </a:rPr>
              <a:t> LinkedList is a dynamic data structure, meaning it can grow or shrink as needed. Elements can be added or removed without requiring a fixed size.</a:t>
            </a:r>
          </a:p>
          <a:p>
            <a:pPr lvl="1">
              <a:lnSpc>
                <a:spcPct val="100000"/>
              </a:lnSpc>
              <a:buFont typeface="Wingdings" panose="05000000000000000000" pitchFamily="2" charset="2"/>
              <a:buChar char="Ø"/>
            </a:pPr>
            <a:r>
              <a:rPr lang="en-US" sz="1600" b="1" i="0" dirty="0">
                <a:effectLst/>
              </a:rPr>
              <a:t>Node-based Structure:</a:t>
            </a:r>
            <a:r>
              <a:rPr lang="en-US" sz="1600" b="0" i="0" dirty="0">
                <a:effectLst/>
              </a:rPr>
              <a:t> Unlike arrays, which store elements in contiguous memory locations, LinkedList stores elements as nodes. Each node holds the data and a reference to the next node in the sequence.</a:t>
            </a:r>
          </a:p>
          <a:p>
            <a:pPr lvl="1">
              <a:lnSpc>
                <a:spcPct val="100000"/>
              </a:lnSpc>
              <a:buFont typeface="Wingdings" panose="05000000000000000000" pitchFamily="2" charset="2"/>
              <a:buChar char="Ø"/>
            </a:pPr>
            <a:r>
              <a:rPr lang="en-US" sz="1600" b="1" i="0" dirty="0">
                <a:effectLst/>
              </a:rPr>
              <a:t>Fast Insertions and Deletions:</a:t>
            </a:r>
            <a:r>
              <a:rPr lang="en-US" sz="1600" b="0" i="0" dirty="0">
                <a:effectLst/>
              </a:rPr>
              <a:t> Insertions and deletions are faster in LinkedList compared to arrays, especially when they occur at the beginning or in the middle of the list. This is because shifting elements is not necessary.</a:t>
            </a:r>
          </a:p>
          <a:p>
            <a:pPr lvl="1">
              <a:lnSpc>
                <a:spcPct val="100000"/>
              </a:lnSpc>
              <a:buFont typeface="Wingdings" panose="05000000000000000000" pitchFamily="2" charset="2"/>
              <a:buChar char="Ø"/>
            </a:pPr>
            <a:r>
              <a:rPr lang="en-US" sz="1600" b="1" i="0" dirty="0">
                <a:effectLst/>
              </a:rPr>
              <a:t>Variable Access Time:</a:t>
            </a:r>
            <a:r>
              <a:rPr lang="en-US" sz="1600" b="0" i="0" dirty="0">
                <a:effectLst/>
              </a:rPr>
              <a:t> Accessing elements in LinkedList can be slower than in arrays, particularly when accessing elements randomly. This is because you must traverse the list sequentially from the head to the desired element.</a:t>
            </a:r>
          </a:p>
          <a:p>
            <a:endParaRPr lang="en-IN" sz="1400" dirty="0"/>
          </a:p>
        </p:txBody>
      </p:sp>
    </p:spTree>
    <p:extLst>
      <p:ext uri="{BB962C8B-B14F-4D97-AF65-F5344CB8AC3E}">
        <p14:creationId xmlns:p14="http://schemas.microsoft.com/office/powerpoint/2010/main" val="33042402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3D8FF87-DA5A-D627-EBB6-0A4A791847A2}"/>
              </a:ext>
            </a:extLst>
          </p:cNvPr>
          <p:cNvSpPr>
            <a:spLocks noGrp="1"/>
          </p:cNvSpPr>
          <p:nvPr>
            <p:ph type="title"/>
          </p:nvPr>
        </p:nvSpPr>
        <p:spPr>
          <a:xfrm>
            <a:off x="492370" y="605896"/>
            <a:ext cx="3084844" cy="5646208"/>
          </a:xfrm>
        </p:spPr>
        <p:txBody>
          <a:bodyPr anchor="ctr">
            <a:normAutofit/>
          </a:bodyPr>
          <a:lstStyle/>
          <a:p>
            <a:r>
              <a:rPr lang="en-US" sz="4400" b="1" dirty="0">
                <a:solidFill>
                  <a:srgbClr val="FFFFFF"/>
                </a:solidFill>
                <a:latin typeface="+mn-lt"/>
              </a:rPr>
              <a:t>Types of LinkedList</a:t>
            </a:r>
            <a:endParaRPr lang="en-IN" sz="44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B3B791C3-2242-047C-45F3-E0B2C574F9A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b="1" dirty="0"/>
              <a:t>Singly Linked List</a:t>
            </a:r>
            <a:r>
              <a:rPr lang="en-US" dirty="0"/>
              <a:t>: Each node points only to the next node in the list.</a:t>
            </a:r>
          </a:p>
          <a:p>
            <a:pPr>
              <a:buFont typeface="Wingdings" panose="05000000000000000000" pitchFamily="2" charset="2"/>
              <a:buChar char="Ø"/>
            </a:pPr>
            <a:r>
              <a:rPr lang="en-US" b="1" dirty="0"/>
              <a:t>Doubly Linked List</a:t>
            </a:r>
            <a:r>
              <a:rPr lang="en-US" dirty="0"/>
              <a:t>: Nodes possess references to both the next and the previous nodes.</a:t>
            </a:r>
          </a:p>
          <a:p>
            <a:pPr>
              <a:buFont typeface="Wingdings" panose="05000000000000000000" pitchFamily="2" charset="2"/>
              <a:buChar char="Ø"/>
            </a:pPr>
            <a:r>
              <a:rPr lang="en-US" b="1" dirty="0"/>
              <a:t>Circular Linked List</a:t>
            </a:r>
            <a:r>
              <a:rPr lang="en-US" dirty="0"/>
              <a:t>: The last node points back to the first node, creating a circular structure.</a:t>
            </a:r>
            <a:endParaRPr lang="en-IN" dirty="0"/>
          </a:p>
        </p:txBody>
      </p:sp>
    </p:spTree>
    <p:extLst>
      <p:ext uri="{BB962C8B-B14F-4D97-AF65-F5344CB8AC3E}">
        <p14:creationId xmlns:p14="http://schemas.microsoft.com/office/powerpoint/2010/main" val="2591633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4A83243-C63C-82E5-ADB3-3512C0355279}"/>
              </a:ext>
            </a:extLst>
          </p:cNvPr>
          <p:cNvSpPr>
            <a:spLocks noGrp="1"/>
          </p:cNvSpPr>
          <p:nvPr>
            <p:ph type="title"/>
          </p:nvPr>
        </p:nvSpPr>
        <p:spPr>
          <a:xfrm>
            <a:off x="492370" y="605896"/>
            <a:ext cx="3084844" cy="5646208"/>
          </a:xfrm>
        </p:spPr>
        <p:txBody>
          <a:bodyPr anchor="ctr">
            <a:normAutofit/>
          </a:bodyPr>
          <a:lstStyle/>
          <a:p>
            <a:r>
              <a:rPr lang="en-US" sz="4400" b="1" dirty="0">
                <a:solidFill>
                  <a:srgbClr val="FFFFFF"/>
                </a:solidFill>
                <a:latin typeface="+mn-lt"/>
              </a:rPr>
              <a:t>Working with Linked Lists</a:t>
            </a:r>
            <a:endParaRPr lang="en-IN" sz="44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1CB68E1-23A4-50B9-9624-57E03BDD86FA}"/>
              </a:ext>
            </a:extLst>
          </p:cNvPr>
          <p:cNvSpPr>
            <a:spLocks noGrp="1"/>
          </p:cNvSpPr>
          <p:nvPr>
            <p:ph idx="1"/>
          </p:nvPr>
        </p:nvSpPr>
        <p:spPr>
          <a:xfrm>
            <a:off x="4742016" y="605896"/>
            <a:ext cx="6413663" cy="5646208"/>
          </a:xfrm>
        </p:spPr>
        <p:txBody>
          <a:bodyPr anchor="ctr">
            <a:noAutofit/>
          </a:bodyPr>
          <a:lstStyle/>
          <a:p>
            <a:pPr>
              <a:lnSpc>
                <a:spcPct val="100000"/>
              </a:lnSpc>
              <a:buFont typeface="Wingdings" panose="05000000000000000000" pitchFamily="2" charset="2"/>
              <a:buChar char="Ø"/>
            </a:pPr>
            <a:r>
              <a:rPr lang="en-US" sz="1400" b="1" dirty="0"/>
              <a:t>Insertion</a:t>
            </a:r>
          </a:p>
          <a:p>
            <a:pPr marL="292608" lvl="1" indent="0">
              <a:lnSpc>
                <a:spcPct val="100000"/>
              </a:lnSpc>
              <a:buNone/>
            </a:pPr>
            <a:r>
              <a:rPr lang="en-US" sz="1400" dirty="0"/>
              <a:t>Insertion into a linked list involves creating a new node and updating pointers accordingly:</a:t>
            </a:r>
          </a:p>
          <a:p>
            <a:pPr lvl="2">
              <a:lnSpc>
                <a:spcPct val="100000"/>
              </a:lnSpc>
              <a:buFont typeface="Wingdings" panose="05000000000000000000" pitchFamily="2" charset="2"/>
              <a:buChar char="Ø"/>
            </a:pPr>
            <a:r>
              <a:rPr lang="en-US" b="1" dirty="0"/>
              <a:t>Insertion at the Beginning: </a:t>
            </a:r>
            <a:r>
              <a:rPr lang="en-US" dirty="0"/>
              <a:t>Point the new node's "next" to the current first node, and update the header (if used).</a:t>
            </a:r>
          </a:p>
          <a:p>
            <a:pPr lvl="2">
              <a:lnSpc>
                <a:spcPct val="100000"/>
              </a:lnSpc>
              <a:buFont typeface="Wingdings" panose="05000000000000000000" pitchFamily="2" charset="2"/>
              <a:buChar char="Ø"/>
            </a:pPr>
            <a:r>
              <a:rPr lang="en-US" b="1" dirty="0"/>
              <a:t>Insertion at the End: </a:t>
            </a:r>
            <a:r>
              <a:rPr lang="en-US" dirty="0"/>
              <a:t>Traverse to the last node, update its "next" to point to the new node.</a:t>
            </a:r>
          </a:p>
          <a:p>
            <a:pPr lvl="2">
              <a:lnSpc>
                <a:spcPct val="100000"/>
              </a:lnSpc>
              <a:buFont typeface="Wingdings" panose="05000000000000000000" pitchFamily="2" charset="2"/>
              <a:buChar char="Ø"/>
            </a:pPr>
            <a:r>
              <a:rPr lang="en-US" b="1" dirty="0"/>
              <a:t>Insertion in the Middle: </a:t>
            </a:r>
            <a:r>
              <a:rPr lang="en-US" dirty="0"/>
              <a:t>Adjust the pointers of the preceding and succeeding nodes accordingly.</a:t>
            </a:r>
          </a:p>
          <a:p>
            <a:pPr>
              <a:lnSpc>
                <a:spcPct val="100000"/>
              </a:lnSpc>
              <a:buFont typeface="Wingdings" panose="05000000000000000000" pitchFamily="2" charset="2"/>
              <a:buChar char="Ø"/>
            </a:pPr>
            <a:r>
              <a:rPr lang="en-US" sz="1400" b="1" dirty="0"/>
              <a:t>Deletion</a:t>
            </a:r>
          </a:p>
          <a:p>
            <a:pPr marL="292608" lvl="1" indent="0">
              <a:lnSpc>
                <a:spcPct val="100000"/>
              </a:lnSpc>
              <a:buNone/>
            </a:pPr>
            <a:r>
              <a:rPr lang="en-US" sz="1400" dirty="0"/>
              <a:t>Deletion requires modifying pointers to bypass the node being removed:</a:t>
            </a:r>
          </a:p>
          <a:p>
            <a:pPr lvl="2">
              <a:lnSpc>
                <a:spcPct val="100000"/>
              </a:lnSpc>
              <a:buFont typeface="Wingdings" panose="05000000000000000000" pitchFamily="2" charset="2"/>
              <a:buChar char="Ø"/>
            </a:pPr>
            <a:r>
              <a:rPr lang="en-US" b="1" dirty="0"/>
              <a:t>Deletion at the Beginning: </a:t>
            </a:r>
            <a:r>
              <a:rPr lang="en-US" dirty="0"/>
              <a:t>Update the header (if used) and point it to the next node.</a:t>
            </a:r>
          </a:p>
          <a:p>
            <a:pPr lvl="2">
              <a:lnSpc>
                <a:spcPct val="100000"/>
              </a:lnSpc>
              <a:buFont typeface="Wingdings" panose="05000000000000000000" pitchFamily="2" charset="2"/>
              <a:buChar char="Ø"/>
            </a:pPr>
            <a:r>
              <a:rPr lang="en-US" b="1" dirty="0"/>
              <a:t>Deletion at the End: </a:t>
            </a:r>
            <a:r>
              <a:rPr lang="en-US" dirty="0"/>
              <a:t>Traverse to the second-to-last node, update its "next" to null.</a:t>
            </a:r>
          </a:p>
          <a:p>
            <a:pPr lvl="2">
              <a:lnSpc>
                <a:spcPct val="100000"/>
              </a:lnSpc>
              <a:buFont typeface="Wingdings" panose="05000000000000000000" pitchFamily="2" charset="2"/>
              <a:buChar char="Ø"/>
            </a:pPr>
            <a:r>
              <a:rPr lang="en-US" b="1" dirty="0"/>
              <a:t>Deletion in the Middle: </a:t>
            </a:r>
            <a:r>
              <a:rPr lang="en-US" dirty="0"/>
              <a:t>Adjust pointers of preceding and succeeding nodes to bypass the node being deleted.</a:t>
            </a:r>
          </a:p>
          <a:p>
            <a:pPr>
              <a:lnSpc>
                <a:spcPct val="100000"/>
              </a:lnSpc>
              <a:buFont typeface="Wingdings" panose="05000000000000000000" pitchFamily="2" charset="2"/>
              <a:buChar char="Ø"/>
            </a:pPr>
            <a:r>
              <a:rPr lang="en-US" sz="1400" b="1" dirty="0"/>
              <a:t>Traversal</a:t>
            </a:r>
          </a:p>
          <a:p>
            <a:pPr marL="292608" lvl="1" indent="0">
              <a:lnSpc>
                <a:spcPct val="100000"/>
              </a:lnSpc>
              <a:buNone/>
            </a:pPr>
            <a:r>
              <a:rPr lang="en-US" sz="1400" dirty="0"/>
              <a:t>Traversing a linked list involves following the chain of nodes sequentially:</a:t>
            </a:r>
          </a:p>
          <a:p>
            <a:pPr lvl="2">
              <a:lnSpc>
                <a:spcPct val="100000"/>
              </a:lnSpc>
              <a:buFont typeface="Wingdings" panose="05000000000000000000" pitchFamily="2" charset="2"/>
              <a:buChar char="Ø"/>
            </a:pPr>
            <a:r>
              <a:rPr lang="en-US" b="1" dirty="0"/>
              <a:t>Using a While Loop: </a:t>
            </a:r>
            <a:r>
              <a:rPr lang="en-US" dirty="0"/>
              <a:t>Initialize a pointer at the head, traverse until null is reached.</a:t>
            </a:r>
          </a:p>
          <a:p>
            <a:pPr lvl="2">
              <a:lnSpc>
                <a:spcPct val="100000"/>
              </a:lnSpc>
              <a:buFont typeface="Wingdings" panose="05000000000000000000" pitchFamily="2" charset="2"/>
              <a:buChar char="Ø"/>
            </a:pPr>
            <a:r>
              <a:rPr lang="en-US" b="1" dirty="0"/>
              <a:t>Using For-Each Loop: </a:t>
            </a:r>
            <a:r>
              <a:rPr lang="en-US" dirty="0"/>
              <a:t>Java's enhanced for loop simplifies iteration.</a:t>
            </a:r>
            <a:endParaRPr lang="en-IN" dirty="0"/>
          </a:p>
        </p:txBody>
      </p:sp>
    </p:spTree>
    <p:extLst>
      <p:ext uri="{BB962C8B-B14F-4D97-AF65-F5344CB8AC3E}">
        <p14:creationId xmlns:p14="http://schemas.microsoft.com/office/powerpoint/2010/main" val="1045132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t>Day </a:t>
            </a:r>
            <a:r>
              <a:rPr lang="en-US" sz="3600" b="1" smtClean="0"/>
              <a:t>10</a:t>
            </a:r>
            <a:r>
              <a:rPr lang="en-US" sz="3600" b="1" smtClean="0"/>
              <a:t>: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Collections Framework</a:t>
            </a:r>
          </a:p>
          <a:p>
            <a:pPr lvl="1">
              <a:buFont typeface="Wingdings" panose="05000000000000000000" pitchFamily="2" charset="2"/>
              <a:buChar char="Ø"/>
            </a:pPr>
            <a:r>
              <a:rPr lang="en-US" sz="2000" dirty="0" smtClean="0"/>
              <a:t>List Interface</a:t>
            </a:r>
          </a:p>
          <a:p>
            <a:pPr lvl="1">
              <a:buFont typeface="Wingdings" panose="05000000000000000000" pitchFamily="2" charset="2"/>
              <a:buChar char="Ø"/>
            </a:pPr>
            <a:r>
              <a:rPr lang="en-US" sz="2000" dirty="0" smtClean="0"/>
              <a:t>List Implementation Classes</a:t>
            </a:r>
          </a:p>
          <a:p>
            <a:pPr lvl="1">
              <a:buFont typeface="Wingdings" panose="05000000000000000000" pitchFamily="2" charset="2"/>
              <a:buChar char="Ø"/>
            </a:pPr>
            <a:r>
              <a:rPr lang="en-US" sz="2000" dirty="0" smtClean="0"/>
              <a:t>Set and Implementation Classes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smtClean="0"/>
              <a:t>Interview Questions</a:t>
            </a:r>
            <a:endParaRPr lang="en-US" sz="2000" dirty="0" smtClean="0"/>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77969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D15F443-E617-B293-4291-8DBA0B3370B2}"/>
              </a:ext>
            </a:extLst>
          </p:cNvPr>
          <p:cNvSpPr>
            <a:spLocks noGrp="1"/>
          </p:cNvSpPr>
          <p:nvPr>
            <p:ph type="title"/>
          </p:nvPr>
        </p:nvSpPr>
        <p:spPr>
          <a:xfrm>
            <a:off x="492370" y="605896"/>
            <a:ext cx="3084844" cy="5646208"/>
          </a:xfrm>
        </p:spPr>
        <p:txBody>
          <a:bodyPr anchor="ctr">
            <a:normAutofit/>
          </a:bodyPr>
          <a:lstStyle/>
          <a:p>
            <a:r>
              <a:rPr lang="en-IN" sz="4400" b="1" i="0" dirty="0" smtClean="0">
                <a:solidFill>
                  <a:srgbClr val="FFFFFF"/>
                </a:solidFill>
                <a:effectLst/>
                <a:latin typeface="+mn-lt"/>
              </a:rPr>
              <a:t>Linked List Operations</a:t>
            </a:r>
            <a:endParaRPr lang="en-IN" sz="44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0F0A2395-7A6A-A0BD-FE28-EBEEFE40FB52}"/>
              </a:ext>
            </a:extLst>
          </p:cNvPr>
          <p:cNvSpPr>
            <a:spLocks noGrp="1"/>
          </p:cNvSpPr>
          <p:nvPr>
            <p:ph idx="1"/>
          </p:nvPr>
        </p:nvSpPr>
        <p:spPr>
          <a:xfrm>
            <a:off x="4667875" y="1569723"/>
            <a:ext cx="6413663" cy="5646208"/>
          </a:xfrm>
        </p:spPr>
        <p:txBody>
          <a:bodyPr anchor="ctr">
            <a:normAutofit/>
          </a:bodyPr>
          <a:lstStyle/>
          <a:p>
            <a:pPr>
              <a:buFont typeface="Wingdings" panose="05000000000000000000" pitchFamily="2" charset="2"/>
              <a:buChar char="Ø"/>
            </a:pPr>
            <a:r>
              <a:rPr lang="en-US" sz="1700" b="1" i="0" dirty="0">
                <a:effectLst/>
              </a:rPr>
              <a:t>Insertion</a:t>
            </a:r>
          </a:p>
          <a:p>
            <a:pPr lvl="1">
              <a:buFont typeface="Wingdings" panose="05000000000000000000" pitchFamily="2" charset="2"/>
              <a:buChar char="Ø"/>
            </a:pPr>
            <a:r>
              <a:rPr lang="en-US" sz="1700" b="1" i="0" dirty="0">
                <a:effectLst/>
              </a:rPr>
              <a:t>add(element)</a:t>
            </a:r>
            <a:r>
              <a:rPr lang="en-US" sz="1700" b="0" i="0" dirty="0">
                <a:effectLst/>
              </a:rPr>
              <a:t>: This method appends an element to the end of the LinkedList.</a:t>
            </a:r>
          </a:p>
          <a:p>
            <a:pPr lvl="1">
              <a:buFont typeface="Wingdings" panose="05000000000000000000" pitchFamily="2" charset="2"/>
              <a:buChar char="Ø"/>
            </a:pPr>
            <a:r>
              <a:rPr lang="en-US" sz="1700" b="1" i="0" dirty="0">
                <a:effectLst/>
              </a:rPr>
              <a:t>addFirst(element)</a:t>
            </a:r>
            <a:r>
              <a:rPr lang="en-US" sz="1700" b="0" i="0" dirty="0">
                <a:effectLst/>
              </a:rPr>
              <a:t>: Here, an element is inserted at the beginning of the LinkedList.</a:t>
            </a:r>
          </a:p>
          <a:p>
            <a:pPr lvl="1">
              <a:buFont typeface="Wingdings" panose="05000000000000000000" pitchFamily="2" charset="2"/>
              <a:buChar char="Ø"/>
            </a:pPr>
            <a:r>
              <a:rPr lang="en-US" sz="1700" b="1" i="0" dirty="0">
                <a:effectLst/>
              </a:rPr>
              <a:t>addLast(element)</a:t>
            </a:r>
            <a:r>
              <a:rPr lang="en-US" sz="1700" b="0" i="0" dirty="0">
                <a:effectLst/>
              </a:rPr>
              <a:t>: This method adds an element to the end of the LinkedList.</a:t>
            </a:r>
          </a:p>
          <a:p>
            <a:pPr>
              <a:buFont typeface="Wingdings" panose="05000000000000000000" pitchFamily="2" charset="2"/>
              <a:buChar char="Ø"/>
            </a:pPr>
            <a:r>
              <a:rPr lang="en-US" sz="1700" b="1" i="0" dirty="0">
                <a:effectLst/>
              </a:rPr>
              <a:t>Traversal</a:t>
            </a:r>
          </a:p>
          <a:p>
            <a:pPr marL="578358" lvl="1" indent="-285750">
              <a:buFont typeface="Wingdings" panose="05000000000000000000" pitchFamily="2" charset="2"/>
              <a:buChar char="Ø"/>
            </a:pPr>
            <a:r>
              <a:rPr lang="en-US" sz="1700" b="1" i="0" dirty="0">
                <a:effectLst/>
              </a:rPr>
              <a:t>Enhanced for loop</a:t>
            </a:r>
            <a:r>
              <a:rPr lang="en-US" sz="1700" b="0" i="0" dirty="0">
                <a:effectLst/>
              </a:rPr>
              <a:t>: This loop efficiently traverses the LinkedList, allowing us to process each element.</a:t>
            </a:r>
            <a:endParaRPr lang="en-US" sz="1700" b="1" i="0" dirty="0">
              <a:effectLst/>
            </a:endParaRPr>
          </a:p>
          <a:p>
            <a:pPr marL="201168" lvl="1" indent="0">
              <a:spcBef>
                <a:spcPts val="0"/>
              </a:spcBef>
              <a:spcAft>
                <a:spcPts val="0"/>
              </a:spcAft>
              <a:buNone/>
            </a:pPr>
            <a:r>
              <a:rPr lang="en-IN" sz="1700" dirty="0"/>
              <a:t>      for (DataType item : linkedList) {</a:t>
            </a:r>
          </a:p>
          <a:p>
            <a:pPr marL="201168" lvl="1" indent="0">
              <a:spcBef>
                <a:spcPts val="0"/>
              </a:spcBef>
              <a:spcAft>
                <a:spcPts val="0"/>
              </a:spcAft>
              <a:buNone/>
            </a:pPr>
            <a:r>
              <a:rPr lang="en-IN" sz="1700" dirty="0"/>
              <a:t>          // Process each item</a:t>
            </a:r>
          </a:p>
          <a:p>
            <a:pPr marL="201168" lvl="1" indent="0">
              <a:spcBef>
                <a:spcPts val="0"/>
              </a:spcBef>
              <a:spcAft>
                <a:spcPts val="0"/>
              </a:spcAft>
              <a:buNone/>
            </a:pPr>
            <a:r>
              <a:rPr lang="en-IN" sz="1700" dirty="0"/>
              <a:t>      }</a:t>
            </a:r>
          </a:p>
          <a:p>
            <a:pPr>
              <a:buFont typeface="Wingdings" panose="05000000000000000000" pitchFamily="2" charset="2"/>
              <a:buChar char="Ø"/>
            </a:pPr>
            <a:r>
              <a:rPr lang="en-US" sz="1700" b="1" i="0" dirty="0">
                <a:effectLst/>
              </a:rPr>
              <a:t>Deletion</a:t>
            </a:r>
          </a:p>
          <a:p>
            <a:pPr lvl="1">
              <a:buFont typeface="Wingdings" panose="05000000000000000000" pitchFamily="2" charset="2"/>
              <a:buChar char="Ø"/>
            </a:pPr>
            <a:r>
              <a:rPr lang="en-US" sz="1700" b="1" i="0" dirty="0">
                <a:effectLst/>
              </a:rPr>
              <a:t>remove()</a:t>
            </a:r>
            <a:r>
              <a:rPr lang="en-US" sz="1700" b="0" i="0" dirty="0">
                <a:effectLst/>
              </a:rPr>
              <a:t>: Deletes the first element from the LinkedList.</a:t>
            </a:r>
          </a:p>
          <a:p>
            <a:pPr lvl="1">
              <a:buFont typeface="Wingdings" panose="05000000000000000000" pitchFamily="2" charset="2"/>
              <a:buChar char="Ø"/>
            </a:pPr>
            <a:r>
              <a:rPr lang="en-US" sz="1700" b="1" i="0" dirty="0">
                <a:effectLst/>
              </a:rPr>
              <a:t>remove(element)</a:t>
            </a:r>
            <a:r>
              <a:rPr lang="en-US" sz="1700" b="0" i="0" dirty="0">
                <a:effectLst/>
              </a:rPr>
              <a:t>: If found, this method removes a specific element from the LinkedList.</a:t>
            </a:r>
          </a:p>
          <a:p>
            <a:pPr lvl="1">
              <a:buFont typeface="Wingdings" panose="05000000000000000000" pitchFamily="2" charset="2"/>
              <a:buChar char="Ø"/>
            </a:pPr>
            <a:r>
              <a:rPr lang="en-US" sz="1700" b="1" i="0" dirty="0" err="1">
                <a:effectLst/>
              </a:rPr>
              <a:t>removeFirst</a:t>
            </a:r>
            <a:r>
              <a:rPr lang="en-US" sz="1700" b="1" i="0" dirty="0">
                <a:effectLst/>
              </a:rPr>
              <a:t>()</a:t>
            </a:r>
            <a:r>
              <a:rPr lang="en-US" sz="1700" b="0" i="0" dirty="0">
                <a:effectLst/>
              </a:rPr>
              <a:t>: Removes the first element from the LinkedList.</a:t>
            </a:r>
          </a:p>
          <a:p>
            <a:pPr lvl="1">
              <a:buFont typeface="Wingdings" panose="05000000000000000000" pitchFamily="2" charset="2"/>
              <a:buChar char="Ø"/>
            </a:pPr>
            <a:r>
              <a:rPr lang="en-US" sz="1700" b="1" i="0" dirty="0">
                <a:effectLst/>
              </a:rPr>
              <a:t>removeLast()</a:t>
            </a:r>
            <a:r>
              <a:rPr lang="en-US" sz="1700" b="0" i="0" dirty="0">
                <a:effectLst/>
              </a:rPr>
              <a:t>: Eliminates the last element from the LinkedList.</a:t>
            </a:r>
          </a:p>
          <a:p>
            <a:pPr>
              <a:spcBef>
                <a:spcPts val="0"/>
              </a:spcBef>
              <a:spcAft>
                <a:spcPts val="0"/>
              </a:spcAft>
            </a:pPr>
            <a:endParaRPr lang="en-IN" sz="1700" dirty="0"/>
          </a:p>
          <a:p>
            <a:endParaRPr lang="en-IN" sz="1700" u="sng" dirty="0">
              <a:latin typeface="Consolas" panose="020B0609020204030204" pitchFamily="49" charset="0"/>
            </a:endParaRPr>
          </a:p>
          <a:p>
            <a:endParaRPr lang="en-US" sz="1700" dirty="0"/>
          </a:p>
          <a:p>
            <a:pPr marL="0" indent="0">
              <a:buNone/>
            </a:pPr>
            <a:endParaRPr lang="en-US" sz="1700" b="0" i="0" dirty="0">
              <a:effectLst/>
            </a:endParaRPr>
          </a:p>
          <a:p>
            <a:pPr marL="201168" lvl="1" indent="0">
              <a:buNone/>
            </a:pPr>
            <a:endParaRPr lang="en-US" sz="1700" b="0" i="0" dirty="0">
              <a:effectLst/>
            </a:endParaRPr>
          </a:p>
          <a:p>
            <a:pPr marL="0" indent="0">
              <a:buNone/>
            </a:pPr>
            <a:endParaRPr lang="en-IN" sz="1700" dirty="0"/>
          </a:p>
          <a:p>
            <a:pPr marL="0" indent="0">
              <a:buNone/>
            </a:pPr>
            <a:endParaRPr lang="en-IN" sz="1700" dirty="0"/>
          </a:p>
        </p:txBody>
      </p:sp>
    </p:spTree>
    <p:extLst>
      <p:ext uri="{BB962C8B-B14F-4D97-AF65-F5344CB8AC3E}">
        <p14:creationId xmlns:p14="http://schemas.microsoft.com/office/powerpoint/2010/main" val="23132226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b="1" dirty="0" err="1"/>
              <a:t>LinkedList</a:t>
            </a:r>
            <a:r>
              <a:rPr lang="en-US" b="1" dirty="0"/>
              <a:t> Hands-On</a:t>
            </a:r>
            <a:endParaRPr lang="en-IN" b="1" dirty="0"/>
          </a:p>
        </p:txBody>
      </p:sp>
    </p:spTree>
    <p:extLst>
      <p:ext uri="{BB962C8B-B14F-4D97-AF65-F5344CB8AC3E}">
        <p14:creationId xmlns:p14="http://schemas.microsoft.com/office/powerpoint/2010/main" val="1233031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0B0433-E091-54A6-E84A-1AC97647FC9C}"/>
              </a:ext>
            </a:extLst>
          </p:cNvPr>
          <p:cNvSpPr>
            <a:spLocks noGrp="1"/>
          </p:cNvSpPr>
          <p:nvPr>
            <p:ph type="title"/>
          </p:nvPr>
        </p:nvSpPr>
        <p:spPr>
          <a:xfrm>
            <a:off x="1097280" y="286603"/>
            <a:ext cx="10058400" cy="1450757"/>
          </a:xfrm>
        </p:spPr>
        <p:txBody>
          <a:bodyPr>
            <a:normAutofit/>
          </a:bodyPr>
          <a:lstStyle/>
          <a:p>
            <a:r>
              <a:rPr lang="en-IN" b="1" dirty="0">
                <a:latin typeface="+mn-lt"/>
              </a:rPr>
              <a:t>ArrayList vs LinkedList</a:t>
            </a:r>
          </a:p>
        </p:txBody>
      </p:sp>
      <p:graphicFrame>
        <p:nvGraphicFramePr>
          <p:cNvPr id="4" name="Content Placeholder 3">
            <a:extLst>
              <a:ext uri="{FF2B5EF4-FFF2-40B4-BE49-F238E27FC236}">
                <a16:creationId xmlns:a16="http://schemas.microsoft.com/office/drawing/2014/main" xmlns="" id="{5A2F5B17-6B87-76BC-291A-4D660A2E7770}"/>
              </a:ext>
            </a:extLst>
          </p:cNvPr>
          <p:cNvGraphicFramePr>
            <a:graphicFrameLocks noGrp="1"/>
          </p:cNvGraphicFramePr>
          <p:nvPr>
            <p:ph idx="1"/>
            <p:extLst/>
          </p:nvPr>
        </p:nvGraphicFramePr>
        <p:xfrm>
          <a:off x="1096963" y="2162192"/>
          <a:ext cx="10058402" cy="3891130"/>
        </p:xfrm>
        <a:graphic>
          <a:graphicData uri="http://schemas.openxmlformats.org/drawingml/2006/table">
            <a:tbl>
              <a:tblPr firstRow="1" bandRow="1"/>
              <a:tblGrid>
                <a:gridCol w="489265">
                  <a:extLst>
                    <a:ext uri="{9D8B030D-6E8A-4147-A177-3AD203B41FA5}">
                      <a16:colId xmlns:a16="http://schemas.microsoft.com/office/drawing/2014/main" xmlns="" val="4294895022"/>
                    </a:ext>
                  </a:extLst>
                </a:gridCol>
                <a:gridCol w="4827382">
                  <a:extLst>
                    <a:ext uri="{9D8B030D-6E8A-4147-A177-3AD203B41FA5}">
                      <a16:colId xmlns:a16="http://schemas.microsoft.com/office/drawing/2014/main" xmlns="" val="1734874549"/>
                    </a:ext>
                  </a:extLst>
                </a:gridCol>
                <a:gridCol w="4741755">
                  <a:extLst>
                    <a:ext uri="{9D8B030D-6E8A-4147-A177-3AD203B41FA5}">
                      <a16:colId xmlns:a16="http://schemas.microsoft.com/office/drawing/2014/main" xmlns="" val="1313696657"/>
                    </a:ext>
                  </a:extLst>
                </a:gridCol>
              </a:tblGrid>
              <a:tr h="200621">
                <a:tc>
                  <a:txBody>
                    <a:bodyPr/>
                    <a:lstStyle/>
                    <a:p>
                      <a:pPr algn="ctr" fontAlgn="base"/>
                      <a:r>
                        <a:rPr lang="en-IN" sz="600" b="1">
                          <a:effectLst/>
                        </a:rPr>
                        <a:t> </a:t>
                      </a:r>
                    </a:p>
                  </a:txBody>
                  <a:tcPr marL="13630" marR="13630" marT="34074" marB="3407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900" b="1">
                          <a:effectLst/>
                        </a:rPr>
                        <a:t>ArrayList</a:t>
                      </a:r>
                    </a:p>
                  </a:txBody>
                  <a:tcPr marL="34074" marR="34074" marT="34074" marB="3407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900" b="1" dirty="0">
                          <a:effectLst/>
                        </a:rPr>
                        <a:t>LinkedList</a:t>
                      </a:r>
                    </a:p>
                  </a:txBody>
                  <a:tcPr marL="34074" marR="34074" marT="34074" marB="3407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793562335"/>
                  </a:ext>
                </a:extLst>
              </a:tr>
              <a:tr h="377534">
                <a:tc>
                  <a:txBody>
                    <a:bodyPr/>
                    <a:lstStyle/>
                    <a:p>
                      <a:pPr algn="ctr" fontAlgn="base"/>
                      <a:r>
                        <a:rPr lang="en-IN" sz="800" b="1">
                          <a:effectLst/>
                        </a:rPr>
                        <a:t>1.</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solidFill>
                            <a:srgbClr val="000000"/>
                          </a:solidFill>
                          <a:effectLst/>
                        </a:rPr>
                        <a:t>This class uses a dynamic array to store the elements in it. With the introduction of </a:t>
                      </a:r>
                      <a:r>
                        <a:rPr lang="en-US" sz="900" b="0" u="sng">
                          <a:solidFill>
                            <a:srgbClr val="000000"/>
                          </a:solidFill>
                          <a:effectLst/>
                          <a:hlinkClick r:id="rId2">
                            <a:extLst>
                              <a:ext uri="{A12FA001-AC4F-418D-AE19-62706E023703}">
                                <ahyp:hlinkClr xmlns:ahyp="http://schemas.microsoft.com/office/drawing/2018/hyperlinkcolor" xmlns="" val="tx"/>
                              </a:ext>
                            </a:extLst>
                          </a:hlinkClick>
                        </a:rPr>
                        <a:t>generics</a:t>
                      </a:r>
                      <a:r>
                        <a:rPr lang="en-US" sz="900" b="0">
                          <a:solidFill>
                            <a:srgbClr val="000000"/>
                          </a:solidFill>
                          <a:effectLst/>
                        </a:rPr>
                        <a:t>, this class supports the storage of all types of objects.</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solidFill>
                            <a:srgbClr val="000000"/>
                          </a:solidFill>
                          <a:effectLst/>
                        </a:rPr>
                        <a:t>This class uses a </a:t>
                      </a:r>
                      <a:r>
                        <a:rPr lang="en-US" sz="900" b="0" u="sng">
                          <a:solidFill>
                            <a:srgbClr val="000000"/>
                          </a:solidFill>
                          <a:effectLst/>
                          <a:hlinkClick r:id="rId3">
                            <a:extLst>
                              <a:ext uri="{A12FA001-AC4F-418D-AE19-62706E023703}">
                                <ahyp:hlinkClr xmlns:ahyp="http://schemas.microsoft.com/office/drawing/2018/hyperlinkcolor" xmlns="" val="tx"/>
                              </a:ext>
                            </a:extLst>
                          </a:hlinkClick>
                        </a:rPr>
                        <a:t>doubly linked list</a:t>
                      </a:r>
                      <a:r>
                        <a:rPr lang="en-US" sz="900" b="0">
                          <a:solidFill>
                            <a:srgbClr val="000000"/>
                          </a:solidFill>
                          <a:effectLst/>
                        </a:rPr>
                        <a:t> to store the elements in it. Similar to the ArrayList, this class also supports the storage of all types of objects.</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508852967"/>
                  </a:ext>
                </a:extLst>
              </a:tr>
              <a:tr h="377534">
                <a:tc>
                  <a:txBody>
                    <a:bodyPr/>
                    <a:lstStyle/>
                    <a:p>
                      <a:pPr algn="ctr" fontAlgn="base"/>
                      <a:r>
                        <a:rPr lang="en-IN" sz="800" b="1">
                          <a:effectLst/>
                        </a:rPr>
                        <a:t>2.</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dirty="0">
                          <a:effectLst/>
                        </a:rPr>
                        <a:t>Manipulating ArrayList takes more time due to the internal implementation. Whenever we remove an element, internally, the array is traversed, and the memory bits are shifted.</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dirty="0">
                          <a:effectLst/>
                        </a:rPr>
                        <a:t>Manipulating LinkedList takes less time compared to ArrayList because, in a doubly-linked list, there is no concept of shifting the memory bits. The list is traversed, and the reference link is changed.</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2520237073"/>
                  </a:ext>
                </a:extLst>
              </a:tr>
              <a:tr h="255322">
                <a:tc>
                  <a:txBody>
                    <a:bodyPr/>
                    <a:lstStyle/>
                    <a:p>
                      <a:pPr algn="ctr" fontAlgn="base"/>
                      <a:r>
                        <a:rPr lang="en-IN" sz="800" b="1">
                          <a:effectLst/>
                        </a:rPr>
                        <a:t>3.</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900" b="0">
                          <a:effectLst/>
                        </a:rPr>
                        <a:t>Inefficient memory utilization.</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900" b="0">
                          <a:effectLst/>
                        </a:rPr>
                        <a:t>Good memory utilization.</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320924395"/>
                  </a:ext>
                </a:extLst>
              </a:tr>
              <a:tr h="255322">
                <a:tc>
                  <a:txBody>
                    <a:bodyPr/>
                    <a:lstStyle/>
                    <a:p>
                      <a:pPr algn="ctr" fontAlgn="base"/>
                      <a:r>
                        <a:rPr lang="en-IN" sz="800" b="1">
                          <a:effectLst/>
                        </a:rPr>
                        <a:t>4.</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It can be one, two or multi-dimensional.</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It can either be single, double or circular LinkedList.</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0988190"/>
                  </a:ext>
                </a:extLst>
              </a:tr>
              <a:tr h="255322">
                <a:tc>
                  <a:txBody>
                    <a:bodyPr/>
                    <a:lstStyle/>
                    <a:p>
                      <a:pPr algn="ctr" fontAlgn="base"/>
                      <a:r>
                        <a:rPr lang="en-IN" sz="800" b="1">
                          <a:effectLst/>
                        </a:rPr>
                        <a:t>5.</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900" b="0">
                          <a:effectLst/>
                        </a:rPr>
                        <a:t>Insertion operation is slow.</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900" b="0">
                          <a:effectLst/>
                        </a:rPr>
                        <a:t>Insertion operation is fast.</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543655247"/>
                  </a:ext>
                </a:extLst>
              </a:tr>
              <a:tr h="377534">
                <a:tc>
                  <a:txBody>
                    <a:bodyPr/>
                    <a:lstStyle/>
                    <a:p>
                      <a:pPr algn="ctr" fontAlgn="base"/>
                      <a:r>
                        <a:rPr lang="en-IN" sz="800" b="1">
                          <a:effectLst/>
                        </a:rPr>
                        <a:t>6.</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solidFill>
                            <a:srgbClr val="000000"/>
                          </a:solidFill>
                          <a:effectLst/>
                        </a:rPr>
                        <a:t>This class implements a </a:t>
                      </a:r>
                      <a:r>
                        <a:rPr lang="en-US" sz="900" b="0" u="sng">
                          <a:solidFill>
                            <a:srgbClr val="000000"/>
                          </a:solidFill>
                          <a:effectLst/>
                          <a:hlinkClick r:id="rId4">
                            <a:extLst>
                              <a:ext uri="{A12FA001-AC4F-418D-AE19-62706E023703}">
                                <ahyp:hlinkClr xmlns:ahyp="http://schemas.microsoft.com/office/drawing/2018/hyperlinkcolor" xmlns="" val="tx"/>
                              </a:ext>
                            </a:extLst>
                          </a:hlinkClick>
                        </a:rPr>
                        <a:t>List interface</a:t>
                      </a:r>
                      <a:r>
                        <a:rPr lang="en-US" sz="900" b="0">
                          <a:solidFill>
                            <a:srgbClr val="000000"/>
                          </a:solidFill>
                          <a:effectLst/>
                        </a:rPr>
                        <a:t>. Therefore, this acts as a list.</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dirty="0">
                          <a:solidFill>
                            <a:srgbClr val="000000"/>
                          </a:solidFill>
                          <a:effectLst/>
                        </a:rPr>
                        <a:t>This class implements both the List interface and the </a:t>
                      </a:r>
                      <a:r>
                        <a:rPr lang="en-US" sz="900" b="0" u="sng" dirty="0">
                          <a:solidFill>
                            <a:srgbClr val="000000"/>
                          </a:solidFill>
                          <a:effectLst/>
                          <a:hlinkClick r:id="rId5">
                            <a:extLst>
                              <a:ext uri="{A12FA001-AC4F-418D-AE19-62706E023703}">
                                <ahyp:hlinkClr xmlns:ahyp="http://schemas.microsoft.com/office/drawing/2018/hyperlinkcolor" xmlns="" val="tx"/>
                              </a:ext>
                            </a:extLst>
                          </a:hlinkClick>
                        </a:rPr>
                        <a:t>Deque interface</a:t>
                      </a:r>
                      <a:r>
                        <a:rPr lang="en-US" sz="900" b="0" dirty="0">
                          <a:solidFill>
                            <a:srgbClr val="000000"/>
                          </a:solidFill>
                          <a:effectLst/>
                        </a:rPr>
                        <a:t>. Therefore, it can act as a list and a deque.</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2908395445"/>
                  </a:ext>
                </a:extLst>
              </a:tr>
              <a:tr h="255322">
                <a:tc>
                  <a:txBody>
                    <a:bodyPr/>
                    <a:lstStyle/>
                    <a:p>
                      <a:pPr algn="ctr" fontAlgn="base"/>
                      <a:r>
                        <a:rPr lang="en-IN" sz="800" b="1">
                          <a:effectLst/>
                        </a:rPr>
                        <a:t>7.</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This class works better when the application demands storing the data and accessing it.</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This class works better when the application demands manipulation of the stored data.</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687680087"/>
                  </a:ext>
                </a:extLst>
              </a:tr>
              <a:tr h="255322">
                <a:tc>
                  <a:txBody>
                    <a:bodyPr/>
                    <a:lstStyle/>
                    <a:p>
                      <a:pPr algn="ctr" fontAlgn="base"/>
                      <a:r>
                        <a:rPr lang="en-IN" sz="800" b="1">
                          <a:effectLst/>
                        </a:rPr>
                        <a:t>8.</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Data access and storage is very efficient as it stores the elements according to the indexes.</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Data access and storage is slow in LinkedList.</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42580149"/>
                  </a:ext>
                </a:extLst>
              </a:tr>
              <a:tr h="255322">
                <a:tc>
                  <a:txBody>
                    <a:bodyPr/>
                    <a:lstStyle/>
                    <a:p>
                      <a:pPr algn="ctr" fontAlgn="base"/>
                      <a:r>
                        <a:rPr lang="en-IN" sz="800" b="1">
                          <a:effectLst/>
                        </a:rPr>
                        <a:t>9.</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Deletion operation is not very efficient.</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Deletion operation is very efficient.</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487945269"/>
                  </a:ext>
                </a:extLst>
              </a:tr>
              <a:tr h="255322">
                <a:tc>
                  <a:txBody>
                    <a:bodyPr/>
                    <a:lstStyle/>
                    <a:p>
                      <a:pPr algn="ctr" fontAlgn="base"/>
                      <a:r>
                        <a:rPr lang="en-IN" sz="800" b="1">
                          <a:effectLst/>
                        </a:rPr>
                        <a:t>10.</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It is used to store only similar types of data.</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It is used to store any types of data.</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96274120"/>
                  </a:ext>
                </a:extLst>
              </a:tr>
              <a:tr h="255322">
                <a:tc>
                  <a:txBody>
                    <a:bodyPr/>
                    <a:lstStyle/>
                    <a:p>
                      <a:pPr algn="ctr" fontAlgn="base"/>
                      <a:r>
                        <a:rPr lang="en-IN" sz="800" b="1">
                          <a:effectLst/>
                        </a:rPr>
                        <a:t>11.</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900" b="0">
                          <a:effectLst/>
                        </a:rPr>
                        <a:t>Less memory is used.</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900" b="0">
                          <a:effectLst/>
                        </a:rPr>
                        <a:t>More memory is used.</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66266108"/>
                  </a:ext>
                </a:extLst>
              </a:tr>
              <a:tr h="255322">
                <a:tc>
                  <a:txBody>
                    <a:bodyPr/>
                    <a:lstStyle/>
                    <a:p>
                      <a:pPr algn="ctr" fontAlgn="base"/>
                      <a:r>
                        <a:rPr lang="en-IN" sz="800" b="1">
                          <a:effectLst/>
                        </a:rPr>
                        <a:t>12.</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The memory is allocated at compile-time only.</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The memory is allocated at run-time.</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4212481855"/>
                  </a:ext>
                </a:extLst>
              </a:tr>
              <a:tr h="255322">
                <a:tc>
                  <a:txBody>
                    <a:bodyPr/>
                    <a:lstStyle/>
                    <a:p>
                      <a:pPr algn="ctr" fontAlgn="base"/>
                      <a:r>
                        <a:rPr lang="en-IN" sz="800" b="1">
                          <a:effectLst/>
                        </a:rPr>
                        <a:t>13.</a:t>
                      </a:r>
                    </a:p>
                  </a:txBody>
                  <a:tcPr marL="13630" marR="13630" marT="48215" marB="482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a:effectLst/>
                        </a:rPr>
                        <a:t>This is known as static memory allocation.</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900" b="0" dirty="0">
                          <a:effectLst/>
                        </a:rPr>
                        <a:t>This is known as dynamic memory allocation.</a:t>
                      </a:r>
                    </a:p>
                  </a:txBody>
                  <a:tcPr marL="34074" marR="34074" marT="47703" marB="477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917401313"/>
                  </a:ext>
                </a:extLst>
              </a:tr>
            </a:tbl>
          </a:graphicData>
        </a:graphic>
      </p:graphicFrame>
    </p:spTree>
    <p:extLst>
      <p:ext uri="{BB962C8B-B14F-4D97-AF65-F5344CB8AC3E}">
        <p14:creationId xmlns:p14="http://schemas.microsoft.com/office/powerpoint/2010/main" val="1026164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 Interface</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678481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Java.util.Set</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In Java, the Set interface is a part of the Java Collections Framework and represents a </a:t>
            </a:r>
            <a:r>
              <a:rPr lang="en-US" b="1" dirty="0"/>
              <a:t>collection that does not allow duplicate elements</a:t>
            </a:r>
            <a:r>
              <a:rPr lang="en-US" dirty="0" smtClean="0"/>
              <a:t>.</a:t>
            </a:r>
          </a:p>
          <a:p>
            <a:r>
              <a:rPr lang="en-US" dirty="0"/>
              <a:t>The Java Collections Framework includes several classes that implement the Set interface, such as </a:t>
            </a:r>
            <a:r>
              <a:rPr lang="en-US" b="1" dirty="0" err="1"/>
              <a:t>HashSet</a:t>
            </a:r>
            <a:r>
              <a:rPr lang="en-US" b="1" dirty="0"/>
              <a:t>, </a:t>
            </a:r>
            <a:r>
              <a:rPr lang="en-US" b="1" dirty="0" err="1"/>
              <a:t>LinkedHashSet</a:t>
            </a:r>
            <a:r>
              <a:rPr lang="en-US" b="1" dirty="0"/>
              <a:t>, and </a:t>
            </a:r>
            <a:r>
              <a:rPr lang="en-US" b="1" dirty="0" err="1"/>
              <a:t>TreeSet</a:t>
            </a:r>
            <a:r>
              <a:rPr lang="en-US" dirty="0" smtClean="0"/>
              <a:t>.</a:t>
            </a:r>
          </a:p>
          <a:p>
            <a:r>
              <a:rPr lang="en-US" b="1" dirty="0"/>
              <a:t>No Duplicate </a:t>
            </a:r>
            <a:r>
              <a:rPr lang="en-US" b="1" dirty="0" smtClean="0"/>
              <a:t>Elements: </a:t>
            </a:r>
            <a:r>
              <a:rPr lang="en-US" dirty="0" smtClean="0"/>
              <a:t>A </a:t>
            </a:r>
            <a:r>
              <a:rPr lang="en-US" dirty="0"/>
              <a:t>Set does not allow duplicate elements. Each element in a Set must be unique based on the element's equals() method</a:t>
            </a:r>
            <a:r>
              <a:rPr lang="en-US" dirty="0" smtClean="0"/>
              <a:t>.</a:t>
            </a:r>
            <a:endParaRPr lang="en-US" dirty="0"/>
          </a:p>
          <a:p>
            <a:r>
              <a:rPr lang="en-US" b="1" dirty="0"/>
              <a:t>Unordered </a:t>
            </a:r>
            <a:r>
              <a:rPr lang="en-US" b="1" dirty="0" smtClean="0"/>
              <a:t>Collection:</a:t>
            </a:r>
            <a:r>
              <a:rPr lang="en-US" dirty="0" smtClean="0"/>
              <a:t> The </a:t>
            </a:r>
            <a:r>
              <a:rPr lang="en-US" dirty="0"/>
              <a:t>elements in a Set are not stored in a specific order, unlike a List or an array. The order of elements may vary depending on the specific implementation</a:t>
            </a:r>
            <a:r>
              <a:rPr lang="en-US" dirty="0" smtClean="0"/>
              <a:t>.</a:t>
            </a:r>
            <a:endParaRPr lang="en-US" dirty="0"/>
          </a:p>
          <a:p>
            <a:r>
              <a:rPr lang="en-US" b="1" dirty="0"/>
              <a:t>Implements </a:t>
            </a:r>
            <a:r>
              <a:rPr lang="en-US" b="1" dirty="0" smtClean="0"/>
              <a:t>Collection: </a:t>
            </a:r>
            <a:r>
              <a:rPr lang="en-US" dirty="0" smtClean="0"/>
              <a:t>The </a:t>
            </a:r>
            <a:r>
              <a:rPr lang="en-US" dirty="0"/>
              <a:t>Set interface extends the Collection interface, which means that it inherits the methods defined in Collection. This includes methods for adding, removing, querying, and manipulating elements</a:t>
            </a:r>
            <a:r>
              <a:rPr lang="en-US" dirty="0" smtClean="0"/>
              <a:t>.</a:t>
            </a:r>
            <a:endParaRPr lang="en-US" dirty="0"/>
          </a:p>
          <a:p>
            <a:r>
              <a:rPr lang="en-US" b="1" dirty="0" smtClean="0"/>
              <a:t>Common </a:t>
            </a:r>
            <a:r>
              <a:rPr lang="en-US" b="1" dirty="0" err="1" smtClean="0"/>
              <a:t>Methods:</a:t>
            </a:r>
            <a:r>
              <a:rPr lang="en-US" dirty="0" err="1" smtClean="0"/>
              <a:t>The</a:t>
            </a:r>
            <a:r>
              <a:rPr lang="en-US" dirty="0" smtClean="0"/>
              <a:t> </a:t>
            </a:r>
            <a:r>
              <a:rPr lang="en-US" dirty="0"/>
              <a:t>Set interface defines common methods such as </a:t>
            </a:r>
            <a:r>
              <a:rPr lang="en-US" b="1" dirty="0"/>
              <a:t>add(), remove(), contains(), size()</a:t>
            </a:r>
            <a:r>
              <a:rPr lang="en-US" dirty="0"/>
              <a:t>, and more. These methods are used for working with elements in the set.</a:t>
            </a:r>
            <a:endParaRPr lang="en-IN" dirty="0"/>
          </a:p>
        </p:txBody>
      </p:sp>
    </p:spTree>
    <p:extLst>
      <p:ext uri="{BB962C8B-B14F-4D97-AF65-F5344CB8AC3E}">
        <p14:creationId xmlns:p14="http://schemas.microsoft.com/office/powerpoint/2010/main" val="195909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Java.util.Set</a:t>
            </a:r>
            <a:endParaRPr lang="en-IN" dirty="0"/>
          </a:p>
        </p:txBody>
      </p:sp>
      <p:sp>
        <p:nvSpPr>
          <p:cNvPr id="3" name="Content Placeholder 2"/>
          <p:cNvSpPr>
            <a:spLocks noGrp="1"/>
          </p:cNvSpPr>
          <p:nvPr>
            <p:ph idx="1"/>
          </p:nvPr>
        </p:nvSpPr>
        <p:spPr/>
        <p:txBody>
          <a:bodyPr>
            <a:normAutofit/>
          </a:bodyPr>
          <a:lstStyle/>
          <a:p>
            <a:r>
              <a:rPr lang="en-US" b="1" dirty="0" err="1"/>
              <a:t>Subinterfaces</a:t>
            </a:r>
            <a:r>
              <a:rPr lang="en-US" b="1" dirty="0"/>
              <a:t> and Implementations:</a:t>
            </a:r>
          </a:p>
          <a:p>
            <a:pPr lvl="1">
              <a:buFont typeface="Wingdings" panose="05000000000000000000" pitchFamily="2" charset="2"/>
              <a:buChar char="Ø"/>
            </a:pPr>
            <a:r>
              <a:rPr lang="en-US" dirty="0" smtClean="0"/>
              <a:t>Some </a:t>
            </a:r>
            <a:r>
              <a:rPr lang="en-US" dirty="0"/>
              <a:t>common implementations include</a:t>
            </a:r>
            <a:r>
              <a:rPr lang="en-US" dirty="0" smtClean="0"/>
              <a:t>:</a:t>
            </a:r>
            <a:endParaRPr lang="en-US" dirty="0"/>
          </a:p>
          <a:p>
            <a:pPr lvl="2">
              <a:buFont typeface="Wingdings" panose="05000000000000000000" pitchFamily="2" charset="2"/>
              <a:buChar char="Ø"/>
            </a:pPr>
            <a:r>
              <a:rPr lang="en-US" b="1" dirty="0" err="1"/>
              <a:t>HashSet</a:t>
            </a:r>
            <a:r>
              <a:rPr lang="en-US" b="1" dirty="0"/>
              <a:t>: </a:t>
            </a:r>
            <a:r>
              <a:rPr lang="en-US" dirty="0"/>
              <a:t>Uses a hash table for fast insertion, deletion, and retrieval of elements. Does not guarantee order.</a:t>
            </a:r>
          </a:p>
          <a:p>
            <a:pPr lvl="2">
              <a:buFont typeface="Wingdings" panose="05000000000000000000" pitchFamily="2" charset="2"/>
              <a:buChar char="Ø"/>
            </a:pPr>
            <a:r>
              <a:rPr lang="en-US" b="1" dirty="0" err="1"/>
              <a:t>LinkedHashSet</a:t>
            </a:r>
            <a:r>
              <a:rPr lang="en-US" b="1" dirty="0"/>
              <a:t>: </a:t>
            </a:r>
            <a:r>
              <a:rPr lang="en-US" dirty="0"/>
              <a:t>Maintains the insertion order of elements while offering fast retrieval.</a:t>
            </a:r>
          </a:p>
          <a:p>
            <a:pPr lvl="2">
              <a:buFont typeface="Wingdings" panose="05000000000000000000" pitchFamily="2" charset="2"/>
              <a:buChar char="Ø"/>
            </a:pPr>
            <a:r>
              <a:rPr lang="en-US" b="1" dirty="0" err="1"/>
              <a:t>TreeSet</a:t>
            </a:r>
            <a:r>
              <a:rPr lang="en-US" b="1" dirty="0"/>
              <a:t>: </a:t>
            </a:r>
            <a:r>
              <a:rPr lang="en-US" dirty="0"/>
              <a:t>Maintains elements in sorted order. Implements a self-balancing binary search tree.</a:t>
            </a:r>
          </a:p>
          <a:p>
            <a:r>
              <a:rPr lang="en-US" b="1" dirty="0" smtClean="0"/>
              <a:t>Null Elements: </a:t>
            </a:r>
            <a:r>
              <a:rPr lang="en-US" dirty="0" smtClean="0"/>
              <a:t>Most </a:t>
            </a:r>
            <a:r>
              <a:rPr lang="en-US" dirty="0"/>
              <a:t>Set implementations </a:t>
            </a:r>
            <a:r>
              <a:rPr lang="en-US" b="1" dirty="0"/>
              <a:t>do not allow null elements</a:t>
            </a:r>
            <a:r>
              <a:rPr lang="en-US" dirty="0"/>
              <a:t>. However, some implementations like </a:t>
            </a:r>
            <a:r>
              <a:rPr lang="en-US" b="1" dirty="0" err="1"/>
              <a:t>HashSet</a:t>
            </a:r>
            <a:r>
              <a:rPr lang="en-US" b="1" dirty="0"/>
              <a:t> allow a single null element</a:t>
            </a:r>
            <a:r>
              <a:rPr lang="en-US" dirty="0"/>
              <a:t>.</a:t>
            </a:r>
          </a:p>
          <a:p>
            <a:r>
              <a:rPr lang="en-US" b="1" dirty="0" smtClean="0"/>
              <a:t>Use Cases: </a:t>
            </a:r>
            <a:r>
              <a:rPr lang="en-US" dirty="0" smtClean="0"/>
              <a:t>Set </a:t>
            </a:r>
            <a:r>
              <a:rPr lang="en-US" dirty="0"/>
              <a:t>implementations are useful in scenarios where you need to store a collection of elements without duplicates. They are suitable for tasks such as maintaining a list of unique items, checking membership, and ensuring data integrity.</a:t>
            </a:r>
            <a:endParaRPr lang="en-IN" dirty="0"/>
          </a:p>
        </p:txBody>
      </p:sp>
    </p:spTree>
    <p:extLst>
      <p:ext uri="{BB962C8B-B14F-4D97-AF65-F5344CB8AC3E}">
        <p14:creationId xmlns:p14="http://schemas.microsoft.com/office/powerpoint/2010/main" val="2678112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of Set Interface</a:t>
            </a:r>
            <a:endParaRPr lang="en-IN" b="1"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b="1" dirty="0" err="1"/>
              <a:t>HashSet</a:t>
            </a:r>
            <a:r>
              <a:rPr lang="en-US" b="1" dirty="0" smtClean="0"/>
              <a:t>:</a:t>
            </a:r>
            <a:endParaRPr lang="en-US" b="1" dirty="0"/>
          </a:p>
          <a:p>
            <a:pPr lvl="2">
              <a:buFont typeface="Wingdings" panose="05000000000000000000" pitchFamily="2" charset="2"/>
              <a:buChar char="Ø"/>
            </a:pPr>
            <a:r>
              <a:rPr lang="en-US" dirty="0"/>
              <a:t>Implemented using a hash </a:t>
            </a:r>
            <a:r>
              <a:rPr lang="en-US" dirty="0" smtClean="0"/>
              <a:t>table.</a:t>
            </a:r>
            <a:endParaRPr lang="en-US" dirty="0"/>
          </a:p>
          <a:p>
            <a:pPr lvl="2">
              <a:buFont typeface="Wingdings" panose="05000000000000000000" pitchFamily="2" charset="2"/>
              <a:buChar char="Ø"/>
            </a:pPr>
            <a:r>
              <a:rPr lang="en-US" dirty="0"/>
              <a:t>Offers constant-time performance for basic operations (add, remove, contains).</a:t>
            </a:r>
          </a:p>
          <a:p>
            <a:pPr lvl="2">
              <a:buFont typeface="Wingdings" panose="05000000000000000000" pitchFamily="2" charset="2"/>
              <a:buChar char="Ø"/>
            </a:pPr>
            <a:r>
              <a:rPr lang="en-US" dirty="0"/>
              <a:t>Does not guarantee order of </a:t>
            </a:r>
            <a:r>
              <a:rPr lang="en-US" dirty="0" smtClean="0"/>
              <a:t>elements. Allows </a:t>
            </a:r>
            <a:r>
              <a:rPr lang="en-US" dirty="0"/>
              <a:t>a single null element.</a:t>
            </a:r>
          </a:p>
          <a:p>
            <a:pPr lvl="2">
              <a:buFont typeface="Wingdings" panose="05000000000000000000" pitchFamily="2" charset="2"/>
              <a:buChar char="Ø"/>
            </a:pPr>
            <a:r>
              <a:rPr lang="en-US" dirty="0"/>
              <a:t>Well-suited for scenarios where you need a fast and efficient set of unique elements.</a:t>
            </a:r>
          </a:p>
          <a:p>
            <a:pPr lvl="2">
              <a:buFont typeface="Wingdings" panose="05000000000000000000" pitchFamily="2" charset="2"/>
              <a:buChar char="Ø"/>
            </a:pPr>
            <a:r>
              <a:rPr lang="en-US" dirty="0"/>
              <a:t>Example: Removing duplicates from a collection</a:t>
            </a:r>
            <a:r>
              <a:rPr lang="en-US" dirty="0" smtClean="0"/>
              <a:t>.</a:t>
            </a:r>
            <a:endParaRPr lang="en-US" dirty="0"/>
          </a:p>
          <a:p>
            <a:pPr>
              <a:buFont typeface="Wingdings" panose="05000000000000000000" pitchFamily="2" charset="2"/>
              <a:buChar char="Ø"/>
            </a:pPr>
            <a:r>
              <a:rPr lang="en-US" b="1" dirty="0" err="1"/>
              <a:t>LinkedHashSet</a:t>
            </a:r>
            <a:r>
              <a:rPr lang="en-US" b="1" dirty="0" smtClean="0"/>
              <a:t>:</a:t>
            </a:r>
            <a:endParaRPr lang="en-US" dirty="0"/>
          </a:p>
          <a:p>
            <a:pPr lvl="2">
              <a:buFont typeface="Wingdings" panose="05000000000000000000" pitchFamily="2" charset="2"/>
              <a:buChar char="Ø"/>
            </a:pPr>
            <a:r>
              <a:rPr lang="en-US" dirty="0"/>
              <a:t>Implemented as a hash </a:t>
            </a:r>
            <a:r>
              <a:rPr lang="en-US" dirty="0" smtClean="0"/>
              <a:t>table with </a:t>
            </a:r>
            <a:r>
              <a:rPr lang="en-US" dirty="0"/>
              <a:t>a linked list running through it.</a:t>
            </a:r>
          </a:p>
          <a:p>
            <a:pPr lvl="2">
              <a:buFont typeface="Wingdings" panose="05000000000000000000" pitchFamily="2" charset="2"/>
              <a:buChar char="Ø"/>
            </a:pPr>
            <a:r>
              <a:rPr lang="en-US" dirty="0"/>
              <a:t>Maintains the insertion order of elements.</a:t>
            </a:r>
          </a:p>
          <a:p>
            <a:pPr lvl="2">
              <a:buFont typeface="Wingdings" panose="05000000000000000000" pitchFamily="2" charset="2"/>
              <a:buChar char="Ø"/>
            </a:pPr>
            <a:r>
              <a:rPr lang="en-US" dirty="0"/>
              <a:t>Offers constant-time performance for basic operations.</a:t>
            </a:r>
          </a:p>
          <a:p>
            <a:pPr lvl="2">
              <a:buFont typeface="Wingdings" panose="05000000000000000000" pitchFamily="2" charset="2"/>
              <a:buChar char="Ø"/>
            </a:pPr>
            <a:r>
              <a:rPr lang="en-US" dirty="0"/>
              <a:t>Useful when you want to maintain insertion order while still having fast access.</a:t>
            </a:r>
          </a:p>
          <a:p>
            <a:pPr>
              <a:buFont typeface="Wingdings" panose="05000000000000000000" pitchFamily="2" charset="2"/>
              <a:buChar char="Ø"/>
            </a:pPr>
            <a:r>
              <a:rPr lang="en-US" b="1" dirty="0" err="1" smtClean="0"/>
              <a:t>TreeSet</a:t>
            </a:r>
            <a:r>
              <a:rPr lang="en-US" b="1" dirty="0" smtClean="0"/>
              <a:t>:</a:t>
            </a:r>
          </a:p>
          <a:p>
            <a:pPr lvl="2">
              <a:buFont typeface="Wingdings" panose="05000000000000000000" pitchFamily="2" charset="2"/>
              <a:buChar char="Ø"/>
            </a:pPr>
            <a:r>
              <a:rPr lang="en-US" dirty="0"/>
              <a:t>Implemented as a self-balancing binary search tree (Red-Black Tree).</a:t>
            </a:r>
          </a:p>
          <a:p>
            <a:pPr lvl="2">
              <a:buFont typeface="Wingdings" panose="05000000000000000000" pitchFamily="2" charset="2"/>
              <a:buChar char="Ø"/>
            </a:pPr>
            <a:r>
              <a:rPr lang="en-US" dirty="0"/>
              <a:t>Maintains elements in sorted order.</a:t>
            </a:r>
          </a:p>
          <a:p>
            <a:pPr lvl="2">
              <a:buFont typeface="Wingdings" panose="05000000000000000000" pitchFamily="2" charset="2"/>
              <a:buChar char="Ø"/>
            </a:pPr>
            <a:r>
              <a:rPr lang="en-US" dirty="0"/>
              <a:t>Offers logarithmic-time performance for most operations.</a:t>
            </a:r>
          </a:p>
          <a:p>
            <a:pPr lvl="2">
              <a:buFont typeface="Wingdings" panose="05000000000000000000" pitchFamily="2" charset="2"/>
              <a:buChar char="Ø"/>
            </a:pPr>
            <a:r>
              <a:rPr lang="en-US" dirty="0"/>
              <a:t>Supports methods for retrieving subsets of elements based on ranges.</a:t>
            </a:r>
          </a:p>
          <a:p>
            <a:pPr lvl="2">
              <a:buFont typeface="Wingdings" panose="05000000000000000000" pitchFamily="2" charset="2"/>
              <a:buChar char="Ø"/>
            </a:pPr>
            <a:r>
              <a:rPr lang="en-US" dirty="0"/>
              <a:t>Suitable for scenarios where you need elements to be sorted and ordered.</a:t>
            </a:r>
          </a:p>
          <a:p>
            <a:pPr lvl="2">
              <a:buFont typeface="Wingdings" panose="05000000000000000000" pitchFamily="2" charset="2"/>
              <a:buChar char="Ø"/>
            </a:pPr>
            <a:r>
              <a:rPr lang="en-US" dirty="0"/>
              <a:t>Example: Maintaining a sorted set of timestamps.</a:t>
            </a:r>
            <a:endParaRPr lang="en-IN" dirty="0"/>
          </a:p>
        </p:txBody>
      </p:sp>
    </p:spTree>
    <p:extLst>
      <p:ext uri="{BB962C8B-B14F-4D97-AF65-F5344CB8AC3E}">
        <p14:creationId xmlns:p14="http://schemas.microsoft.com/office/powerpoint/2010/main" val="653266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03503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4110745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0AC14E-D476-F6B0-0C16-C4EB95C26729}"/>
              </a:ext>
            </a:extLst>
          </p:cNvPr>
          <p:cNvSpPr>
            <a:spLocks noGrp="1"/>
          </p:cNvSpPr>
          <p:nvPr>
            <p:ph type="title"/>
          </p:nvPr>
        </p:nvSpPr>
        <p:spPr/>
        <p:txBody>
          <a:bodyPr/>
          <a:lstStyle/>
          <a:p>
            <a:r>
              <a:rPr lang="en-IN" b="1" dirty="0">
                <a:latin typeface="+mn-lt"/>
              </a:rPr>
              <a:t>ArrayList Interview Questions</a:t>
            </a:r>
          </a:p>
        </p:txBody>
      </p:sp>
      <p:sp>
        <p:nvSpPr>
          <p:cNvPr id="3" name="Content Placeholder 2">
            <a:extLst>
              <a:ext uri="{FF2B5EF4-FFF2-40B4-BE49-F238E27FC236}">
                <a16:creationId xmlns:a16="http://schemas.microsoft.com/office/drawing/2014/main" xmlns="" id="{A48DD9E9-6C82-F777-7FA5-2C544F772390}"/>
              </a:ext>
            </a:extLst>
          </p:cNvPr>
          <p:cNvSpPr>
            <a:spLocks noGrp="1"/>
          </p:cNvSpPr>
          <p:nvPr>
            <p:ph idx="1"/>
          </p:nvPr>
        </p:nvSpPr>
        <p:spPr/>
        <p:txBody>
          <a:bodyPr>
            <a:normAutofit fontScale="92500" lnSpcReduction="20000"/>
          </a:bodyPr>
          <a:lstStyle/>
          <a:p>
            <a:pPr algn="l">
              <a:buFont typeface="Wingdings" panose="05000000000000000000" pitchFamily="2" charset="2"/>
              <a:buChar char="Ø"/>
            </a:pPr>
            <a:r>
              <a:rPr lang="en-US" b="0" i="0" dirty="0">
                <a:solidFill>
                  <a:srgbClr val="374151"/>
                </a:solidFill>
                <a:effectLst/>
              </a:rPr>
              <a:t>What is an ArrayList in Java?</a:t>
            </a:r>
          </a:p>
          <a:p>
            <a:pPr algn="l">
              <a:buFont typeface="Wingdings" panose="05000000000000000000" pitchFamily="2" charset="2"/>
              <a:buChar char="Ø"/>
            </a:pPr>
            <a:r>
              <a:rPr lang="en-US" b="0" i="0" dirty="0">
                <a:solidFill>
                  <a:srgbClr val="374151"/>
                </a:solidFill>
                <a:effectLst/>
              </a:rPr>
              <a:t>How is an ArrayList different from an array?</a:t>
            </a:r>
          </a:p>
          <a:p>
            <a:pPr algn="l">
              <a:buFont typeface="Wingdings" panose="05000000000000000000" pitchFamily="2" charset="2"/>
              <a:buChar char="Ø"/>
            </a:pPr>
            <a:r>
              <a:rPr lang="en-US" b="0" i="0" dirty="0">
                <a:solidFill>
                  <a:srgbClr val="374151"/>
                </a:solidFill>
                <a:effectLst/>
              </a:rPr>
              <a:t>How do you create an ArrayList?</a:t>
            </a:r>
          </a:p>
          <a:p>
            <a:pPr algn="l">
              <a:buFont typeface="Wingdings" panose="05000000000000000000" pitchFamily="2" charset="2"/>
              <a:buChar char="Ø"/>
            </a:pPr>
            <a:r>
              <a:rPr lang="en-US" b="0" i="0" dirty="0">
                <a:solidFill>
                  <a:srgbClr val="374151"/>
                </a:solidFill>
                <a:effectLst/>
              </a:rPr>
              <a:t>How can you add elements to an ArrayList?</a:t>
            </a:r>
          </a:p>
          <a:p>
            <a:pPr algn="l">
              <a:buFont typeface="Wingdings" panose="05000000000000000000" pitchFamily="2" charset="2"/>
              <a:buChar char="Ø"/>
            </a:pPr>
            <a:r>
              <a:rPr lang="en-US" b="0" i="0" dirty="0">
                <a:solidFill>
                  <a:srgbClr val="374151"/>
                </a:solidFill>
                <a:effectLst/>
              </a:rPr>
              <a:t>How can you remove elements from an ArrayList?</a:t>
            </a:r>
          </a:p>
          <a:p>
            <a:pPr algn="l">
              <a:buFont typeface="Wingdings" panose="05000000000000000000" pitchFamily="2" charset="2"/>
              <a:buChar char="Ø"/>
            </a:pPr>
            <a:r>
              <a:rPr lang="en-US" b="0" i="0" dirty="0">
                <a:solidFill>
                  <a:srgbClr val="374151"/>
                </a:solidFill>
                <a:effectLst/>
              </a:rPr>
              <a:t>How do you access an element at a specific index in an ArrayList?</a:t>
            </a:r>
          </a:p>
          <a:p>
            <a:pPr algn="l">
              <a:buFont typeface="Wingdings" panose="05000000000000000000" pitchFamily="2" charset="2"/>
              <a:buChar char="Ø"/>
            </a:pPr>
            <a:r>
              <a:rPr lang="en-US" b="0" i="0" dirty="0">
                <a:solidFill>
                  <a:srgbClr val="374151"/>
                </a:solidFill>
                <a:effectLst/>
              </a:rPr>
              <a:t>How would you iterate through the elements of an ArrayList?</a:t>
            </a:r>
          </a:p>
          <a:p>
            <a:pPr algn="l">
              <a:buFont typeface="Wingdings" panose="05000000000000000000" pitchFamily="2" charset="2"/>
              <a:buChar char="Ø"/>
            </a:pPr>
            <a:r>
              <a:rPr lang="en-US" b="0" i="0" dirty="0">
                <a:solidFill>
                  <a:srgbClr val="374151"/>
                </a:solidFill>
                <a:effectLst/>
              </a:rPr>
              <a:t>What method would you use to find the number of elements in an ArrayList?</a:t>
            </a:r>
          </a:p>
          <a:p>
            <a:pPr algn="l">
              <a:buFont typeface="Wingdings" panose="05000000000000000000" pitchFamily="2" charset="2"/>
              <a:buChar char="Ø"/>
            </a:pPr>
            <a:r>
              <a:rPr lang="en-US" b="0" i="0" dirty="0">
                <a:solidFill>
                  <a:srgbClr val="374151"/>
                </a:solidFill>
                <a:effectLst/>
              </a:rPr>
              <a:t>How do you check if an ArrayList contains a certain element?</a:t>
            </a:r>
          </a:p>
          <a:p>
            <a:pPr algn="l">
              <a:buFont typeface="Wingdings" panose="05000000000000000000" pitchFamily="2" charset="2"/>
              <a:buChar char="Ø"/>
            </a:pPr>
            <a:r>
              <a:rPr lang="en-US" b="0" i="0" dirty="0">
                <a:solidFill>
                  <a:srgbClr val="374151"/>
                </a:solidFill>
                <a:effectLst/>
              </a:rPr>
              <a:t>How do you clear all elements from an ArrayList?</a:t>
            </a:r>
          </a:p>
          <a:p>
            <a:endParaRPr lang="en-IN" dirty="0"/>
          </a:p>
        </p:txBody>
      </p:sp>
    </p:spTree>
    <p:extLst>
      <p:ext uri="{BB962C8B-B14F-4D97-AF65-F5344CB8AC3E}">
        <p14:creationId xmlns:p14="http://schemas.microsoft.com/office/powerpoint/2010/main" val="333218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 Framework</a:t>
            </a:r>
            <a:endParaRPr lang="en-IN" b="1" dirty="0"/>
          </a:p>
        </p:txBody>
      </p:sp>
    </p:spTree>
    <p:extLst>
      <p:ext uri="{BB962C8B-B14F-4D97-AF65-F5344CB8AC3E}">
        <p14:creationId xmlns:p14="http://schemas.microsoft.com/office/powerpoint/2010/main" val="22312130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0AC14E-D476-F6B0-0C16-C4EB95C26729}"/>
              </a:ext>
            </a:extLst>
          </p:cNvPr>
          <p:cNvSpPr>
            <a:spLocks noGrp="1"/>
          </p:cNvSpPr>
          <p:nvPr>
            <p:ph type="title"/>
          </p:nvPr>
        </p:nvSpPr>
        <p:spPr/>
        <p:txBody>
          <a:bodyPr/>
          <a:lstStyle/>
          <a:p>
            <a:r>
              <a:rPr lang="en-IN" b="1" dirty="0">
                <a:latin typeface="+mn-lt"/>
              </a:rPr>
              <a:t>ArrayList Interview Questions</a:t>
            </a:r>
          </a:p>
        </p:txBody>
      </p:sp>
      <p:sp>
        <p:nvSpPr>
          <p:cNvPr id="3" name="Content Placeholder 2">
            <a:extLst>
              <a:ext uri="{FF2B5EF4-FFF2-40B4-BE49-F238E27FC236}">
                <a16:creationId xmlns:a16="http://schemas.microsoft.com/office/drawing/2014/main" xmlns="" id="{A48DD9E9-6C82-F777-7FA5-2C544F772390}"/>
              </a:ext>
            </a:extLst>
          </p:cNvPr>
          <p:cNvSpPr>
            <a:spLocks noGrp="1"/>
          </p:cNvSpPr>
          <p:nvPr>
            <p:ph idx="1"/>
          </p:nvPr>
        </p:nvSpPr>
        <p:spPr/>
        <p:txBody>
          <a:bodyPr>
            <a:normAutofit fontScale="92500" lnSpcReduction="10000"/>
          </a:bodyPr>
          <a:lstStyle/>
          <a:p>
            <a:pPr algn="l">
              <a:buFont typeface="Wingdings" panose="05000000000000000000" pitchFamily="2" charset="2"/>
              <a:buChar char="Ø"/>
            </a:pPr>
            <a:r>
              <a:rPr lang="en-US" b="0" i="0" dirty="0">
                <a:solidFill>
                  <a:srgbClr val="374151"/>
                </a:solidFill>
                <a:effectLst/>
              </a:rPr>
              <a:t>Explain the concept of dynamic resizing in an ArrayList.</a:t>
            </a:r>
          </a:p>
          <a:p>
            <a:pPr algn="l">
              <a:buFont typeface="Wingdings" panose="05000000000000000000" pitchFamily="2" charset="2"/>
              <a:buChar char="Ø"/>
            </a:pPr>
            <a:r>
              <a:rPr lang="en-US" b="0" i="0" dirty="0">
                <a:solidFill>
                  <a:srgbClr val="374151"/>
                </a:solidFill>
                <a:effectLst/>
              </a:rPr>
              <a:t>What's the difference between the capacity and size of an ArrayList?</a:t>
            </a:r>
          </a:p>
          <a:p>
            <a:pPr algn="l">
              <a:buFont typeface="Wingdings" panose="05000000000000000000" pitchFamily="2" charset="2"/>
              <a:buChar char="Ø"/>
            </a:pPr>
            <a:r>
              <a:rPr lang="en-US" b="0" i="0" dirty="0">
                <a:solidFill>
                  <a:srgbClr val="374151"/>
                </a:solidFill>
                <a:effectLst/>
              </a:rPr>
              <a:t>Can you store primitive data types directly in an ArrayList?</a:t>
            </a:r>
          </a:p>
          <a:p>
            <a:pPr algn="l">
              <a:buFont typeface="Wingdings" panose="05000000000000000000" pitchFamily="2" charset="2"/>
              <a:buChar char="Ø"/>
            </a:pPr>
            <a:r>
              <a:rPr lang="en-US" b="0" i="0" dirty="0">
                <a:solidFill>
                  <a:srgbClr val="374151"/>
                </a:solidFill>
                <a:effectLst/>
              </a:rPr>
              <a:t>What's the time complexity of adding an element to the end of an ArrayList?</a:t>
            </a:r>
          </a:p>
          <a:p>
            <a:pPr algn="l">
              <a:buFont typeface="Wingdings" panose="05000000000000000000" pitchFamily="2" charset="2"/>
              <a:buChar char="Ø"/>
            </a:pPr>
            <a:r>
              <a:rPr lang="en-US" b="0" i="0" dirty="0">
                <a:solidFill>
                  <a:srgbClr val="374151"/>
                </a:solidFill>
                <a:effectLst/>
              </a:rPr>
              <a:t>How can you sort the elements in an ArrayList?</a:t>
            </a:r>
          </a:p>
          <a:p>
            <a:pPr algn="l">
              <a:buFont typeface="Wingdings" panose="05000000000000000000" pitchFamily="2" charset="2"/>
              <a:buChar char="Ø"/>
            </a:pPr>
            <a:r>
              <a:rPr lang="en-US" b="0" i="0" dirty="0">
                <a:solidFill>
                  <a:srgbClr val="374151"/>
                </a:solidFill>
                <a:effectLst/>
              </a:rPr>
              <a:t>What happens if you try to access an index that's out of bounds in an ArrayList?</a:t>
            </a:r>
          </a:p>
          <a:p>
            <a:pPr algn="l">
              <a:buFont typeface="Wingdings" panose="05000000000000000000" pitchFamily="2" charset="2"/>
              <a:buChar char="Ø"/>
            </a:pPr>
            <a:r>
              <a:rPr lang="en-US" b="0" i="0" dirty="0">
                <a:solidFill>
                  <a:srgbClr val="374151"/>
                </a:solidFill>
                <a:effectLst/>
              </a:rPr>
              <a:t>How can you replace an element at a specific index in an ArrayList?</a:t>
            </a:r>
          </a:p>
          <a:p>
            <a:pPr algn="l">
              <a:buFont typeface="Wingdings" panose="05000000000000000000" pitchFamily="2" charset="2"/>
              <a:buChar char="Ø"/>
            </a:pPr>
            <a:r>
              <a:rPr lang="en-US" b="0" i="0" dirty="0">
                <a:solidFill>
                  <a:srgbClr val="374151"/>
                </a:solidFill>
                <a:effectLst/>
              </a:rPr>
              <a:t>What's the purpose of the </a:t>
            </a:r>
            <a:r>
              <a:rPr lang="en-US" b="0" i="0" dirty="0" err="1">
                <a:solidFill>
                  <a:srgbClr val="374151"/>
                </a:solidFill>
                <a:effectLst/>
              </a:rPr>
              <a:t>ensureCapacity</a:t>
            </a:r>
            <a:r>
              <a:rPr lang="en-US" b="0" i="0" dirty="0">
                <a:solidFill>
                  <a:srgbClr val="374151"/>
                </a:solidFill>
                <a:effectLst/>
              </a:rPr>
              <a:t>() method in ArrayList?</a:t>
            </a:r>
          </a:p>
          <a:p>
            <a:pPr algn="l">
              <a:buFont typeface="Wingdings" panose="05000000000000000000" pitchFamily="2" charset="2"/>
              <a:buChar char="Ø"/>
            </a:pPr>
            <a:r>
              <a:rPr lang="en-US" b="0" i="0" dirty="0">
                <a:solidFill>
                  <a:srgbClr val="374151"/>
                </a:solidFill>
                <a:effectLst/>
              </a:rPr>
              <a:t>How can you convert an ArrayList to an array?</a:t>
            </a:r>
          </a:p>
          <a:p>
            <a:pPr algn="l">
              <a:buFont typeface="Wingdings" panose="05000000000000000000" pitchFamily="2" charset="2"/>
              <a:buChar char="Ø"/>
            </a:pPr>
            <a:r>
              <a:rPr lang="en-US" b="0" i="0" dirty="0">
                <a:solidFill>
                  <a:srgbClr val="374151"/>
                </a:solidFill>
                <a:effectLst/>
              </a:rPr>
              <a:t>Explain the concept of an iterator and how it's used with an ArrayList.</a:t>
            </a:r>
            <a:endParaRPr lang="en-IN" dirty="0"/>
          </a:p>
        </p:txBody>
      </p:sp>
    </p:spTree>
    <p:extLst>
      <p:ext uri="{BB962C8B-B14F-4D97-AF65-F5344CB8AC3E}">
        <p14:creationId xmlns:p14="http://schemas.microsoft.com/office/powerpoint/2010/main" val="3579600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Linked List Interview Questions</a:t>
            </a:r>
            <a:endParaRPr lang="en-IN"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What is a </a:t>
            </a:r>
            <a:r>
              <a:rPr lang="en-US" dirty="0" err="1"/>
              <a:t>LinkedList</a:t>
            </a:r>
            <a:r>
              <a:rPr lang="en-US" dirty="0"/>
              <a:t> in Java and how does it differ from an </a:t>
            </a:r>
            <a:r>
              <a:rPr lang="en-US" dirty="0" err="1"/>
              <a:t>ArrayList</a:t>
            </a:r>
            <a:r>
              <a:rPr lang="en-US" dirty="0"/>
              <a:t>?</a:t>
            </a:r>
          </a:p>
          <a:p>
            <a:pPr>
              <a:buFont typeface="Wingdings" panose="05000000000000000000" pitchFamily="2" charset="2"/>
              <a:buChar char="Ø"/>
            </a:pPr>
            <a:r>
              <a:rPr lang="en-US" dirty="0"/>
              <a:t>Explain the difference between a singly-linked list and a doubly-linked list.</a:t>
            </a:r>
          </a:p>
          <a:p>
            <a:pPr>
              <a:buFont typeface="Wingdings" panose="05000000000000000000" pitchFamily="2" charset="2"/>
              <a:buChar char="Ø"/>
            </a:pPr>
            <a:r>
              <a:rPr lang="en-US" dirty="0"/>
              <a:t>When is a </a:t>
            </a:r>
            <a:r>
              <a:rPr lang="en-US" dirty="0" err="1"/>
              <a:t>LinkedList</a:t>
            </a:r>
            <a:r>
              <a:rPr lang="en-US" dirty="0"/>
              <a:t> preferred over an </a:t>
            </a:r>
            <a:r>
              <a:rPr lang="en-US" dirty="0" err="1"/>
              <a:t>ArrayList</a:t>
            </a:r>
            <a:r>
              <a:rPr lang="en-US" dirty="0"/>
              <a:t>, and vice versa?</a:t>
            </a:r>
          </a:p>
          <a:p>
            <a:pPr>
              <a:buFont typeface="Wingdings" panose="05000000000000000000" pitchFamily="2" charset="2"/>
              <a:buChar char="Ø"/>
            </a:pPr>
            <a:r>
              <a:rPr lang="en-US" dirty="0"/>
              <a:t>What is the time complexity for adding, retrieving, and removing elements in a </a:t>
            </a:r>
            <a:r>
              <a:rPr lang="en-US" dirty="0" err="1"/>
              <a:t>LinkedList</a:t>
            </a:r>
            <a:r>
              <a:rPr lang="en-US" dirty="0"/>
              <a:t>?</a:t>
            </a:r>
          </a:p>
          <a:p>
            <a:pPr>
              <a:buFont typeface="Wingdings" panose="05000000000000000000" pitchFamily="2" charset="2"/>
              <a:buChar char="Ø"/>
            </a:pPr>
            <a:r>
              <a:rPr lang="en-US" dirty="0"/>
              <a:t>How do you perform insertion and deletion of elements at the beginning and end of a </a:t>
            </a:r>
            <a:r>
              <a:rPr lang="en-US" dirty="0" err="1"/>
              <a:t>LinkedList</a:t>
            </a:r>
            <a:r>
              <a:rPr lang="en-US" dirty="0"/>
              <a:t>?</a:t>
            </a:r>
          </a:p>
          <a:p>
            <a:pPr>
              <a:buFont typeface="Wingdings" panose="05000000000000000000" pitchFamily="2" charset="2"/>
              <a:buChar char="Ø"/>
            </a:pPr>
            <a:r>
              <a:rPr lang="en-US" dirty="0"/>
              <a:t>How does a </a:t>
            </a:r>
            <a:r>
              <a:rPr lang="en-US" dirty="0" err="1"/>
              <a:t>LinkedList</a:t>
            </a:r>
            <a:r>
              <a:rPr lang="en-US" dirty="0"/>
              <a:t> handle dynamic resizing compared to an </a:t>
            </a:r>
            <a:r>
              <a:rPr lang="en-US" dirty="0" err="1"/>
              <a:t>ArrayList</a:t>
            </a:r>
            <a:r>
              <a:rPr lang="en-US" dirty="0"/>
              <a:t>?</a:t>
            </a:r>
          </a:p>
          <a:p>
            <a:pPr>
              <a:buFont typeface="Wingdings" panose="05000000000000000000" pitchFamily="2" charset="2"/>
              <a:buChar char="Ø"/>
            </a:pPr>
            <a:r>
              <a:rPr lang="en-US" dirty="0"/>
              <a:t>What is the role of the Node class in implementing a </a:t>
            </a:r>
            <a:r>
              <a:rPr lang="en-US" dirty="0" err="1"/>
              <a:t>LinkedList</a:t>
            </a:r>
            <a:r>
              <a:rPr lang="en-US" dirty="0"/>
              <a:t>?</a:t>
            </a:r>
          </a:p>
          <a:p>
            <a:pPr>
              <a:buFont typeface="Wingdings" panose="05000000000000000000" pitchFamily="2" charset="2"/>
              <a:buChar char="Ø"/>
            </a:pPr>
            <a:r>
              <a:rPr lang="en-US" dirty="0"/>
              <a:t>How does a </a:t>
            </a:r>
            <a:r>
              <a:rPr lang="en-US" dirty="0" err="1"/>
              <a:t>LinkedList</a:t>
            </a:r>
            <a:r>
              <a:rPr lang="en-US" dirty="0"/>
              <a:t> traverse its elements compared to an </a:t>
            </a:r>
            <a:r>
              <a:rPr lang="en-US" dirty="0" err="1"/>
              <a:t>ArrayList</a:t>
            </a:r>
            <a:r>
              <a:rPr lang="en-US" dirty="0"/>
              <a:t>?</a:t>
            </a:r>
          </a:p>
          <a:p>
            <a:pPr>
              <a:buFont typeface="Wingdings" panose="05000000000000000000" pitchFamily="2" charset="2"/>
              <a:buChar char="Ø"/>
            </a:pPr>
            <a:r>
              <a:rPr lang="en-US" dirty="0"/>
              <a:t>Explain the concept of a circular linked list and its use cases.</a:t>
            </a:r>
          </a:p>
          <a:p>
            <a:pPr>
              <a:buFont typeface="Wingdings" panose="05000000000000000000" pitchFamily="2" charset="2"/>
              <a:buChar char="Ø"/>
            </a:pPr>
            <a:r>
              <a:rPr lang="en-US" dirty="0"/>
              <a:t>What is the significance of the </a:t>
            </a:r>
            <a:r>
              <a:rPr lang="en-US" dirty="0" err="1"/>
              <a:t>removeFirst</a:t>
            </a:r>
            <a:r>
              <a:rPr lang="en-US" dirty="0"/>
              <a:t> and </a:t>
            </a:r>
            <a:r>
              <a:rPr lang="en-US" dirty="0" err="1"/>
              <a:t>removeLast</a:t>
            </a:r>
            <a:r>
              <a:rPr lang="en-US" dirty="0"/>
              <a:t> methods in </a:t>
            </a:r>
            <a:r>
              <a:rPr lang="en-US" dirty="0" err="1"/>
              <a:t>LinkedList</a:t>
            </a:r>
            <a:r>
              <a:rPr lang="en-US" dirty="0"/>
              <a:t>?</a:t>
            </a:r>
            <a:endParaRPr lang="en-IN" dirty="0"/>
          </a:p>
        </p:txBody>
      </p:sp>
    </p:spTree>
    <p:extLst>
      <p:ext uri="{BB962C8B-B14F-4D97-AF65-F5344CB8AC3E}">
        <p14:creationId xmlns:p14="http://schemas.microsoft.com/office/powerpoint/2010/main" val="331906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Linked List Interview Questions</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When and why would you use the offer, poll, and peek methods in a </a:t>
            </a:r>
            <a:r>
              <a:rPr lang="en-US" dirty="0" err="1"/>
              <a:t>LinkedList</a:t>
            </a:r>
            <a:r>
              <a:rPr lang="en-US" dirty="0"/>
              <a:t>?</a:t>
            </a:r>
          </a:p>
          <a:p>
            <a:pPr>
              <a:buFont typeface="Wingdings" panose="05000000000000000000" pitchFamily="2" charset="2"/>
              <a:buChar char="Ø"/>
            </a:pPr>
            <a:r>
              <a:rPr lang="en-US" dirty="0"/>
              <a:t>How does a </a:t>
            </a:r>
            <a:r>
              <a:rPr lang="en-US" dirty="0" err="1"/>
              <a:t>LinkedList</a:t>
            </a:r>
            <a:r>
              <a:rPr lang="en-US" dirty="0"/>
              <a:t> handle memory compared to an </a:t>
            </a:r>
            <a:r>
              <a:rPr lang="en-US" dirty="0" err="1"/>
              <a:t>ArrayList</a:t>
            </a:r>
            <a:r>
              <a:rPr lang="en-US" dirty="0"/>
              <a:t>?</a:t>
            </a:r>
          </a:p>
          <a:p>
            <a:pPr>
              <a:buFont typeface="Wingdings" panose="05000000000000000000" pitchFamily="2" charset="2"/>
              <a:buChar char="Ø"/>
            </a:pPr>
            <a:r>
              <a:rPr lang="en-US" dirty="0"/>
              <a:t>What are the potential drawbacks of using a </a:t>
            </a:r>
            <a:r>
              <a:rPr lang="en-US" dirty="0" err="1"/>
              <a:t>LinkedList</a:t>
            </a:r>
            <a:r>
              <a:rPr lang="en-US" dirty="0"/>
              <a:t> in terms of memory overhead?</a:t>
            </a:r>
          </a:p>
          <a:p>
            <a:pPr>
              <a:buFont typeface="Wingdings" panose="05000000000000000000" pitchFamily="2" charset="2"/>
              <a:buChar char="Ø"/>
            </a:pPr>
            <a:r>
              <a:rPr lang="en-US" dirty="0"/>
              <a:t>How does a </a:t>
            </a:r>
            <a:r>
              <a:rPr lang="en-US" dirty="0" err="1"/>
              <a:t>LinkedList</a:t>
            </a:r>
            <a:r>
              <a:rPr lang="en-US" dirty="0"/>
              <a:t> handle concurrent access in a multi-threaded environment?</a:t>
            </a:r>
          </a:p>
          <a:p>
            <a:pPr>
              <a:buFont typeface="Wingdings" panose="05000000000000000000" pitchFamily="2" charset="2"/>
              <a:buChar char="Ø"/>
            </a:pPr>
            <a:r>
              <a:rPr lang="en-US" dirty="0"/>
              <a:t>Explain the benefits and drawbacks of using the </a:t>
            </a:r>
            <a:r>
              <a:rPr lang="en-US" dirty="0" err="1"/>
              <a:t>subList</a:t>
            </a:r>
            <a:r>
              <a:rPr lang="en-US" dirty="0"/>
              <a:t> method in </a:t>
            </a:r>
            <a:r>
              <a:rPr lang="en-US" dirty="0" err="1"/>
              <a:t>LinkedList</a:t>
            </a:r>
            <a:r>
              <a:rPr lang="en-US" dirty="0"/>
              <a:t>.</a:t>
            </a:r>
          </a:p>
          <a:p>
            <a:pPr>
              <a:buFont typeface="Wingdings" panose="05000000000000000000" pitchFamily="2" charset="2"/>
              <a:buChar char="Ø"/>
            </a:pPr>
            <a:r>
              <a:rPr lang="en-US" dirty="0"/>
              <a:t>What is the difference between an Iterator and a </a:t>
            </a:r>
            <a:r>
              <a:rPr lang="en-US" dirty="0" err="1"/>
              <a:t>ListIterator</a:t>
            </a:r>
            <a:r>
              <a:rPr lang="en-US" dirty="0"/>
              <a:t> in a </a:t>
            </a:r>
            <a:r>
              <a:rPr lang="en-US" dirty="0" err="1"/>
              <a:t>LinkedList</a:t>
            </a:r>
            <a:r>
              <a:rPr lang="en-US" dirty="0"/>
              <a:t>?</a:t>
            </a:r>
          </a:p>
          <a:p>
            <a:pPr>
              <a:buFont typeface="Wingdings" panose="05000000000000000000" pitchFamily="2" charset="2"/>
              <a:buChar char="Ø"/>
            </a:pPr>
            <a:r>
              <a:rPr lang="en-US" dirty="0"/>
              <a:t>How can you reverse the elements of a </a:t>
            </a:r>
            <a:r>
              <a:rPr lang="en-US" dirty="0" err="1"/>
              <a:t>LinkedList</a:t>
            </a:r>
            <a:r>
              <a:rPr lang="en-US" dirty="0"/>
              <a:t> without using additional data structures?</a:t>
            </a:r>
          </a:p>
          <a:p>
            <a:pPr>
              <a:buFont typeface="Wingdings" panose="05000000000000000000" pitchFamily="2" charset="2"/>
              <a:buChar char="Ø"/>
            </a:pPr>
            <a:r>
              <a:rPr lang="en-US" dirty="0"/>
              <a:t>When and why would you encounter a </a:t>
            </a:r>
            <a:r>
              <a:rPr lang="en-US" dirty="0" err="1"/>
              <a:t>NullPointerException</a:t>
            </a:r>
            <a:r>
              <a:rPr lang="en-US" dirty="0"/>
              <a:t> in a </a:t>
            </a:r>
            <a:r>
              <a:rPr lang="en-US" dirty="0" err="1"/>
              <a:t>LinkedList</a:t>
            </a:r>
            <a:r>
              <a:rPr lang="en-US" dirty="0"/>
              <a:t>?</a:t>
            </a:r>
          </a:p>
          <a:p>
            <a:pPr>
              <a:buFont typeface="Wingdings" panose="05000000000000000000" pitchFamily="2" charset="2"/>
              <a:buChar char="Ø"/>
            </a:pPr>
            <a:r>
              <a:rPr lang="en-US" dirty="0"/>
              <a:t>What is the main difference between a Stack and a </a:t>
            </a:r>
            <a:r>
              <a:rPr lang="en-US" dirty="0" err="1"/>
              <a:t>LinkedList</a:t>
            </a:r>
            <a:r>
              <a:rPr lang="en-US" dirty="0"/>
              <a:t> in terms of implementation?</a:t>
            </a:r>
          </a:p>
          <a:p>
            <a:pPr>
              <a:buFont typeface="Wingdings" panose="05000000000000000000" pitchFamily="2" charset="2"/>
              <a:buChar char="Ø"/>
            </a:pPr>
            <a:r>
              <a:rPr lang="en-US" dirty="0"/>
              <a:t>How would you implement a custom queue using a </a:t>
            </a:r>
            <a:r>
              <a:rPr lang="en-US" dirty="0" err="1"/>
              <a:t>LinkedList</a:t>
            </a:r>
            <a:r>
              <a:rPr lang="en-US" dirty="0"/>
              <a:t> in Java?</a:t>
            </a:r>
            <a:endParaRPr lang="en-IN" dirty="0"/>
          </a:p>
        </p:txBody>
      </p:sp>
    </p:spTree>
    <p:extLst>
      <p:ext uri="{BB962C8B-B14F-4D97-AF65-F5344CB8AC3E}">
        <p14:creationId xmlns:p14="http://schemas.microsoft.com/office/powerpoint/2010/main" val="4062149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b="1" dirty="0"/>
              <a:t>Assignments</a:t>
            </a:r>
            <a:endParaRPr lang="en-IN" b="1" dirty="0"/>
          </a:p>
        </p:txBody>
      </p:sp>
    </p:spTree>
    <p:extLst>
      <p:ext uri="{BB962C8B-B14F-4D97-AF65-F5344CB8AC3E}">
        <p14:creationId xmlns:p14="http://schemas.microsoft.com/office/powerpoint/2010/main" val="4249338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D1A972-24D1-E4A5-AB97-C808EEB91A84}"/>
              </a:ext>
            </a:extLst>
          </p:cNvPr>
          <p:cNvSpPr>
            <a:spLocks noGrp="1"/>
          </p:cNvSpPr>
          <p:nvPr>
            <p:ph type="title"/>
          </p:nvPr>
        </p:nvSpPr>
        <p:spPr/>
        <p:txBody>
          <a:bodyPr/>
          <a:lstStyle/>
          <a:p>
            <a:r>
              <a:rPr lang="en-IN" b="1" dirty="0">
                <a:latin typeface="+mn-lt"/>
              </a:rPr>
              <a:t>ArrayList Assignments</a:t>
            </a:r>
          </a:p>
        </p:txBody>
      </p:sp>
      <p:sp>
        <p:nvSpPr>
          <p:cNvPr id="3" name="Content Placeholder 2">
            <a:extLst>
              <a:ext uri="{FF2B5EF4-FFF2-40B4-BE49-F238E27FC236}">
                <a16:creationId xmlns:a16="http://schemas.microsoft.com/office/drawing/2014/main" xmlns="" id="{85D058E8-5495-DC56-6453-15A08FC561C9}"/>
              </a:ext>
            </a:extLst>
          </p:cNvPr>
          <p:cNvSpPr>
            <a:spLocks noGrp="1"/>
          </p:cNvSpPr>
          <p:nvPr>
            <p:ph idx="1"/>
          </p:nvPr>
        </p:nvSpPr>
        <p:spPr/>
        <p:txBody>
          <a:bodyPr/>
          <a:lstStyle/>
          <a:p>
            <a:pPr algn="l">
              <a:buFont typeface="Wingdings" panose="05000000000000000000" pitchFamily="2" charset="2"/>
              <a:buChar char="Ø"/>
            </a:pPr>
            <a:r>
              <a:rPr lang="en-US" b="1" i="0" dirty="0">
                <a:solidFill>
                  <a:srgbClr val="374151"/>
                </a:solidFill>
                <a:effectLst/>
              </a:rPr>
              <a:t>Assignment 1: Grocery List</a:t>
            </a:r>
            <a:r>
              <a:rPr lang="en-US" b="0" i="0" dirty="0">
                <a:solidFill>
                  <a:srgbClr val="374151"/>
                </a:solidFill>
                <a:effectLst/>
              </a:rPr>
              <a:t> Create a simple grocery list program using an ArrayList. Allow users to add items to the list and display the final list of items.</a:t>
            </a:r>
          </a:p>
          <a:p>
            <a:pPr algn="l">
              <a:buFont typeface="Wingdings" panose="05000000000000000000" pitchFamily="2" charset="2"/>
              <a:buChar char="Ø"/>
            </a:pPr>
            <a:r>
              <a:rPr lang="en-US" b="1" i="0" dirty="0">
                <a:solidFill>
                  <a:srgbClr val="374151"/>
                </a:solidFill>
                <a:effectLst/>
              </a:rPr>
              <a:t>Assignment 2: Number Sorter</a:t>
            </a:r>
            <a:r>
              <a:rPr lang="en-US" b="0" i="0" dirty="0">
                <a:solidFill>
                  <a:srgbClr val="374151"/>
                </a:solidFill>
                <a:effectLst/>
              </a:rPr>
              <a:t> Write a program that takes a list of numbers as input and uses an ArrayList to sort and display them in ascending order.</a:t>
            </a:r>
          </a:p>
          <a:p>
            <a:pPr algn="l">
              <a:buFont typeface="Wingdings" panose="05000000000000000000" pitchFamily="2" charset="2"/>
              <a:buChar char="Ø"/>
            </a:pPr>
            <a:r>
              <a:rPr lang="en-US" b="1" i="0" dirty="0">
                <a:solidFill>
                  <a:srgbClr val="374151"/>
                </a:solidFill>
                <a:effectLst/>
              </a:rPr>
              <a:t>Assignment 3: String Reversal</a:t>
            </a:r>
            <a:r>
              <a:rPr lang="en-US" b="0" i="0" dirty="0">
                <a:solidFill>
                  <a:srgbClr val="374151"/>
                </a:solidFill>
                <a:effectLst/>
              </a:rPr>
              <a:t> Develop a program that takes a string input and uses an ArrayList to reverse and display the characters of the string.</a:t>
            </a:r>
          </a:p>
          <a:p>
            <a:pPr algn="l">
              <a:buFont typeface="Wingdings" panose="05000000000000000000" pitchFamily="2" charset="2"/>
              <a:buChar char="Ø"/>
            </a:pPr>
            <a:r>
              <a:rPr lang="en-US" b="1" i="0" dirty="0">
                <a:solidFill>
                  <a:srgbClr val="374151"/>
                </a:solidFill>
                <a:effectLst/>
              </a:rPr>
              <a:t>Assignment 4: Even-Odd Separator</a:t>
            </a:r>
            <a:r>
              <a:rPr lang="en-US" b="0" i="0" dirty="0">
                <a:solidFill>
                  <a:srgbClr val="374151"/>
                </a:solidFill>
                <a:effectLst/>
              </a:rPr>
              <a:t> Create a program that takes a list of numbers as input and uses an ArrayList to separate even and odd numbers into two separate lists.</a:t>
            </a:r>
          </a:p>
          <a:p>
            <a:pPr algn="l">
              <a:buFont typeface="Wingdings" panose="05000000000000000000" pitchFamily="2" charset="2"/>
              <a:buChar char="Ø"/>
            </a:pPr>
            <a:r>
              <a:rPr lang="en-US" b="1" i="0" dirty="0">
                <a:solidFill>
                  <a:srgbClr val="374151"/>
                </a:solidFill>
                <a:effectLst/>
              </a:rPr>
              <a:t>Assignment 5: Vowel Counter</a:t>
            </a:r>
            <a:r>
              <a:rPr lang="en-US" b="0" i="0" dirty="0">
                <a:solidFill>
                  <a:srgbClr val="374151"/>
                </a:solidFill>
                <a:effectLst/>
              </a:rPr>
              <a:t> Write a program that takes a string as input and uses an ArrayList to count and display the number of occurrences of each vowel (a, e, i, o, u).</a:t>
            </a:r>
          </a:p>
          <a:p>
            <a:endParaRPr lang="en-IN" dirty="0"/>
          </a:p>
        </p:txBody>
      </p:sp>
    </p:spTree>
    <p:extLst>
      <p:ext uri="{BB962C8B-B14F-4D97-AF65-F5344CB8AC3E}">
        <p14:creationId xmlns:p14="http://schemas.microsoft.com/office/powerpoint/2010/main" val="454287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Linked List Assignments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Assignment 1: Implement a To-Do List Application</a:t>
            </a:r>
          </a:p>
          <a:p>
            <a:pPr marL="201168" lvl="1" indent="0">
              <a:buNone/>
            </a:pPr>
            <a:r>
              <a:rPr lang="en-US" dirty="0"/>
              <a:t>Create a To-Do List application where users can add, remove, and mark tasks as completed. Use a </a:t>
            </a:r>
            <a:r>
              <a:rPr lang="en-US" dirty="0" err="1"/>
              <a:t>LinkedList</a:t>
            </a:r>
            <a:r>
              <a:rPr lang="en-US" dirty="0"/>
              <a:t> to store the tasks and implement methods to perform these operations. You can also add features like sorting tasks based on priority or due date</a:t>
            </a:r>
            <a:r>
              <a:rPr lang="en-US" dirty="0" smtClean="0"/>
              <a:t>.</a:t>
            </a:r>
            <a:endParaRPr lang="en-US" dirty="0"/>
          </a:p>
          <a:p>
            <a:pPr>
              <a:buFont typeface="Wingdings" panose="05000000000000000000" pitchFamily="2" charset="2"/>
              <a:buChar char="Ø"/>
            </a:pPr>
            <a:r>
              <a:rPr lang="en-US" b="1" dirty="0" smtClean="0"/>
              <a:t>Assignment 2: Simulate a Train Queue</a:t>
            </a:r>
          </a:p>
          <a:p>
            <a:pPr marL="201168" lvl="1" indent="0">
              <a:buNone/>
            </a:pPr>
            <a:r>
              <a:rPr lang="en-US" dirty="0" smtClean="0"/>
              <a:t>Develop a simulation of a train queue where passengers can join the queue, board the train, and leave the queue once they board. Use a </a:t>
            </a:r>
            <a:r>
              <a:rPr lang="en-US" dirty="0" err="1" smtClean="0"/>
              <a:t>LinkedList</a:t>
            </a:r>
            <a:r>
              <a:rPr lang="en-US" dirty="0" smtClean="0"/>
              <a:t> to manage the queue of passengers. Implement methods to add passengers, board the train, and display the current status of the queue.</a:t>
            </a:r>
            <a:endParaRPr lang="en-US" dirty="0"/>
          </a:p>
          <a:p>
            <a:pPr>
              <a:buFont typeface="Wingdings" panose="05000000000000000000" pitchFamily="2" charset="2"/>
              <a:buChar char="Ø"/>
            </a:pPr>
            <a:r>
              <a:rPr lang="en-US" b="1" dirty="0" smtClean="0"/>
              <a:t>Assignment 3: Building a Text Editor</a:t>
            </a:r>
          </a:p>
          <a:p>
            <a:pPr marL="201168" lvl="1" indent="0">
              <a:buNone/>
            </a:pPr>
            <a:r>
              <a:rPr lang="en-US" dirty="0" smtClean="0"/>
              <a:t>Create a simple text editor that allows users to insert, delete, and edit characters within a text. Use a </a:t>
            </a:r>
            <a:r>
              <a:rPr lang="en-US" dirty="0" err="1" smtClean="0"/>
              <a:t>LinkedList</a:t>
            </a:r>
            <a:r>
              <a:rPr lang="en-US" dirty="0" smtClean="0"/>
              <a:t> to represent the text content. Implement methods for inserting characters at specific positions, deleting characters, and undoing changes.</a:t>
            </a:r>
          </a:p>
          <a:p>
            <a:pPr>
              <a:buFont typeface="Wingdings" panose="05000000000000000000" pitchFamily="2" charset="2"/>
              <a:buChar char="Ø"/>
            </a:pPr>
            <a:r>
              <a:rPr lang="en-US" b="1" dirty="0"/>
              <a:t>Assignment </a:t>
            </a:r>
            <a:r>
              <a:rPr lang="en-US" b="1" dirty="0" smtClean="0"/>
              <a:t>4: </a:t>
            </a:r>
            <a:r>
              <a:rPr lang="en-US" b="1" dirty="0"/>
              <a:t>Music Playlist Shuffle</a:t>
            </a:r>
          </a:p>
          <a:p>
            <a:pPr marL="201168" lvl="1" indent="0">
              <a:buNone/>
            </a:pPr>
            <a:r>
              <a:rPr lang="en-US" dirty="0" smtClean="0"/>
              <a:t>Build a music playlist application where users can create playlists and shuffle the order of songs. Use a </a:t>
            </a:r>
            <a:r>
              <a:rPr lang="en-US" dirty="0" err="1" smtClean="0"/>
              <a:t>LinkedList</a:t>
            </a:r>
            <a:r>
              <a:rPr lang="en-US" dirty="0" smtClean="0"/>
              <a:t> to represent the playlist. Implement methods to add songs, shuffle the playlist, and play songs in order.</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37671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Java Collections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Collections</a:t>
            </a:r>
          </a:p>
          <a:p>
            <a:pPr>
              <a:buFont typeface="Wingdings" panose="05000000000000000000" pitchFamily="2" charset="2"/>
              <a:buChar char="Ø"/>
            </a:pPr>
            <a:r>
              <a:rPr lang="en-US" dirty="0"/>
              <a:t>Benefits of using Collections in Java</a:t>
            </a:r>
          </a:p>
          <a:p>
            <a:pPr>
              <a:buFont typeface="Wingdings" panose="05000000000000000000" pitchFamily="2" charset="2"/>
              <a:buChar char="Ø"/>
            </a:pPr>
            <a:r>
              <a:rPr lang="en-US" dirty="0"/>
              <a:t>Overview of the Java Collections Framework</a:t>
            </a:r>
          </a:p>
          <a:p>
            <a:endParaRPr lang="en-IN" dirty="0"/>
          </a:p>
        </p:txBody>
      </p:sp>
    </p:spTree>
    <p:extLst>
      <p:ext uri="{BB962C8B-B14F-4D97-AF65-F5344CB8AC3E}">
        <p14:creationId xmlns:p14="http://schemas.microsoft.com/office/powerpoint/2010/main" val="2344542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299E815-CB3B-8AB3-B8F1-7C1AA9213817}"/>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mn-lt"/>
              </a:rPr>
              <a:t>Basics of Collection</a:t>
            </a:r>
            <a:endParaRPr lang="en-IN" sz="3600" b="1">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3A09A09-9F1B-9796-BB6A-6656A9C0A7B5}"/>
              </a:ext>
            </a:extLst>
          </p:cNvPr>
          <p:cNvSpPr>
            <a:spLocks noGrp="1"/>
          </p:cNvSpPr>
          <p:nvPr>
            <p:ph idx="1"/>
          </p:nvPr>
        </p:nvSpPr>
        <p:spPr>
          <a:xfrm>
            <a:off x="4742016" y="605896"/>
            <a:ext cx="6413663" cy="5646208"/>
          </a:xfrm>
        </p:spPr>
        <p:txBody>
          <a:bodyPr anchor="ctr">
            <a:noAutofit/>
          </a:bodyPr>
          <a:lstStyle/>
          <a:p>
            <a:pPr>
              <a:buFont typeface="Wingdings" panose="05000000000000000000" pitchFamily="2" charset="2"/>
              <a:buChar char="Ø"/>
            </a:pPr>
            <a:r>
              <a:rPr lang="en-US" sz="1600" dirty="0"/>
              <a:t>In Java, a collection refers to a framework or a </a:t>
            </a:r>
            <a:r>
              <a:rPr lang="en-US" sz="1600" b="1" dirty="0"/>
              <a:t>group of classes and interfaces </a:t>
            </a:r>
            <a:r>
              <a:rPr lang="en-US" sz="1600" dirty="0"/>
              <a:t>that are used to store, manage, and manipulate groups of objects</a:t>
            </a:r>
            <a:r>
              <a:rPr lang="en-US" sz="1600" dirty="0" smtClean="0"/>
              <a:t>.</a:t>
            </a:r>
          </a:p>
          <a:p>
            <a:pPr>
              <a:buFont typeface="Wingdings" panose="05000000000000000000" pitchFamily="2" charset="2"/>
              <a:buChar char="Ø"/>
            </a:pPr>
            <a:r>
              <a:rPr lang="en-US" sz="1600" dirty="0" smtClean="0"/>
              <a:t> </a:t>
            </a:r>
            <a:r>
              <a:rPr lang="en-US" sz="1600" dirty="0"/>
              <a:t>Collections provide a way to work with groups of elements in a </a:t>
            </a:r>
            <a:r>
              <a:rPr lang="en-US" sz="1600" b="1" dirty="0"/>
              <a:t>unified manner</a:t>
            </a:r>
            <a:r>
              <a:rPr lang="en-US" sz="1600" dirty="0"/>
              <a:t>, allowing developers to easily </a:t>
            </a:r>
            <a:r>
              <a:rPr lang="en-US" sz="1600" b="1" dirty="0"/>
              <a:t>add, remove, search, and manipulate elements </a:t>
            </a:r>
            <a:r>
              <a:rPr lang="en-US" sz="1600" dirty="0"/>
              <a:t>without having to worry about low-level details of data storage and retrieval.</a:t>
            </a:r>
          </a:p>
          <a:p>
            <a:r>
              <a:rPr lang="en-US" sz="1600" b="1" dirty="0"/>
              <a:t>Benefits of Using Collections in Java:</a:t>
            </a:r>
          </a:p>
          <a:p>
            <a:pPr lvl="1">
              <a:buFont typeface="Wingdings" panose="05000000000000000000" pitchFamily="2" charset="2"/>
              <a:buChar char="Ø"/>
            </a:pPr>
            <a:r>
              <a:rPr lang="en-US" sz="1600" b="1" dirty="0"/>
              <a:t>Dynamic Sizing</a:t>
            </a:r>
            <a:r>
              <a:rPr lang="en-US" sz="1600" dirty="0"/>
              <a:t>: Collections allow you to store and manage a varying number of elements. They automatically resize themselves as elements are added or removed.</a:t>
            </a:r>
          </a:p>
          <a:p>
            <a:pPr lvl="1">
              <a:buFont typeface="Wingdings" panose="05000000000000000000" pitchFamily="2" charset="2"/>
              <a:buChar char="Ø"/>
            </a:pPr>
            <a:r>
              <a:rPr lang="en-US" sz="1600" b="1" dirty="0"/>
              <a:t>Efficient Data Manipulation</a:t>
            </a:r>
            <a:r>
              <a:rPr lang="en-US" sz="1600" dirty="0"/>
              <a:t>: Collections provide efficient algorithms for various operations such as adding, removing, searching, and sorting elements, making it easier to work with groups of data.</a:t>
            </a:r>
          </a:p>
          <a:p>
            <a:pPr lvl="1">
              <a:buFont typeface="Wingdings" panose="05000000000000000000" pitchFamily="2" charset="2"/>
              <a:buChar char="Ø"/>
            </a:pPr>
            <a:r>
              <a:rPr lang="en-US" sz="1600" b="1" dirty="0"/>
              <a:t>Type Safety</a:t>
            </a:r>
            <a:r>
              <a:rPr lang="en-US" sz="1600" dirty="0"/>
              <a:t>: Generics in the Java Collections Framework ensure type safety by enabling you to specify the type of elements stored in a collection. This helps catch type-related errors at compile time.</a:t>
            </a:r>
          </a:p>
          <a:p>
            <a:pPr lvl="1">
              <a:buFont typeface="Wingdings" panose="05000000000000000000" pitchFamily="2" charset="2"/>
              <a:buChar char="Ø"/>
            </a:pPr>
            <a:r>
              <a:rPr lang="en-US" sz="1600" b="1" dirty="0"/>
              <a:t>Reusability</a:t>
            </a:r>
            <a:r>
              <a:rPr lang="en-US" sz="1600" dirty="0"/>
              <a:t>: Collections provide reusable data structures and algorithms that are implemented in a consistent and reliable manner. Developers can use these pre-built components to avoid reinventing the wheel.</a:t>
            </a:r>
          </a:p>
          <a:p>
            <a:pPr lvl="1">
              <a:buFont typeface="Wingdings" panose="05000000000000000000" pitchFamily="2" charset="2"/>
              <a:buChar char="Ø"/>
            </a:pPr>
            <a:r>
              <a:rPr lang="en-US" sz="1600" b="1" dirty="0"/>
              <a:t>Concurrent Access</a:t>
            </a:r>
            <a:r>
              <a:rPr lang="en-US" sz="1600" dirty="0"/>
              <a:t>: Some collections offer thread-safe mechanisms for concurrent access, allowing multiple threads to manipulate the same collection without causing data corruption or inconsistencies.</a:t>
            </a:r>
          </a:p>
          <a:p>
            <a:pPr lvl="1">
              <a:buFont typeface="Wingdings" panose="05000000000000000000" pitchFamily="2" charset="2"/>
              <a:buChar char="Ø"/>
            </a:pPr>
            <a:r>
              <a:rPr lang="en-US" sz="1600" b="1" dirty="0"/>
              <a:t>Flexibility</a:t>
            </a:r>
            <a:r>
              <a:rPr lang="en-US" sz="1600" dirty="0"/>
              <a:t>: The Java Collections Framework includes a wide range of collection classes, each designed for specific use cases. This gives developers the flexibility to choose the appropriate collection type based on their needs.</a:t>
            </a:r>
            <a:endParaRPr lang="en-IN" sz="1600" dirty="0"/>
          </a:p>
        </p:txBody>
      </p:sp>
    </p:spTree>
    <p:extLst>
      <p:ext uri="{BB962C8B-B14F-4D97-AF65-F5344CB8AC3E}">
        <p14:creationId xmlns:p14="http://schemas.microsoft.com/office/powerpoint/2010/main" val="2613467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D3A80E4-3D1B-24D1-BB0F-F8CEECBED3A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the Java Collections Framework</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A25D5987-7AE9-3481-9874-C6C11E6A72ED}"/>
              </a:ext>
            </a:extLst>
          </p:cNvPr>
          <p:cNvSpPr>
            <a:spLocks noGrp="1"/>
          </p:cNvSpPr>
          <p:nvPr>
            <p:ph idx="1"/>
          </p:nvPr>
        </p:nvSpPr>
        <p:spPr>
          <a:xfrm>
            <a:off x="4742016" y="605896"/>
            <a:ext cx="6413663" cy="5646208"/>
          </a:xfrm>
        </p:spPr>
        <p:txBody>
          <a:bodyPr anchor="ctr">
            <a:noAutofit/>
          </a:bodyPr>
          <a:lstStyle/>
          <a:p>
            <a:pPr marL="0" indent="0">
              <a:buNone/>
            </a:pPr>
            <a:r>
              <a:rPr lang="en-US" sz="1500" dirty="0"/>
              <a:t>The Java Collections Framework is a comprehensive set of classes and interfaces that provide various types of collection implementations. </a:t>
            </a:r>
            <a:endParaRPr lang="en-US" sz="1500" dirty="0" smtClean="0"/>
          </a:p>
          <a:p>
            <a:pPr marL="0" indent="0">
              <a:buNone/>
            </a:pPr>
            <a:r>
              <a:rPr lang="en-US" sz="1500" dirty="0" smtClean="0"/>
              <a:t>It </a:t>
            </a:r>
            <a:r>
              <a:rPr lang="en-US" sz="1500" dirty="0"/>
              <a:t>is part of the java.util package and consists of the following main components:</a:t>
            </a:r>
          </a:p>
          <a:p>
            <a:r>
              <a:rPr lang="en-US" sz="1500" b="1" dirty="0"/>
              <a:t>Interfaces</a:t>
            </a:r>
          </a:p>
          <a:p>
            <a:pPr lvl="1">
              <a:buFont typeface="Wingdings" panose="05000000000000000000" pitchFamily="2" charset="2"/>
              <a:buChar char="Ø"/>
            </a:pPr>
            <a:r>
              <a:rPr lang="en-US" sz="1500" b="1" dirty="0"/>
              <a:t>Collection</a:t>
            </a:r>
            <a:r>
              <a:rPr lang="en-US" sz="1500" dirty="0"/>
              <a:t>: The root interface that defines common methods for all collection types, including adding, removing, and iterating over elements.</a:t>
            </a:r>
          </a:p>
          <a:p>
            <a:pPr lvl="1">
              <a:buFont typeface="Wingdings" panose="05000000000000000000" pitchFamily="2" charset="2"/>
              <a:buChar char="Ø"/>
            </a:pPr>
            <a:r>
              <a:rPr lang="en-US" sz="1500" b="1" dirty="0"/>
              <a:t>List</a:t>
            </a:r>
            <a:r>
              <a:rPr lang="en-US" sz="1500" dirty="0"/>
              <a:t>: An ordered collection that allows duplicate elements and provides access by index.</a:t>
            </a:r>
          </a:p>
          <a:p>
            <a:pPr lvl="1">
              <a:buFont typeface="Wingdings" panose="05000000000000000000" pitchFamily="2" charset="2"/>
              <a:buChar char="Ø"/>
            </a:pPr>
            <a:r>
              <a:rPr lang="en-US" sz="1500" b="1" dirty="0"/>
              <a:t>Set</a:t>
            </a:r>
            <a:r>
              <a:rPr lang="en-US" sz="1500" dirty="0"/>
              <a:t>: A collection that does not allow duplicate elements.</a:t>
            </a:r>
          </a:p>
          <a:p>
            <a:pPr lvl="1">
              <a:buFont typeface="Wingdings" panose="05000000000000000000" pitchFamily="2" charset="2"/>
              <a:buChar char="Ø"/>
            </a:pPr>
            <a:r>
              <a:rPr lang="en-US" sz="1500" b="1" dirty="0"/>
              <a:t>Queue</a:t>
            </a:r>
            <a:r>
              <a:rPr lang="en-US" sz="1500" dirty="0"/>
              <a:t>: A collection used for holding elements prior to processing, often following a specific order.</a:t>
            </a:r>
          </a:p>
          <a:p>
            <a:r>
              <a:rPr lang="en-US" sz="1500" b="1" dirty="0"/>
              <a:t>Classes</a:t>
            </a:r>
          </a:p>
          <a:p>
            <a:pPr lvl="1">
              <a:buFont typeface="Wingdings" panose="05000000000000000000" pitchFamily="2" charset="2"/>
              <a:buChar char="Ø"/>
            </a:pPr>
            <a:r>
              <a:rPr lang="en-US" sz="1500" b="1" dirty="0"/>
              <a:t>ArrayList</a:t>
            </a:r>
            <a:r>
              <a:rPr lang="en-US" sz="1500" dirty="0"/>
              <a:t>, </a:t>
            </a:r>
            <a:r>
              <a:rPr lang="en-US" sz="1500" b="1" dirty="0"/>
              <a:t>LinkedList</a:t>
            </a:r>
            <a:r>
              <a:rPr lang="en-US" sz="1500" dirty="0"/>
              <a:t>: Implementations of the List interface using dynamic arrays and linked lists, respectively.</a:t>
            </a:r>
          </a:p>
          <a:p>
            <a:pPr lvl="1">
              <a:buFont typeface="Wingdings" panose="05000000000000000000" pitchFamily="2" charset="2"/>
              <a:buChar char="Ø"/>
            </a:pPr>
            <a:r>
              <a:rPr lang="en-US" sz="1500" b="1" dirty="0"/>
              <a:t>HashSet</a:t>
            </a:r>
            <a:r>
              <a:rPr lang="en-US" sz="1500" dirty="0"/>
              <a:t>, </a:t>
            </a:r>
            <a:r>
              <a:rPr lang="en-US" sz="1500" b="1" dirty="0"/>
              <a:t>LinkedHashSet</a:t>
            </a:r>
            <a:r>
              <a:rPr lang="en-US" sz="1500" dirty="0"/>
              <a:t>, TreeSet: Implementations of the Set interface using hash tables and trees.</a:t>
            </a:r>
          </a:p>
          <a:p>
            <a:pPr lvl="1">
              <a:buFont typeface="Wingdings" panose="05000000000000000000" pitchFamily="2" charset="2"/>
              <a:buChar char="Ø"/>
            </a:pPr>
            <a:r>
              <a:rPr lang="en-US" sz="1500" b="1" dirty="0"/>
              <a:t>PriorityQueue</a:t>
            </a:r>
            <a:r>
              <a:rPr lang="en-US" sz="1500" dirty="0"/>
              <a:t>: An implementation of the Queue interface that provides priority-based processing.</a:t>
            </a:r>
          </a:p>
          <a:p>
            <a:pPr lvl="1">
              <a:buFont typeface="Wingdings" panose="05000000000000000000" pitchFamily="2" charset="2"/>
              <a:buChar char="Ø"/>
            </a:pPr>
            <a:r>
              <a:rPr lang="en-US" sz="1500" b="1" dirty="0"/>
              <a:t>HashMap</a:t>
            </a:r>
            <a:r>
              <a:rPr lang="en-US" sz="1500" dirty="0"/>
              <a:t>, </a:t>
            </a:r>
            <a:r>
              <a:rPr lang="en-US" sz="1500" b="1" dirty="0"/>
              <a:t>LinkedHashMap</a:t>
            </a:r>
            <a:r>
              <a:rPr lang="en-US" sz="1500" dirty="0"/>
              <a:t>, </a:t>
            </a:r>
            <a:r>
              <a:rPr lang="en-US" sz="1500" b="1" dirty="0"/>
              <a:t>TreeMap</a:t>
            </a:r>
            <a:r>
              <a:rPr lang="en-US" sz="1500" dirty="0"/>
              <a:t>: Implementations of the Map interface using hash tables and trees for key-value mappings.</a:t>
            </a:r>
          </a:p>
          <a:p>
            <a:r>
              <a:rPr lang="en-US" sz="1500" b="1" dirty="0"/>
              <a:t>Utility Classes</a:t>
            </a:r>
          </a:p>
          <a:p>
            <a:pPr lvl="1">
              <a:buFont typeface="Wingdings" panose="05000000000000000000" pitchFamily="2" charset="2"/>
              <a:buChar char="Ø"/>
            </a:pPr>
            <a:r>
              <a:rPr lang="en-US" sz="1500" b="1" dirty="0"/>
              <a:t>Collections</a:t>
            </a:r>
            <a:r>
              <a:rPr lang="en-US" sz="1500" dirty="0"/>
              <a:t>: Contains static methods for various collection-related operations like sorting, searching, and synchronizing collections.</a:t>
            </a:r>
            <a:endParaRPr lang="en-IN" sz="1500" dirty="0"/>
          </a:p>
        </p:txBody>
      </p:sp>
    </p:spTree>
    <p:extLst>
      <p:ext uri="{BB962C8B-B14F-4D97-AF65-F5344CB8AC3E}">
        <p14:creationId xmlns:p14="http://schemas.microsoft.com/office/powerpoint/2010/main" val="2860872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Classes Hierarchy</a:t>
            </a:r>
            <a:br>
              <a:rPr lang="en-IN" dirty="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ArrayList, LinkedList, HashSet, TreeSet, PriorityQueue, HashMap, TreeMap, etc.</a:t>
            </a:r>
          </a:p>
          <a:p>
            <a:pPr>
              <a:buFont typeface="Wingdings" panose="05000000000000000000" pitchFamily="2" charset="2"/>
              <a:buChar char="Ø"/>
            </a:pPr>
            <a:r>
              <a:rPr lang="en-IN" dirty="0"/>
              <a:t>Understanding the relationships between classes</a:t>
            </a:r>
          </a:p>
          <a:p>
            <a:endParaRPr lang="en-IN" dirty="0"/>
          </a:p>
        </p:txBody>
      </p:sp>
    </p:spTree>
    <p:extLst>
      <p:ext uri="{BB962C8B-B14F-4D97-AF65-F5344CB8AC3E}">
        <p14:creationId xmlns:p14="http://schemas.microsoft.com/office/powerpoint/2010/main" val="979757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1DB27D8-288B-EB95-3E8F-326DECAF4661}"/>
              </a:ext>
            </a:extLst>
          </p:cNvPr>
          <p:cNvSpPr>
            <a:spLocks noGrp="1"/>
          </p:cNvSpPr>
          <p:nvPr>
            <p:ph type="title"/>
          </p:nvPr>
        </p:nvSpPr>
        <p:spPr>
          <a:xfrm>
            <a:off x="5440486" y="309258"/>
            <a:ext cx="5127171" cy="1450757"/>
          </a:xfrm>
        </p:spPr>
        <p:txBody>
          <a:bodyPr>
            <a:normAutofit/>
          </a:bodyPr>
          <a:lstStyle/>
          <a:p>
            <a:r>
              <a:rPr lang="en-IN" b="1" dirty="0">
                <a:latin typeface="+mn-lt"/>
              </a:rPr>
              <a:t>Collection Classes Hierarchy</a:t>
            </a:r>
          </a:p>
        </p:txBody>
      </p:sp>
      <p:cxnSp>
        <p:nvCxnSpPr>
          <p:cNvPr id="11" name="Straight Connector 10">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ED24397-B142-5474-AA47-915B538F4E99}"/>
              </a:ext>
            </a:extLst>
          </p:cNvPr>
          <p:cNvSpPr>
            <a:spLocks noGrp="1"/>
          </p:cNvSpPr>
          <p:nvPr>
            <p:ph idx="1"/>
          </p:nvPr>
        </p:nvSpPr>
        <p:spPr>
          <a:xfrm>
            <a:off x="5307227" y="2103103"/>
            <a:ext cx="6802395" cy="4118523"/>
          </a:xfrm>
        </p:spPr>
        <p:txBody>
          <a:bodyPr>
            <a:noAutofit/>
          </a:bodyPr>
          <a:lstStyle/>
          <a:p>
            <a:r>
              <a:rPr lang="en-US" sz="1200" b="1" dirty="0"/>
              <a:t>Collection</a:t>
            </a:r>
            <a:endParaRPr lang="en-US" sz="1200" dirty="0"/>
          </a:p>
          <a:p>
            <a:pPr marL="201168" lvl="1" indent="0">
              <a:buNone/>
            </a:pPr>
            <a:r>
              <a:rPr lang="en-US" sz="1200" dirty="0"/>
              <a:t>The root interface for all collection types. It defines common methods for adding, removing, iterating, and querying elements.</a:t>
            </a:r>
          </a:p>
          <a:p>
            <a:pPr marL="201168" lvl="1" indent="0">
              <a:buNone/>
            </a:pPr>
            <a:r>
              <a:rPr lang="en-US" sz="1200" b="1" dirty="0"/>
              <a:t>List</a:t>
            </a:r>
            <a:r>
              <a:rPr lang="en-US" sz="1200" dirty="0"/>
              <a:t>: An ordered collection that allows duplicate elements and provides access by index.</a:t>
            </a:r>
          </a:p>
          <a:p>
            <a:pPr lvl="2">
              <a:buFont typeface="Wingdings" panose="05000000000000000000" pitchFamily="2" charset="2"/>
              <a:buChar char="Ø"/>
            </a:pPr>
            <a:r>
              <a:rPr lang="en-US" sz="1200" b="1" dirty="0"/>
              <a:t>ArrayList</a:t>
            </a:r>
            <a:r>
              <a:rPr lang="en-US" sz="1200" dirty="0"/>
              <a:t>: Implements a dynamic array for storing elements.</a:t>
            </a:r>
          </a:p>
          <a:p>
            <a:pPr lvl="2">
              <a:buFont typeface="Wingdings" panose="05000000000000000000" pitchFamily="2" charset="2"/>
              <a:buChar char="Ø"/>
            </a:pPr>
            <a:r>
              <a:rPr lang="en-US" sz="1200" b="1" dirty="0"/>
              <a:t>LinkedList</a:t>
            </a:r>
            <a:r>
              <a:rPr lang="en-US" sz="1200" dirty="0"/>
              <a:t>: Implements a doubly-linked list for storing elements.</a:t>
            </a:r>
          </a:p>
          <a:p>
            <a:pPr lvl="2">
              <a:buFont typeface="Wingdings" panose="05000000000000000000" pitchFamily="2" charset="2"/>
              <a:buChar char="Ø"/>
            </a:pPr>
            <a:r>
              <a:rPr lang="en-US" sz="1200" b="1" dirty="0"/>
              <a:t>Set</a:t>
            </a:r>
            <a:r>
              <a:rPr lang="en-US" sz="1200" dirty="0"/>
              <a:t>: A collection that does not allow duplicate elements.</a:t>
            </a:r>
          </a:p>
          <a:p>
            <a:pPr marL="201168" lvl="1" indent="0">
              <a:buNone/>
            </a:pPr>
            <a:r>
              <a:rPr lang="en-US" sz="1200" b="1" dirty="0"/>
              <a:t>HashSet</a:t>
            </a:r>
            <a:r>
              <a:rPr lang="en-US" sz="1200" dirty="0"/>
              <a:t>: Implements a hash table for storing elements with no guaranteed order.</a:t>
            </a:r>
          </a:p>
          <a:p>
            <a:pPr lvl="2">
              <a:buFont typeface="Wingdings" panose="05000000000000000000" pitchFamily="2" charset="2"/>
              <a:buChar char="Ø"/>
            </a:pPr>
            <a:r>
              <a:rPr lang="en-US" sz="1200" b="1" dirty="0"/>
              <a:t>LinkedHashSet</a:t>
            </a:r>
            <a:r>
              <a:rPr lang="en-US" sz="1200" dirty="0"/>
              <a:t>: Extends HashSet and maintains the order of insertion.</a:t>
            </a:r>
          </a:p>
          <a:p>
            <a:pPr lvl="2">
              <a:buFont typeface="Wingdings" panose="05000000000000000000" pitchFamily="2" charset="2"/>
              <a:buChar char="Ø"/>
            </a:pPr>
            <a:r>
              <a:rPr lang="en-US" sz="1200" b="1" dirty="0"/>
              <a:t>TreeSet</a:t>
            </a:r>
            <a:r>
              <a:rPr lang="en-US" sz="1200" dirty="0"/>
              <a:t>: Implements a red-black tree for storing elements in sorted order.</a:t>
            </a:r>
          </a:p>
          <a:p>
            <a:pPr marL="201168" lvl="1" indent="0">
              <a:buNone/>
            </a:pPr>
            <a:r>
              <a:rPr lang="en-US" sz="1200" b="1" dirty="0"/>
              <a:t>Queue</a:t>
            </a:r>
            <a:r>
              <a:rPr lang="en-US" sz="1200" dirty="0"/>
              <a:t>: A collection used for holding elements prior to processing.</a:t>
            </a:r>
          </a:p>
          <a:p>
            <a:pPr lvl="2">
              <a:buFont typeface="Wingdings" panose="05000000000000000000" pitchFamily="2" charset="2"/>
              <a:buChar char="Ø"/>
            </a:pPr>
            <a:r>
              <a:rPr lang="en-US" sz="1200" b="1" dirty="0"/>
              <a:t>LinkedList</a:t>
            </a:r>
            <a:r>
              <a:rPr lang="en-US" sz="1200" dirty="0"/>
              <a:t>: Can be used as a queue or a double-ended queue (deque).</a:t>
            </a:r>
          </a:p>
          <a:p>
            <a:pPr lvl="2">
              <a:buFont typeface="Wingdings" panose="05000000000000000000" pitchFamily="2" charset="2"/>
              <a:buChar char="Ø"/>
            </a:pPr>
            <a:r>
              <a:rPr lang="en-US" sz="1200" b="1" dirty="0"/>
              <a:t>PriorityQueue</a:t>
            </a:r>
            <a:r>
              <a:rPr lang="en-US" sz="1200" dirty="0"/>
              <a:t>: Implements a priority queue using a heap data structure.</a:t>
            </a:r>
          </a:p>
          <a:p>
            <a:pPr marL="201168" lvl="1" indent="0">
              <a:buNone/>
            </a:pPr>
            <a:r>
              <a:rPr lang="en-US" sz="1200" b="1" dirty="0"/>
              <a:t>Map</a:t>
            </a:r>
            <a:r>
              <a:rPr lang="en-US" sz="1200" dirty="0"/>
              <a:t>: Represents key-value pairs. It maps keys to values and does not allow duplicate keys.</a:t>
            </a:r>
          </a:p>
          <a:p>
            <a:pPr lvl="2">
              <a:buFont typeface="Wingdings" panose="05000000000000000000" pitchFamily="2" charset="2"/>
              <a:buChar char="Ø"/>
            </a:pPr>
            <a:r>
              <a:rPr lang="en-US" sz="1200" b="1" dirty="0"/>
              <a:t>HashMap</a:t>
            </a:r>
            <a:r>
              <a:rPr lang="en-US" sz="1200" dirty="0"/>
              <a:t>: Implements a hash table for key-value storage with no guaranteed order.</a:t>
            </a:r>
          </a:p>
          <a:p>
            <a:pPr lvl="2">
              <a:buFont typeface="Wingdings" panose="05000000000000000000" pitchFamily="2" charset="2"/>
              <a:buChar char="Ø"/>
            </a:pPr>
            <a:r>
              <a:rPr lang="en-US" sz="1200" b="1" dirty="0"/>
              <a:t>LinkedHashMap</a:t>
            </a:r>
            <a:r>
              <a:rPr lang="en-US" sz="1200" dirty="0"/>
              <a:t>: Extends HashMap and maintains the order of insertion.</a:t>
            </a:r>
          </a:p>
          <a:p>
            <a:pPr lvl="2">
              <a:buFont typeface="Wingdings" panose="05000000000000000000" pitchFamily="2" charset="2"/>
              <a:buChar char="Ø"/>
            </a:pPr>
            <a:r>
              <a:rPr lang="en-US" sz="1200" b="1" dirty="0"/>
              <a:t>TreeMap</a:t>
            </a:r>
            <a:r>
              <a:rPr lang="en-US" sz="1200" dirty="0"/>
              <a:t>: Implements a red-black tree for storing key-value pairs in sorted order.</a:t>
            </a:r>
            <a:endParaRPr lang="en-IN" sz="1200" dirty="0"/>
          </a:p>
        </p:txBody>
      </p:sp>
      <p:sp>
        <p:nvSpPr>
          <p:cNvPr id="13" name="Rectangle 12">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 name="Picture 9"/>
          <p:cNvPicPr>
            <a:picLocks noChangeAspect="1"/>
          </p:cNvPicPr>
          <p:nvPr/>
        </p:nvPicPr>
        <p:blipFill>
          <a:blip r:embed="rId2"/>
          <a:stretch>
            <a:fillRect/>
          </a:stretch>
        </p:blipFill>
        <p:spPr>
          <a:xfrm>
            <a:off x="74116" y="2086188"/>
            <a:ext cx="5233111" cy="3107798"/>
          </a:xfrm>
          <a:prstGeom prst="rect">
            <a:avLst/>
          </a:prstGeom>
          <a:ln>
            <a:noFill/>
          </a:ln>
          <a:effectLst>
            <a:softEdge rad="112500"/>
          </a:effectLst>
        </p:spPr>
      </p:pic>
    </p:spTree>
    <p:extLst>
      <p:ext uri="{BB962C8B-B14F-4D97-AF65-F5344CB8AC3E}">
        <p14:creationId xmlns:p14="http://schemas.microsoft.com/office/powerpoint/2010/main" val="223303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5760</TotalTime>
  <Words>4525</Words>
  <Application>Microsoft Office PowerPoint</Application>
  <PresentationFormat>Widescreen</PresentationFormat>
  <Paragraphs>407</Paragraphs>
  <Slides>46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Calibri Light</vt:lpstr>
      <vt:lpstr>Consolas</vt:lpstr>
      <vt:lpstr>Söhne</vt:lpstr>
      <vt:lpstr>Wingdings</vt:lpstr>
      <vt:lpstr>Retrospect</vt:lpstr>
      <vt:lpstr>Java Programming Essentials: A Comprehensive Journey into Core Java and Beyond</vt:lpstr>
      <vt:lpstr>Day 10</vt:lpstr>
      <vt:lpstr>Day 10: Agenda</vt:lpstr>
      <vt:lpstr>Collection Framework</vt:lpstr>
      <vt:lpstr>Introduction to Java Collections</vt:lpstr>
      <vt:lpstr>Basics of Collection</vt:lpstr>
      <vt:lpstr>Overview of the Java Collections Framework</vt:lpstr>
      <vt:lpstr>Collection Classes Hierarchy </vt:lpstr>
      <vt:lpstr>Collection Classes Hierarchy</vt:lpstr>
      <vt:lpstr>Iterable Interface</vt:lpstr>
      <vt:lpstr>Lists in Java Collections</vt:lpstr>
      <vt:lpstr>List Interface</vt:lpstr>
      <vt:lpstr>Common Implementations Of List Interface</vt:lpstr>
      <vt:lpstr>List Interface</vt:lpstr>
      <vt:lpstr>ArrayList</vt:lpstr>
      <vt:lpstr>Java.util.ArrayList</vt:lpstr>
      <vt:lpstr>Java.util.ArrayList</vt:lpstr>
      <vt:lpstr>Java.util.ArrayList</vt:lpstr>
      <vt:lpstr>ArrayList Operations</vt:lpstr>
      <vt:lpstr>ArrayList Operations</vt:lpstr>
      <vt:lpstr>ArrayList Operations</vt:lpstr>
      <vt:lpstr>ArrayList Hands-On</vt:lpstr>
      <vt:lpstr>Linked Lists</vt:lpstr>
      <vt:lpstr>Linked Lists</vt:lpstr>
      <vt:lpstr>Java.util.LinkedList</vt:lpstr>
      <vt:lpstr>Java.util.LinkedList</vt:lpstr>
      <vt:lpstr>Anatomy and Features of LinkedList</vt:lpstr>
      <vt:lpstr>Types of LinkedList</vt:lpstr>
      <vt:lpstr>Working with Linked Lists</vt:lpstr>
      <vt:lpstr>Linked List Operations</vt:lpstr>
      <vt:lpstr>LinkedList Hands-On</vt:lpstr>
      <vt:lpstr>ArrayList vs LinkedList</vt:lpstr>
      <vt:lpstr>Set Interface</vt:lpstr>
      <vt:lpstr>Java.util.Set</vt:lpstr>
      <vt:lpstr>Java.util.Set</vt:lpstr>
      <vt:lpstr>Implementation of Set Interface</vt:lpstr>
      <vt:lpstr>Set Hands-on</vt:lpstr>
      <vt:lpstr>Interview Questions</vt:lpstr>
      <vt:lpstr>ArrayList Interview Questions</vt:lpstr>
      <vt:lpstr>ArrayList Interview Questions</vt:lpstr>
      <vt:lpstr>Linked List Interview Questions</vt:lpstr>
      <vt:lpstr>Linked List Interview Questions</vt:lpstr>
      <vt:lpstr>Assignments</vt:lpstr>
      <vt:lpstr>ArrayList Assignments</vt:lpstr>
      <vt:lpstr>Linked List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68</cp:revision>
  <dcterms:created xsi:type="dcterms:W3CDTF">2023-08-03T13:19:55Z</dcterms:created>
  <dcterms:modified xsi:type="dcterms:W3CDTF">2023-08-23T04:21:36Z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