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36"/>
  </p:notesMasterIdLst>
  <p:sldIdLst>
    <p:sldId id="259" r:id="rId2"/>
    <p:sldId id="387" r:id="rId3"/>
    <p:sldId id="388" r:id="rId4"/>
    <p:sldId id="334" r:id="rId5"/>
    <p:sldId id="400" r:id="rId6"/>
    <p:sldId id="401" r:id="rId7"/>
    <p:sldId id="404" r:id="rId8"/>
    <p:sldId id="403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7" r:id="rId21"/>
    <p:sldId id="416" r:id="rId22"/>
    <p:sldId id="418" r:id="rId23"/>
    <p:sldId id="285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286" r:id="rId32"/>
    <p:sldId id="426" r:id="rId33"/>
    <p:sldId id="427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18440-EED5-45BB-8E61-422E6C0378B0}" v="63" dt="2023-08-22T06:28:33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6" autoAdjust="0"/>
    <p:restoredTop sz="95380" autoAdjust="0"/>
  </p:normalViewPr>
  <p:slideViewPr>
    <p:cSldViewPr snapToGrid="0">
      <p:cViewPr varScale="1">
        <p:scale>
          <a:sx n="111" d="100"/>
          <a:sy n="111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 Mahadevu" userId="1c176bdd-a50d-403e-9444-f58f413c839b" providerId="ADAL" clId="{60339D2F-2DDF-42D8-8483-FA0F016A0E9F}"/>
    <pc:docChg chg="undo redo custSel addSld delSld modSld sldOrd">
      <pc:chgData name="Hema Mahadevu" userId="1c176bdd-a50d-403e-9444-f58f413c839b" providerId="ADAL" clId="{60339D2F-2DDF-42D8-8483-FA0F016A0E9F}" dt="2023-08-12T15:08:22.853" v="2102" actId="20577"/>
      <pc:docMkLst>
        <pc:docMk/>
      </pc:docMkLst>
      <pc:sldChg chg="ord">
        <pc:chgData name="Hema Mahadevu" userId="1c176bdd-a50d-403e-9444-f58f413c839b" providerId="ADAL" clId="{60339D2F-2DDF-42D8-8483-FA0F016A0E9F}" dt="2023-08-11T01:53:15.274" v="770"/>
        <pc:sldMkLst>
          <pc:docMk/>
          <pc:sldMk cId="4110745402" sldId="285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4150303425" sldId="310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231813497" sldId="311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912956432" sldId="312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468620816" sldId="313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419107178" sldId="315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932329000" sldId="316"/>
        </pc:sldMkLst>
      </pc:sldChg>
      <pc:sldChg chg="modSp mod ord">
        <pc:chgData name="Hema Mahadevu" userId="1c176bdd-a50d-403e-9444-f58f413c839b" providerId="ADAL" clId="{60339D2F-2DDF-42D8-8483-FA0F016A0E9F}" dt="2023-08-11T00:48:06.231" v="46"/>
        <pc:sldMkLst>
          <pc:docMk/>
          <pc:sldMk cId="1936245770" sldId="319"/>
        </pc:sldMkLst>
        <pc:spChg chg="mod">
          <ac:chgData name="Hema Mahadevu" userId="1c176bdd-a50d-403e-9444-f58f413c839b" providerId="ADAL" clId="{60339D2F-2DDF-42D8-8483-FA0F016A0E9F}" dt="2023-08-11T00:48:06.231" v="46"/>
          <ac:spMkLst>
            <pc:docMk/>
            <pc:sldMk cId="1936245770" sldId="319"/>
            <ac:spMk id="2" creationId="{00000000-0000-0000-0000-000000000000}"/>
          </ac:spMkLst>
        </pc:spChg>
      </pc:sldChg>
      <pc:sldChg chg="modSp mod">
        <pc:chgData name="Hema Mahadevu" userId="1c176bdd-a50d-403e-9444-f58f413c839b" providerId="ADAL" clId="{60339D2F-2DDF-42D8-8483-FA0F016A0E9F}" dt="2023-08-11T01:55:03.478" v="779" actId="12"/>
        <pc:sldMkLst>
          <pc:docMk/>
          <pc:sldMk cId="327350408" sldId="324"/>
        </pc:sldMkLst>
        <pc:spChg chg="mod">
          <ac:chgData name="Hema Mahadevu" userId="1c176bdd-a50d-403e-9444-f58f413c839b" providerId="ADAL" clId="{60339D2F-2DDF-42D8-8483-FA0F016A0E9F}" dt="2023-08-11T01:55:03.478" v="779" actId="12"/>
          <ac:spMkLst>
            <pc:docMk/>
            <pc:sldMk cId="327350408" sldId="324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60339D2F-2DDF-42D8-8483-FA0F016A0E9F}" dt="2023-08-11T01:54:06.163" v="775" actId="12"/>
        <pc:sldMkLst>
          <pc:docMk/>
          <pc:sldMk cId="2113735644" sldId="327"/>
        </pc:sldMkLst>
        <pc:spChg chg="mod">
          <ac:chgData name="Hema Mahadevu" userId="1c176bdd-a50d-403e-9444-f58f413c839b" providerId="ADAL" clId="{60339D2F-2DDF-42D8-8483-FA0F016A0E9F}" dt="2023-08-11T01:54:00.942" v="774" actId="113"/>
          <ac:spMkLst>
            <pc:docMk/>
            <pc:sldMk cId="2113735644" sldId="327"/>
            <ac:spMk id="2" creationId="{00000000-0000-0000-0000-000000000000}"/>
          </ac:spMkLst>
        </pc:spChg>
        <pc:spChg chg="mod">
          <ac:chgData name="Hema Mahadevu" userId="1c176bdd-a50d-403e-9444-f58f413c839b" providerId="ADAL" clId="{60339D2F-2DDF-42D8-8483-FA0F016A0E9F}" dt="2023-08-11T01:54:06.163" v="775" actId="12"/>
          <ac:spMkLst>
            <pc:docMk/>
            <pc:sldMk cId="2113735644" sldId="327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60339D2F-2DDF-42D8-8483-FA0F016A0E9F}" dt="2023-08-11T01:36:25.302" v="628" actId="12"/>
        <pc:sldMkLst>
          <pc:docMk/>
          <pc:sldMk cId="144935379" sldId="328"/>
        </pc:sldMkLst>
        <pc:spChg chg="mod">
          <ac:chgData name="Hema Mahadevu" userId="1c176bdd-a50d-403e-9444-f58f413c839b" providerId="ADAL" clId="{60339D2F-2DDF-42D8-8483-FA0F016A0E9F}" dt="2023-08-11T01:36:17.511" v="627" actId="113"/>
          <ac:spMkLst>
            <pc:docMk/>
            <pc:sldMk cId="144935379" sldId="328"/>
            <ac:spMk id="2" creationId="{00000000-0000-0000-0000-000000000000}"/>
          </ac:spMkLst>
        </pc:spChg>
        <pc:spChg chg="mod">
          <ac:chgData name="Hema Mahadevu" userId="1c176bdd-a50d-403e-9444-f58f413c839b" providerId="ADAL" clId="{60339D2F-2DDF-42D8-8483-FA0F016A0E9F}" dt="2023-08-11T01:36:25.302" v="628" actId="12"/>
          <ac:spMkLst>
            <pc:docMk/>
            <pc:sldMk cId="144935379" sldId="328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60339D2F-2DDF-42D8-8483-FA0F016A0E9F}" dt="2023-08-11T16:44:08.879" v="1478"/>
        <pc:sldMkLst>
          <pc:docMk/>
          <pc:sldMk cId="3428040497" sldId="329"/>
        </pc:sldMkLst>
        <pc:spChg chg="mod">
          <ac:chgData name="Hema Mahadevu" userId="1c176bdd-a50d-403e-9444-f58f413c839b" providerId="ADAL" clId="{60339D2F-2DDF-42D8-8483-FA0F016A0E9F}" dt="2023-08-11T16:44:08.879" v="1478"/>
          <ac:spMkLst>
            <pc:docMk/>
            <pc:sldMk cId="3428040497" sldId="329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60339D2F-2DDF-42D8-8483-FA0F016A0E9F}" dt="2023-08-12T15:00:17.532" v="1888" actId="12"/>
        <pc:sldMkLst>
          <pc:docMk/>
          <pc:sldMk cId="469997002" sldId="330"/>
        </pc:sldMkLst>
        <pc:spChg chg="mod">
          <ac:chgData name="Hema Mahadevu" userId="1c176bdd-a50d-403e-9444-f58f413c839b" providerId="ADAL" clId="{60339D2F-2DDF-42D8-8483-FA0F016A0E9F}" dt="2023-08-12T15:00:17.532" v="1888" actId="12"/>
          <ac:spMkLst>
            <pc:docMk/>
            <pc:sldMk cId="469997002" sldId="330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60339D2F-2DDF-42D8-8483-FA0F016A0E9F}" dt="2023-08-12T14:38:21.107" v="1719" actId="12"/>
        <pc:sldMkLst>
          <pc:docMk/>
          <pc:sldMk cId="3936365337" sldId="332"/>
        </pc:sldMkLst>
        <pc:spChg chg="mod">
          <ac:chgData name="Hema Mahadevu" userId="1c176bdd-a50d-403e-9444-f58f413c839b" providerId="ADAL" clId="{60339D2F-2DDF-42D8-8483-FA0F016A0E9F}" dt="2023-08-12T14:38:21.107" v="1719" actId="12"/>
          <ac:spMkLst>
            <pc:docMk/>
            <pc:sldMk cId="3936365337" sldId="332"/>
            <ac:spMk id="3" creationId="{00000000-0000-0000-0000-000000000000}"/>
          </ac:spMkLst>
        </pc:spChg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1403016727" sldId="336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3662933858" sldId="337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682973709" sldId="338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1652493751" sldId="339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1169329459" sldId="340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4122684423" sldId="341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0429154" sldId="346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2124409273" sldId="347"/>
        </pc:sldMkLst>
      </pc:sldChg>
      <pc:sldChg chg="del">
        <pc:chgData name="Hema Mahadevu" userId="1c176bdd-a50d-403e-9444-f58f413c839b" providerId="ADAL" clId="{60339D2F-2DDF-42D8-8483-FA0F016A0E9F}" dt="2023-08-11T00:41:43.920" v="0" actId="47"/>
        <pc:sldMkLst>
          <pc:docMk/>
          <pc:sldMk cId="3238662152" sldId="348"/>
        </pc:sldMkLst>
      </pc:sldChg>
      <pc:sldChg chg="modSp mod">
        <pc:chgData name="Hema Mahadevu" userId="1c176bdd-a50d-403e-9444-f58f413c839b" providerId="ADAL" clId="{60339D2F-2DDF-42D8-8483-FA0F016A0E9F}" dt="2023-08-11T02:08:06.371" v="989" actId="115"/>
        <pc:sldMkLst>
          <pc:docMk/>
          <pc:sldMk cId="3833203338" sldId="350"/>
        </pc:sldMkLst>
        <pc:spChg chg="mod">
          <ac:chgData name="Hema Mahadevu" userId="1c176bdd-a50d-403e-9444-f58f413c839b" providerId="ADAL" clId="{60339D2F-2DDF-42D8-8483-FA0F016A0E9F}" dt="2023-08-11T02:08:06.371" v="989" actId="115"/>
          <ac:spMkLst>
            <pc:docMk/>
            <pc:sldMk cId="3833203338" sldId="350"/>
            <ac:spMk id="3" creationId="{CCD9FE7C-0DE1-72D4-5052-E8903742A55B}"/>
          </ac:spMkLst>
        </pc:spChg>
      </pc:sldChg>
      <pc:sldChg chg="modSp mod">
        <pc:chgData name="Hema Mahadevu" userId="1c176bdd-a50d-403e-9444-f58f413c839b" providerId="ADAL" clId="{60339D2F-2DDF-42D8-8483-FA0F016A0E9F}" dt="2023-08-11T18:04:21.168" v="1649" actId="113"/>
        <pc:sldMkLst>
          <pc:docMk/>
          <pc:sldMk cId="396795563" sldId="352"/>
        </pc:sldMkLst>
        <pc:spChg chg="mod">
          <ac:chgData name="Hema Mahadevu" userId="1c176bdd-a50d-403e-9444-f58f413c839b" providerId="ADAL" clId="{60339D2F-2DDF-42D8-8483-FA0F016A0E9F}" dt="2023-08-11T18:04:21.168" v="1649" actId="113"/>
          <ac:spMkLst>
            <pc:docMk/>
            <pc:sldMk cId="396795563" sldId="352"/>
            <ac:spMk id="4" creationId="{F3FFAA12-87FE-907A-696E-18E1186F1A1B}"/>
          </ac:spMkLst>
        </pc:spChg>
      </pc:sldChg>
      <pc:sldChg chg="modSp mod">
        <pc:chgData name="Hema Mahadevu" userId="1c176bdd-a50d-403e-9444-f58f413c839b" providerId="ADAL" clId="{60339D2F-2DDF-42D8-8483-FA0F016A0E9F}" dt="2023-08-11T17:16:28.207" v="1626" actId="113"/>
        <pc:sldMkLst>
          <pc:docMk/>
          <pc:sldMk cId="3722459370" sldId="356"/>
        </pc:sldMkLst>
        <pc:spChg chg="mod">
          <ac:chgData name="Hema Mahadevu" userId="1c176bdd-a50d-403e-9444-f58f413c839b" providerId="ADAL" clId="{60339D2F-2DDF-42D8-8483-FA0F016A0E9F}" dt="2023-08-11T17:16:28.207" v="1626" actId="113"/>
          <ac:spMkLst>
            <pc:docMk/>
            <pc:sldMk cId="3722459370" sldId="356"/>
            <ac:spMk id="4" creationId="{C0FA1BEA-96EE-D442-EB7D-619B34390627}"/>
          </ac:spMkLst>
        </pc:spChg>
      </pc:sldChg>
      <pc:sldChg chg="modSp mod">
        <pc:chgData name="Hema Mahadevu" userId="1c176bdd-a50d-403e-9444-f58f413c839b" providerId="ADAL" clId="{60339D2F-2DDF-42D8-8483-FA0F016A0E9F}" dt="2023-08-11T02:07:57.966" v="988" actId="115"/>
        <pc:sldMkLst>
          <pc:docMk/>
          <pc:sldMk cId="1426038854" sldId="358"/>
        </pc:sldMkLst>
        <pc:spChg chg="mod">
          <ac:chgData name="Hema Mahadevu" userId="1c176bdd-a50d-403e-9444-f58f413c839b" providerId="ADAL" clId="{60339D2F-2DDF-42D8-8483-FA0F016A0E9F}" dt="2023-08-11T02:07:57.966" v="988" actId="115"/>
          <ac:spMkLst>
            <pc:docMk/>
            <pc:sldMk cId="1426038854" sldId="358"/>
            <ac:spMk id="3" creationId="{8CFDDED2-6FE0-4A0F-DA78-5F5AB3ABA653}"/>
          </ac:spMkLst>
        </pc:spChg>
      </pc:sldChg>
      <pc:sldChg chg="modSp mod">
        <pc:chgData name="Hema Mahadevu" userId="1c176bdd-a50d-403e-9444-f58f413c839b" providerId="ADAL" clId="{60339D2F-2DDF-42D8-8483-FA0F016A0E9F}" dt="2023-08-11T02:09:00.953" v="992" actId="115"/>
        <pc:sldMkLst>
          <pc:docMk/>
          <pc:sldMk cId="1926661304" sldId="390"/>
        </pc:sldMkLst>
        <pc:spChg chg="mod">
          <ac:chgData name="Hema Mahadevu" userId="1c176bdd-a50d-403e-9444-f58f413c839b" providerId="ADAL" clId="{60339D2F-2DDF-42D8-8483-FA0F016A0E9F}" dt="2023-08-11T02:09:00.953" v="992" actId="115"/>
          <ac:spMkLst>
            <pc:docMk/>
            <pc:sldMk cId="1926661304" sldId="390"/>
            <ac:spMk id="4" creationId="{E50C4450-F295-D76F-9659-DEE58BAF15E2}"/>
          </ac:spMkLst>
        </pc:spChg>
      </pc:sldChg>
      <pc:sldChg chg="modSp mod">
        <pc:chgData name="Hema Mahadevu" userId="1c176bdd-a50d-403e-9444-f58f413c839b" providerId="ADAL" clId="{60339D2F-2DDF-42D8-8483-FA0F016A0E9F}" dt="2023-08-11T01:49:31.290" v="723" actId="115"/>
        <pc:sldMkLst>
          <pc:docMk/>
          <pc:sldMk cId="89861117" sldId="391"/>
        </pc:sldMkLst>
        <pc:spChg chg="mod">
          <ac:chgData name="Hema Mahadevu" userId="1c176bdd-a50d-403e-9444-f58f413c839b" providerId="ADAL" clId="{60339D2F-2DDF-42D8-8483-FA0F016A0E9F}" dt="2023-08-11T01:49:31.290" v="723" actId="115"/>
          <ac:spMkLst>
            <pc:docMk/>
            <pc:sldMk cId="89861117" sldId="391"/>
            <ac:spMk id="4" creationId="{5CC62C5F-3089-7D21-AACF-AC151D472193}"/>
          </ac:spMkLst>
        </pc:spChg>
      </pc:sldChg>
      <pc:sldChg chg="modSp mod">
        <pc:chgData name="Hema Mahadevu" userId="1c176bdd-a50d-403e-9444-f58f413c839b" providerId="ADAL" clId="{60339D2F-2DDF-42D8-8483-FA0F016A0E9F}" dt="2023-08-11T02:09:19.062" v="994" actId="27636"/>
        <pc:sldMkLst>
          <pc:docMk/>
          <pc:sldMk cId="3373441803" sldId="392"/>
        </pc:sldMkLst>
        <pc:spChg chg="mod">
          <ac:chgData name="Hema Mahadevu" userId="1c176bdd-a50d-403e-9444-f58f413c839b" providerId="ADAL" clId="{60339D2F-2DDF-42D8-8483-FA0F016A0E9F}" dt="2023-08-11T02:09:19.062" v="994" actId="27636"/>
          <ac:spMkLst>
            <pc:docMk/>
            <pc:sldMk cId="3373441803" sldId="392"/>
            <ac:spMk id="3" creationId="{A2C3FEB6-D8F3-9B9A-00B9-80908B3EB080}"/>
          </ac:spMkLst>
        </pc:spChg>
      </pc:sldChg>
      <pc:sldChg chg="modSp mod">
        <pc:chgData name="Hema Mahadevu" userId="1c176bdd-a50d-403e-9444-f58f413c839b" providerId="ADAL" clId="{60339D2F-2DDF-42D8-8483-FA0F016A0E9F}" dt="2023-08-11T02:09:49.144" v="1006" actId="255"/>
        <pc:sldMkLst>
          <pc:docMk/>
          <pc:sldMk cId="2028817758" sldId="393"/>
        </pc:sldMkLst>
        <pc:spChg chg="mod">
          <ac:chgData name="Hema Mahadevu" userId="1c176bdd-a50d-403e-9444-f58f413c839b" providerId="ADAL" clId="{60339D2F-2DDF-42D8-8483-FA0F016A0E9F}" dt="2023-08-11T02:09:49.144" v="1006" actId="255"/>
          <ac:spMkLst>
            <pc:docMk/>
            <pc:sldMk cId="2028817758" sldId="393"/>
            <ac:spMk id="3" creationId="{E57F9599-6389-80CA-5DC9-C5D092E3795A}"/>
          </ac:spMkLst>
        </pc:spChg>
      </pc:sldChg>
      <pc:sldChg chg="del">
        <pc:chgData name="Hema Mahadevu" userId="1c176bdd-a50d-403e-9444-f58f413c839b" providerId="ADAL" clId="{60339D2F-2DDF-42D8-8483-FA0F016A0E9F}" dt="2023-08-11T00:42:18.538" v="2" actId="47"/>
        <pc:sldMkLst>
          <pc:docMk/>
          <pc:sldMk cId="3687680313" sldId="394"/>
        </pc:sldMkLst>
      </pc:sldChg>
      <pc:sldChg chg="del">
        <pc:chgData name="Hema Mahadevu" userId="1c176bdd-a50d-403e-9444-f58f413c839b" providerId="ADAL" clId="{60339D2F-2DDF-42D8-8483-FA0F016A0E9F}" dt="2023-08-11T00:42:18.538" v="2" actId="47"/>
        <pc:sldMkLst>
          <pc:docMk/>
          <pc:sldMk cId="2798992233" sldId="395"/>
        </pc:sldMkLst>
      </pc:sldChg>
      <pc:sldChg chg="del">
        <pc:chgData name="Hema Mahadevu" userId="1c176bdd-a50d-403e-9444-f58f413c839b" providerId="ADAL" clId="{60339D2F-2DDF-42D8-8483-FA0F016A0E9F}" dt="2023-08-11T00:42:10.639" v="1" actId="47"/>
        <pc:sldMkLst>
          <pc:docMk/>
          <pc:sldMk cId="229797219" sldId="396"/>
        </pc:sldMkLst>
      </pc:sldChg>
      <pc:sldChg chg="del">
        <pc:chgData name="Hema Mahadevu" userId="1c176bdd-a50d-403e-9444-f58f413c839b" providerId="ADAL" clId="{60339D2F-2DDF-42D8-8483-FA0F016A0E9F}" dt="2023-08-11T00:42:10.639" v="1" actId="47"/>
        <pc:sldMkLst>
          <pc:docMk/>
          <pc:sldMk cId="2842166597" sldId="397"/>
        </pc:sldMkLst>
      </pc:sldChg>
      <pc:sldChg chg="del">
        <pc:chgData name="Hema Mahadevu" userId="1c176bdd-a50d-403e-9444-f58f413c839b" providerId="ADAL" clId="{60339D2F-2DDF-42D8-8483-FA0F016A0E9F}" dt="2023-08-11T00:42:10.639" v="1" actId="47"/>
        <pc:sldMkLst>
          <pc:docMk/>
          <pc:sldMk cId="875746034" sldId="398"/>
        </pc:sldMkLst>
      </pc:sldChg>
      <pc:sldChg chg="ord">
        <pc:chgData name="Hema Mahadevu" userId="1c176bdd-a50d-403e-9444-f58f413c839b" providerId="ADAL" clId="{60339D2F-2DDF-42D8-8483-FA0F016A0E9F}" dt="2023-08-11T15:21:02.185" v="1105"/>
        <pc:sldMkLst>
          <pc:docMk/>
          <pc:sldMk cId="3281163546" sldId="399"/>
        </pc:sldMkLst>
      </pc:sldChg>
      <pc:sldChg chg="modSp mod">
        <pc:chgData name="Hema Mahadevu" userId="1c176bdd-a50d-403e-9444-f58f413c839b" providerId="ADAL" clId="{60339D2F-2DDF-42D8-8483-FA0F016A0E9F}" dt="2023-08-11T02:08:43.411" v="991" actId="255"/>
        <pc:sldMkLst>
          <pc:docMk/>
          <pc:sldMk cId="2531502398" sldId="400"/>
        </pc:sldMkLst>
        <pc:spChg chg="mod">
          <ac:chgData name="Hema Mahadevu" userId="1c176bdd-a50d-403e-9444-f58f413c839b" providerId="ADAL" clId="{60339D2F-2DDF-42D8-8483-FA0F016A0E9F}" dt="2023-08-11T02:08:43.411" v="991" actId="255"/>
          <ac:spMkLst>
            <pc:docMk/>
            <pc:sldMk cId="2531502398" sldId="400"/>
            <ac:spMk id="3" creationId="{58DAEC5B-DB27-6943-FCF5-90A12B913DB5}"/>
          </ac:spMkLst>
        </pc:spChg>
      </pc:sldChg>
      <pc:sldChg chg="modSp mod">
        <pc:chgData name="Hema Mahadevu" userId="1c176bdd-a50d-403e-9444-f58f413c839b" providerId="ADAL" clId="{60339D2F-2DDF-42D8-8483-FA0F016A0E9F}" dt="2023-08-11T01:56:17.844" v="787" actId="12"/>
        <pc:sldMkLst>
          <pc:docMk/>
          <pc:sldMk cId="3737730119" sldId="401"/>
        </pc:sldMkLst>
        <pc:spChg chg="mod">
          <ac:chgData name="Hema Mahadevu" userId="1c176bdd-a50d-403e-9444-f58f413c839b" providerId="ADAL" clId="{60339D2F-2DDF-42D8-8483-FA0F016A0E9F}" dt="2023-08-11T01:56:17.844" v="787" actId="12"/>
          <ac:spMkLst>
            <pc:docMk/>
            <pc:sldMk cId="3737730119" sldId="401"/>
            <ac:spMk id="3" creationId="{00000000-0000-0000-0000-000000000000}"/>
          </ac:spMkLst>
        </pc:spChg>
      </pc:sldChg>
      <pc:sldChg chg="modSp mod">
        <pc:chgData name="Hema Mahadevu" userId="1c176bdd-a50d-403e-9444-f58f413c839b" providerId="ADAL" clId="{60339D2F-2DDF-42D8-8483-FA0F016A0E9F}" dt="2023-08-11T01:38:15.044" v="630" actId="27636"/>
        <pc:sldMkLst>
          <pc:docMk/>
          <pc:sldMk cId="170934805" sldId="402"/>
        </pc:sldMkLst>
        <pc:spChg chg="mod">
          <ac:chgData name="Hema Mahadevu" userId="1c176bdd-a50d-403e-9444-f58f413c839b" providerId="ADAL" clId="{60339D2F-2DDF-42D8-8483-FA0F016A0E9F}" dt="2023-08-11T01:38:15.044" v="630" actId="27636"/>
          <ac:spMkLst>
            <pc:docMk/>
            <pc:sldMk cId="170934805" sldId="402"/>
            <ac:spMk id="3" creationId="{BD84388C-384F-51A1-27D5-1F02989DECC8}"/>
          </ac:spMkLst>
        </pc:spChg>
      </pc:sldChg>
      <pc:sldChg chg="modSp mod">
        <pc:chgData name="Hema Mahadevu" userId="1c176bdd-a50d-403e-9444-f58f413c839b" providerId="ADAL" clId="{60339D2F-2DDF-42D8-8483-FA0F016A0E9F}" dt="2023-08-11T16:26:50.145" v="1387" actId="113"/>
        <pc:sldMkLst>
          <pc:docMk/>
          <pc:sldMk cId="3851610619" sldId="403"/>
        </pc:sldMkLst>
        <pc:spChg chg="mod">
          <ac:chgData name="Hema Mahadevu" userId="1c176bdd-a50d-403e-9444-f58f413c839b" providerId="ADAL" clId="{60339D2F-2DDF-42D8-8483-FA0F016A0E9F}" dt="2023-08-11T16:26:50.145" v="1387" actId="113"/>
          <ac:spMkLst>
            <pc:docMk/>
            <pc:sldMk cId="3851610619" sldId="403"/>
            <ac:spMk id="3" creationId="{EA70A864-9EA5-0159-3E85-318E32E67C89}"/>
          </ac:spMkLst>
        </pc:spChg>
      </pc:sldChg>
      <pc:sldChg chg="modSp mod">
        <pc:chgData name="Hema Mahadevu" userId="1c176bdd-a50d-403e-9444-f58f413c839b" providerId="ADAL" clId="{60339D2F-2DDF-42D8-8483-FA0F016A0E9F}" dt="2023-08-11T16:17:44.207" v="1236" actId="113"/>
        <pc:sldMkLst>
          <pc:docMk/>
          <pc:sldMk cId="3306531983" sldId="404"/>
        </pc:sldMkLst>
        <pc:spChg chg="mod">
          <ac:chgData name="Hema Mahadevu" userId="1c176bdd-a50d-403e-9444-f58f413c839b" providerId="ADAL" clId="{60339D2F-2DDF-42D8-8483-FA0F016A0E9F}" dt="2023-08-11T16:17:44.207" v="1236" actId="113"/>
          <ac:spMkLst>
            <pc:docMk/>
            <pc:sldMk cId="3306531983" sldId="404"/>
            <ac:spMk id="2" creationId="{50BB554B-DE2D-1B16-16FF-2FBDB4EB1CBC}"/>
          </ac:spMkLst>
        </pc:spChg>
      </pc:sldChg>
      <pc:sldChg chg="addSp delSp modSp new del mod setBg">
        <pc:chgData name="Hema Mahadevu" userId="1c176bdd-a50d-403e-9444-f58f413c839b" providerId="ADAL" clId="{60339D2F-2DDF-42D8-8483-FA0F016A0E9F}" dt="2023-08-11T01:04:58.079" v="400" actId="47"/>
        <pc:sldMkLst>
          <pc:docMk/>
          <pc:sldMk cId="1749175889" sldId="405"/>
        </pc:sldMkLst>
        <pc:spChg chg="mod">
          <ac:chgData name="Hema Mahadevu" userId="1c176bdd-a50d-403e-9444-f58f413c839b" providerId="ADAL" clId="{60339D2F-2DDF-42D8-8483-FA0F016A0E9F}" dt="2023-08-11T00:52:24.797" v="95" actId="26606"/>
          <ac:spMkLst>
            <pc:docMk/>
            <pc:sldMk cId="1749175889" sldId="405"/>
            <ac:spMk id="2" creationId="{8766170D-A454-6911-8AC7-4FEF601A95DB}"/>
          </ac:spMkLst>
        </pc:spChg>
        <pc:spChg chg="add del mod">
          <ac:chgData name="Hema Mahadevu" userId="1c176bdd-a50d-403e-9444-f58f413c839b" providerId="ADAL" clId="{60339D2F-2DDF-42D8-8483-FA0F016A0E9F}" dt="2023-08-11T00:54:09.804" v="169" actId="20577"/>
          <ac:spMkLst>
            <pc:docMk/>
            <pc:sldMk cId="1749175889" sldId="405"/>
            <ac:spMk id="3" creationId="{D9EAF468-452F-5E1F-1773-B21688E60D9C}"/>
          </ac:spMkLst>
        </pc:spChg>
        <pc:spChg chg="add del mod">
          <ac:chgData name="Hema Mahadevu" userId="1c176bdd-a50d-403e-9444-f58f413c839b" providerId="ADAL" clId="{60339D2F-2DDF-42D8-8483-FA0F016A0E9F}" dt="2023-08-11T00:48:49.562" v="69"/>
          <ac:spMkLst>
            <pc:docMk/>
            <pc:sldMk cId="1749175889" sldId="405"/>
            <ac:spMk id="4" creationId="{ADF2AB88-14E8-421A-0A36-BC062950DF36}"/>
          </ac:spMkLst>
        </pc:spChg>
        <pc:spChg chg="add">
          <ac:chgData name="Hema Mahadevu" userId="1c176bdd-a50d-403e-9444-f58f413c839b" providerId="ADAL" clId="{60339D2F-2DDF-42D8-8483-FA0F016A0E9F}" dt="2023-08-11T00:52:24.797" v="95" actId="26606"/>
          <ac:spMkLst>
            <pc:docMk/>
            <pc:sldMk cId="1749175889" sldId="405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0:52:24.797" v="95" actId="26606"/>
          <ac:spMkLst>
            <pc:docMk/>
            <pc:sldMk cId="1749175889" sldId="405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0:52:24.797" v="95" actId="26606"/>
          <ac:spMkLst>
            <pc:docMk/>
            <pc:sldMk cId="1749175889" sldId="405"/>
            <ac:spMk id="12" creationId="{054B3F04-9EAC-45C0-B3CE-0387EEA10A0C}"/>
          </ac:spMkLst>
        </pc:spChg>
        <pc:picChg chg="add del">
          <ac:chgData name="Hema Mahadevu" userId="1c176bdd-a50d-403e-9444-f58f413c839b" providerId="ADAL" clId="{60339D2F-2DDF-42D8-8483-FA0F016A0E9F}" dt="2023-08-11T00:50:50.669" v="79" actId="22"/>
          <ac:picMkLst>
            <pc:docMk/>
            <pc:sldMk cId="1749175889" sldId="405"/>
            <ac:picMk id="6" creationId="{4765EB80-C877-A852-2957-DD91BC94996D}"/>
          </ac:picMkLst>
        </pc:picChg>
      </pc:sldChg>
      <pc:sldChg chg="add">
        <pc:chgData name="Hema Mahadevu" userId="1c176bdd-a50d-403e-9444-f58f413c839b" providerId="ADAL" clId="{60339D2F-2DDF-42D8-8483-FA0F016A0E9F}" dt="2023-08-11T00:47:53.756" v="42"/>
        <pc:sldMkLst>
          <pc:docMk/>
          <pc:sldMk cId="593803512" sldId="406"/>
        </pc:sldMkLst>
      </pc:sldChg>
      <pc:sldChg chg="addSp delSp modSp new mod setBg">
        <pc:chgData name="Hema Mahadevu" userId="1c176bdd-a50d-403e-9444-f58f413c839b" providerId="ADAL" clId="{60339D2F-2DDF-42D8-8483-FA0F016A0E9F}" dt="2023-08-12T15:08:22.853" v="2102" actId="20577"/>
        <pc:sldMkLst>
          <pc:docMk/>
          <pc:sldMk cId="759614556" sldId="407"/>
        </pc:sldMkLst>
        <pc:spChg chg="mod">
          <ac:chgData name="Hema Mahadevu" userId="1c176bdd-a50d-403e-9444-f58f413c839b" providerId="ADAL" clId="{60339D2F-2DDF-42D8-8483-FA0F016A0E9F}" dt="2023-08-11T00:59:26.086" v="249" actId="26606"/>
          <ac:spMkLst>
            <pc:docMk/>
            <pc:sldMk cId="759614556" sldId="407"/>
            <ac:spMk id="2" creationId="{E44C09C6-C54C-48EC-0BCE-0A5E912C7C96}"/>
          </ac:spMkLst>
        </pc:spChg>
        <pc:spChg chg="mod">
          <ac:chgData name="Hema Mahadevu" userId="1c176bdd-a50d-403e-9444-f58f413c839b" providerId="ADAL" clId="{60339D2F-2DDF-42D8-8483-FA0F016A0E9F}" dt="2023-08-12T15:08:22.853" v="2102" actId="20577"/>
          <ac:spMkLst>
            <pc:docMk/>
            <pc:sldMk cId="759614556" sldId="407"/>
            <ac:spMk id="3" creationId="{2C6B1A78-29D7-C628-E610-A2D318EBD5D0}"/>
          </ac:spMkLst>
        </pc:spChg>
        <pc:spChg chg="add">
          <ac:chgData name="Hema Mahadevu" userId="1c176bdd-a50d-403e-9444-f58f413c839b" providerId="ADAL" clId="{60339D2F-2DDF-42D8-8483-FA0F016A0E9F}" dt="2023-08-11T00:59:26.086" v="249" actId="26606"/>
          <ac:spMkLst>
            <pc:docMk/>
            <pc:sldMk cId="759614556" sldId="407"/>
            <ac:spMk id="5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0:59:26.086" v="249" actId="26606"/>
          <ac:spMkLst>
            <pc:docMk/>
            <pc:sldMk cId="759614556" sldId="407"/>
            <ac:spMk id="6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0:59:26.086" v="249" actId="26606"/>
          <ac:spMkLst>
            <pc:docMk/>
            <pc:sldMk cId="759614556" sldId="407"/>
            <ac:spMk id="7" creationId="{054B3F04-9EAC-45C0-B3CE-0387EEA10A0C}"/>
          </ac:spMkLst>
        </pc:spChg>
        <pc:spChg chg="add del">
          <ac:chgData name="Hema Mahadevu" userId="1c176bdd-a50d-403e-9444-f58f413c839b" providerId="ADAL" clId="{60339D2F-2DDF-42D8-8483-FA0F016A0E9F}" dt="2023-08-11T00:58:20.326" v="241" actId="26606"/>
          <ac:spMkLst>
            <pc:docMk/>
            <pc:sldMk cId="759614556" sldId="407"/>
            <ac:spMk id="8" creationId="{3741B58E-3B65-4A01-A276-975AB2CF8A08}"/>
          </ac:spMkLst>
        </pc:spChg>
        <pc:spChg chg="add del">
          <ac:chgData name="Hema Mahadevu" userId="1c176bdd-a50d-403e-9444-f58f413c839b" providerId="ADAL" clId="{60339D2F-2DDF-42D8-8483-FA0F016A0E9F}" dt="2023-08-11T00:58:20.326" v="241" actId="26606"/>
          <ac:spMkLst>
            <pc:docMk/>
            <pc:sldMk cId="759614556" sldId="407"/>
            <ac:spMk id="10" creationId="{7AAC67C3-831B-4AB1-A259-DFB839CAFAFC}"/>
          </ac:spMkLst>
        </pc:spChg>
        <pc:spChg chg="add del">
          <ac:chgData name="Hema Mahadevu" userId="1c176bdd-a50d-403e-9444-f58f413c839b" providerId="ADAL" clId="{60339D2F-2DDF-42D8-8483-FA0F016A0E9F}" dt="2023-08-11T00:58:20.326" v="241" actId="26606"/>
          <ac:spMkLst>
            <pc:docMk/>
            <pc:sldMk cId="759614556" sldId="407"/>
            <ac:spMk id="12" creationId="{054B3F04-9EAC-45C0-B3CE-0387EEA10A0C}"/>
          </ac:spMkLst>
        </pc:spChg>
      </pc:sldChg>
      <pc:sldChg chg="new del">
        <pc:chgData name="Hema Mahadevu" userId="1c176bdd-a50d-403e-9444-f58f413c839b" providerId="ADAL" clId="{60339D2F-2DDF-42D8-8483-FA0F016A0E9F}" dt="2023-08-11T00:54:19.901" v="171" actId="47"/>
        <pc:sldMkLst>
          <pc:docMk/>
          <pc:sldMk cId="3324505061" sldId="407"/>
        </pc:sldMkLst>
      </pc:sldChg>
      <pc:sldChg chg="addSp modSp new mod setBg">
        <pc:chgData name="Hema Mahadevu" userId="1c176bdd-a50d-403e-9444-f58f413c839b" providerId="ADAL" clId="{60339D2F-2DDF-42D8-8483-FA0F016A0E9F}" dt="2023-08-11T16:24:23.790" v="1382" actId="20577"/>
        <pc:sldMkLst>
          <pc:docMk/>
          <pc:sldMk cId="1823548579" sldId="408"/>
        </pc:sldMkLst>
        <pc:spChg chg="mod">
          <ac:chgData name="Hema Mahadevu" userId="1c176bdd-a50d-403e-9444-f58f413c839b" providerId="ADAL" clId="{60339D2F-2DDF-42D8-8483-FA0F016A0E9F}" dt="2023-08-11T01:06:31.668" v="428" actId="2711"/>
          <ac:spMkLst>
            <pc:docMk/>
            <pc:sldMk cId="1823548579" sldId="408"/>
            <ac:spMk id="2" creationId="{64F6103B-EDB1-EE47-F989-B824AE9764C1}"/>
          </ac:spMkLst>
        </pc:spChg>
        <pc:spChg chg="mod">
          <ac:chgData name="Hema Mahadevu" userId="1c176bdd-a50d-403e-9444-f58f413c839b" providerId="ADAL" clId="{60339D2F-2DDF-42D8-8483-FA0F016A0E9F}" dt="2023-08-11T16:24:23.790" v="1382" actId="20577"/>
          <ac:spMkLst>
            <pc:docMk/>
            <pc:sldMk cId="1823548579" sldId="408"/>
            <ac:spMk id="3" creationId="{0D391A46-BB50-EC0B-EF04-3A5E8D544493}"/>
          </ac:spMkLst>
        </pc:spChg>
        <pc:spChg chg="add">
          <ac:chgData name="Hema Mahadevu" userId="1c176bdd-a50d-403e-9444-f58f413c839b" providerId="ADAL" clId="{60339D2F-2DDF-42D8-8483-FA0F016A0E9F}" dt="2023-08-11T01:06:18.321" v="427" actId="26606"/>
          <ac:spMkLst>
            <pc:docMk/>
            <pc:sldMk cId="1823548579" sldId="408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1:06:18.321" v="427" actId="26606"/>
          <ac:spMkLst>
            <pc:docMk/>
            <pc:sldMk cId="1823548579" sldId="408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1:06:18.321" v="427" actId="26606"/>
          <ac:spMkLst>
            <pc:docMk/>
            <pc:sldMk cId="1823548579" sldId="408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60339D2F-2DDF-42D8-8483-FA0F016A0E9F}" dt="2023-08-11T15:23:36.200" v="1169" actId="113"/>
        <pc:sldMkLst>
          <pc:docMk/>
          <pc:sldMk cId="226068394" sldId="409"/>
        </pc:sldMkLst>
        <pc:spChg chg="mod">
          <ac:chgData name="Hema Mahadevu" userId="1c176bdd-a50d-403e-9444-f58f413c839b" providerId="ADAL" clId="{60339D2F-2DDF-42D8-8483-FA0F016A0E9F}" dt="2023-08-11T01:32:09.084" v="563" actId="26606"/>
          <ac:spMkLst>
            <pc:docMk/>
            <pc:sldMk cId="226068394" sldId="409"/>
            <ac:spMk id="2" creationId="{16EB4492-9CD4-DE92-91F1-CD92640109E0}"/>
          </ac:spMkLst>
        </pc:spChg>
        <pc:spChg chg="mod">
          <ac:chgData name="Hema Mahadevu" userId="1c176bdd-a50d-403e-9444-f58f413c839b" providerId="ADAL" clId="{60339D2F-2DDF-42D8-8483-FA0F016A0E9F}" dt="2023-08-11T15:23:36.200" v="1169" actId="113"/>
          <ac:spMkLst>
            <pc:docMk/>
            <pc:sldMk cId="226068394" sldId="409"/>
            <ac:spMk id="3" creationId="{24ADA6A5-D147-A3D6-B657-C09E359BF6A4}"/>
          </ac:spMkLst>
        </pc:spChg>
        <pc:spChg chg="add">
          <ac:chgData name="Hema Mahadevu" userId="1c176bdd-a50d-403e-9444-f58f413c839b" providerId="ADAL" clId="{60339D2F-2DDF-42D8-8483-FA0F016A0E9F}" dt="2023-08-11T01:32:09.084" v="563" actId="26606"/>
          <ac:spMkLst>
            <pc:docMk/>
            <pc:sldMk cId="226068394" sldId="409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1:32:09.084" v="563" actId="26606"/>
          <ac:spMkLst>
            <pc:docMk/>
            <pc:sldMk cId="226068394" sldId="409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1:32:09.084" v="563" actId="26606"/>
          <ac:spMkLst>
            <pc:docMk/>
            <pc:sldMk cId="226068394" sldId="409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60339D2F-2DDF-42D8-8483-FA0F016A0E9F}" dt="2023-08-11T16:24:16.237" v="1380" actId="27636"/>
        <pc:sldMkLst>
          <pc:docMk/>
          <pc:sldMk cId="2739920959" sldId="410"/>
        </pc:sldMkLst>
        <pc:spChg chg="mod">
          <ac:chgData name="Hema Mahadevu" userId="1c176bdd-a50d-403e-9444-f58f413c839b" providerId="ADAL" clId="{60339D2F-2DDF-42D8-8483-FA0F016A0E9F}" dt="2023-08-11T01:20:16.937" v="550" actId="2711"/>
          <ac:spMkLst>
            <pc:docMk/>
            <pc:sldMk cId="2739920959" sldId="410"/>
            <ac:spMk id="2" creationId="{12F30849-5DB1-52DC-8E2F-3F41EB38A150}"/>
          </ac:spMkLst>
        </pc:spChg>
        <pc:spChg chg="add del mod">
          <ac:chgData name="Hema Mahadevu" userId="1c176bdd-a50d-403e-9444-f58f413c839b" providerId="ADAL" clId="{60339D2F-2DDF-42D8-8483-FA0F016A0E9F}" dt="2023-08-11T16:24:16.237" v="1380" actId="27636"/>
          <ac:spMkLst>
            <pc:docMk/>
            <pc:sldMk cId="2739920959" sldId="410"/>
            <ac:spMk id="3" creationId="{C2C6A29A-605C-DA34-B1C1-B70DED59CCD4}"/>
          </ac:spMkLst>
        </pc:spChg>
        <pc:spChg chg="add del mod">
          <ac:chgData name="Hema Mahadevu" userId="1c176bdd-a50d-403e-9444-f58f413c839b" providerId="ADAL" clId="{60339D2F-2DDF-42D8-8483-FA0F016A0E9F}" dt="2023-08-11T01:13:30.767" v="451"/>
          <ac:spMkLst>
            <pc:docMk/>
            <pc:sldMk cId="2739920959" sldId="410"/>
            <ac:spMk id="4" creationId="{3145DF63-E357-F61C-F1FC-0ED6593BF967}"/>
          </ac:spMkLst>
        </pc:spChg>
        <pc:spChg chg="add del mod">
          <ac:chgData name="Hema Mahadevu" userId="1c176bdd-a50d-403e-9444-f58f413c839b" providerId="ADAL" clId="{60339D2F-2DDF-42D8-8483-FA0F016A0E9F}" dt="2023-08-11T01:13:34.639" v="453"/>
          <ac:spMkLst>
            <pc:docMk/>
            <pc:sldMk cId="2739920959" sldId="410"/>
            <ac:spMk id="5" creationId="{C35BC231-7ED7-AFA7-974B-617B8C7F2C3B}"/>
          </ac:spMkLst>
        </pc:spChg>
        <pc:spChg chg="add">
          <ac:chgData name="Hema Mahadevu" userId="1c176bdd-a50d-403e-9444-f58f413c839b" providerId="ADAL" clId="{60339D2F-2DDF-42D8-8483-FA0F016A0E9F}" dt="2023-08-11T01:17:50.588" v="489" actId="26606"/>
          <ac:spMkLst>
            <pc:docMk/>
            <pc:sldMk cId="2739920959" sldId="410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1:17:50.588" v="489" actId="26606"/>
          <ac:spMkLst>
            <pc:docMk/>
            <pc:sldMk cId="2739920959" sldId="410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1:17:50.588" v="489" actId="26606"/>
          <ac:spMkLst>
            <pc:docMk/>
            <pc:sldMk cId="2739920959" sldId="410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60339D2F-2DDF-42D8-8483-FA0F016A0E9F}" dt="2023-08-11T01:43:53.329" v="719" actId="113"/>
        <pc:sldMkLst>
          <pc:docMk/>
          <pc:sldMk cId="2607706388" sldId="411"/>
        </pc:sldMkLst>
        <pc:spChg chg="mod">
          <ac:chgData name="Hema Mahadevu" userId="1c176bdd-a50d-403e-9444-f58f413c839b" providerId="ADAL" clId="{60339D2F-2DDF-42D8-8483-FA0F016A0E9F}" dt="2023-08-11T01:41:17.421" v="680" actId="26606"/>
          <ac:spMkLst>
            <pc:docMk/>
            <pc:sldMk cId="2607706388" sldId="411"/>
            <ac:spMk id="2" creationId="{A094EEB7-3537-FB59-D8C1-488541ABD631}"/>
          </ac:spMkLst>
        </pc:spChg>
        <pc:spChg chg="add del mod">
          <ac:chgData name="Hema Mahadevu" userId="1c176bdd-a50d-403e-9444-f58f413c839b" providerId="ADAL" clId="{60339D2F-2DDF-42D8-8483-FA0F016A0E9F}" dt="2023-08-11T01:43:53.329" v="719" actId="113"/>
          <ac:spMkLst>
            <pc:docMk/>
            <pc:sldMk cId="2607706388" sldId="411"/>
            <ac:spMk id="3" creationId="{4138A227-5FA9-3D79-8923-CB6BA5A57471}"/>
          </ac:spMkLst>
        </pc:spChg>
        <pc:spChg chg="add del mod">
          <ac:chgData name="Hema Mahadevu" userId="1c176bdd-a50d-403e-9444-f58f413c839b" providerId="ADAL" clId="{60339D2F-2DDF-42D8-8483-FA0F016A0E9F}" dt="2023-08-11T01:39:03.343" v="635"/>
          <ac:spMkLst>
            <pc:docMk/>
            <pc:sldMk cId="2607706388" sldId="411"/>
            <ac:spMk id="4" creationId="{4A2CC625-1CA7-5990-165C-CAB537E00207}"/>
          </ac:spMkLst>
        </pc:spChg>
        <pc:spChg chg="add del">
          <ac:chgData name="Hema Mahadevu" userId="1c176bdd-a50d-403e-9444-f58f413c839b" providerId="ADAL" clId="{60339D2F-2DDF-42D8-8483-FA0F016A0E9F}" dt="2023-08-11T01:40:23.580" v="660"/>
          <ac:spMkLst>
            <pc:docMk/>
            <pc:sldMk cId="2607706388" sldId="411"/>
            <ac:spMk id="5" creationId="{12065029-3685-17BC-B4D2-D5797D47606C}"/>
          </ac:spMkLst>
        </pc:spChg>
        <pc:spChg chg="add">
          <ac:chgData name="Hema Mahadevu" userId="1c176bdd-a50d-403e-9444-f58f413c839b" providerId="ADAL" clId="{60339D2F-2DDF-42D8-8483-FA0F016A0E9F}" dt="2023-08-11T01:41:17.421" v="680" actId="26606"/>
          <ac:spMkLst>
            <pc:docMk/>
            <pc:sldMk cId="2607706388" sldId="411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1:41:17.421" v="680" actId="26606"/>
          <ac:spMkLst>
            <pc:docMk/>
            <pc:sldMk cId="2607706388" sldId="411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1:41:17.421" v="680" actId="26606"/>
          <ac:spMkLst>
            <pc:docMk/>
            <pc:sldMk cId="2607706388" sldId="411"/>
            <ac:spMk id="12" creationId="{054B3F04-9EAC-45C0-B3CE-0387EEA10A0C}"/>
          </ac:spMkLst>
        </pc:spChg>
      </pc:sldChg>
      <pc:sldChg chg="modSp new del mod">
        <pc:chgData name="Hema Mahadevu" userId="1c176bdd-a50d-403e-9444-f58f413c839b" providerId="ADAL" clId="{60339D2F-2DDF-42D8-8483-FA0F016A0E9F}" dt="2023-08-11T01:52:37.396" v="752" actId="47"/>
        <pc:sldMkLst>
          <pc:docMk/>
          <pc:sldMk cId="1074919890" sldId="412"/>
        </pc:sldMkLst>
        <pc:spChg chg="mod">
          <ac:chgData name="Hema Mahadevu" userId="1c176bdd-a50d-403e-9444-f58f413c839b" providerId="ADAL" clId="{60339D2F-2DDF-42D8-8483-FA0F016A0E9F}" dt="2023-08-11T01:52:34.947" v="751" actId="21"/>
          <ac:spMkLst>
            <pc:docMk/>
            <pc:sldMk cId="1074919890" sldId="412"/>
            <ac:spMk id="2" creationId="{C7D53C7B-BBC2-4C61-FF33-082CA99029F0}"/>
          </ac:spMkLst>
        </pc:spChg>
        <pc:spChg chg="mod">
          <ac:chgData name="Hema Mahadevu" userId="1c176bdd-a50d-403e-9444-f58f413c839b" providerId="ADAL" clId="{60339D2F-2DDF-42D8-8483-FA0F016A0E9F}" dt="2023-08-11T01:52:32.147" v="750" actId="20577"/>
          <ac:spMkLst>
            <pc:docMk/>
            <pc:sldMk cId="1074919890" sldId="412"/>
            <ac:spMk id="3" creationId="{50AF5DCC-C87D-0E69-DBD6-CA39874C9D4F}"/>
          </ac:spMkLst>
        </pc:spChg>
      </pc:sldChg>
      <pc:sldChg chg="delSp modSp new mod">
        <pc:chgData name="Hema Mahadevu" userId="1c176bdd-a50d-403e-9444-f58f413c839b" providerId="ADAL" clId="{60339D2F-2DDF-42D8-8483-FA0F016A0E9F}" dt="2023-08-11T01:53:33.631" v="771" actId="2711"/>
        <pc:sldMkLst>
          <pc:docMk/>
          <pc:sldMk cId="3679276222" sldId="412"/>
        </pc:sldMkLst>
        <pc:spChg chg="mod">
          <ac:chgData name="Hema Mahadevu" userId="1c176bdd-a50d-403e-9444-f58f413c839b" providerId="ADAL" clId="{60339D2F-2DDF-42D8-8483-FA0F016A0E9F}" dt="2023-08-11T01:53:33.631" v="771" actId="2711"/>
          <ac:spMkLst>
            <pc:docMk/>
            <pc:sldMk cId="3679276222" sldId="412"/>
            <ac:spMk id="2" creationId="{1C89CFC0-0F98-8F80-60C9-1076654E2427}"/>
          </ac:spMkLst>
        </pc:spChg>
        <pc:spChg chg="del">
          <ac:chgData name="Hema Mahadevu" userId="1c176bdd-a50d-403e-9444-f58f413c839b" providerId="ADAL" clId="{60339D2F-2DDF-42D8-8483-FA0F016A0E9F}" dt="2023-08-11T01:52:51.422" v="765" actId="478"/>
          <ac:spMkLst>
            <pc:docMk/>
            <pc:sldMk cId="3679276222" sldId="412"/>
            <ac:spMk id="3" creationId="{F2B96253-D2A4-F47D-858D-F4DDD4532D20}"/>
          </ac:spMkLst>
        </pc:spChg>
      </pc:sldChg>
      <pc:sldChg chg="addSp modSp new mod setBg">
        <pc:chgData name="Hema Mahadevu" userId="1c176bdd-a50d-403e-9444-f58f413c839b" providerId="ADAL" clId="{60339D2F-2DDF-42D8-8483-FA0F016A0E9F}" dt="2023-08-11T02:11:38.306" v="1009" actId="255"/>
        <pc:sldMkLst>
          <pc:docMk/>
          <pc:sldMk cId="2662323878" sldId="413"/>
        </pc:sldMkLst>
        <pc:spChg chg="mod">
          <ac:chgData name="Hema Mahadevu" userId="1c176bdd-a50d-403e-9444-f58f413c839b" providerId="ADAL" clId="{60339D2F-2DDF-42D8-8483-FA0F016A0E9F}" dt="2023-08-11T02:06:19.504" v="974" actId="20577"/>
          <ac:spMkLst>
            <pc:docMk/>
            <pc:sldMk cId="2662323878" sldId="413"/>
            <ac:spMk id="2" creationId="{CA385CFB-71E3-C577-F654-9C04A19841F2}"/>
          </ac:spMkLst>
        </pc:spChg>
        <pc:spChg chg="mod">
          <ac:chgData name="Hema Mahadevu" userId="1c176bdd-a50d-403e-9444-f58f413c839b" providerId="ADAL" clId="{60339D2F-2DDF-42D8-8483-FA0F016A0E9F}" dt="2023-08-11T02:11:38.306" v="1009" actId="255"/>
          <ac:spMkLst>
            <pc:docMk/>
            <pc:sldMk cId="2662323878" sldId="413"/>
            <ac:spMk id="3" creationId="{57CAA807-A4B4-74B5-02BE-52A0B2F6DCBC}"/>
          </ac:spMkLst>
        </pc:spChg>
        <pc:spChg chg="add">
          <ac:chgData name="Hema Mahadevu" userId="1c176bdd-a50d-403e-9444-f58f413c839b" providerId="ADAL" clId="{60339D2F-2DDF-42D8-8483-FA0F016A0E9F}" dt="2023-08-11T02:05:19.481" v="968" actId="26606"/>
          <ac:spMkLst>
            <pc:docMk/>
            <pc:sldMk cId="2662323878" sldId="413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2:05:19.481" v="968" actId="26606"/>
          <ac:spMkLst>
            <pc:docMk/>
            <pc:sldMk cId="2662323878" sldId="413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2:05:19.481" v="968" actId="26606"/>
          <ac:spMkLst>
            <pc:docMk/>
            <pc:sldMk cId="2662323878" sldId="413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60339D2F-2DDF-42D8-8483-FA0F016A0E9F}" dt="2023-08-11T02:05:52.984" v="973" actId="12"/>
        <pc:sldMkLst>
          <pc:docMk/>
          <pc:sldMk cId="1485852649" sldId="414"/>
        </pc:sldMkLst>
        <pc:spChg chg="mod">
          <ac:chgData name="Hema Mahadevu" userId="1c176bdd-a50d-403e-9444-f58f413c839b" providerId="ADAL" clId="{60339D2F-2DDF-42D8-8483-FA0F016A0E9F}" dt="2023-08-11T02:05:34.307" v="970" actId="26606"/>
          <ac:spMkLst>
            <pc:docMk/>
            <pc:sldMk cId="1485852649" sldId="414"/>
            <ac:spMk id="2" creationId="{B87CD5DF-30A3-3B80-E2E9-DA684F5B48AE}"/>
          </ac:spMkLst>
        </pc:spChg>
        <pc:spChg chg="mod">
          <ac:chgData name="Hema Mahadevu" userId="1c176bdd-a50d-403e-9444-f58f413c839b" providerId="ADAL" clId="{60339D2F-2DDF-42D8-8483-FA0F016A0E9F}" dt="2023-08-11T02:05:52.984" v="973" actId="12"/>
          <ac:spMkLst>
            <pc:docMk/>
            <pc:sldMk cId="1485852649" sldId="414"/>
            <ac:spMk id="3" creationId="{E315C4B8-6B4A-927B-76C6-C9AEAEE75344}"/>
          </ac:spMkLst>
        </pc:spChg>
        <pc:spChg chg="add">
          <ac:chgData name="Hema Mahadevu" userId="1c176bdd-a50d-403e-9444-f58f413c839b" providerId="ADAL" clId="{60339D2F-2DDF-42D8-8483-FA0F016A0E9F}" dt="2023-08-11T02:05:34.307" v="970" actId="26606"/>
          <ac:spMkLst>
            <pc:docMk/>
            <pc:sldMk cId="1485852649" sldId="414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2:05:34.307" v="970" actId="26606"/>
          <ac:spMkLst>
            <pc:docMk/>
            <pc:sldMk cId="1485852649" sldId="414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2:05:34.307" v="970" actId="26606"/>
          <ac:spMkLst>
            <pc:docMk/>
            <pc:sldMk cId="1485852649" sldId="414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60339D2F-2DDF-42D8-8483-FA0F016A0E9F}" dt="2023-08-11T02:13:30.769" v="1026" actId="255"/>
        <pc:sldMkLst>
          <pc:docMk/>
          <pc:sldMk cId="399223562" sldId="415"/>
        </pc:sldMkLst>
        <pc:spChg chg="mod">
          <ac:chgData name="Hema Mahadevu" userId="1c176bdd-a50d-403e-9444-f58f413c839b" providerId="ADAL" clId="{60339D2F-2DDF-42D8-8483-FA0F016A0E9F}" dt="2023-08-11T02:12:49.738" v="1020" actId="26606"/>
          <ac:spMkLst>
            <pc:docMk/>
            <pc:sldMk cId="399223562" sldId="415"/>
            <ac:spMk id="2" creationId="{C32C9C2C-F917-E0F4-46C2-C74B5719A83A}"/>
          </ac:spMkLst>
        </pc:spChg>
        <pc:spChg chg="mod">
          <ac:chgData name="Hema Mahadevu" userId="1c176bdd-a50d-403e-9444-f58f413c839b" providerId="ADAL" clId="{60339D2F-2DDF-42D8-8483-FA0F016A0E9F}" dt="2023-08-11T02:13:30.769" v="1026" actId="255"/>
          <ac:spMkLst>
            <pc:docMk/>
            <pc:sldMk cId="399223562" sldId="415"/>
            <ac:spMk id="3" creationId="{31C4516C-5A87-9954-B115-10FBD7A0FEFD}"/>
          </ac:spMkLst>
        </pc:spChg>
        <pc:spChg chg="add">
          <ac:chgData name="Hema Mahadevu" userId="1c176bdd-a50d-403e-9444-f58f413c839b" providerId="ADAL" clId="{60339D2F-2DDF-42D8-8483-FA0F016A0E9F}" dt="2023-08-11T02:12:49.738" v="1020" actId="26606"/>
          <ac:spMkLst>
            <pc:docMk/>
            <pc:sldMk cId="399223562" sldId="415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02:12:49.738" v="1020" actId="26606"/>
          <ac:spMkLst>
            <pc:docMk/>
            <pc:sldMk cId="399223562" sldId="415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02:12:49.738" v="1020" actId="26606"/>
          <ac:spMkLst>
            <pc:docMk/>
            <pc:sldMk cId="399223562" sldId="415"/>
            <ac:spMk id="12" creationId="{054B3F04-9EAC-45C0-B3CE-0387EEA10A0C}"/>
          </ac:spMkLst>
        </pc:spChg>
      </pc:sldChg>
      <pc:sldChg chg="addSp delSp modSp new mod ord setBg">
        <pc:chgData name="Hema Mahadevu" userId="1c176bdd-a50d-403e-9444-f58f413c839b" providerId="ADAL" clId="{60339D2F-2DDF-42D8-8483-FA0F016A0E9F}" dt="2023-08-11T16:15:14.236" v="1180" actId="20577"/>
        <pc:sldMkLst>
          <pc:docMk/>
          <pc:sldMk cId="2625961242" sldId="416"/>
        </pc:sldMkLst>
        <pc:spChg chg="add del mod">
          <ac:chgData name="Hema Mahadevu" userId="1c176bdd-a50d-403e-9444-f58f413c839b" providerId="ADAL" clId="{60339D2F-2DDF-42D8-8483-FA0F016A0E9F}" dt="2023-08-11T16:15:14.236" v="1180" actId="20577"/>
          <ac:spMkLst>
            <pc:docMk/>
            <pc:sldMk cId="2625961242" sldId="416"/>
            <ac:spMk id="2" creationId="{C9B09F10-FBA9-31DB-3758-EC67C6B66711}"/>
          </ac:spMkLst>
        </pc:spChg>
        <pc:spChg chg="mod">
          <ac:chgData name="Hema Mahadevu" userId="1c176bdd-a50d-403e-9444-f58f413c839b" providerId="ADAL" clId="{60339D2F-2DDF-42D8-8483-FA0F016A0E9F}" dt="2023-08-11T16:15:02.681" v="1178" actId="5793"/>
          <ac:spMkLst>
            <pc:docMk/>
            <pc:sldMk cId="2625961242" sldId="416"/>
            <ac:spMk id="3" creationId="{5611DC93-A0FB-F095-7808-054788F62AAC}"/>
          </ac:spMkLst>
        </pc:spChg>
        <pc:spChg chg="add del mod">
          <ac:chgData name="Hema Mahadevu" userId="1c176bdd-a50d-403e-9444-f58f413c839b" providerId="ADAL" clId="{60339D2F-2DDF-42D8-8483-FA0F016A0E9F}" dt="2023-08-11T15:18:19.229" v="1031"/>
          <ac:spMkLst>
            <pc:docMk/>
            <pc:sldMk cId="2625961242" sldId="416"/>
            <ac:spMk id="4" creationId="{F439055F-0985-8CAD-FECA-493D92179EC5}"/>
          </ac:spMkLst>
        </pc:spChg>
        <pc:spChg chg="add">
          <ac:chgData name="Hema Mahadevu" userId="1c176bdd-a50d-403e-9444-f58f413c839b" providerId="ADAL" clId="{60339D2F-2DDF-42D8-8483-FA0F016A0E9F}" dt="2023-08-11T15:20:02.128" v="1086" actId="26606"/>
          <ac:spMkLst>
            <pc:docMk/>
            <pc:sldMk cId="2625961242" sldId="416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15:20:02.128" v="1086" actId="26606"/>
          <ac:spMkLst>
            <pc:docMk/>
            <pc:sldMk cId="2625961242" sldId="416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15:20:02.128" v="1086" actId="26606"/>
          <ac:spMkLst>
            <pc:docMk/>
            <pc:sldMk cId="2625961242" sldId="416"/>
            <ac:spMk id="12" creationId="{054B3F04-9EAC-45C0-B3CE-0387EEA10A0C}"/>
          </ac:spMkLst>
        </pc:spChg>
      </pc:sldChg>
      <pc:sldChg chg="new del">
        <pc:chgData name="Hema Mahadevu" userId="1c176bdd-a50d-403e-9444-f58f413c839b" providerId="ADAL" clId="{60339D2F-2DDF-42D8-8483-FA0F016A0E9F}" dt="2023-08-11T15:18:11.020" v="1028" actId="47"/>
        <pc:sldMkLst>
          <pc:docMk/>
          <pc:sldMk cId="3246622658" sldId="416"/>
        </pc:sldMkLst>
      </pc:sldChg>
      <pc:sldChg chg="addSp delSp modSp new mod setBg">
        <pc:chgData name="Hema Mahadevu" userId="1c176bdd-a50d-403e-9444-f58f413c839b" providerId="ADAL" clId="{60339D2F-2DDF-42D8-8483-FA0F016A0E9F}" dt="2023-08-11T16:15:20.318" v="1184" actId="20577"/>
        <pc:sldMkLst>
          <pc:docMk/>
          <pc:sldMk cId="2752781268" sldId="417"/>
        </pc:sldMkLst>
        <pc:spChg chg="mod">
          <ac:chgData name="Hema Mahadevu" userId="1c176bdd-a50d-403e-9444-f58f413c839b" providerId="ADAL" clId="{60339D2F-2DDF-42D8-8483-FA0F016A0E9F}" dt="2023-08-11T16:15:20.318" v="1184" actId="20577"/>
          <ac:spMkLst>
            <pc:docMk/>
            <pc:sldMk cId="2752781268" sldId="417"/>
            <ac:spMk id="2" creationId="{126B9B5C-AFEA-AE02-BD38-0C23C2D0759A}"/>
          </ac:spMkLst>
        </pc:spChg>
        <pc:spChg chg="mod">
          <ac:chgData name="Hema Mahadevu" userId="1c176bdd-a50d-403e-9444-f58f413c839b" providerId="ADAL" clId="{60339D2F-2DDF-42D8-8483-FA0F016A0E9F}" dt="2023-08-11T15:22:51.955" v="1166" actId="26606"/>
          <ac:spMkLst>
            <pc:docMk/>
            <pc:sldMk cId="2752781268" sldId="417"/>
            <ac:spMk id="3" creationId="{B5645F83-FD3A-3A5A-3815-C52F0336CAA0}"/>
          </ac:spMkLst>
        </pc:spChg>
        <pc:spChg chg="add del">
          <ac:chgData name="Hema Mahadevu" userId="1c176bdd-a50d-403e-9444-f58f413c839b" providerId="ADAL" clId="{60339D2F-2DDF-42D8-8483-FA0F016A0E9F}" dt="2023-08-11T15:22:13.615" v="1159"/>
          <ac:spMkLst>
            <pc:docMk/>
            <pc:sldMk cId="2752781268" sldId="417"/>
            <ac:spMk id="4" creationId="{BD899661-CA7F-322E-7D9B-71F7DE1D667C}"/>
          </ac:spMkLst>
        </pc:spChg>
        <pc:spChg chg="add">
          <ac:chgData name="Hema Mahadevu" userId="1c176bdd-a50d-403e-9444-f58f413c839b" providerId="ADAL" clId="{60339D2F-2DDF-42D8-8483-FA0F016A0E9F}" dt="2023-08-11T15:22:51.955" v="1166" actId="26606"/>
          <ac:spMkLst>
            <pc:docMk/>
            <pc:sldMk cId="2752781268" sldId="417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15:22:51.955" v="1166" actId="26606"/>
          <ac:spMkLst>
            <pc:docMk/>
            <pc:sldMk cId="2752781268" sldId="417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15:22:51.955" v="1166" actId="26606"/>
          <ac:spMkLst>
            <pc:docMk/>
            <pc:sldMk cId="2752781268" sldId="417"/>
            <ac:spMk id="12" creationId="{054B3F04-9EAC-45C0-B3CE-0387EEA10A0C}"/>
          </ac:spMkLst>
        </pc:spChg>
      </pc:sldChg>
      <pc:sldChg chg="new del">
        <pc:chgData name="Hema Mahadevu" userId="1c176bdd-a50d-403e-9444-f58f413c839b" providerId="ADAL" clId="{60339D2F-2DDF-42D8-8483-FA0F016A0E9F}" dt="2023-08-11T16:15:34.963" v="1186" actId="680"/>
        <pc:sldMkLst>
          <pc:docMk/>
          <pc:sldMk cId="1360784518" sldId="418"/>
        </pc:sldMkLst>
      </pc:sldChg>
      <pc:sldChg chg="addSp delSp modSp new mod setBg">
        <pc:chgData name="Hema Mahadevu" userId="1c176bdd-a50d-403e-9444-f58f413c839b" providerId="ADAL" clId="{60339D2F-2DDF-42D8-8483-FA0F016A0E9F}" dt="2023-08-11T16:20:48.116" v="1296" actId="20577"/>
        <pc:sldMkLst>
          <pc:docMk/>
          <pc:sldMk cId="3742271730" sldId="418"/>
        </pc:sldMkLst>
        <pc:spChg chg="mod">
          <ac:chgData name="Hema Mahadevu" userId="1c176bdd-a50d-403e-9444-f58f413c839b" providerId="ADAL" clId="{60339D2F-2DDF-42D8-8483-FA0F016A0E9F}" dt="2023-08-11T16:17:31.844" v="1235" actId="20577"/>
          <ac:spMkLst>
            <pc:docMk/>
            <pc:sldMk cId="3742271730" sldId="418"/>
            <ac:spMk id="2" creationId="{32E6DD70-AD28-0710-094A-00F17B021408}"/>
          </ac:spMkLst>
        </pc:spChg>
        <pc:spChg chg="add del mod">
          <ac:chgData name="Hema Mahadevu" userId="1c176bdd-a50d-403e-9444-f58f413c839b" providerId="ADAL" clId="{60339D2F-2DDF-42D8-8483-FA0F016A0E9F}" dt="2023-08-11T16:20:48.116" v="1296" actId="20577"/>
          <ac:spMkLst>
            <pc:docMk/>
            <pc:sldMk cId="3742271730" sldId="418"/>
            <ac:spMk id="3" creationId="{5E5D04D9-E131-766C-E07B-940AC7EA02CC}"/>
          </ac:spMkLst>
        </pc:spChg>
        <pc:spChg chg="add del mod">
          <ac:chgData name="Hema Mahadevu" userId="1c176bdd-a50d-403e-9444-f58f413c839b" providerId="ADAL" clId="{60339D2F-2DDF-42D8-8483-FA0F016A0E9F}" dt="2023-08-11T16:16:20.938" v="1209"/>
          <ac:spMkLst>
            <pc:docMk/>
            <pc:sldMk cId="3742271730" sldId="418"/>
            <ac:spMk id="4" creationId="{1952E935-3D49-7790-F1CF-3ECA04A87312}"/>
          </ac:spMkLst>
        </pc:spChg>
        <pc:spChg chg="add">
          <ac:chgData name="Hema Mahadevu" userId="1c176bdd-a50d-403e-9444-f58f413c839b" providerId="ADAL" clId="{60339D2F-2DDF-42D8-8483-FA0F016A0E9F}" dt="2023-08-11T16:17:24.757" v="1227" actId="26606"/>
          <ac:spMkLst>
            <pc:docMk/>
            <pc:sldMk cId="3742271730" sldId="418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16:17:24.757" v="1227" actId="26606"/>
          <ac:spMkLst>
            <pc:docMk/>
            <pc:sldMk cId="3742271730" sldId="418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16:17:24.757" v="1227" actId="26606"/>
          <ac:spMkLst>
            <pc:docMk/>
            <pc:sldMk cId="3742271730" sldId="418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60339D2F-2DDF-42D8-8483-FA0F016A0E9F}" dt="2023-08-11T16:21:08.784" v="1305" actId="20577"/>
        <pc:sldMkLst>
          <pc:docMk/>
          <pc:sldMk cId="3333237406" sldId="419"/>
        </pc:sldMkLst>
        <pc:spChg chg="mod">
          <ac:chgData name="Hema Mahadevu" userId="1c176bdd-a50d-403e-9444-f58f413c839b" providerId="ADAL" clId="{60339D2F-2DDF-42D8-8483-FA0F016A0E9F}" dt="2023-08-11T16:19:18.069" v="1259" actId="26606"/>
          <ac:spMkLst>
            <pc:docMk/>
            <pc:sldMk cId="3333237406" sldId="419"/>
            <ac:spMk id="2" creationId="{5C4884AE-2182-47B6-1FDF-CB74AE0AF75C}"/>
          </ac:spMkLst>
        </pc:spChg>
        <pc:spChg chg="add del mod">
          <ac:chgData name="Hema Mahadevu" userId="1c176bdd-a50d-403e-9444-f58f413c839b" providerId="ADAL" clId="{60339D2F-2DDF-42D8-8483-FA0F016A0E9F}" dt="2023-08-11T16:21:08.784" v="1305" actId="20577"/>
          <ac:spMkLst>
            <pc:docMk/>
            <pc:sldMk cId="3333237406" sldId="419"/>
            <ac:spMk id="3" creationId="{5E546B78-E31C-E1FB-F9A3-CD706CF041E9}"/>
          </ac:spMkLst>
        </pc:spChg>
        <pc:spChg chg="add del mod">
          <ac:chgData name="Hema Mahadevu" userId="1c176bdd-a50d-403e-9444-f58f413c839b" providerId="ADAL" clId="{60339D2F-2DDF-42D8-8483-FA0F016A0E9F}" dt="2023-08-11T16:18:31.507" v="1246"/>
          <ac:spMkLst>
            <pc:docMk/>
            <pc:sldMk cId="3333237406" sldId="419"/>
            <ac:spMk id="4" creationId="{308E9CDB-2D92-30EA-F4A3-CFE7558A894F}"/>
          </ac:spMkLst>
        </pc:spChg>
        <pc:spChg chg="add del">
          <ac:chgData name="Hema Mahadevu" userId="1c176bdd-a50d-403e-9444-f58f413c839b" providerId="ADAL" clId="{60339D2F-2DDF-42D8-8483-FA0F016A0E9F}" dt="2023-08-11T16:18:50.766" v="1251"/>
          <ac:spMkLst>
            <pc:docMk/>
            <pc:sldMk cId="3333237406" sldId="419"/>
            <ac:spMk id="5" creationId="{335CD0C4-81D8-DDAC-61DE-DBDBC1D67EF5}"/>
          </ac:spMkLst>
        </pc:spChg>
        <pc:spChg chg="add">
          <ac:chgData name="Hema Mahadevu" userId="1c176bdd-a50d-403e-9444-f58f413c839b" providerId="ADAL" clId="{60339D2F-2DDF-42D8-8483-FA0F016A0E9F}" dt="2023-08-11T16:19:18.069" v="1259" actId="26606"/>
          <ac:spMkLst>
            <pc:docMk/>
            <pc:sldMk cId="3333237406" sldId="419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16:19:18.069" v="1259" actId="26606"/>
          <ac:spMkLst>
            <pc:docMk/>
            <pc:sldMk cId="3333237406" sldId="419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16:19:18.069" v="1259" actId="26606"/>
          <ac:spMkLst>
            <pc:docMk/>
            <pc:sldMk cId="3333237406" sldId="419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60339D2F-2DDF-42D8-8483-FA0F016A0E9F}" dt="2023-08-11T16:52:31.442" v="1547" actId="113"/>
        <pc:sldMkLst>
          <pc:docMk/>
          <pc:sldMk cId="1399552196" sldId="420"/>
        </pc:sldMkLst>
        <pc:spChg chg="mod">
          <ac:chgData name="Hema Mahadevu" userId="1c176bdd-a50d-403e-9444-f58f413c839b" providerId="ADAL" clId="{60339D2F-2DDF-42D8-8483-FA0F016A0E9F}" dt="2023-08-11T16:42:16.003" v="1470" actId="26606"/>
          <ac:spMkLst>
            <pc:docMk/>
            <pc:sldMk cId="1399552196" sldId="420"/>
            <ac:spMk id="2" creationId="{8EF37485-5EAE-8484-2D97-C943E029C09F}"/>
          </ac:spMkLst>
        </pc:spChg>
        <pc:spChg chg="mod">
          <ac:chgData name="Hema Mahadevu" userId="1c176bdd-a50d-403e-9444-f58f413c839b" providerId="ADAL" clId="{60339D2F-2DDF-42D8-8483-FA0F016A0E9F}" dt="2023-08-11T16:52:31.442" v="1547" actId="113"/>
          <ac:spMkLst>
            <pc:docMk/>
            <pc:sldMk cId="1399552196" sldId="420"/>
            <ac:spMk id="3" creationId="{2ED4AEB1-0B59-9F05-F1F9-2311A35400B6}"/>
          </ac:spMkLst>
        </pc:spChg>
        <pc:spChg chg="add del">
          <ac:chgData name="Hema Mahadevu" userId="1c176bdd-a50d-403e-9444-f58f413c839b" providerId="ADAL" clId="{60339D2F-2DDF-42D8-8483-FA0F016A0E9F}" dt="2023-08-11T16:39:22.333" v="1428"/>
          <ac:spMkLst>
            <pc:docMk/>
            <pc:sldMk cId="1399552196" sldId="420"/>
            <ac:spMk id="4" creationId="{7A2AA1B2-1952-2B95-8D5D-AAFFF0357D55}"/>
          </ac:spMkLst>
        </pc:spChg>
        <pc:spChg chg="add">
          <ac:chgData name="Hema Mahadevu" userId="1c176bdd-a50d-403e-9444-f58f413c839b" providerId="ADAL" clId="{60339D2F-2DDF-42D8-8483-FA0F016A0E9F}" dt="2023-08-11T16:42:16.003" v="1470" actId="26606"/>
          <ac:spMkLst>
            <pc:docMk/>
            <pc:sldMk cId="1399552196" sldId="420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16:42:16.003" v="1470" actId="26606"/>
          <ac:spMkLst>
            <pc:docMk/>
            <pc:sldMk cId="1399552196" sldId="420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16:42:16.003" v="1470" actId="26606"/>
          <ac:spMkLst>
            <pc:docMk/>
            <pc:sldMk cId="1399552196" sldId="420"/>
            <ac:spMk id="12" creationId="{054B3F04-9EAC-45C0-B3CE-0387EEA10A0C}"/>
          </ac:spMkLst>
        </pc:spChg>
      </pc:sldChg>
      <pc:sldChg chg="new add del">
        <pc:chgData name="Hema Mahadevu" userId="1c176bdd-a50d-403e-9444-f58f413c839b" providerId="ADAL" clId="{60339D2F-2DDF-42D8-8483-FA0F016A0E9F}" dt="2023-08-11T18:04:21.707" v="1650" actId="47"/>
        <pc:sldMkLst>
          <pc:docMk/>
          <pc:sldMk cId="68086811" sldId="421"/>
        </pc:sldMkLst>
      </pc:sldChg>
      <pc:sldChg chg="addSp delSp modSp new mod setBg">
        <pc:chgData name="Hema Mahadevu" userId="1c176bdd-a50d-403e-9444-f58f413c839b" providerId="ADAL" clId="{60339D2F-2DDF-42D8-8483-FA0F016A0E9F}" dt="2023-08-11T18:06:30.915" v="1676" actId="255"/>
        <pc:sldMkLst>
          <pc:docMk/>
          <pc:sldMk cId="2656653062" sldId="422"/>
        </pc:sldMkLst>
        <pc:spChg chg="mod ord">
          <ac:chgData name="Hema Mahadevu" userId="1c176bdd-a50d-403e-9444-f58f413c839b" providerId="ADAL" clId="{60339D2F-2DDF-42D8-8483-FA0F016A0E9F}" dt="2023-08-11T18:06:23.473" v="1675" actId="26606"/>
          <ac:spMkLst>
            <pc:docMk/>
            <pc:sldMk cId="2656653062" sldId="422"/>
            <ac:spMk id="2" creationId="{644DEF31-3364-7A83-0EDE-225394B98E1F}"/>
          </ac:spMkLst>
        </pc:spChg>
        <pc:spChg chg="mod ord">
          <ac:chgData name="Hema Mahadevu" userId="1c176bdd-a50d-403e-9444-f58f413c839b" providerId="ADAL" clId="{60339D2F-2DDF-42D8-8483-FA0F016A0E9F}" dt="2023-08-11T18:06:30.915" v="1676" actId="255"/>
          <ac:spMkLst>
            <pc:docMk/>
            <pc:sldMk cId="2656653062" sldId="422"/>
            <ac:spMk id="3" creationId="{760A93A9-6615-4D71-2C2C-22ACB79F9899}"/>
          </ac:spMkLst>
        </pc:spChg>
        <pc:spChg chg="add del">
          <ac:chgData name="Hema Mahadevu" userId="1c176bdd-a50d-403e-9444-f58f413c839b" providerId="ADAL" clId="{60339D2F-2DDF-42D8-8483-FA0F016A0E9F}" dt="2023-08-11T16:55:40.642" v="1584" actId="26606"/>
          <ac:spMkLst>
            <pc:docMk/>
            <pc:sldMk cId="2656653062" sldId="422"/>
            <ac:spMk id="8" creationId="{3741B58E-3B65-4A01-A276-975AB2CF8A08}"/>
          </ac:spMkLst>
        </pc:spChg>
        <pc:spChg chg="add del">
          <ac:chgData name="Hema Mahadevu" userId="1c176bdd-a50d-403e-9444-f58f413c839b" providerId="ADAL" clId="{60339D2F-2DDF-42D8-8483-FA0F016A0E9F}" dt="2023-08-11T16:55:40.642" v="1584" actId="26606"/>
          <ac:spMkLst>
            <pc:docMk/>
            <pc:sldMk cId="2656653062" sldId="422"/>
            <ac:spMk id="10" creationId="{7AAC67C3-831B-4AB1-A259-DFB839CAFAFC}"/>
          </ac:spMkLst>
        </pc:spChg>
        <pc:spChg chg="add del">
          <ac:chgData name="Hema Mahadevu" userId="1c176bdd-a50d-403e-9444-f58f413c839b" providerId="ADAL" clId="{60339D2F-2DDF-42D8-8483-FA0F016A0E9F}" dt="2023-08-11T16:55:40.642" v="1584" actId="26606"/>
          <ac:spMkLst>
            <pc:docMk/>
            <pc:sldMk cId="2656653062" sldId="422"/>
            <ac:spMk id="12" creationId="{054B3F04-9EAC-45C0-B3CE-0387EEA10A0C}"/>
          </ac:spMkLst>
        </pc:spChg>
        <pc:spChg chg="add del">
          <ac:chgData name="Hema Mahadevu" userId="1c176bdd-a50d-403e-9444-f58f413c839b" providerId="ADAL" clId="{60339D2F-2DDF-42D8-8483-FA0F016A0E9F}" dt="2023-08-11T16:59:50.705" v="1618" actId="26606"/>
          <ac:spMkLst>
            <pc:docMk/>
            <pc:sldMk cId="2656653062" sldId="422"/>
            <ac:spMk id="17" creationId="{3741B58E-3B65-4A01-A276-975AB2CF8A08}"/>
          </ac:spMkLst>
        </pc:spChg>
        <pc:spChg chg="add del">
          <ac:chgData name="Hema Mahadevu" userId="1c176bdd-a50d-403e-9444-f58f413c839b" providerId="ADAL" clId="{60339D2F-2DDF-42D8-8483-FA0F016A0E9F}" dt="2023-08-11T16:59:50.705" v="1618" actId="26606"/>
          <ac:spMkLst>
            <pc:docMk/>
            <pc:sldMk cId="2656653062" sldId="422"/>
            <ac:spMk id="19" creationId="{7AAC67C3-831B-4AB1-A259-DFB839CAFAFC}"/>
          </ac:spMkLst>
        </pc:spChg>
        <pc:spChg chg="add del">
          <ac:chgData name="Hema Mahadevu" userId="1c176bdd-a50d-403e-9444-f58f413c839b" providerId="ADAL" clId="{60339D2F-2DDF-42D8-8483-FA0F016A0E9F}" dt="2023-08-11T16:59:50.705" v="1618" actId="26606"/>
          <ac:spMkLst>
            <pc:docMk/>
            <pc:sldMk cId="2656653062" sldId="422"/>
            <ac:spMk id="21" creationId="{054B3F04-9EAC-45C0-B3CE-0387EEA10A0C}"/>
          </ac:spMkLst>
        </pc:spChg>
        <pc:spChg chg="add del">
          <ac:chgData name="Hema Mahadevu" userId="1c176bdd-a50d-403e-9444-f58f413c839b" providerId="ADAL" clId="{60339D2F-2DDF-42D8-8483-FA0F016A0E9F}" dt="2023-08-11T16:59:47.937" v="1615" actId="26606"/>
          <ac:spMkLst>
            <pc:docMk/>
            <pc:sldMk cId="2656653062" sldId="422"/>
            <ac:spMk id="5124" creationId="{7EE378F3-9642-471B-8215-AA32884221B4}"/>
          </ac:spMkLst>
        </pc:spChg>
        <pc:spChg chg="add del">
          <ac:chgData name="Hema Mahadevu" userId="1c176bdd-a50d-403e-9444-f58f413c839b" providerId="ADAL" clId="{60339D2F-2DDF-42D8-8483-FA0F016A0E9F}" dt="2023-08-11T16:59:47.937" v="1615" actId="26606"/>
          <ac:spMkLst>
            <pc:docMk/>
            <pc:sldMk cId="2656653062" sldId="422"/>
            <ac:spMk id="5125" creationId="{26405F82-F7FB-4124-AE2B-3D69A007C129}"/>
          </ac:spMkLst>
        </pc:spChg>
        <pc:spChg chg="add del">
          <ac:chgData name="Hema Mahadevu" userId="1c176bdd-a50d-403e-9444-f58f413c839b" providerId="ADAL" clId="{60339D2F-2DDF-42D8-8483-FA0F016A0E9F}" dt="2023-08-11T16:59:47.937" v="1615" actId="26606"/>
          <ac:spMkLst>
            <pc:docMk/>
            <pc:sldMk cId="2656653062" sldId="422"/>
            <ac:spMk id="5126" creationId="{AAAE29FD-C3A6-46E4-BF94-132A4C4EE2E0}"/>
          </ac:spMkLst>
        </pc:spChg>
        <pc:spChg chg="add del">
          <ac:chgData name="Hema Mahadevu" userId="1c176bdd-a50d-403e-9444-f58f413c839b" providerId="ADAL" clId="{60339D2F-2DDF-42D8-8483-FA0F016A0E9F}" dt="2023-08-11T16:59:19.616" v="1599" actId="26606"/>
          <ac:spMkLst>
            <pc:docMk/>
            <pc:sldMk cId="2656653062" sldId="422"/>
            <ac:spMk id="5127" creationId="{52ABB703-2B0E-4C3B-B4A2-F3973548E561}"/>
          </ac:spMkLst>
        </pc:spChg>
        <pc:spChg chg="add del">
          <ac:chgData name="Hema Mahadevu" userId="1c176bdd-a50d-403e-9444-f58f413c839b" providerId="ADAL" clId="{60339D2F-2DDF-42D8-8483-FA0F016A0E9F}" dt="2023-08-11T16:59:50.700" v="1617" actId="26606"/>
          <ac:spMkLst>
            <pc:docMk/>
            <pc:sldMk cId="2656653062" sldId="422"/>
            <ac:spMk id="5128" creationId="{284B70D5-875B-433D-BDBD-1522A85D6C1D}"/>
          </ac:spMkLst>
        </pc:spChg>
        <pc:spChg chg="add del">
          <ac:chgData name="Hema Mahadevu" userId="1c176bdd-a50d-403e-9444-f58f413c839b" providerId="ADAL" clId="{60339D2F-2DDF-42D8-8483-FA0F016A0E9F}" dt="2023-08-11T16:59:19.616" v="1599" actId="26606"/>
          <ac:spMkLst>
            <pc:docMk/>
            <pc:sldMk cId="2656653062" sldId="422"/>
            <ac:spMk id="5131" creationId="{E95DA498-D9A2-4DA9-B9DA-B3776E08CF7E}"/>
          </ac:spMkLst>
        </pc:spChg>
        <pc:spChg chg="add del">
          <ac:chgData name="Hema Mahadevu" userId="1c176bdd-a50d-403e-9444-f58f413c839b" providerId="ADAL" clId="{60339D2F-2DDF-42D8-8483-FA0F016A0E9F}" dt="2023-08-11T16:59:50.700" v="1617" actId="26606"/>
          <ac:spMkLst>
            <pc:docMk/>
            <pc:sldMk cId="2656653062" sldId="422"/>
            <ac:spMk id="5132" creationId="{1E299956-A9E7-4FC1-A0B1-D590CA9730E8}"/>
          </ac:spMkLst>
        </pc:spChg>
        <pc:spChg chg="add del">
          <ac:chgData name="Hema Mahadevu" userId="1c176bdd-a50d-403e-9444-f58f413c839b" providerId="ADAL" clId="{60339D2F-2DDF-42D8-8483-FA0F016A0E9F}" dt="2023-08-11T16:59:19.616" v="1599" actId="26606"/>
          <ac:spMkLst>
            <pc:docMk/>
            <pc:sldMk cId="2656653062" sldId="422"/>
            <ac:spMk id="5133" creationId="{82A73093-4B9D-420D-B17E-52293703A1D4}"/>
          </ac:spMkLst>
        </pc:spChg>
        <pc:spChg chg="add del">
          <ac:chgData name="Hema Mahadevu" userId="1c176bdd-a50d-403e-9444-f58f413c839b" providerId="ADAL" clId="{60339D2F-2DDF-42D8-8483-FA0F016A0E9F}" dt="2023-08-11T16:59:50.700" v="1617" actId="26606"/>
          <ac:spMkLst>
            <pc:docMk/>
            <pc:sldMk cId="2656653062" sldId="422"/>
            <ac:spMk id="5134" creationId="{17FC539C-B783-4B03-9F9E-D13430F3F64F}"/>
          </ac:spMkLst>
        </pc:spChg>
        <pc:spChg chg="add del">
          <ac:chgData name="Hema Mahadevu" userId="1c176bdd-a50d-403e-9444-f58f413c839b" providerId="ADAL" clId="{60339D2F-2DDF-42D8-8483-FA0F016A0E9F}" dt="2023-08-11T16:59:25.861" v="1601" actId="26606"/>
          <ac:spMkLst>
            <pc:docMk/>
            <pc:sldMk cId="2656653062" sldId="422"/>
            <ac:spMk id="5135" creationId="{C33BF9DD-8A45-4EEE-B231-0A14D322E5F9}"/>
          </ac:spMkLst>
        </pc:spChg>
        <pc:spChg chg="add del">
          <ac:chgData name="Hema Mahadevu" userId="1c176bdd-a50d-403e-9444-f58f413c839b" providerId="ADAL" clId="{60339D2F-2DDF-42D8-8483-FA0F016A0E9F}" dt="2023-08-11T16:59:25.861" v="1601" actId="26606"/>
          <ac:spMkLst>
            <pc:docMk/>
            <pc:sldMk cId="2656653062" sldId="422"/>
            <ac:spMk id="5137" creationId="{D5FBCAC9-BD8B-4F3B-AD74-EF37D4211349}"/>
          </ac:spMkLst>
        </pc:spChg>
        <pc:spChg chg="add del">
          <ac:chgData name="Hema Mahadevu" userId="1c176bdd-a50d-403e-9444-f58f413c839b" providerId="ADAL" clId="{60339D2F-2DDF-42D8-8483-FA0F016A0E9F}" dt="2023-08-11T16:59:25.861" v="1601" actId="26606"/>
          <ac:spMkLst>
            <pc:docMk/>
            <pc:sldMk cId="2656653062" sldId="422"/>
            <ac:spMk id="5138" creationId="{9556C5A8-AD7E-4CE7-87BE-9EA3B5E1786F}"/>
          </ac:spMkLst>
        </pc:spChg>
        <pc:spChg chg="add del">
          <ac:chgData name="Hema Mahadevu" userId="1c176bdd-a50d-403e-9444-f58f413c839b" providerId="ADAL" clId="{60339D2F-2DDF-42D8-8483-FA0F016A0E9F}" dt="2023-08-11T18:06:23.473" v="1675" actId="26606"/>
          <ac:spMkLst>
            <pc:docMk/>
            <pc:sldMk cId="2656653062" sldId="422"/>
            <ac:spMk id="5139" creationId="{C33BF9DD-8A45-4EEE-B231-0A14D322E5F9}"/>
          </ac:spMkLst>
        </pc:spChg>
        <pc:spChg chg="add del">
          <ac:chgData name="Hema Mahadevu" userId="1c176bdd-a50d-403e-9444-f58f413c839b" providerId="ADAL" clId="{60339D2F-2DDF-42D8-8483-FA0F016A0E9F}" dt="2023-08-11T16:59:30.714" v="1603" actId="26606"/>
          <ac:spMkLst>
            <pc:docMk/>
            <pc:sldMk cId="2656653062" sldId="422"/>
            <ac:spMk id="5140" creationId="{3DE3B93A-6105-4E0D-ABE7-1711117A80FC}"/>
          </ac:spMkLst>
        </pc:spChg>
        <pc:spChg chg="add del">
          <ac:chgData name="Hema Mahadevu" userId="1c176bdd-a50d-403e-9444-f58f413c839b" providerId="ADAL" clId="{60339D2F-2DDF-42D8-8483-FA0F016A0E9F}" dt="2023-08-11T16:59:30.714" v="1603" actId="26606"/>
          <ac:spMkLst>
            <pc:docMk/>
            <pc:sldMk cId="2656653062" sldId="422"/>
            <ac:spMk id="5141" creationId="{1924D57B-FEC9-4779-B514-732685B876E8}"/>
          </ac:spMkLst>
        </pc:spChg>
        <pc:spChg chg="add del">
          <ac:chgData name="Hema Mahadevu" userId="1c176bdd-a50d-403e-9444-f58f413c839b" providerId="ADAL" clId="{60339D2F-2DDF-42D8-8483-FA0F016A0E9F}" dt="2023-08-11T16:59:30.714" v="1603" actId="26606"/>
          <ac:spMkLst>
            <pc:docMk/>
            <pc:sldMk cId="2656653062" sldId="422"/>
            <ac:spMk id="5142" creationId="{55EFD2BD-6E0E-4450-A3FF-5D1EA322A38B}"/>
          </ac:spMkLst>
        </pc:spChg>
        <pc:spChg chg="add del">
          <ac:chgData name="Hema Mahadevu" userId="1c176bdd-a50d-403e-9444-f58f413c839b" providerId="ADAL" clId="{60339D2F-2DDF-42D8-8483-FA0F016A0E9F}" dt="2023-08-11T16:59:36.865" v="1605" actId="26606"/>
          <ac:spMkLst>
            <pc:docMk/>
            <pc:sldMk cId="2656653062" sldId="422"/>
            <ac:spMk id="5144" creationId="{C33BF9DD-8A45-4EEE-B231-0A14D322E5F9}"/>
          </ac:spMkLst>
        </pc:spChg>
        <pc:spChg chg="add del">
          <ac:chgData name="Hema Mahadevu" userId="1c176bdd-a50d-403e-9444-f58f413c839b" providerId="ADAL" clId="{60339D2F-2DDF-42D8-8483-FA0F016A0E9F}" dt="2023-08-11T16:59:36.865" v="1605" actId="26606"/>
          <ac:spMkLst>
            <pc:docMk/>
            <pc:sldMk cId="2656653062" sldId="422"/>
            <ac:spMk id="5146" creationId="{D5FBCAC9-BD8B-4F3B-AD74-EF37D4211349}"/>
          </ac:spMkLst>
        </pc:spChg>
        <pc:spChg chg="add del">
          <ac:chgData name="Hema Mahadevu" userId="1c176bdd-a50d-403e-9444-f58f413c839b" providerId="ADAL" clId="{60339D2F-2DDF-42D8-8483-FA0F016A0E9F}" dt="2023-08-11T16:59:36.865" v="1605" actId="26606"/>
          <ac:spMkLst>
            <pc:docMk/>
            <pc:sldMk cId="2656653062" sldId="422"/>
            <ac:spMk id="5147" creationId="{9556C5A8-AD7E-4CE7-87BE-9EA3B5E1786F}"/>
          </ac:spMkLst>
        </pc:spChg>
        <pc:spChg chg="add del">
          <ac:chgData name="Hema Mahadevu" userId="1c176bdd-a50d-403e-9444-f58f413c839b" providerId="ADAL" clId="{60339D2F-2DDF-42D8-8483-FA0F016A0E9F}" dt="2023-08-11T18:06:23.473" v="1675" actId="26606"/>
          <ac:spMkLst>
            <pc:docMk/>
            <pc:sldMk cId="2656653062" sldId="422"/>
            <ac:spMk id="5148" creationId="{D5FBCAC9-BD8B-4F3B-AD74-EF37D4211349}"/>
          </ac:spMkLst>
        </pc:spChg>
        <pc:spChg chg="add del">
          <ac:chgData name="Hema Mahadevu" userId="1c176bdd-a50d-403e-9444-f58f413c839b" providerId="ADAL" clId="{60339D2F-2DDF-42D8-8483-FA0F016A0E9F}" dt="2023-08-11T16:59:40.330" v="1607" actId="26606"/>
          <ac:spMkLst>
            <pc:docMk/>
            <pc:sldMk cId="2656653062" sldId="422"/>
            <ac:spMk id="5149" creationId="{52ABB703-2B0E-4C3B-B4A2-F3973548E561}"/>
          </ac:spMkLst>
        </pc:spChg>
        <pc:spChg chg="add del">
          <ac:chgData name="Hema Mahadevu" userId="1c176bdd-a50d-403e-9444-f58f413c839b" providerId="ADAL" clId="{60339D2F-2DDF-42D8-8483-FA0F016A0E9F}" dt="2023-08-11T16:59:40.330" v="1607" actId="26606"/>
          <ac:spMkLst>
            <pc:docMk/>
            <pc:sldMk cId="2656653062" sldId="422"/>
            <ac:spMk id="5151" creationId="{E95DA498-D9A2-4DA9-B9DA-B3776E08CF7E}"/>
          </ac:spMkLst>
        </pc:spChg>
        <pc:spChg chg="add del">
          <ac:chgData name="Hema Mahadevu" userId="1c176bdd-a50d-403e-9444-f58f413c839b" providerId="ADAL" clId="{60339D2F-2DDF-42D8-8483-FA0F016A0E9F}" dt="2023-08-11T16:59:40.330" v="1607" actId="26606"/>
          <ac:spMkLst>
            <pc:docMk/>
            <pc:sldMk cId="2656653062" sldId="422"/>
            <ac:spMk id="5152" creationId="{82A73093-4B9D-420D-B17E-52293703A1D4}"/>
          </ac:spMkLst>
        </pc:spChg>
        <pc:spChg chg="add del">
          <ac:chgData name="Hema Mahadevu" userId="1c176bdd-a50d-403e-9444-f58f413c839b" providerId="ADAL" clId="{60339D2F-2DDF-42D8-8483-FA0F016A0E9F}" dt="2023-08-11T18:06:23.473" v="1675" actId="26606"/>
          <ac:spMkLst>
            <pc:docMk/>
            <pc:sldMk cId="2656653062" sldId="422"/>
            <ac:spMk id="5153" creationId="{9556C5A8-AD7E-4CE7-87BE-9EA3B5E1786F}"/>
          </ac:spMkLst>
        </pc:spChg>
        <pc:spChg chg="add del">
          <ac:chgData name="Hema Mahadevu" userId="1c176bdd-a50d-403e-9444-f58f413c839b" providerId="ADAL" clId="{60339D2F-2DDF-42D8-8483-FA0F016A0E9F}" dt="2023-08-11T16:59:41.950" v="1609" actId="26606"/>
          <ac:spMkLst>
            <pc:docMk/>
            <pc:sldMk cId="2656653062" sldId="422"/>
            <ac:spMk id="5154" creationId="{44CC594A-A820-450F-B363-C19201FCFEC6}"/>
          </ac:spMkLst>
        </pc:spChg>
        <pc:spChg chg="add del">
          <ac:chgData name="Hema Mahadevu" userId="1c176bdd-a50d-403e-9444-f58f413c839b" providerId="ADAL" clId="{60339D2F-2DDF-42D8-8483-FA0F016A0E9F}" dt="2023-08-11T16:59:41.950" v="1609" actId="26606"/>
          <ac:spMkLst>
            <pc:docMk/>
            <pc:sldMk cId="2656653062" sldId="422"/>
            <ac:spMk id="5155" creationId="{59FAB3DA-E9ED-4574-ABCC-378BC0FF1BBC}"/>
          </ac:spMkLst>
        </pc:spChg>
        <pc:spChg chg="add del">
          <ac:chgData name="Hema Mahadevu" userId="1c176bdd-a50d-403e-9444-f58f413c839b" providerId="ADAL" clId="{60339D2F-2DDF-42D8-8483-FA0F016A0E9F}" dt="2023-08-11T16:59:41.950" v="1609" actId="26606"/>
          <ac:spMkLst>
            <pc:docMk/>
            <pc:sldMk cId="2656653062" sldId="422"/>
            <ac:spMk id="5156" creationId="{53B8D6B0-55D6-48DC-86D8-FD95D5F118AB}"/>
          </ac:spMkLst>
        </pc:spChg>
        <pc:spChg chg="add del">
          <ac:chgData name="Hema Mahadevu" userId="1c176bdd-a50d-403e-9444-f58f413c839b" providerId="ADAL" clId="{60339D2F-2DDF-42D8-8483-FA0F016A0E9F}" dt="2023-08-11T16:59:45.501" v="1611" actId="26606"/>
          <ac:spMkLst>
            <pc:docMk/>
            <pc:sldMk cId="2656653062" sldId="422"/>
            <ac:spMk id="5158" creationId="{284B70D5-875B-433D-BDBD-1522A85D6C1D}"/>
          </ac:spMkLst>
        </pc:spChg>
        <pc:spChg chg="add del">
          <ac:chgData name="Hema Mahadevu" userId="1c176bdd-a50d-403e-9444-f58f413c839b" providerId="ADAL" clId="{60339D2F-2DDF-42D8-8483-FA0F016A0E9F}" dt="2023-08-11T16:59:45.501" v="1611" actId="26606"/>
          <ac:spMkLst>
            <pc:docMk/>
            <pc:sldMk cId="2656653062" sldId="422"/>
            <ac:spMk id="5160" creationId="{1E299956-A9E7-4FC1-A0B1-D590CA9730E8}"/>
          </ac:spMkLst>
        </pc:spChg>
        <pc:spChg chg="add del">
          <ac:chgData name="Hema Mahadevu" userId="1c176bdd-a50d-403e-9444-f58f413c839b" providerId="ADAL" clId="{60339D2F-2DDF-42D8-8483-FA0F016A0E9F}" dt="2023-08-11T16:59:45.501" v="1611" actId="26606"/>
          <ac:spMkLst>
            <pc:docMk/>
            <pc:sldMk cId="2656653062" sldId="422"/>
            <ac:spMk id="5161" creationId="{17FC539C-B783-4B03-9F9E-D13430F3F64F}"/>
          </ac:spMkLst>
        </pc:spChg>
        <pc:spChg chg="add del">
          <ac:chgData name="Hema Mahadevu" userId="1c176bdd-a50d-403e-9444-f58f413c839b" providerId="ADAL" clId="{60339D2F-2DDF-42D8-8483-FA0F016A0E9F}" dt="2023-08-11T18:03:40.392" v="1633" actId="26606"/>
          <ac:spMkLst>
            <pc:docMk/>
            <pc:sldMk cId="2656653062" sldId="422"/>
            <ac:spMk id="5162" creationId="{B598D875-841B-47A7-B4C8-237DBCE2FBC7}"/>
          </ac:spMkLst>
        </pc:spChg>
        <pc:spChg chg="add del">
          <ac:chgData name="Hema Mahadevu" userId="1c176bdd-a50d-403e-9444-f58f413c839b" providerId="ADAL" clId="{60339D2F-2DDF-42D8-8483-FA0F016A0E9F}" dt="2023-08-11T18:03:40.392" v="1633" actId="26606"/>
          <ac:spMkLst>
            <pc:docMk/>
            <pc:sldMk cId="2656653062" sldId="422"/>
            <ac:spMk id="5163" creationId="{154480E5-678B-478F-9170-46502C5FB3E3}"/>
          </ac:spMkLst>
        </pc:spChg>
        <pc:spChg chg="add del">
          <ac:chgData name="Hema Mahadevu" userId="1c176bdd-a50d-403e-9444-f58f413c839b" providerId="ADAL" clId="{60339D2F-2DDF-42D8-8483-FA0F016A0E9F}" dt="2023-08-11T18:03:41.679" v="1635" actId="26606"/>
          <ac:spMkLst>
            <pc:docMk/>
            <pc:sldMk cId="2656653062" sldId="422"/>
            <ac:spMk id="5164" creationId="{82A73093-4B9D-420D-B17E-52293703A1D4}"/>
          </ac:spMkLst>
        </pc:spChg>
        <pc:spChg chg="add del">
          <ac:chgData name="Hema Mahadevu" userId="1c176bdd-a50d-403e-9444-f58f413c839b" providerId="ADAL" clId="{60339D2F-2DDF-42D8-8483-FA0F016A0E9F}" dt="2023-08-11T18:03:41.679" v="1635" actId="26606"/>
          <ac:spMkLst>
            <pc:docMk/>
            <pc:sldMk cId="2656653062" sldId="422"/>
            <ac:spMk id="5165" creationId="{52ABB703-2B0E-4C3B-B4A2-F3973548E561}"/>
          </ac:spMkLst>
        </pc:spChg>
        <pc:spChg chg="add del">
          <ac:chgData name="Hema Mahadevu" userId="1c176bdd-a50d-403e-9444-f58f413c839b" providerId="ADAL" clId="{60339D2F-2DDF-42D8-8483-FA0F016A0E9F}" dt="2023-08-11T18:03:41.679" v="1635" actId="26606"/>
          <ac:spMkLst>
            <pc:docMk/>
            <pc:sldMk cId="2656653062" sldId="422"/>
            <ac:spMk id="5167" creationId="{E95DA498-D9A2-4DA9-B9DA-B3776E08CF7E}"/>
          </ac:spMkLst>
        </pc:spChg>
        <pc:spChg chg="add del">
          <ac:chgData name="Hema Mahadevu" userId="1c176bdd-a50d-403e-9444-f58f413c839b" providerId="ADAL" clId="{60339D2F-2DDF-42D8-8483-FA0F016A0E9F}" dt="2023-08-11T18:06:23.468" v="1674" actId="26606"/>
          <ac:spMkLst>
            <pc:docMk/>
            <pc:sldMk cId="2656653062" sldId="422"/>
            <ac:spMk id="5168" creationId="{C33BF9DD-8A45-4EEE-B231-0A14D322E5F9}"/>
          </ac:spMkLst>
        </pc:spChg>
        <pc:spChg chg="add del">
          <ac:chgData name="Hema Mahadevu" userId="1c176bdd-a50d-403e-9444-f58f413c839b" providerId="ADAL" clId="{60339D2F-2DDF-42D8-8483-FA0F016A0E9F}" dt="2023-08-11T18:03:42.615" v="1637" actId="26606"/>
          <ac:spMkLst>
            <pc:docMk/>
            <pc:sldMk cId="2656653062" sldId="422"/>
            <ac:spMk id="5169" creationId="{284B70D5-875B-433D-BDBD-1522A85D6C1D}"/>
          </ac:spMkLst>
        </pc:spChg>
        <pc:spChg chg="add del">
          <ac:chgData name="Hema Mahadevu" userId="1c176bdd-a50d-403e-9444-f58f413c839b" providerId="ADAL" clId="{60339D2F-2DDF-42D8-8483-FA0F016A0E9F}" dt="2023-08-11T18:03:42.615" v="1637" actId="26606"/>
          <ac:spMkLst>
            <pc:docMk/>
            <pc:sldMk cId="2656653062" sldId="422"/>
            <ac:spMk id="5171" creationId="{1E299956-A9E7-4FC1-A0B1-D590CA9730E8}"/>
          </ac:spMkLst>
        </pc:spChg>
        <pc:spChg chg="add del">
          <ac:chgData name="Hema Mahadevu" userId="1c176bdd-a50d-403e-9444-f58f413c839b" providerId="ADAL" clId="{60339D2F-2DDF-42D8-8483-FA0F016A0E9F}" dt="2023-08-11T18:03:42.615" v="1637" actId="26606"/>
          <ac:spMkLst>
            <pc:docMk/>
            <pc:sldMk cId="2656653062" sldId="422"/>
            <ac:spMk id="5172" creationId="{17FC539C-B783-4B03-9F9E-D13430F3F64F}"/>
          </ac:spMkLst>
        </pc:spChg>
        <pc:spChg chg="add del">
          <ac:chgData name="Hema Mahadevu" userId="1c176bdd-a50d-403e-9444-f58f413c839b" providerId="ADAL" clId="{60339D2F-2DDF-42D8-8483-FA0F016A0E9F}" dt="2023-08-11T18:03:44.145" v="1639" actId="26606"/>
          <ac:spMkLst>
            <pc:docMk/>
            <pc:sldMk cId="2656653062" sldId="422"/>
            <ac:spMk id="5174" creationId="{44CC594A-A820-450F-B363-C19201FCFEC6}"/>
          </ac:spMkLst>
        </pc:spChg>
        <pc:spChg chg="add del">
          <ac:chgData name="Hema Mahadevu" userId="1c176bdd-a50d-403e-9444-f58f413c839b" providerId="ADAL" clId="{60339D2F-2DDF-42D8-8483-FA0F016A0E9F}" dt="2023-08-11T18:03:44.145" v="1639" actId="26606"/>
          <ac:spMkLst>
            <pc:docMk/>
            <pc:sldMk cId="2656653062" sldId="422"/>
            <ac:spMk id="5175" creationId="{59FAB3DA-E9ED-4574-ABCC-378BC0FF1BBC}"/>
          </ac:spMkLst>
        </pc:spChg>
        <pc:spChg chg="add del">
          <ac:chgData name="Hema Mahadevu" userId="1c176bdd-a50d-403e-9444-f58f413c839b" providerId="ADAL" clId="{60339D2F-2DDF-42D8-8483-FA0F016A0E9F}" dt="2023-08-11T18:03:44.145" v="1639" actId="26606"/>
          <ac:spMkLst>
            <pc:docMk/>
            <pc:sldMk cId="2656653062" sldId="422"/>
            <ac:spMk id="5176" creationId="{53B8D6B0-55D6-48DC-86D8-FD95D5F118AB}"/>
          </ac:spMkLst>
        </pc:spChg>
        <pc:spChg chg="add del">
          <ac:chgData name="Hema Mahadevu" userId="1c176bdd-a50d-403e-9444-f58f413c839b" providerId="ADAL" clId="{60339D2F-2DDF-42D8-8483-FA0F016A0E9F}" dt="2023-08-11T18:06:23.468" v="1674" actId="26606"/>
          <ac:spMkLst>
            <pc:docMk/>
            <pc:sldMk cId="2656653062" sldId="422"/>
            <ac:spMk id="5177" creationId="{D5FBCAC9-BD8B-4F3B-AD74-EF37D4211349}"/>
          </ac:spMkLst>
        </pc:spChg>
        <pc:spChg chg="add del">
          <ac:chgData name="Hema Mahadevu" userId="1c176bdd-a50d-403e-9444-f58f413c839b" providerId="ADAL" clId="{60339D2F-2DDF-42D8-8483-FA0F016A0E9F}" dt="2023-08-11T18:04:18.423" v="1645" actId="26606"/>
          <ac:spMkLst>
            <pc:docMk/>
            <pc:sldMk cId="2656653062" sldId="422"/>
            <ac:spMk id="5178" creationId="{C33BF9DD-8A45-4EEE-B231-0A14D322E5F9}"/>
          </ac:spMkLst>
        </pc:spChg>
        <pc:spChg chg="add del">
          <ac:chgData name="Hema Mahadevu" userId="1c176bdd-a50d-403e-9444-f58f413c839b" providerId="ADAL" clId="{60339D2F-2DDF-42D8-8483-FA0F016A0E9F}" dt="2023-08-11T18:04:18.423" v="1645" actId="26606"/>
          <ac:spMkLst>
            <pc:docMk/>
            <pc:sldMk cId="2656653062" sldId="422"/>
            <ac:spMk id="5180" creationId="{D5FBCAC9-BD8B-4F3B-AD74-EF37D4211349}"/>
          </ac:spMkLst>
        </pc:spChg>
        <pc:spChg chg="add del">
          <ac:chgData name="Hema Mahadevu" userId="1c176bdd-a50d-403e-9444-f58f413c839b" providerId="ADAL" clId="{60339D2F-2DDF-42D8-8483-FA0F016A0E9F}" dt="2023-08-11T18:04:18.423" v="1645" actId="26606"/>
          <ac:spMkLst>
            <pc:docMk/>
            <pc:sldMk cId="2656653062" sldId="422"/>
            <ac:spMk id="5181" creationId="{9556C5A8-AD7E-4CE7-87BE-9EA3B5E1786F}"/>
          </ac:spMkLst>
        </pc:spChg>
        <pc:spChg chg="add del">
          <ac:chgData name="Hema Mahadevu" userId="1c176bdd-a50d-403e-9444-f58f413c839b" providerId="ADAL" clId="{60339D2F-2DDF-42D8-8483-FA0F016A0E9F}" dt="2023-08-11T18:06:23.468" v="1674" actId="26606"/>
          <ac:spMkLst>
            <pc:docMk/>
            <pc:sldMk cId="2656653062" sldId="422"/>
            <ac:spMk id="5182" creationId="{9556C5A8-AD7E-4CE7-87BE-9EA3B5E1786F}"/>
          </ac:spMkLst>
        </pc:spChg>
        <pc:spChg chg="add">
          <ac:chgData name="Hema Mahadevu" userId="1c176bdd-a50d-403e-9444-f58f413c839b" providerId="ADAL" clId="{60339D2F-2DDF-42D8-8483-FA0F016A0E9F}" dt="2023-08-11T18:06:23.473" v="1675" actId="26606"/>
          <ac:spMkLst>
            <pc:docMk/>
            <pc:sldMk cId="2656653062" sldId="422"/>
            <ac:spMk id="5184" creationId="{52ABB703-2B0E-4C3B-B4A2-F3973548E561}"/>
          </ac:spMkLst>
        </pc:spChg>
        <pc:spChg chg="add">
          <ac:chgData name="Hema Mahadevu" userId="1c176bdd-a50d-403e-9444-f58f413c839b" providerId="ADAL" clId="{60339D2F-2DDF-42D8-8483-FA0F016A0E9F}" dt="2023-08-11T18:06:23.473" v="1675" actId="26606"/>
          <ac:spMkLst>
            <pc:docMk/>
            <pc:sldMk cId="2656653062" sldId="422"/>
            <ac:spMk id="5186" creationId="{E95DA498-D9A2-4DA9-B9DA-B3776E08CF7E}"/>
          </ac:spMkLst>
        </pc:spChg>
        <pc:spChg chg="add">
          <ac:chgData name="Hema Mahadevu" userId="1c176bdd-a50d-403e-9444-f58f413c839b" providerId="ADAL" clId="{60339D2F-2DDF-42D8-8483-FA0F016A0E9F}" dt="2023-08-11T18:06:23.473" v="1675" actId="26606"/>
          <ac:spMkLst>
            <pc:docMk/>
            <pc:sldMk cId="2656653062" sldId="422"/>
            <ac:spMk id="5187" creationId="{82A73093-4B9D-420D-B17E-52293703A1D4}"/>
          </ac:spMkLst>
        </pc:spChg>
        <pc:picChg chg="add mod ord">
          <ac:chgData name="Hema Mahadevu" userId="1c176bdd-a50d-403e-9444-f58f413c839b" providerId="ADAL" clId="{60339D2F-2DDF-42D8-8483-FA0F016A0E9F}" dt="2023-08-11T18:06:23.473" v="1675" actId="26606"/>
          <ac:picMkLst>
            <pc:docMk/>
            <pc:sldMk cId="2656653062" sldId="422"/>
            <ac:picMk id="5122" creationId="{584ADD75-5287-16CB-C3AA-1AC20D6CDE9A}"/>
          </ac:picMkLst>
        </pc:picChg>
        <pc:cxnChg chg="add del">
          <ac:chgData name="Hema Mahadevu" userId="1c176bdd-a50d-403e-9444-f58f413c839b" providerId="ADAL" clId="{60339D2F-2DDF-42D8-8483-FA0F016A0E9F}" dt="2023-08-11T16:59:19.616" v="1599" actId="26606"/>
          <ac:cxnSpMkLst>
            <pc:docMk/>
            <pc:sldMk cId="2656653062" sldId="422"/>
            <ac:cxnSpMk id="5129" creationId="{9C21570E-E159-49A6-9891-FA397B7A92D3}"/>
          </ac:cxnSpMkLst>
        </pc:cxnChg>
        <pc:cxnChg chg="add del">
          <ac:chgData name="Hema Mahadevu" userId="1c176bdd-a50d-403e-9444-f58f413c839b" providerId="ADAL" clId="{60339D2F-2DDF-42D8-8483-FA0F016A0E9F}" dt="2023-08-11T16:59:50.700" v="1617" actId="26606"/>
          <ac:cxnSpMkLst>
            <pc:docMk/>
            <pc:sldMk cId="2656653062" sldId="422"/>
            <ac:cxnSpMk id="5130" creationId="{C947DF4A-614C-4B4C-8B80-E5B9D8E8CFED}"/>
          </ac:cxnSpMkLst>
        </pc:cxnChg>
        <pc:cxnChg chg="add del">
          <ac:chgData name="Hema Mahadevu" userId="1c176bdd-a50d-403e-9444-f58f413c839b" providerId="ADAL" clId="{60339D2F-2DDF-42D8-8483-FA0F016A0E9F}" dt="2023-08-11T16:59:25.861" v="1601" actId="26606"/>
          <ac:cxnSpMkLst>
            <pc:docMk/>
            <pc:sldMk cId="2656653062" sldId="422"/>
            <ac:cxnSpMk id="5136" creationId="{9020DCC9-F851-4562-BB20-1AB3C51BFD08}"/>
          </ac:cxnSpMkLst>
        </pc:cxnChg>
        <pc:cxnChg chg="add del">
          <ac:chgData name="Hema Mahadevu" userId="1c176bdd-a50d-403e-9444-f58f413c839b" providerId="ADAL" clId="{60339D2F-2DDF-42D8-8483-FA0F016A0E9F}" dt="2023-08-11T18:06:23.473" v="1675" actId="26606"/>
          <ac:cxnSpMkLst>
            <pc:docMk/>
            <pc:sldMk cId="2656653062" sldId="422"/>
            <ac:cxnSpMk id="5143" creationId="{9020DCC9-F851-4562-BB20-1AB3C51BFD08}"/>
          </ac:cxnSpMkLst>
        </pc:cxnChg>
        <pc:cxnChg chg="add del">
          <ac:chgData name="Hema Mahadevu" userId="1c176bdd-a50d-403e-9444-f58f413c839b" providerId="ADAL" clId="{60339D2F-2DDF-42D8-8483-FA0F016A0E9F}" dt="2023-08-11T16:59:36.865" v="1605" actId="26606"/>
          <ac:cxnSpMkLst>
            <pc:docMk/>
            <pc:sldMk cId="2656653062" sldId="422"/>
            <ac:cxnSpMk id="5145" creationId="{9020DCC9-F851-4562-BB20-1AB3C51BFD08}"/>
          </ac:cxnSpMkLst>
        </pc:cxnChg>
        <pc:cxnChg chg="add del">
          <ac:chgData name="Hema Mahadevu" userId="1c176bdd-a50d-403e-9444-f58f413c839b" providerId="ADAL" clId="{60339D2F-2DDF-42D8-8483-FA0F016A0E9F}" dt="2023-08-11T16:59:40.330" v="1607" actId="26606"/>
          <ac:cxnSpMkLst>
            <pc:docMk/>
            <pc:sldMk cId="2656653062" sldId="422"/>
            <ac:cxnSpMk id="5150" creationId="{9C21570E-E159-49A6-9891-FA397B7A92D3}"/>
          </ac:cxnSpMkLst>
        </pc:cxnChg>
        <pc:cxnChg chg="add del">
          <ac:chgData name="Hema Mahadevu" userId="1c176bdd-a50d-403e-9444-f58f413c839b" providerId="ADAL" clId="{60339D2F-2DDF-42D8-8483-FA0F016A0E9F}" dt="2023-08-11T18:03:40.392" v="1633" actId="26606"/>
          <ac:cxnSpMkLst>
            <pc:docMk/>
            <pc:sldMk cId="2656653062" sldId="422"/>
            <ac:cxnSpMk id="5157" creationId="{E9F7CBA9-9D9B-479F-AAB5-BF785971CD85}"/>
          </ac:cxnSpMkLst>
        </pc:cxnChg>
        <pc:cxnChg chg="add del">
          <ac:chgData name="Hema Mahadevu" userId="1c176bdd-a50d-403e-9444-f58f413c839b" providerId="ADAL" clId="{60339D2F-2DDF-42D8-8483-FA0F016A0E9F}" dt="2023-08-11T16:59:45.501" v="1611" actId="26606"/>
          <ac:cxnSpMkLst>
            <pc:docMk/>
            <pc:sldMk cId="2656653062" sldId="422"/>
            <ac:cxnSpMk id="5159" creationId="{C947DF4A-614C-4B4C-8B80-E5B9D8E8CFED}"/>
          </ac:cxnSpMkLst>
        </pc:cxnChg>
        <pc:cxnChg chg="add del">
          <ac:chgData name="Hema Mahadevu" userId="1c176bdd-a50d-403e-9444-f58f413c839b" providerId="ADAL" clId="{60339D2F-2DDF-42D8-8483-FA0F016A0E9F}" dt="2023-08-11T18:03:41.679" v="1635" actId="26606"/>
          <ac:cxnSpMkLst>
            <pc:docMk/>
            <pc:sldMk cId="2656653062" sldId="422"/>
            <ac:cxnSpMk id="5166" creationId="{9C21570E-E159-49A6-9891-FA397B7A92D3}"/>
          </ac:cxnSpMkLst>
        </pc:cxnChg>
        <pc:cxnChg chg="add del">
          <ac:chgData name="Hema Mahadevu" userId="1c176bdd-a50d-403e-9444-f58f413c839b" providerId="ADAL" clId="{60339D2F-2DDF-42D8-8483-FA0F016A0E9F}" dt="2023-08-11T18:03:42.615" v="1637" actId="26606"/>
          <ac:cxnSpMkLst>
            <pc:docMk/>
            <pc:sldMk cId="2656653062" sldId="422"/>
            <ac:cxnSpMk id="5170" creationId="{C947DF4A-614C-4B4C-8B80-E5B9D8E8CFED}"/>
          </ac:cxnSpMkLst>
        </pc:cxnChg>
        <pc:cxnChg chg="add del">
          <ac:chgData name="Hema Mahadevu" userId="1c176bdd-a50d-403e-9444-f58f413c839b" providerId="ADAL" clId="{60339D2F-2DDF-42D8-8483-FA0F016A0E9F}" dt="2023-08-11T18:06:23.468" v="1674" actId="26606"/>
          <ac:cxnSpMkLst>
            <pc:docMk/>
            <pc:sldMk cId="2656653062" sldId="422"/>
            <ac:cxnSpMk id="5173" creationId="{9020DCC9-F851-4562-BB20-1AB3C51BFD08}"/>
          </ac:cxnSpMkLst>
        </pc:cxnChg>
        <pc:cxnChg chg="add del">
          <ac:chgData name="Hema Mahadevu" userId="1c176bdd-a50d-403e-9444-f58f413c839b" providerId="ADAL" clId="{60339D2F-2DDF-42D8-8483-FA0F016A0E9F}" dt="2023-08-11T18:04:18.423" v="1645" actId="26606"/>
          <ac:cxnSpMkLst>
            <pc:docMk/>
            <pc:sldMk cId="2656653062" sldId="422"/>
            <ac:cxnSpMk id="5179" creationId="{9020DCC9-F851-4562-BB20-1AB3C51BFD08}"/>
          </ac:cxnSpMkLst>
        </pc:cxnChg>
        <pc:cxnChg chg="add">
          <ac:chgData name="Hema Mahadevu" userId="1c176bdd-a50d-403e-9444-f58f413c839b" providerId="ADAL" clId="{60339D2F-2DDF-42D8-8483-FA0F016A0E9F}" dt="2023-08-11T18:06:23.473" v="1675" actId="26606"/>
          <ac:cxnSpMkLst>
            <pc:docMk/>
            <pc:sldMk cId="2656653062" sldId="422"/>
            <ac:cxnSpMk id="5185" creationId="{9C21570E-E159-49A6-9891-FA397B7A92D3}"/>
          </ac:cxnSpMkLst>
        </pc:cxnChg>
      </pc:sldChg>
      <pc:sldChg chg="addSp delSp modSp new mod setBg">
        <pc:chgData name="Hema Mahadevu" userId="1c176bdd-a50d-403e-9444-f58f413c839b" providerId="ADAL" clId="{60339D2F-2DDF-42D8-8483-FA0F016A0E9F}" dt="2023-08-12T14:33:56.869" v="1679" actId="27107"/>
        <pc:sldMkLst>
          <pc:docMk/>
          <pc:sldMk cId="4123516144" sldId="423"/>
        </pc:sldMkLst>
        <pc:spChg chg="mod">
          <ac:chgData name="Hema Mahadevu" userId="1c176bdd-a50d-403e-9444-f58f413c839b" providerId="ADAL" clId="{60339D2F-2DDF-42D8-8483-FA0F016A0E9F}" dt="2023-08-11T16:52:06.680" v="1544" actId="2711"/>
          <ac:spMkLst>
            <pc:docMk/>
            <pc:sldMk cId="4123516144" sldId="423"/>
            <ac:spMk id="2" creationId="{B7D75AF5-42D6-B3E6-20DD-74581D6C8D30}"/>
          </ac:spMkLst>
        </pc:spChg>
        <pc:spChg chg="add del mod">
          <ac:chgData name="Hema Mahadevu" userId="1c176bdd-a50d-403e-9444-f58f413c839b" providerId="ADAL" clId="{60339D2F-2DDF-42D8-8483-FA0F016A0E9F}" dt="2023-08-12T14:33:56.869" v="1679" actId="27107"/>
          <ac:spMkLst>
            <pc:docMk/>
            <pc:sldMk cId="4123516144" sldId="423"/>
            <ac:spMk id="3" creationId="{AD42C404-B810-107E-3509-E252900A8146}"/>
          </ac:spMkLst>
        </pc:spChg>
        <pc:spChg chg="add del mod">
          <ac:chgData name="Hema Mahadevu" userId="1c176bdd-a50d-403e-9444-f58f413c839b" providerId="ADAL" clId="{60339D2F-2DDF-42D8-8483-FA0F016A0E9F}" dt="2023-08-11T16:47:17.981" v="1497"/>
          <ac:spMkLst>
            <pc:docMk/>
            <pc:sldMk cId="4123516144" sldId="423"/>
            <ac:spMk id="4" creationId="{12BCBE96-A41D-61F9-95A4-1AE26AFF49B8}"/>
          </ac:spMkLst>
        </pc:spChg>
        <pc:spChg chg="add del">
          <ac:chgData name="Hema Mahadevu" userId="1c176bdd-a50d-403e-9444-f58f413c839b" providerId="ADAL" clId="{60339D2F-2DDF-42D8-8483-FA0F016A0E9F}" dt="2023-08-11T16:48:06.125" v="1509"/>
          <ac:spMkLst>
            <pc:docMk/>
            <pc:sldMk cId="4123516144" sldId="423"/>
            <ac:spMk id="5" creationId="{C6828D1A-8D09-AFED-4F66-4C89D164E64C}"/>
          </ac:spMkLst>
        </pc:spChg>
        <pc:spChg chg="add">
          <ac:chgData name="Hema Mahadevu" userId="1c176bdd-a50d-403e-9444-f58f413c839b" providerId="ADAL" clId="{60339D2F-2DDF-42D8-8483-FA0F016A0E9F}" dt="2023-08-11T16:48:56.101" v="1518" actId="26606"/>
          <ac:spMkLst>
            <pc:docMk/>
            <pc:sldMk cId="4123516144" sldId="423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16:48:56.101" v="1518" actId="26606"/>
          <ac:spMkLst>
            <pc:docMk/>
            <pc:sldMk cId="4123516144" sldId="423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16:48:56.101" v="1518" actId="26606"/>
          <ac:spMkLst>
            <pc:docMk/>
            <pc:sldMk cId="4123516144" sldId="423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60339D2F-2DDF-42D8-8483-FA0F016A0E9F}" dt="2023-08-11T18:06:47.634" v="1678" actId="20577"/>
        <pc:sldMkLst>
          <pc:docMk/>
          <pc:sldMk cId="2071684870" sldId="424"/>
        </pc:sldMkLst>
        <pc:spChg chg="mod">
          <ac:chgData name="Hema Mahadevu" userId="1c176bdd-a50d-403e-9444-f58f413c839b" providerId="ADAL" clId="{60339D2F-2DDF-42D8-8483-FA0F016A0E9F}" dt="2023-08-11T18:06:37.309" v="1677" actId="26606"/>
          <ac:spMkLst>
            <pc:docMk/>
            <pc:sldMk cId="2071684870" sldId="424"/>
            <ac:spMk id="2" creationId="{8E9A4F47-B836-171C-D2D4-C22FB28FDDE9}"/>
          </ac:spMkLst>
        </pc:spChg>
        <pc:spChg chg="mod">
          <ac:chgData name="Hema Mahadevu" userId="1c176bdd-a50d-403e-9444-f58f413c839b" providerId="ADAL" clId="{60339D2F-2DDF-42D8-8483-FA0F016A0E9F}" dt="2023-08-11T18:06:47.634" v="1678" actId="20577"/>
          <ac:spMkLst>
            <pc:docMk/>
            <pc:sldMk cId="2071684870" sldId="424"/>
            <ac:spMk id="3" creationId="{8079A610-57D9-9C3F-384E-C6E88A61E6EC}"/>
          </ac:spMkLst>
        </pc:spChg>
        <pc:spChg chg="add">
          <ac:chgData name="Hema Mahadevu" userId="1c176bdd-a50d-403e-9444-f58f413c839b" providerId="ADAL" clId="{60339D2F-2DDF-42D8-8483-FA0F016A0E9F}" dt="2023-08-11T18:06:37.309" v="1677" actId="26606"/>
          <ac:spMkLst>
            <pc:docMk/>
            <pc:sldMk cId="2071684870" sldId="424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1T18:06:37.309" v="1677" actId="26606"/>
          <ac:spMkLst>
            <pc:docMk/>
            <pc:sldMk cId="2071684870" sldId="424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1T18:06:37.309" v="1677" actId="26606"/>
          <ac:spMkLst>
            <pc:docMk/>
            <pc:sldMk cId="2071684870" sldId="424"/>
            <ac:spMk id="12" creationId="{054B3F04-9EAC-45C0-B3CE-0387EEA10A0C}"/>
          </ac:spMkLst>
        </pc:spChg>
      </pc:sldChg>
      <pc:sldChg chg="add del">
        <pc:chgData name="Hema Mahadevu" userId="1c176bdd-a50d-403e-9444-f58f413c839b" providerId="ADAL" clId="{60339D2F-2DDF-42D8-8483-FA0F016A0E9F}" dt="2023-08-11T18:02:49.387" v="1629" actId="2890"/>
        <pc:sldMkLst>
          <pc:docMk/>
          <pc:sldMk cId="2418529721" sldId="424"/>
        </pc:sldMkLst>
      </pc:sldChg>
      <pc:sldChg chg="addSp modSp new mod setBg">
        <pc:chgData name="Hema Mahadevu" userId="1c176bdd-a50d-403e-9444-f58f413c839b" providerId="ADAL" clId="{60339D2F-2DDF-42D8-8483-FA0F016A0E9F}" dt="2023-08-12T14:58:54.369" v="1878" actId="255"/>
        <pc:sldMkLst>
          <pc:docMk/>
          <pc:sldMk cId="716767167" sldId="425"/>
        </pc:sldMkLst>
        <pc:spChg chg="mod">
          <ac:chgData name="Hema Mahadevu" userId="1c176bdd-a50d-403e-9444-f58f413c839b" providerId="ADAL" clId="{60339D2F-2DDF-42D8-8483-FA0F016A0E9F}" dt="2023-08-12T14:35:16.963" v="1712" actId="26606"/>
          <ac:spMkLst>
            <pc:docMk/>
            <pc:sldMk cId="716767167" sldId="425"/>
            <ac:spMk id="2" creationId="{B27B8813-D44F-A9F7-40AA-5453CBAB75E8}"/>
          </ac:spMkLst>
        </pc:spChg>
        <pc:spChg chg="mod">
          <ac:chgData name="Hema Mahadevu" userId="1c176bdd-a50d-403e-9444-f58f413c839b" providerId="ADAL" clId="{60339D2F-2DDF-42D8-8483-FA0F016A0E9F}" dt="2023-08-12T14:58:54.369" v="1878" actId="255"/>
          <ac:spMkLst>
            <pc:docMk/>
            <pc:sldMk cId="716767167" sldId="425"/>
            <ac:spMk id="3" creationId="{9B5A2213-CFDB-075C-60DA-EA650814F4CF}"/>
          </ac:spMkLst>
        </pc:spChg>
        <pc:spChg chg="add">
          <ac:chgData name="Hema Mahadevu" userId="1c176bdd-a50d-403e-9444-f58f413c839b" providerId="ADAL" clId="{60339D2F-2DDF-42D8-8483-FA0F016A0E9F}" dt="2023-08-12T14:35:16.963" v="1712" actId="26606"/>
          <ac:spMkLst>
            <pc:docMk/>
            <pc:sldMk cId="716767167" sldId="425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2T14:35:16.963" v="1712" actId="26606"/>
          <ac:spMkLst>
            <pc:docMk/>
            <pc:sldMk cId="716767167" sldId="425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2T14:35:16.963" v="1712" actId="26606"/>
          <ac:spMkLst>
            <pc:docMk/>
            <pc:sldMk cId="716767167" sldId="425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60339D2F-2DDF-42D8-8483-FA0F016A0E9F}" dt="2023-08-12T14:43:20.684" v="1818" actId="2711"/>
        <pc:sldMkLst>
          <pc:docMk/>
          <pc:sldMk cId="1535800187" sldId="426"/>
        </pc:sldMkLst>
        <pc:spChg chg="mod">
          <ac:chgData name="Hema Mahadevu" userId="1c176bdd-a50d-403e-9444-f58f413c839b" providerId="ADAL" clId="{60339D2F-2DDF-42D8-8483-FA0F016A0E9F}" dt="2023-08-12T14:43:20.684" v="1818" actId="2711"/>
          <ac:spMkLst>
            <pc:docMk/>
            <pc:sldMk cId="1535800187" sldId="426"/>
            <ac:spMk id="2" creationId="{AA858678-4BBC-A875-8E44-FEA1A9FA8EC2}"/>
          </ac:spMkLst>
        </pc:spChg>
        <pc:spChg chg="mod">
          <ac:chgData name="Hema Mahadevu" userId="1c176bdd-a50d-403e-9444-f58f413c839b" providerId="ADAL" clId="{60339D2F-2DDF-42D8-8483-FA0F016A0E9F}" dt="2023-08-12T14:42:57.119" v="1816" actId="20577"/>
          <ac:spMkLst>
            <pc:docMk/>
            <pc:sldMk cId="1535800187" sldId="426"/>
            <ac:spMk id="3" creationId="{3F531D2F-9859-C3DF-02AA-BADBD3FDFD44}"/>
          </ac:spMkLst>
        </pc:spChg>
        <pc:spChg chg="add">
          <ac:chgData name="Hema Mahadevu" userId="1c176bdd-a50d-403e-9444-f58f413c839b" providerId="ADAL" clId="{60339D2F-2DDF-42D8-8483-FA0F016A0E9F}" dt="2023-08-12T14:40:12.660" v="1737" actId="26606"/>
          <ac:spMkLst>
            <pc:docMk/>
            <pc:sldMk cId="1535800187" sldId="426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2T14:40:12.660" v="1737" actId="26606"/>
          <ac:spMkLst>
            <pc:docMk/>
            <pc:sldMk cId="1535800187" sldId="426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2T14:40:12.660" v="1737" actId="26606"/>
          <ac:spMkLst>
            <pc:docMk/>
            <pc:sldMk cId="1535800187" sldId="426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60339D2F-2DDF-42D8-8483-FA0F016A0E9F}" dt="2023-08-12T14:54:03.274" v="1877" actId="2711"/>
        <pc:sldMkLst>
          <pc:docMk/>
          <pc:sldMk cId="494235892" sldId="427"/>
        </pc:sldMkLst>
        <pc:spChg chg="mod">
          <ac:chgData name="Hema Mahadevu" userId="1c176bdd-a50d-403e-9444-f58f413c839b" providerId="ADAL" clId="{60339D2F-2DDF-42D8-8483-FA0F016A0E9F}" dt="2023-08-12T14:54:03.274" v="1877" actId="2711"/>
          <ac:spMkLst>
            <pc:docMk/>
            <pc:sldMk cId="494235892" sldId="427"/>
            <ac:spMk id="2" creationId="{4F97FD73-12DF-D38D-085F-2353702FEB93}"/>
          </ac:spMkLst>
        </pc:spChg>
        <pc:spChg chg="add del">
          <ac:chgData name="Hema Mahadevu" userId="1c176bdd-a50d-403e-9444-f58f413c839b" providerId="ADAL" clId="{60339D2F-2DDF-42D8-8483-FA0F016A0E9F}" dt="2023-08-12T14:45:34.540" v="1822"/>
          <ac:spMkLst>
            <pc:docMk/>
            <pc:sldMk cId="494235892" sldId="427"/>
            <ac:spMk id="3" creationId="{F0A9E213-F818-AF9C-98C8-EE3CCC09E61F}"/>
          </ac:spMkLst>
        </pc:spChg>
        <pc:spChg chg="add del">
          <ac:chgData name="Hema Mahadevu" userId="1c176bdd-a50d-403e-9444-f58f413c839b" providerId="ADAL" clId="{60339D2F-2DDF-42D8-8483-FA0F016A0E9F}" dt="2023-08-12T14:46:28.465" v="1864" actId="26606"/>
          <ac:spMkLst>
            <pc:docMk/>
            <pc:sldMk cId="494235892" sldId="427"/>
            <ac:spMk id="7" creationId="{4E4490D0-3672-446A-AC12-B4830333BDDD}"/>
          </ac:spMkLst>
        </pc:spChg>
        <pc:spChg chg="add del">
          <ac:chgData name="Hema Mahadevu" userId="1c176bdd-a50d-403e-9444-f58f413c839b" providerId="ADAL" clId="{60339D2F-2DDF-42D8-8483-FA0F016A0E9F}" dt="2023-08-12T14:46:28.465" v="1864" actId="26606"/>
          <ac:spMkLst>
            <pc:docMk/>
            <pc:sldMk cId="494235892" sldId="427"/>
            <ac:spMk id="8" creationId="{39CB82C2-DF65-4EC1-8280-F201D50F570B}"/>
          </ac:spMkLst>
        </pc:spChg>
        <pc:spChg chg="add del">
          <ac:chgData name="Hema Mahadevu" userId="1c176bdd-a50d-403e-9444-f58f413c839b" providerId="ADAL" clId="{60339D2F-2DDF-42D8-8483-FA0F016A0E9F}" dt="2023-08-12T14:46:11.926" v="1860" actId="26606"/>
          <ac:spMkLst>
            <pc:docMk/>
            <pc:sldMk cId="494235892" sldId="427"/>
            <ac:spMk id="10" creationId="{63E00694-E403-4987-8634-15F6D8E4C38C}"/>
          </ac:spMkLst>
        </pc:spChg>
        <pc:spChg chg="add del">
          <ac:chgData name="Hema Mahadevu" userId="1c176bdd-a50d-403e-9444-f58f413c839b" providerId="ADAL" clId="{60339D2F-2DDF-42D8-8483-FA0F016A0E9F}" dt="2023-08-12T14:46:32.269" v="1868" actId="26606"/>
          <ac:spMkLst>
            <pc:docMk/>
            <pc:sldMk cId="494235892" sldId="427"/>
            <ac:spMk id="11" creationId="{4E4490D0-3672-446A-AC12-B4830333BDDD}"/>
          </ac:spMkLst>
        </pc:spChg>
        <pc:spChg chg="add del">
          <ac:chgData name="Hema Mahadevu" userId="1c176bdd-a50d-403e-9444-f58f413c839b" providerId="ADAL" clId="{60339D2F-2DDF-42D8-8483-FA0F016A0E9F}" dt="2023-08-12T14:46:18.213" v="1862" actId="26606"/>
          <ac:spMkLst>
            <pc:docMk/>
            <pc:sldMk cId="494235892" sldId="427"/>
            <ac:spMk id="12" creationId="{C0B801A2-5622-4BE8-9AD2-C337A2CD0022}"/>
          </ac:spMkLst>
        </pc:spChg>
        <pc:spChg chg="add del">
          <ac:chgData name="Hema Mahadevu" userId="1c176bdd-a50d-403e-9444-f58f413c839b" providerId="ADAL" clId="{60339D2F-2DDF-42D8-8483-FA0F016A0E9F}" dt="2023-08-12T14:46:18.213" v="1862" actId="26606"/>
          <ac:spMkLst>
            <pc:docMk/>
            <pc:sldMk cId="494235892" sldId="427"/>
            <ac:spMk id="13" creationId="{FB5993E2-C02B-4335-ABA5-D8EC465551E3}"/>
          </ac:spMkLst>
        </pc:spChg>
        <pc:spChg chg="add del">
          <ac:chgData name="Hema Mahadevu" userId="1c176bdd-a50d-403e-9444-f58f413c839b" providerId="ADAL" clId="{60339D2F-2DDF-42D8-8483-FA0F016A0E9F}" dt="2023-08-12T14:46:18.213" v="1862" actId="26606"/>
          <ac:spMkLst>
            <pc:docMk/>
            <pc:sldMk cId="494235892" sldId="427"/>
            <ac:spMk id="14" creationId="{B7AF614F-5BC3-4086-99F5-B87C5847A071}"/>
          </ac:spMkLst>
        </pc:spChg>
        <pc:spChg chg="add del">
          <ac:chgData name="Hema Mahadevu" userId="1c176bdd-a50d-403e-9444-f58f413c839b" providerId="ADAL" clId="{60339D2F-2DDF-42D8-8483-FA0F016A0E9F}" dt="2023-08-12T14:46:32.269" v="1868" actId="26606"/>
          <ac:spMkLst>
            <pc:docMk/>
            <pc:sldMk cId="494235892" sldId="427"/>
            <ac:spMk id="15" creationId="{39CB82C2-DF65-4EC1-8280-F201D50F570B}"/>
          </ac:spMkLst>
        </pc:spChg>
        <pc:spChg chg="add del">
          <ac:chgData name="Hema Mahadevu" userId="1c176bdd-a50d-403e-9444-f58f413c839b" providerId="ADAL" clId="{60339D2F-2DDF-42D8-8483-FA0F016A0E9F}" dt="2023-08-12T14:46:28.465" v="1864" actId="26606"/>
          <ac:spMkLst>
            <pc:docMk/>
            <pc:sldMk cId="494235892" sldId="427"/>
            <ac:spMk id="16" creationId="{FA4CD5CB-D209-4D70-8CA4-629731C59219}"/>
          </ac:spMkLst>
        </pc:spChg>
        <pc:spChg chg="add del">
          <ac:chgData name="Hema Mahadevu" userId="1c176bdd-a50d-403e-9444-f58f413c839b" providerId="ADAL" clId="{60339D2F-2DDF-42D8-8483-FA0F016A0E9F}" dt="2023-08-12T14:46:32.269" v="1868" actId="26606"/>
          <ac:spMkLst>
            <pc:docMk/>
            <pc:sldMk cId="494235892" sldId="427"/>
            <ac:spMk id="19" creationId="{EB1836F0-F9E0-4D93-9BDD-7EEC6EA05F7B}"/>
          </ac:spMkLst>
        </pc:spChg>
        <pc:spChg chg="add del">
          <ac:chgData name="Hema Mahadevu" userId="1c176bdd-a50d-403e-9444-f58f413c839b" providerId="ADAL" clId="{60339D2F-2DDF-42D8-8483-FA0F016A0E9F}" dt="2023-08-12T14:46:28.465" v="1864" actId="26606"/>
          <ac:spMkLst>
            <pc:docMk/>
            <pc:sldMk cId="494235892" sldId="427"/>
            <ac:spMk id="20" creationId="{B4C27B90-DF2B-4D00-BA07-18ED774CD2F1}"/>
          </ac:spMkLst>
        </pc:spChg>
        <pc:spChg chg="add del">
          <ac:chgData name="Hema Mahadevu" userId="1c176bdd-a50d-403e-9444-f58f413c839b" providerId="ADAL" clId="{60339D2F-2DDF-42D8-8483-FA0F016A0E9F}" dt="2023-08-12T14:46:28.465" v="1864" actId="26606"/>
          <ac:spMkLst>
            <pc:docMk/>
            <pc:sldMk cId="494235892" sldId="427"/>
            <ac:spMk id="22" creationId="{593ACC25-C262-417A-8AA9-0641C772BDB6}"/>
          </ac:spMkLst>
        </pc:spChg>
        <pc:spChg chg="add del">
          <ac:chgData name="Hema Mahadevu" userId="1c176bdd-a50d-403e-9444-f58f413c839b" providerId="ADAL" clId="{60339D2F-2DDF-42D8-8483-FA0F016A0E9F}" dt="2023-08-12T14:46:32.269" v="1868" actId="26606"/>
          <ac:spMkLst>
            <pc:docMk/>
            <pc:sldMk cId="494235892" sldId="427"/>
            <ac:spMk id="23" creationId="{6D2F28D1-82F9-40FE-935C-85ECF7660D2D}"/>
          </ac:spMkLst>
        </pc:spChg>
        <pc:spChg chg="add del">
          <ac:chgData name="Hema Mahadevu" userId="1c176bdd-a50d-403e-9444-f58f413c839b" providerId="ADAL" clId="{60339D2F-2DDF-42D8-8483-FA0F016A0E9F}" dt="2023-08-12T14:46:32.269" v="1868" actId="26606"/>
          <ac:spMkLst>
            <pc:docMk/>
            <pc:sldMk cId="494235892" sldId="427"/>
            <ac:spMk id="24" creationId="{4B670E93-2F53-48FC-AB6C-E99E22D17F31}"/>
          </ac:spMkLst>
        </pc:spChg>
        <pc:spChg chg="add del">
          <ac:chgData name="Hema Mahadevu" userId="1c176bdd-a50d-403e-9444-f58f413c839b" providerId="ADAL" clId="{60339D2F-2DDF-42D8-8483-FA0F016A0E9F}" dt="2023-08-12T14:46:33.664" v="1870" actId="26606"/>
          <ac:spMkLst>
            <pc:docMk/>
            <pc:sldMk cId="494235892" sldId="427"/>
            <ac:spMk id="26" creationId="{FB5993E2-C02B-4335-ABA5-D8EC465551E3}"/>
          </ac:spMkLst>
        </pc:spChg>
        <pc:spChg chg="add del">
          <ac:chgData name="Hema Mahadevu" userId="1c176bdd-a50d-403e-9444-f58f413c839b" providerId="ADAL" clId="{60339D2F-2DDF-42D8-8483-FA0F016A0E9F}" dt="2023-08-12T14:46:33.664" v="1870" actId="26606"/>
          <ac:spMkLst>
            <pc:docMk/>
            <pc:sldMk cId="494235892" sldId="427"/>
            <ac:spMk id="27" creationId="{C0B801A2-5622-4BE8-9AD2-C337A2CD0022}"/>
          </ac:spMkLst>
        </pc:spChg>
        <pc:spChg chg="add del">
          <ac:chgData name="Hema Mahadevu" userId="1c176bdd-a50d-403e-9444-f58f413c839b" providerId="ADAL" clId="{60339D2F-2DDF-42D8-8483-FA0F016A0E9F}" dt="2023-08-12T14:46:33.664" v="1870" actId="26606"/>
          <ac:spMkLst>
            <pc:docMk/>
            <pc:sldMk cId="494235892" sldId="427"/>
            <ac:spMk id="28" creationId="{B7AF614F-5BC3-4086-99F5-B87C5847A071}"/>
          </ac:spMkLst>
        </pc:spChg>
        <pc:spChg chg="add del">
          <ac:chgData name="Hema Mahadevu" userId="1c176bdd-a50d-403e-9444-f58f413c839b" providerId="ADAL" clId="{60339D2F-2DDF-42D8-8483-FA0F016A0E9F}" dt="2023-08-12T14:46:35.392" v="1872" actId="26606"/>
          <ac:spMkLst>
            <pc:docMk/>
            <pc:sldMk cId="494235892" sldId="427"/>
            <ac:spMk id="30" creationId="{63E00694-E403-4987-8634-15F6D8E4C38C}"/>
          </ac:spMkLst>
        </pc:spChg>
        <pc:graphicFrameChg chg="add del mod">
          <ac:chgData name="Hema Mahadevu" userId="1c176bdd-a50d-403e-9444-f58f413c839b" providerId="ADAL" clId="{60339D2F-2DDF-42D8-8483-FA0F016A0E9F}" dt="2023-08-12T14:45:25.614" v="1821"/>
          <ac:graphicFrameMkLst>
            <pc:docMk/>
            <pc:sldMk cId="494235892" sldId="427"/>
            <ac:graphicFrameMk id="4" creationId="{97E700AD-5442-BCCE-79CC-6ECD6887BB33}"/>
          </ac:graphicFrameMkLst>
        </pc:graphicFrameChg>
        <pc:graphicFrameChg chg="add mod modGraphic">
          <ac:chgData name="Hema Mahadevu" userId="1c176bdd-a50d-403e-9444-f58f413c839b" providerId="ADAL" clId="{60339D2F-2DDF-42D8-8483-FA0F016A0E9F}" dt="2023-08-12T14:53:08.816" v="1875" actId="14734"/>
          <ac:graphicFrameMkLst>
            <pc:docMk/>
            <pc:sldMk cId="494235892" sldId="427"/>
            <ac:graphicFrameMk id="5" creationId="{7BC5DE52-4585-85C3-0F7B-7AB56FD7991E}"/>
          </ac:graphicFrameMkLst>
        </pc:graphicFrameChg>
        <pc:cxnChg chg="add del">
          <ac:chgData name="Hema Mahadevu" userId="1c176bdd-a50d-403e-9444-f58f413c839b" providerId="ADAL" clId="{60339D2F-2DDF-42D8-8483-FA0F016A0E9F}" dt="2023-08-12T14:46:28.465" v="1864" actId="26606"/>
          <ac:cxnSpMkLst>
            <pc:docMk/>
            <pc:sldMk cId="494235892" sldId="427"/>
            <ac:cxnSpMk id="9" creationId="{7E1D4427-852B-4B37-8E76-0E9F1810BA2A}"/>
          </ac:cxnSpMkLst>
        </pc:cxnChg>
        <pc:cxnChg chg="add del">
          <ac:chgData name="Hema Mahadevu" userId="1c176bdd-a50d-403e-9444-f58f413c839b" providerId="ADAL" clId="{60339D2F-2DDF-42D8-8483-FA0F016A0E9F}" dt="2023-08-12T14:46:32.269" v="1868" actId="26606"/>
          <ac:cxnSpMkLst>
            <pc:docMk/>
            <pc:sldMk cId="494235892" sldId="427"/>
            <ac:cxnSpMk id="17" creationId="{7E1D4427-852B-4B37-8E76-0E9F1810BA2A}"/>
          </ac:cxnSpMkLst>
        </pc:cxnChg>
        <pc:cxnChg chg="add del">
          <ac:chgData name="Hema Mahadevu" userId="1c176bdd-a50d-403e-9444-f58f413c839b" providerId="ADAL" clId="{60339D2F-2DDF-42D8-8483-FA0F016A0E9F}" dt="2023-08-12T14:46:28.465" v="1864" actId="26606"/>
          <ac:cxnSpMkLst>
            <pc:docMk/>
            <pc:sldMk cId="494235892" sldId="427"/>
            <ac:cxnSpMk id="18" creationId="{5C6A2BAE-B461-4B55-8E1F-0722ABDD1393}"/>
          </ac:cxnSpMkLst>
        </pc:cxnChg>
        <pc:cxnChg chg="add del">
          <ac:chgData name="Hema Mahadevu" userId="1c176bdd-a50d-403e-9444-f58f413c839b" providerId="ADAL" clId="{60339D2F-2DDF-42D8-8483-FA0F016A0E9F}" dt="2023-08-12T14:46:32.269" v="1868" actId="26606"/>
          <ac:cxnSpMkLst>
            <pc:docMk/>
            <pc:sldMk cId="494235892" sldId="427"/>
            <ac:cxnSpMk id="21" creationId="{7A49EFD3-A806-4D59-99F1-AA9AFAE4EF71}"/>
          </ac:cxnSpMkLst>
        </pc:cxnChg>
      </pc:sldChg>
      <pc:sldChg chg="addSp delSp modSp new mod setBg">
        <pc:chgData name="Hema Mahadevu" userId="1c176bdd-a50d-403e-9444-f58f413c839b" providerId="ADAL" clId="{60339D2F-2DDF-42D8-8483-FA0F016A0E9F}" dt="2023-08-12T15:01:39.094" v="1918" actId="26606"/>
        <pc:sldMkLst>
          <pc:docMk/>
          <pc:sldMk cId="1235112476" sldId="428"/>
        </pc:sldMkLst>
        <pc:spChg chg="mod">
          <ac:chgData name="Hema Mahadevu" userId="1c176bdd-a50d-403e-9444-f58f413c839b" providerId="ADAL" clId="{60339D2F-2DDF-42D8-8483-FA0F016A0E9F}" dt="2023-08-12T15:01:39.094" v="1918" actId="26606"/>
          <ac:spMkLst>
            <pc:docMk/>
            <pc:sldMk cId="1235112476" sldId="428"/>
            <ac:spMk id="2" creationId="{B68350D6-B388-9D92-E2C4-B7241AEE6683}"/>
          </ac:spMkLst>
        </pc:spChg>
        <pc:spChg chg="add del mod">
          <ac:chgData name="Hema Mahadevu" userId="1c176bdd-a50d-403e-9444-f58f413c839b" providerId="ADAL" clId="{60339D2F-2DDF-42D8-8483-FA0F016A0E9F}" dt="2023-08-12T15:01:39.094" v="1918" actId="26606"/>
          <ac:spMkLst>
            <pc:docMk/>
            <pc:sldMk cId="1235112476" sldId="428"/>
            <ac:spMk id="3" creationId="{CCB76723-FFC8-9277-3F48-B7BD0DAFB4CB}"/>
          </ac:spMkLst>
        </pc:spChg>
        <pc:spChg chg="add del mod">
          <ac:chgData name="Hema Mahadevu" userId="1c176bdd-a50d-403e-9444-f58f413c839b" providerId="ADAL" clId="{60339D2F-2DDF-42D8-8483-FA0F016A0E9F}" dt="2023-08-12T14:59:50.414" v="1882"/>
          <ac:spMkLst>
            <pc:docMk/>
            <pc:sldMk cId="1235112476" sldId="428"/>
            <ac:spMk id="4" creationId="{A81AB025-EC0A-86CD-B7ED-541ADC168DBA}"/>
          </ac:spMkLst>
        </pc:spChg>
        <pc:spChg chg="add">
          <ac:chgData name="Hema Mahadevu" userId="1c176bdd-a50d-403e-9444-f58f413c839b" providerId="ADAL" clId="{60339D2F-2DDF-42D8-8483-FA0F016A0E9F}" dt="2023-08-12T15:01:39.094" v="1918" actId="26606"/>
          <ac:spMkLst>
            <pc:docMk/>
            <pc:sldMk cId="1235112476" sldId="428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2T15:01:39.094" v="1918" actId="26606"/>
          <ac:spMkLst>
            <pc:docMk/>
            <pc:sldMk cId="1235112476" sldId="428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2T15:01:39.094" v="1918" actId="26606"/>
          <ac:spMkLst>
            <pc:docMk/>
            <pc:sldMk cId="1235112476" sldId="428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60339D2F-2DDF-42D8-8483-FA0F016A0E9F}" dt="2023-08-12T15:07:46.722" v="2090" actId="14100"/>
        <pc:sldMkLst>
          <pc:docMk/>
          <pc:sldMk cId="2210248448" sldId="429"/>
        </pc:sldMkLst>
        <pc:spChg chg="mod">
          <ac:chgData name="Hema Mahadevu" userId="1c176bdd-a50d-403e-9444-f58f413c839b" providerId="ADAL" clId="{60339D2F-2DDF-42D8-8483-FA0F016A0E9F}" dt="2023-08-12T15:05:51.480" v="2045" actId="26606"/>
          <ac:spMkLst>
            <pc:docMk/>
            <pc:sldMk cId="2210248448" sldId="429"/>
            <ac:spMk id="2" creationId="{35573403-DE80-F142-793C-7363CBD96EB8}"/>
          </ac:spMkLst>
        </pc:spChg>
        <pc:spChg chg="mod">
          <ac:chgData name="Hema Mahadevu" userId="1c176bdd-a50d-403e-9444-f58f413c839b" providerId="ADAL" clId="{60339D2F-2DDF-42D8-8483-FA0F016A0E9F}" dt="2023-08-12T15:07:46.722" v="2090" actId="14100"/>
          <ac:spMkLst>
            <pc:docMk/>
            <pc:sldMk cId="2210248448" sldId="429"/>
            <ac:spMk id="3" creationId="{F2FADA30-CC10-B65E-86C7-46286E03A419}"/>
          </ac:spMkLst>
        </pc:spChg>
        <pc:spChg chg="add del">
          <ac:chgData name="Hema Mahadevu" userId="1c176bdd-a50d-403e-9444-f58f413c839b" providerId="ADAL" clId="{60339D2F-2DDF-42D8-8483-FA0F016A0E9F}" dt="2023-08-12T15:04:50.981" v="2023"/>
          <ac:spMkLst>
            <pc:docMk/>
            <pc:sldMk cId="2210248448" sldId="429"/>
            <ac:spMk id="4" creationId="{4AC9F691-27CF-DDEB-8E08-B7E8B111AC55}"/>
          </ac:spMkLst>
        </pc:spChg>
        <pc:spChg chg="add del">
          <ac:chgData name="Hema Mahadevu" userId="1c176bdd-a50d-403e-9444-f58f413c839b" providerId="ADAL" clId="{60339D2F-2DDF-42D8-8483-FA0F016A0E9F}" dt="2023-08-12T15:04:57.646" v="2026"/>
          <ac:spMkLst>
            <pc:docMk/>
            <pc:sldMk cId="2210248448" sldId="429"/>
            <ac:spMk id="5" creationId="{B32CAB59-CFEA-3F1F-0EB2-74A6B72110B1}"/>
          </ac:spMkLst>
        </pc:spChg>
        <pc:spChg chg="add">
          <ac:chgData name="Hema Mahadevu" userId="1c176bdd-a50d-403e-9444-f58f413c839b" providerId="ADAL" clId="{60339D2F-2DDF-42D8-8483-FA0F016A0E9F}" dt="2023-08-12T15:05:51.480" v="2045" actId="26606"/>
          <ac:spMkLst>
            <pc:docMk/>
            <pc:sldMk cId="2210248448" sldId="429"/>
            <ac:spMk id="8" creationId="{3741B58E-3B65-4A01-A276-975AB2CF8A08}"/>
          </ac:spMkLst>
        </pc:spChg>
        <pc:spChg chg="add">
          <ac:chgData name="Hema Mahadevu" userId="1c176bdd-a50d-403e-9444-f58f413c839b" providerId="ADAL" clId="{60339D2F-2DDF-42D8-8483-FA0F016A0E9F}" dt="2023-08-12T15:05:51.480" v="2045" actId="26606"/>
          <ac:spMkLst>
            <pc:docMk/>
            <pc:sldMk cId="2210248448" sldId="429"/>
            <ac:spMk id="10" creationId="{7AAC67C3-831B-4AB1-A259-DFB839CAFAFC}"/>
          </ac:spMkLst>
        </pc:spChg>
        <pc:spChg chg="add">
          <ac:chgData name="Hema Mahadevu" userId="1c176bdd-a50d-403e-9444-f58f413c839b" providerId="ADAL" clId="{60339D2F-2DDF-42D8-8483-FA0F016A0E9F}" dt="2023-08-12T15:05:51.480" v="2045" actId="26606"/>
          <ac:spMkLst>
            <pc:docMk/>
            <pc:sldMk cId="2210248448" sldId="429"/>
            <ac:spMk id="12" creationId="{054B3F04-9EAC-45C0-B3CE-0387EEA10A0C}"/>
          </ac:spMkLst>
        </pc:spChg>
      </pc:sldChg>
    </pc:docChg>
  </pc:docChgLst>
  <pc:docChgLst>
    <pc:chgData name="Hema Mahadevu" userId="1c176bdd-a50d-403e-9444-f58f413c839b" providerId="ADAL" clId="{BCA18440-EED5-45BB-8E61-422E6C0378B0}"/>
    <pc:docChg chg="undo custSel addSld delSld modSld sldOrd">
      <pc:chgData name="Hema Mahadevu" userId="1c176bdd-a50d-403e-9444-f58f413c839b" providerId="ADAL" clId="{BCA18440-EED5-45BB-8E61-422E6C0378B0}" dt="2023-08-22T07:17:06.473" v="1134" actId="20577"/>
      <pc:docMkLst>
        <pc:docMk/>
      </pc:docMkLst>
      <pc:sldChg chg="ord">
        <pc:chgData name="Hema Mahadevu" userId="1c176bdd-a50d-403e-9444-f58f413c839b" providerId="ADAL" clId="{BCA18440-EED5-45BB-8E61-422E6C0378B0}" dt="2023-08-22T04:55:33.362" v="809"/>
        <pc:sldMkLst>
          <pc:docMk/>
          <pc:sldMk cId="4110745402" sldId="285"/>
        </pc:sldMkLst>
      </pc:sldChg>
      <pc:sldChg chg="delSp add mod">
        <pc:chgData name="Hema Mahadevu" userId="1c176bdd-a50d-403e-9444-f58f413c839b" providerId="ADAL" clId="{BCA18440-EED5-45BB-8E61-422E6C0378B0}" dt="2023-08-14T14:05:51.219" v="4" actId="478"/>
        <pc:sldMkLst>
          <pc:docMk/>
          <pc:sldMk cId="2231213003" sldId="334"/>
        </pc:sldMkLst>
        <pc:spChg chg="del">
          <ac:chgData name="Hema Mahadevu" userId="1c176bdd-a50d-403e-9444-f58f413c839b" providerId="ADAL" clId="{BCA18440-EED5-45BB-8E61-422E6C0378B0}" dt="2023-08-14T14:05:51.219" v="4" actId="478"/>
          <ac:spMkLst>
            <pc:docMk/>
            <pc:sldMk cId="2231213003" sldId="334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BCA18440-EED5-45BB-8E61-422E6C0378B0}" dt="2023-08-14T14:05:58.758" v="5" actId="12"/>
        <pc:sldMkLst>
          <pc:docMk/>
          <pc:sldMk cId="2344542358" sldId="335"/>
        </pc:sldMkLst>
        <pc:spChg chg="mod">
          <ac:chgData name="Hema Mahadevu" userId="1c176bdd-a50d-403e-9444-f58f413c839b" providerId="ADAL" clId="{BCA18440-EED5-45BB-8E61-422E6C0378B0}" dt="2023-08-14T14:05:58.758" v="5" actId="12"/>
          <ac:spMkLst>
            <pc:docMk/>
            <pc:sldMk cId="2344542358" sldId="335"/>
            <ac:spMk id="3" creationId="{00000000-0000-0000-0000-000000000000}"/>
          </ac:spMkLst>
        </pc:spChg>
      </pc:sldChg>
      <pc:sldChg chg="addSp modSp new mod setBg">
        <pc:chgData name="Hema Mahadevu" userId="1c176bdd-a50d-403e-9444-f58f413c839b" providerId="ADAL" clId="{BCA18440-EED5-45BB-8E61-422E6C0378B0}" dt="2023-08-15T00:45:43.700" v="66" actId="113"/>
        <pc:sldMkLst>
          <pc:docMk/>
          <pc:sldMk cId="2613467941" sldId="336"/>
        </pc:sldMkLst>
        <pc:spChg chg="mod">
          <ac:chgData name="Hema Mahadevu" userId="1c176bdd-a50d-403e-9444-f58f413c839b" providerId="ADAL" clId="{BCA18440-EED5-45BB-8E61-422E6C0378B0}" dt="2023-08-15T00:44:53.401" v="57" actId="26606"/>
          <ac:spMkLst>
            <pc:docMk/>
            <pc:sldMk cId="2613467941" sldId="336"/>
            <ac:spMk id="2" creationId="{F299E815-CB3B-8AB3-B8F1-7C1AA9213817}"/>
          </ac:spMkLst>
        </pc:spChg>
        <pc:spChg chg="mod">
          <ac:chgData name="Hema Mahadevu" userId="1c176bdd-a50d-403e-9444-f58f413c839b" providerId="ADAL" clId="{BCA18440-EED5-45BB-8E61-422E6C0378B0}" dt="2023-08-15T00:45:43.700" v="66" actId="113"/>
          <ac:spMkLst>
            <pc:docMk/>
            <pc:sldMk cId="2613467941" sldId="336"/>
            <ac:spMk id="3" creationId="{43A09A09-9F1B-9796-BB6A-6656A9C0A7B5}"/>
          </ac:spMkLst>
        </pc:spChg>
        <pc:spChg chg="add">
          <ac:chgData name="Hema Mahadevu" userId="1c176bdd-a50d-403e-9444-f58f413c839b" providerId="ADAL" clId="{BCA18440-EED5-45BB-8E61-422E6C0378B0}" dt="2023-08-15T00:44:53.401" v="57" actId="26606"/>
          <ac:spMkLst>
            <pc:docMk/>
            <pc:sldMk cId="2613467941" sldId="336"/>
            <ac:spMk id="8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15T00:44:53.401" v="57" actId="26606"/>
          <ac:spMkLst>
            <pc:docMk/>
            <pc:sldMk cId="2613467941" sldId="336"/>
            <ac:spMk id="10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15T00:44:53.401" v="57" actId="26606"/>
          <ac:spMkLst>
            <pc:docMk/>
            <pc:sldMk cId="2613467941" sldId="336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BCA18440-EED5-45BB-8E61-422E6C0378B0}" dt="2023-08-22T05:03:26.825" v="943" actId="255"/>
        <pc:sldMkLst>
          <pc:docMk/>
          <pc:sldMk cId="2860872466" sldId="337"/>
        </pc:sldMkLst>
        <pc:spChg chg="mod">
          <ac:chgData name="Hema Mahadevu" userId="1c176bdd-a50d-403e-9444-f58f413c839b" providerId="ADAL" clId="{BCA18440-EED5-45BB-8E61-422E6C0378B0}" dt="2023-08-15T00:53:00.238" v="113" actId="2711"/>
          <ac:spMkLst>
            <pc:docMk/>
            <pc:sldMk cId="2860872466" sldId="337"/>
            <ac:spMk id="2" creationId="{AD3A80E4-3D1B-24D1-BB0F-F8CEECBED3AB}"/>
          </ac:spMkLst>
        </pc:spChg>
        <pc:spChg chg="mod">
          <ac:chgData name="Hema Mahadevu" userId="1c176bdd-a50d-403e-9444-f58f413c839b" providerId="ADAL" clId="{BCA18440-EED5-45BB-8E61-422E6C0378B0}" dt="2023-08-22T05:03:26.825" v="943" actId="255"/>
          <ac:spMkLst>
            <pc:docMk/>
            <pc:sldMk cId="2860872466" sldId="337"/>
            <ac:spMk id="3" creationId="{A25D5987-7AE9-3481-9874-C6C11E6A72ED}"/>
          </ac:spMkLst>
        </pc:spChg>
        <pc:spChg chg="add">
          <ac:chgData name="Hema Mahadevu" userId="1c176bdd-a50d-403e-9444-f58f413c839b" providerId="ADAL" clId="{BCA18440-EED5-45BB-8E61-422E6C0378B0}" dt="2023-08-15T00:52:50.091" v="112" actId="26606"/>
          <ac:spMkLst>
            <pc:docMk/>
            <pc:sldMk cId="2860872466" sldId="337"/>
            <ac:spMk id="8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15T00:52:50.091" v="112" actId="26606"/>
          <ac:spMkLst>
            <pc:docMk/>
            <pc:sldMk cId="2860872466" sldId="337"/>
            <ac:spMk id="10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15T00:52:50.091" v="112" actId="26606"/>
          <ac:spMkLst>
            <pc:docMk/>
            <pc:sldMk cId="2860872466" sldId="337"/>
            <ac:spMk id="12" creationId="{054B3F04-9EAC-45C0-B3CE-0387EEA10A0C}"/>
          </ac:spMkLst>
        </pc:spChg>
      </pc:sldChg>
      <pc:sldChg chg="modSp new mod">
        <pc:chgData name="Hema Mahadevu" userId="1c176bdd-a50d-403e-9444-f58f413c839b" providerId="ADAL" clId="{BCA18440-EED5-45BB-8E61-422E6C0378B0}" dt="2023-08-22T04:57:48.183" v="861" actId="12"/>
        <pc:sldMkLst>
          <pc:docMk/>
          <pc:sldMk cId="3332183051" sldId="338"/>
        </pc:sldMkLst>
        <pc:spChg chg="mod">
          <ac:chgData name="Hema Mahadevu" userId="1c176bdd-a50d-403e-9444-f58f413c839b" providerId="ADAL" clId="{BCA18440-EED5-45BB-8E61-422E6C0378B0}" dt="2023-08-22T04:57:36.944" v="858" actId="113"/>
          <ac:spMkLst>
            <pc:docMk/>
            <pc:sldMk cId="3332183051" sldId="338"/>
            <ac:spMk id="2" creationId="{280AC14E-D476-F6B0-0C16-C4EB95C26729}"/>
          </ac:spMkLst>
        </pc:spChg>
        <pc:spChg chg="mod">
          <ac:chgData name="Hema Mahadevu" userId="1c176bdd-a50d-403e-9444-f58f413c839b" providerId="ADAL" clId="{BCA18440-EED5-45BB-8E61-422E6C0378B0}" dt="2023-08-22T04:57:48.183" v="861" actId="12"/>
          <ac:spMkLst>
            <pc:docMk/>
            <pc:sldMk cId="3332183051" sldId="338"/>
            <ac:spMk id="3" creationId="{A48DD9E9-6C82-F777-7FA5-2C544F772390}"/>
          </ac:spMkLst>
        </pc:spChg>
      </pc:sldChg>
      <pc:sldChg chg="addSp delSp modSp new mod setBg">
        <pc:chgData name="Hema Mahadevu" userId="1c176bdd-a50d-403e-9444-f58f413c839b" providerId="ADAL" clId="{BCA18440-EED5-45BB-8E61-422E6C0378B0}" dt="2023-08-22T05:50:22.226" v="965" actId="12"/>
        <pc:sldMkLst>
          <pc:docMk/>
          <pc:sldMk cId="2233036339" sldId="339"/>
        </pc:sldMkLst>
        <pc:spChg chg="mod">
          <ac:chgData name="Hema Mahadevu" userId="1c176bdd-a50d-403e-9444-f58f413c839b" providerId="ADAL" clId="{BCA18440-EED5-45BB-8E61-422E6C0378B0}" dt="2023-08-22T05:49:37.948" v="961" actId="26606"/>
          <ac:spMkLst>
            <pc:docMk/>
            <pc:sldMk cId="2233036339" sldId="339"/>
            <ac:spMk id="2" creationId="{11DB27D8-288B-EB95-3E8F-326DECAF4661}"/>
          </ac:spMkLst>
        </pc:spChg>
        <pc:spChg chg="mod ord">
          <ac:chgData name="Hema Mahadevu" userId="1c176bdd-a50d-403e-9444-f58f413c839b" providerId="ADAL" clId="{BCA18440-EED5-45BB-8E61-422E6C0378B0}" dt="2023-08-22T05:50:22.226" v="965" actId="12"/>
          <ac:spMkLst>
            <pc:docMk/>
            <pc:sldMk cId="2233036339" sldId="339"/>
            <ac:spMk id="3" creationId="{DED24397-B142-5474-AA47-915B538F4E99}"/>
          </ac:spMkLst>
        </pc:spChg>
        <pc:spChg chg="add del">
          <ac:chgData name="Hema Mahadevu" userId="1c176bdd-a50d-403e-9444-f58f413c839b" providerId="ADAL" clId="{BCA18440-EED5-45BB-8E61-422E6C0378B0}" dt="2023-08-22T05:49:37.948" v="961" actId="26606"/>
          <ac:spMkLst>
            <pc:docMk/>
            <pc:sldMk cId="2233036339" sldId="339"/>
            <ac:spMk id="9" creationId="{52ABB703-2B0E-4C3B-B4A2-F3973548E561}"/>
          </ac:spMkLst>
        </pc:spChg>
        <pc:spChg chg="add del">
          <ac:chgData name="Hema Mahadevu" userId="1c176bdd-a50d-403e-9444-f58f413c839b" providerId="ADAL" clId="{BCA18440-EED5-45BB-8E61-422E6C0378B0}" dt="2023-08-22T05:49:37.948" v="961" actId="26606"/>
          <ac:spMkLst>
            <pc:docMk/>
            <pc:sldMk cId="2233036339" sldId="339"/>
            <ac:spMk id="13" creationId="{E95DA498-D9A2-4DA9-B9DA-B3776E08CF7E}"/>
          </ac:spMkLst>
        </pc:spChg>
        <pc:spChg chg="add del">
          <ac:chgData name="Hema Mahadevu" userId="1c176bdd-a50d-403e-9444-f58f413c839b" providerId="ADAL" clId="{BCA18440-EED5-45BB-8E61-422E6C0378B0}" dt="2023-08-22T05:49:37.948" v="961" actId="26606"/>
          <ac:spMkLst>
            <pc:docMk/>
            <pc:sldMk cId="2233036339" sldId="339"/>
            <ac:spMk id="15" creationId="{82A73093-4B9D-420D-B17E-52293703A1D4}"/>
          </ac:spMkLst>
        </pc:spChg>
        <pc:picChg chg="add mod ord">
          <ac:chgData name="Hema Mahadevu" userId="1c176bdd-a50d-403e-9444-f58f413c839b" providerId="ADAL" clId="{BCA18440-EED5-45BB-8E61-422E6C0378B0}" dt="2023-08-22T05:49:37.948" v="961" actId="26606"/>
          <ac:picMkLst>
            <pc:docMk/>
            <pc:sldMk cId="2233036339" sldId="339"/>
            <ac:picMk id="4" creationId="{0C451282-8B3E-8047-B639-12D9CE154C8D}"/>
          </ac:picMkLst>
        </pc:picChg>
        <pc:cxnChg chg="add del">
          <ac:chgData name="Hema Mahadevu" userId="1c176bdd-a50d-403e-9444-f58f413c839b" providerId="ADAL" clId="{BCA18440-EED5-45BB-8E61-422E6C0378B0}" dt="2023-08-22T05:49:37.948" v="961" actId="26606"/>
          <ac:cxnSpMkLst>
            <pc:docMk/>
            <pc:sldMk cId="2233036339" sldId="339"/>
            <ac:cxnSpMk id="11" creationId="{9C21570E-E159-49A6-9891-FA397B7A92D3}"/>
          </ac:cxnSpMkLst>
        </pc:cxnChg>
      </pc:sldChg>
      <pc:sldChg chg="addSp delSp modSp new mod setBg">
        <pc:chgData name="Hema Mahadevu" userId="1c176bdd-a50d-403e-9444-f58f413c839b" providerId="ADAL" clId="{BCA18440-EED5-45BB-8E61-422E6C0378B0}" dt="2023-08-22T05:04:00.164" v="955" actId="20577"/>
        <pc:sldMkLst>
          <pc:docMk/>
          <pc:sldMk cId="1157878363" sldId="340"/>
        </pc:sldMkLst>
        <pc:spChg chg="mod">
          <ac:chgData name="Hema Mahadevu" userId="1c176bdd-a50d-403e-9444-f58f413c839b" providerId="ADAL" clId="{BCA18440-EED5-45BB-8E61-422E6C0378B0}" dt="2023-08-15T01:36:09.095" v="381" actId="26606"/>
          <ac:spMkLst>
            <pc:docMk/>
            <pc:sldMk cId="1157878363" sldId="340"/>
            <ac:spMk id="2" creationId="{C8C6A73A-0FD0-11E0-51CE-9C307E8CB122}"/>
          </ac:spMkLst>
        </pc:spChg>
        <pc:spChg chg="add del mod">
          <ac:chgData name="Hema Mahadevu" userId="1c176bdd-a50d-403e-9444-f58f413c839b" providerId="ADAL" clId="{BCA18440-EED5-45BB-8E61-422E6C0378B0}" dt="2023-08-22T05:04:00.164" v="955" actId="20577"/>
          <ac:spMkLst>
            <pc:docMk/>
            <pc:sldMk cId="1157878363" sldId="340"/>
            <ac:spMk id="3" creationId="{2D6C140E-6910-3E82-1870-D5B97473B383}"/>
          </ac:spMkLst>
        </pc:spChg>
        <pc:spChg chg="add del mod">
          <ac:chgData name="Hema Mahadevu" userId="1c176bdd-a50d-403e-9444-f58f413c839b" providerId="ADAL" clId="{BCA18440-EED5-45BB-8E61-422E6C0378B0}" dt="2023-08-15T01:29:11.791" v="261"/>
          <ac:spMkLst>
            <pc:docMk/>
            <pc:sldMk cId="1157878363" sldId="340"/>
            <ac:spMk id="4" creationId="{A5E5C59B-A6EA-C20D-9816-E0BA7869E0DA}"/>
          </ac:spMkLst>
        </pc:spChg>
        <pc:spChg chg="add del">
          <ac:chgData name="Hema Mahadevu" userId="1c176bdd-a50d-403e-9444-f58f413c839b" providerId="ADAL" clId="{BCA18440-EED5-45BB-8E61-422E6C0378B0}" dt="2023-08-15T01:30:55.669" v="295"/>
          <ac:spMkLst>
            <pc:docMk/>
            <pc:sldMk cId="1157878363" sldId="340"/>
            <ac:spMk id="5" creationId="{73CA3251-F1DE-7315-6A08-0E6921487826}"/>
          </ac:spMkLst>
        </pc:spChg>
        <pc:spChg chg="add del">
          <ac:chgData name="Hema Mahadevu" userId="1c176bdd-a50d-403e-9444-f58f413c839b" providerId="ADAL" clId="{BCA18440-EED5-45BB-8E61-422E6C0378B0}" dt="2023-08-15T01:36:19.938" v="383" actId="22"/>
          <ac:spMkLst>
            <pc:docMk/>
            <pc:sldMk cId="1157878363" sldId="340"/>
            <ac:spMk id="7" creationId="{294FE1E1-B522-EB33-C37A-8F08E3F4E0A7}"/>
          </ac:spMkLst>
        </pc:spChg>
        <pc:spChg chg="add">
          <ac:chgData name="Hema Mahadevu" userId="1c176bdd-a50d-403e-9444-f58f413c839b" providerId="ADAL" clId="{BCA18440-EED5-45BB-8E61-422E6C0378B0}" dt="2023-08-15T01:36:09.095" v="381" actId="26606"/>
          <ac:spMkLst>
            <pc:docMk/>
            <pc:sldMk cId="1157878363" sldId="340"/>
            <ac:spMk id="8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15T01:36:09.095" v="381" actId="26606"/>
          <ac:spMkLst>
            <pc:docMk/>
            <pc:sldMk cId="1157878363" sldId="340"/>
            <ac:spMk id="10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15T01:36:09.095" v="381" actId="26606"/>
          <ac:spMkLst>
            <pc:docMk/>
            <pc:sldMk cId="1157878363" sldId="340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BCA18440-EED5-45BB-8E61-422E6C0378B0}" dt="2023-08-22T05:03:13.634" v="942" actId="20577"/>
        <pc:sldMkLst>
          <pc:docMk/>
          <pc:sldMk cId="3547681766" sldId="341"/>
        </pc:sldMkLst>
        <pc:spChg chg="mod">
          <ac:chgData name="Hema Mahadevu" userId="1c176bdd-a50d-403e-9444-f58f413c839b" providerId="ADAL" clId="{BCA18440-EED5-45BB-8E61-422E6C0378B0}" dt="2023-08-15T01:25:35.906" v="257" actId="2711"/>
          <ac:spMkLst>
            <pc:docMk/>
            <pc:sldMk cId="3547681766" sldId="341"/>
            <ac:spMk id="2" creationId="{7C0493BB-D5CB-FC61-C5F1-84237B91229E}"/>
          </ac:spMkLst>
        </pc:spChg>
        <pc:spChg chg="mod">
          <ac:chgData name="Hema Mahadevu" userId="1c176bdd-a50d-403e-9444-f58f413c839b" providerId="ADAL" clId="{BCA18440-EED5-45BB-8E61-422E6C0378B0}" dt="2023-08-22T05:03:13.634" v="942" actId="20577"/>
          <ac:spMkLst>
            <pc:docMk/>
            <pc:sldMk cId="3547681766" sldId="341"/>
            <ac:spMk id="3" creationId="{F55BE3FA-428F-083E-D95A-E330B77ED99C}"/>
          </ac:spMkLst>
        </pc:spChg>
        <pc:spChg chg="add del">
          <ac:chgData name="Hema Mahadevu" userId="1c176bdd-a50d-403e-9444-f58f413c839b" providerId="ADAL" clId="{BCA18440-EED5-45BB-8E61-422E6C0378B0}" dt="2023-08-15T01:20:44.744" v="204"/>
          <ac:spMkLst>
            <pc:docMk/>
            <pc:sldMk cId="3547681766" sldId="341"/>
            <ac:spMk id="4" creationId="{1D89843E-B39E-F0EB-9CD8-95D2CFC1F061}"/>
          </ac:spMkLst>
        </pc:spChg>
        <pc:spChg chg="add">
          <ac:chgData name="Hema Mahadevu" userId="1c176bdd-a50d-403e-9444-f58f413c839b" providerId="ADAL" clId="{BCA18440-EED5-45BB-8E61-422E6C0378B0}" dt="2023-08-15T01:24:55.783" v="252" actId="26606"/>
          <ac:spMkLst>
            <pc:docMk/>
            <pc:sldMk cId="3547681766" sldId="341"/>
            <ac:spMk id="8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15T01:24:55.783" v="252" actId="26606"/>
          <ac:spMkLst>
            <pc:docMk/>
            <pc:sldMk cId="3547681766" sldId="341"/>
            <ac:spMk id="10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15T01:24:55.783" v="252" actId="26606"/>
          <ac:spMkLst>
            <pc:docMk/>
            <pc:sldMk cId="3547681766" sldId="341"/>
            <ac:spMk id="12" creationId="{054B3F04-9EAC-45C0-B3CE-0387EEA10A0C}"/>
          </ac:spMkLst>
        </pc:spChg>
      </pc:sldChg>
      <pc:sldChg chg="modSp add mod">
        <pc:chgData name="Hema Mahadevu" userId="1c176bdd-a50d-403e-9444-f58f413c839b" providerId="ADAL" clId="{BCA18440-EED5-45BB-8E61-422E6C0378B0}" dt="2023-08-15T01:05:00.038" v="181" actId="12"/>
        <pc:sldMkLst>
          <pc:docMk/>
          <pc:sldMk cId="979757385" sldId="342"/>
        </pc:sldMkLst>
        <pc:spChg chg="mod">
          <ac:chgData name="Hema Mahadevu" userId="1c176bdd-a50d-403e-9444-f58f413c839b" providerId="ADAL" clId="{BCA18440-EED5-45BB-8E61-422E6C0378B0}" dt="2023-08-15T01:05:00.038" v="181" actId="12"/>
          <ac:spMkLst>
            <pc:docMk/>
            <pc:sldMk cId="979757385" sldId="342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BCA18440-EED5-45BB-8E61-422E6C0378B0}" dt="2023-08-15T01:24:48.638" v="251" actId="12"/>
        <pc:sldMkLst>
          <pc:docMk/>
          <pc:sldMk cId="1600145073" sldId="343"/>
        </pc:sldMkLst>
        <pc:spChg chg="mod">
          <ac:chgData name="Hema Mahadevu" userId="1c176bdd-a50d-403e-9444-f58f413c839b" providerId="ADAL" clId="{BCA18440-EED5-45BB-8E61-422E6C0378B0}" dt="2023-08-15T01:24:48.638" v="251" actId="12"/>
          <ac:spMkLst>
            <pc:docMk/>
            <pc:sldMk cId="1600145073" sldId="343"/>
            <ac:spMk id="3" creationId="{00000000-0000-0000-0000-000000000000}"/>
          </ac:spMkLst>
        </pc:spChg>
      </pc:sldChg>
      <pc:sldChg chg="addSp delSp modSp add mod setBg delDesignElem">
        <pc:chgData name="Hema Mahadevu" userId="1c176bdd-a50d-403e-9444-f58f413c839b" providerId="ADAL" clId="{BCA18440-EED5-45BB-8E61-422E6C0378B0}" dt="2023-08-22T05:02:04.845" v="917" actId="12"/>
        <pc:sldMkLst>
          <pc:docMk/>
          <pc:sldMk cId="1124559136" sldId="344"/>
        </pc:sldMkLst>
        <pc:spChg chg="mod">
          <ac:chgData name="Hema Mahadevu" userId="1c176bdd-a50d-403e-9444-f58f413c839b" providerId="ADAL" clId="{BCA18440-EED5-45BB-8E61-422E6C0378B0}" dt="2023-08-22T05:02:04.845" v="917" actId="12"/>
          <ac:spMkLst>
            <pc:docMk/>
            <pc:sldMk cId="1124559136" sldId="344"/>
            <ac:spMk id="3" creationId="{2D6C140E-6910-3E82-1870-D5B97473B383}"/>
          </ac:spMkLst>
        </pc:spChg>
        <pc:spChg chg="add">
          <ac:chgData name="Hema Mahadevu" userId="1c176bdd-a50d-403e-9444-f58f413c839b" providerId="ADAL" clId="{BCA18440-EED5-45BB-8E61-422E6C0378B0}" dt="2023-08-15T01:36:34.144" v="388" actId="26606"/>
          <ac:spMkLst>
            <pc:docMk/>
            <pc:sldMk cId="1124559136" sldId="344"/>
            <ac:spMk id="5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15T01:36:34.144" v="388" actId="26606"/>
          <ac:spMkLst>
            <pc:docMk/>
            <pc:sldMk cId="1124559136" sldId="344"/>
            <ac:spMk id="6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15T01:36:34.144" v="388" actId="26606"/>
          <ac:spMkLst>
            <pc:docMk/>
            <pc:sldMk cId="1124559136" sldId="344"/>
            <ac:spMk id="7" creationId="{054B3F04-9EAC-45C0-B3CE-0387EEA10A0C}"/>
          </ac:spMkLst>
        </pc:spChg>
        <pc:spChg chg="del">
          <ac:chgData name="Hema Mahadevu" userId="1c176bdd-a50d-403e-9444-f58f413c839b" providerId="ADAL" clId="{BCA18440-EED5-45BB-8E61-422E6C0378B0}" dt="2023-08-15T01:36:25.782" v="385"/>
          <ac:spMkLst>
            <pc:docMk/>
            <pc:sldMk cId="1124559136" sldId="344"/>
            <ac:spMk id="8" creationId="{3741B58E-3B65-4A01-A276-975AB2CF8A08}"/>
          </ac:spMkLst>
        </pc:spChg>
        <pc:spChg chg="del">
          <ac:chgData name="Hema Mahadevu" userId="1c176bdd-a50d-403e-9444-f58f413c839b" providerId="ADAL" clId="{BCA18440-EED5-45BB-8E61-422E6C0378B0}" dt="2023-08-15T01:36:25.782" v="385"/>
          <ac:spMkLst>
            <pc:docMk/>
            <pc:sldMk cId="1124559136" sldId="344"/>
            <ac:spMk id="10" creationId="{7AAC67C3-831B-4AB1-A259-DFB839CAFAFC}"/>
          </ac:spMkLst>
        </pc:spChg>
        <pc:spChg chg="del">
          <ac:chgData name="Hema Mahadevu" userId="1c176bdd-a50d-403e-9444-f58f413c839b" providerId="ADAL" clId="{BCA18440-EED5-45BB-8E61-422E6C0378B0}" dt="2023-08-15T01:36:25.782" v="385"/>
          <ac:spMkLst>
            <pc:docMk/>
            <pc:sldMk cId="1124559136" sldId="344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BCA18440-EED5-45BB-8E61-422E6C0378B0}" dt="2023-08-22T05:02:51.324" v="933" actId="255"/>
        <pc:sldMkLst>
          <pc:docMk/>
          <pc:sldMk cId="2746676825" sldId="345"/>
        </pc:sldMkLst>
        <pc:spChg chg="mod">
          <ac:chgData name="Hema Mahadevu" userId="1c176bdd-a50d-403e-9444-f58f413c839b" providerId="ADAL" clId="{BCA18440-EED5-45BB-8E61-422E6C0378B0}" dt="2023-08-22T05:02:51.324" v="933" actId="255"/>
          <ac:spMkLst>
            <pc:docMk/>
            <pc:sldMk cId="2746676825" sldId="345"/>
            <ac:spMk id="3" creationId="{2D6C140E-6910-3E82-1870-D5B97473B383}"/>
          </ac:spMkLst>
        </pc:spChg>
        <pc:spChg chg="add del">
          <ac:chgData name="Hema Mahadevu" userId="1c176bdd-a50d-403e-9444-f58f413c839b" providerId="ADAL" clId="{BCA18440-EED5-45BB-8E61-422E6C0378B0}" dt="2023-08-15T01:54:16.547" v="630"/>
          <ac:spMkLst>
            <pc:docMk/>
            <pc:sldMk cId="2746676825" sldId="345"/>
            <ac:spMk id="4" creationId="{FEB22E02-49F8-BE30-63EF-9F85EE507751}"/>
          </ac:spMkLst>
        </pc:spChg>
        <pc:spChg chg="add">
          <ac:chgData name="Hema Mahadevu" userId="1c176bdd-a50d-403e-9444-f58f413c839b" providerId="ADAL" clId="{BCA18440-EED5-45BB-8E61-422E6C0378B0}" dt="2023-08-15T01:50:13.939" v="548" actId="26606"/>
          <ac:spMkLst>
            <pc:docMk/>
            <pc:sldMk cId="2746676825" sldId="345"/>
            <ac:spMk id="5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15T01:50:13.939" v="548" actId="26606"/>
          <ac:spMkLst>
            <pc:docMk/>
            <pc:sldMk cId="2746676825" sldId="345"/>
            <ac:spMk id="6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15T01:50:13.939" v="548" actId="26606"/>
          <ac:spMkLst>
            <pc:docMk/>
            <pc:sldMk cId="2746676825" sldId="345"/>
            <ac:spMk id="7" creationId="{054B3F04-9EAC-45C0-B3CE-0387EEA10A0C}"/>
          </ac:spMkLst>
        </pc:spChg>
        <pc:spChg chg="del">
          <ac:chgData name="Hema Mahadevu" userId="1c176bdd-a50d-403e-9444-f58f413c839b" providerId="ADAL" clId="{BCA18440-EED5-45BB-8E61-422E6C0378B0}" dt="2023-08-15T01:36:26.522" v="387"/>
          <ac:spMkLst>
            <pc:docMk/>
            <pc:sldMk cId="2746676825" sldId="345"/>
            <ac:spMk id="8" creationId="{3741B58E-3B65-4A01-A276-975AB2CF8A08}"/>
          </ac:spMkLst>
        </pc:spChg>
        <pc:spChg chg="del">
          <ac:chgData name="Hema Mahadevu" userId="1c176bdd-a50d-403e-9444-f58f413c839b" providerId="ADAL" clId="{BCA18440-EED5-45BB-8E61-422E6C0378B0}" dt="2023-08-15T01:36:26.522" v="387"/>
          <ac:spMkLst>
            <pc:docMk/>
            <pc:sldMk cId="2746676825" sldId="345"/>
            <ac:spMk id="10" creationId="{7AAC67C3-831B-4AB1-A259-DFB839CAFAFC}"/>
          </ac:spMkLst>
        </pc:spChg>
        <pc:spChg chg="del">
          <ac:chgData name="Hema Mahadevu" userId="1c176bdd-a50d-403e-9444-f58f413c839b" providerId="ADAL" clId="{BCA18440-EED5-45BB-8E61-422E6C0378B0}" dt="2023-08-15T01:36:26.522" v="387"/>
          <ac:spMkLst>
            <pc:docMk/>
            <pc:sldMk cId="2746676825" sldId="345"/>
            <ac:spMk id="12" creationId="{054B3F04-9EAC-45C0-B3CE-0387EEA10A0C}"/>
          </ac:spMkLst>
        </pc:spChg>
      </pc:sldChg>
      <pc:sldChg chg="modSp add mod ord">
        <pc:chgData name="Hema Mahadevu" userId="1c176bdd-a50d-403e-9444-f58f413c839b" providerId="ADAL" clId="{BCA18440-EED5-45BB-8E61-422E6C0378B0}" dt="2023-08-22T04:55:31.077" v="807"/>
        <pc:sldMkLst>
          <pc:docMk/>
          <pc:sldMk cId="3920927041" sldId="346"/>
        </pc:sldMkLst>
        <pc:spChg chg="mod">
          <ac:chgData name="Hema Mahadevu" userId="1c176bdd-a50d-403e-9444-f58f413c839b" providerId="ADAL" clId="{BCA18440-EED5-45BB-8E61-422E6C0378B0}" dt="2023-08-15T02:01:07.021" v="803" actId="20577"/>
          <ac:spMkLst>
            <pc:docMk/>
            <pc:sldMk cId="3920927041" sldId="346"/>
            <ac:spMk id="2" creationId="{00000000-0000-0000-0000-000000000000}"/>
          </ac:spMkLst>
        </pc:spChg>
      </pc:sldChg>
      <pc:sldChg chg="addSp delSp modSp add mod">
        <pc:chgData name="Hema Mahadevu" userId="1c176bdd-a50d-403e-9444-f58f413c839b" providerId="ADAL" clId="{BCA18440-EED5-45BB-8E61-422E6C0378B0}" dt="2023-08-22T04:58:08.533" v="867" actId="27636"/>
        <pc:sldMkLst>
          <pc:docMk/>
          <pc:sldMk cId="3579600852" sldId="347"/>
        </pc:sldMkLst>
        <pc:spChg chg="mod">
          <ac:chgData name="Hema Mahadevu" userId="1c176bdd-a50d-403e-9444-f58f413c839b" providerId="ADAL" clId="{BCA18440-EED5-45BB-8E61-422E6C0378B0}" dt="2023-08-22T04:58:08.533" v="867" actId="27636"/>
          <ac:spMkLst>
            <pc:docMk/>
            <pc:sldMk cId="3579600852" sldId="347"/>
            <ac:spMk id="3" creationId="{A48DD9E9-6C82-F777-7FA5-2C544F772390}"/>
          </ac:spMkLst>
        </pc:spChg>
        <pc:spChg chg="add del">
          <ac:chgData name="Hema Mahadevu" userId="1c176bdd-a50d-403e-9444-f58f413c839b" providerId="ADAL" clId="{BCA18440-EED5-45BB-8E61-422E6C0378B0}" dt="2023-08-22T04:58:06.310" v="864"/>
          <ac:spMkLst>
            <pc:docMk/>
            <pc:sldMk cId="3579600852" sldId="347"/>
            <ac:spMk id="4" creationId="{8D19B819-E2EC-9FD5-6ACE-3879FCD25185}"/>
          </ac:spMkLst>
        </pc:spChg>
      </pc:sldChg>
      <pc:sldChg chg="modSp new mod ord">
        <pc:chgData name="Hema Mahadevu" userId="1c176bdd-a50d-403e-9444-f58f413c839b" providerId="ADAL" clId="{BCA18440-EED5-45BB-8E61-422E6C0378B0}" dt="2023-08-22T05:00:27.702" v="905" actId="12"/>
        <pc:sldMkLst>
          <pc:docMk/>
          <pc:sldMk cId="454287948" sldId="348"/>
        </pc:sldMkLst>
        <pc:spChg chg="mod">
          <ac:chgData name="Hema Mahadevu" userId="1c176bdd-a50d-403e-9444-f58f413c839b" providerId="ADAL" clId="{BCA18440-EED5-45BB-8E61-422E6C0378B0}" dt="2023-08-22T05:00:10.189" v="901" actId="113"/>
          <ac:spMkLst>
            <pc:docMk/>
            <pc:sldMk cId="454287948" sldId="348"/>
            <ac:spMk id="2" creationId="{32D1A972-24D1-E4A5-AB97-C808EEB91A84}"/>
          </ac:spMkLst>
        </pc:spChg>
        <pc:spChg chg="mod">
          <ac:chgData name="Hema Mahadevu" userId="1c176bdd-a50d-403e-9444-f58f413c839b" providerId="ADAL" clId="{BCA18440-EED5-45BB-8E61-422E6C0378B0}" dt="2023-08-22T05:00:27.702" v="905" actId="12"/>
          <ac:spMkLst>
            <pc:docMk/>
            <pc:sldMk cId="454287948" sldId="348"/>
            <ac:spMk id="3" creationId="{85D058E8-5495-DC56-6453-15A08FC561C9}"/>
          </ac:spMkLst>
        </pc:spChg>
      </pc:sldChg>
      <pc:sldChg chg="new del">
        <pc:chgData name="Hema Mahadevu" userId="1c176bdd-a50d-403e-9444-f58f413c839b" providerId="ADAL" clId="{BCA18440-EED5-45BB-8E61-422E6C0378B0}" dt="2023-08-22T04:59:33.933" v="869" actId="680"/>
        <pc:sldMkLst>
          <pc:docMk/>
          <pc:sldMk cId="2639156249" sldId="348"/>
        </pc:sldMkLst>
      </pc:sldChg>
      <pc:sldChg chg="addSp delSp modSp new mod setBg">
        <pc:chgData name="Hema Mahadevu" userId="1c176bdd-a50d-403e-9444-f58f413c839b" providerId="ADAL" clId="{BCA18440-EED5-45BB-8E61-422E6C0378B0}" dt="2023-08-22T06:26:14.533" v="1087" actId="113"/>
        <pc:sldMkLst>
          <pc:docMk/>
          <pc:sldMk cId="3858297064" sldId="349"/>
        </pc:sldMkLst>
        <pc:spChg chg="mod">
          <ac:chgData name="Hema Mahadevu" userId="1c176bdd-a50d-403e-9444-f58f413c839b" providerId="ADAL" clId="{BCA18440-EED5-45BB-8E61-422E6C0378B0}" dt="2023-08-22T06:25:41.653" v="1078" actId="26606"/>
          <ac:spMkLst>
            <pc:docMk/>
            <pc:sldMk cId="3858297064" sldId="349"/>
            <ac:spMk id="2" creationId="{B2B9E75F-2BAD-BCEE-B4A7-96394BBBB71E}"/>
          </ac:spMkLst>
        </pc:spChg>
        <pc:spChg chg="add del mod">
          <ac:chgData name="Hema Mahadevu" userId="1c176bdd-a50d-403e-9444-f58f413c839b" providerId="ADAL" clId="{BCA18440-EED5-45BB-8E61-422E6C0378B0}" dt="2023-08-22T06:26:14.533" v="1087" actId="113"/>
          <ac:spMkLst>
            <pc:docMk/>
            <pc:sldMk cId="3858297064" sldId="349"/>
            <ac:spMk id="3" creationId="{2EE2125F-DD09-4B8B-5A9C-0141A024EEE9}"/>
          </ac:spMkLst>
        </pc:spChg>
        <pc:spChg chg="add del mod">
          <ac:chgData name="Hema Mahadevu" userId="1c176bdd-a50d-403e-9444-f58f413c839b" providerId="ADAL" clId="{BCA18440-EED5-45BB-8E61-422E6C0378B0}" dt="2023-08-22T06:24:44.316" v="1061"/>
          <ac:spMkLst>
            <pc:docMk/>
            <pc:sldMk cId="3858297064" sldId="349"/>
            <ac:spMk id="4" creationId="{AA95501B-D77A-D548-FFC6-D66757C28A69}"/>
          </ac:spMkLst>
        </pc:spChg>
        <pc:spChg chg="add">
          <ac:chgData name="Hema Mahadevu" userId="1c176bdd-a50d-403e-9444-f58f413c839b" providerId="ADAL" clId="{BCA18440-EED5-45BB-8E61-422E6C0378B0}" dt="2023-08-22T06:25:41.653" v="1078" actId="26606"/>
          <ac:spMkLst>
            <pc:docMk/>
            <pc:sldMk cId="3858297064" sldId="349"/>
            <ac:spMk id="8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22T06:25:41.653" v="1078" actId="26606"/>
          <ac:spMkLst>
            <pc:docMk/>
            <pc:sldMk cId="3858297064" sldId="349"/>
            <ac:spMk id="10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22T06:25:41.653" v="1078" actId="26606"/>
          <ac:spMkLst>
            <pc:docMk/>
            <pc:sldMk cId="3858297064" sldId="349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BCA18440-EED5-45BB-8E61-422E6C0378B0}" dt="2023-08-22T06:27:50.232" v="1105" actId="255"/>
        <pc:sldMkLst>
          <pc:docMk/>
          <pc:sldMk cId="1328565426" sldId="350"/>
        </pc:sldMkLst>
        <pc:spChg chg="mod">
          <ac:chgData name="Hema Mahadevu" userId="1c176bdd-a50d-403e-9444-f58f413c839b" providerId="ADAL" clId="{BCA18440-EED5-45BB-8E61-422E6C0378B0}" dt="2023-08-22T06:23:15.546" v="1039" actId="26606"/>
          <ac:spMkLst>
            <pc:docMk/>
            <pc:sldMk cId="1328565426" sldId="350"/>
            <ac:spMk id="2" creationId="{5863C3C4-533F-F218-80AD-070E3F84E3AF}"/>
          </ac:spMkLst>
        </pc:spChg>
        <pc:spChg chg="mod">
          <ac:chgData name="Hema Mahadevu" userId="1c176bdd-a50d-403e-9444-f58f413c839b" providerId="ADAL" clId="{BCA18440-EED5-45BB-8E61-422E6C0378B0}" dt="2023-08-22T06:27:50.232" v="1105" actId="255"/>
          <ac:spMkLst>
            <pc:docMk/>
            <pc:sldMk cId="1328565426" sldId="350"/>
            <ac:spMk id="3" creationId="{C03EACF0-3406-9F15-B2B9-17F0528A57FF}"/>
          </ac:spMkLst>
        </pc:spChg>
        <pc:spChg chg="add">
          <ac:chgData name="Hema Mahadevu" userId="1c176bdd-a50d-403e-9444-f58f413c839b" providerId="ADAL" clId="{BCA18440-EED5-45BB-8E61-422E6C0378B0}" dt="2023-08-22T06:23:15.546" v="1039" actId="26606"/>
          <ac:spMkLst>
            <pc:docMk/>
            <pc:sldMk cId="1328565426" sldId="350"/>
            <ac:spMk id="8" creationId="{3741B58E-3B65-4A01-A276-975AB2CF8A08}"/>
          </ac:spMkLst>
        </pc:spChg>
        <pc:spChg chg="add">
          <ac:chgData name="Hema Mahadevu" userId="1c176bdd-a50d-403e-9444-f58f413c839b" providerId="ADAL" clId="{BCA18440-EED5-45BB-8E61-422E6C0378B0}" dt="2023-08-22T06:23:15.546" v="1039" actId="26606"/>
          <ac:spMkLst>
            <pc:docMk/>
            <pc:sldMk cId="1328565426" sldId="350"/>
            <ac:spMk id="10" creationId="{7AAC67C3-831B-4AB1-A259-DFB839CAFAFC}"/>
          </ac:spMkLst>
        </pc:spChg>
        <pc:spChg chg="add">
          <ac:chgData name="Hema Mahadevu" userId="1c176bdd-a50d-403e-9444-f58f413c839b" providerId="ADAL" clId="{BCA18440-EED5-45BB-8E61-422E6C0378B0}" dt="2023-08-22T06:23:15.546" v="1039" actId="26606"/>
          <ac:spMkLst>
            <pc:docMk/>
            <pc:sldMk cId="1328565426" sldId="350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BCA18440-EED5-45BB-8E61-422E6C0378B0}" dt="2023-08-22T06:10:40.176" v="1004" actId="1076"/>
        <pc:sldMkLst>
          <pc:docMk/>
          <pc:sldMk cId="3101994141" sldId="351"/>
        </pc:sldMkLst>
        <pc:spChg chg="mod">
          <ac:chgData name="Hema Mahadevu" userId="1c176bdd-a50d-403e-9444-f58f413c839b" providerId="ADAL" clId="{BCA18440-EED5-45BB-8E61-422E6C0378B0}" dt="2023-08-22T06:10:35.605" v="1003" actId="26606"/>
          <ac:spMkLst>
            <pc:docMk/>
            <pc:sldMk cId="3101994141" sldId="351"/>
            <ac:spMk id="2" creationId="{089C9376-338C-9995-071B-DCCCAF503234}"/>
          </ac:spMkLst>
        </pc:spChg>
        <pc:spChg chg="mod ord">
          <ac:chgData name="Hema Mahadevu" userId="1c176bdd-a50d-403e-9444-f58f413c839b" providerId="ADAL" clId="{BCA18440-EED5-45BB-8E61-422E6C0378B0}" dt="2023-08-22T06:10:35.605" v="1003" actId="26606"/>
          <ac:spMkLst>
            <pc:docMk/>
            <pc:sldMk cId="3101994141" sldId="351"/>
            <ac:spMk id="3" creationId="{D4FE9FE8-362F-6D90-E9E6-DDA48798BD24}"/>
          </ac:spMkLst>
        </pc:spChg>
        <pc:spChg chg="add">
          <ac:chgData name="Hema Mahadevu" userId="1c176bdd-a50d-403e-9444-f58f413c839b" providerId="ADAL" clId="{BCA18440-EED5-45BB-8E61-422E6C0378B0}" dt="2023-08-22T06:10:35.605" v="1003" actId="26606"/>
          <ac:spMkLst>
            <pc:docMk/>
            <pc:sldMk cId="3101994141" sldId="351"/>
            <ac:spMk id="2052" creationId="{3DE3B93A-6105-4E0D-ABE7-1711117A80FC}"/>
          </ac:spMkLst>
        </pc:spChg>
        <pc:spChg chg="add">
          <ac:chgData name="Hema Mahadevu" userId="1c176bdd-a50d-403e-9444-f58f413c839b" providerId="ADAL" clId="{BCA18440-EED5-45BB-8E61-422E6C0378B0}" dt="2023-08-22T06:10:35.605" v="1003" actId="26606"/>
          <ac:spMkLst>
            <pc:docMk/>
            <pc:sldMk cId="3101994141" sldId="351"/>
            <ac:spMk id="2053" creationId="{1924D57B-FEC9-4779-B514-732685B876E8}"/>
          </ac:spMkLst>
        </pc:spChg>
        <pc:spChg chg="add">
          <ac:chgData name="Hema Mahadevu" userId="1c176bdd-a50d-403e-9444-f58f413c839b" providerId="ADAL" clId="{BCA18440-EED5-45BB-8E61-422E6C0378B0}" dt="2023-08-22T06:10:35.605" v="1003" actId="26606"/>
          <ac:spMkLst>
            <pc:docMk/>
            <pc:sldMk cId="3101994141" sldId="351"/>
            <ac:spMk id="2054" creationId="{55EFD2BD-6E0E-4450-A3FF-5D1EA322A38B}"/>
          </ac:spMkLst>
        </pc:spChg>
        <pc:spChg chg="add del">
          <ac:chgData name="Hema Mahadevu" userId="1c176bdd-a50d-403e-9444-f58f413c839b" providerId="ADAL" clId="{BCA18440-EED5-45BB-8E61-422E6C0378B0}" dt="2023-08-22T06:07:00.438" v="981" actId="26606"/>
          <ac:spMkLst>
            <pc:docMk/>
            <pc:sldMk cId="3101994141" sldId="351"/>
            <ac:spMk id="2055" creationId="{3DE3B93A-6105-4E0D-ABE7-1711117A80FC}"/>
          </ac:spMkLst>
        </pc:spChg>
        <pc:spChg chg="add del">
          <ac:chgData name="Hema Mahadevu" userId="1c176bdd-a50d-403e-9444-f58f413c839b" providerId="ADAL" clId="{BCA18440-EED5-45BB-8E61-422E6C0378B0}" dt="2023-08-22T06:07:00.438" v="981" actId="26606"/>
          <ac:spMkLst>
            <pc:docMk/>
            <pc:sldMk cId="3101994141" sldId="351"/>
            <ac:spMk id="2057" creationId="{1924D57B-FEC9-4779-B514-732685B876E8}"/>
          </ac:spMkLst>
        </pc:spChg>
        <pc:spChg chg="add del">
          <ac:chgData name="Hema Mahadevu" userId="1c176bdd-a50d-403e-9444-f58f413c839b" providerId="ADAL" clId="{BCA18440-EED5-45BB-8E61-422E6C0378B0}" dt="2023-08-22T06:07:00.438" v="981" actId="26606"/>
          <ac:spMkLst>
            <pc:docMk/>
            <pc:sldMk cId="3101994141" sldId="351"/>
            <ac:spMk id="2059" creationId="{55EFD2BD-6E0E-4450-A3FF-5D1EA322A38B}"/>
          </ac:spMkLst>
        </pc:spChg>
        <pc:spChg chg="add del">
          <ac:chgData name="Hema Mahadevu" userId="1c176bdd-a50d-403e-9444-f58f413c839b" providerId="ADAL" clId="{BCA18440-EED5-45BB-8E61-422E6C0378B0}" dt="2023-08-22T06:07:02.161" v="983" actId="26606"/>
          <ac:spMkLst>
            <pc:docMk/>
            <pc:sldMk cId="3101994141" sldId="351"/>
            <ac:spMk id="2061" creationId="{82A73093-4B9D-420D-B17E-52293703A1D4}"/>
          </ac:spMkLst>
        </pc:spChg>
        <pc:spChg chg="add del">
          <ac:chgData name="Hema Mahadevu" userId="1c176bdd-a50d-403e-9444-f58f413c839b" providerId="ADAL" clId="{BCA18440-EED5-45BB-8E61-422E6C0378B0}" dt="2023-08-22T06:07:02.161" v="983" actId="26606"/>
          <ac:spMkLst>
            <pc:docMk/>
            <pc:sldMk cId="3101994141" sldId="351"/>
            <ac:spMk id="2062" creationId="{52ABB703-2B0E-4C3B-B4A2-F3973548E561}"/>
          </ac:spMkLst>
        </pc:spChg>
        <pc:spChg chg="add del">
          <ac:chgData name="Hema Mahadevu" userId="1c176bdd-a50d-403e-9444-f58f413c839b" providerId="ADAL" clId="{BCA18440-EED5-45BB-8E61-422E6C0378B0}" dt="2023-08-22T06:07:02.161" v="983" actId="26606"/>
          <ac:spMkLst>
            <pc:docMk/>
            <pc:sldMk cId="3101994141" sldId="351"/>
            <ac:spMk id="2064" creationId="{E95DA498-D9A2-4DA9-B9DA-B3776E08CF7E}"/>
          </ac:spMkLst>
        </pc:spChg>
        <pc:spChg chg="add del">
          <ac:chgData name="Hema Mahadevu" userId="1c176bdd-a50d-403e-9444-f58f413c839b" providerId="ADAL" clId="{BCA18440-EED5-45BB-8E61-422E6C0378B0}" dt="2023-08-22T06:10:13.556" v="997" actId="26606"/>
          <ac:spMkLst>
            <pc:docMk/>
            <pc:sldMk cId="3101994141" sldId="351"/>
            <ac:spMk id="2066" creationId="{3DE3B93A-6105-4E0D-ABE7-1711117A80FC}"/>
          </ac:spMkLst>
        </pc:spChg>
        <pc:spChg chg="add del">
          <ac:chgData name="Hema Mahadevu" userId="1c176bdd-a50d-403e-9444-f58f413c839b" providerId="ADAL" clId="{BCA18440-EED5-45BB-8E61-422E6C0378B0}" dt="2023-08-22T06:10:13.556" v="997" actId="26606"/>
          <ac:spMkLst>
            <pc:docMk/>
            <pc:sldMk cId="3101994141" sldId="351"/>
            <ac:spMk id="2067" creationId="{1924D57B-FEC9-4779-B514-732685B876E8}"/>
          </ac:spMkLst>
        </pc:spChg>
        <pc:spChg chg="add del">
          <ac:chgData name="Hema Mahadevu" userId="1c176bdd-a50d-403e-9444-f58f413c839b" providerId="ADAL" clId="{BCA18440-EED5-45BB-8E61-422E6C0378B0}" dt="2023-08-22T06:10:13.556" v="997" actId="26606"/>
          <ac:spMkLst>
            <pc:docMk/>
            <pc:sldMk cId="3101994141" sldId="351"/>
            <ac:spMk id="2068" creationId="{55EFD2BD-6E0E-4450-A3FF-5D1EA322A38B}"/>
          </ac:spMkLst>
        </pc:spChg>
        <pc:spChg chg="add del">
          <ac:chgData name="Hema Mahadevu" userId="1c176bdd-a50d-403e-9444-f58f413c839b" providerId="ADAL" clId="{BCA18440-EED5-45BB-8E61-422E6C0378B0}" dt="2023-08-22T06:09:57.550" v="987" actId="26606"/>
          <ac:spMkLst>
            <pc:docMk/>
            <pc:sldMk cId="3101994141" sldId="351"/>
            <ac:spMk id="2073" creationId="{3DE3B93A-6105-4E0D-ABE7-1711117A80FC}"/>
          </ac:spMkLst>
        </pc:spChg>
        <pc:spChg chg="add del">
          <ac:chgData name="Hema Mahadevu" userId="1c176bdd-a50d-403e-9444-f58f413c839b" providerId="ADAL" clId="{BCA18440-EED5-45BB-8E61-422E6C0378B0}" dt="2023-08-22T06:09:57.550" v="987" actId="26606"/>
          <ac:spMkLst>
            <pc:docMk/>
            <pc:sldMk cId="3101994141" sldId="351"/>
            <ac:spMk id="2075" creationId="{1924D57B-FEC9-4779-B514-732685B876E8}"/>
          </ac:spMkLst>
        </pc:spChg>
        <pc:spChg chg="add del">
          <ac:chgData name="Hema Mahadevu" userId="1c176bdd-a50d-403e-9444-f58f413c839b" providerId="ADAL" clId="{BCA18440-EED5-45BB-8E61-422E6C0378B0}" dt="2023-08-22T06:09:57.550" v="987" actId="26606"/>
          <ac:spMkLst>
            <pc:docMk/>
            <pc:sldMk cId="3101994141" sldId="351"/>
            <ac:spMk id="2077" creationId="{55EFD2BD-6E0E-4450-A3FF-5D1EA322A38B}"/>
          </ac:spMkLst>
        </pc:spChg>
        <pc:spChg chg="add del">
          <ac:chgData name="Hema Mahadevu" userId="1c176bdd-a50d-403e-9444-f58f413c839b" providerId="ADAL" clId="{BCA18440-EED5-45BB-8E61-422E6C0378B0}" dt="2023-08-22T06:09:59.247" v="989" actId="26606"/>
          <ac:spMkLst>
            <pc:docMk/>
            <pc:sldMk cId="3101994141" sldId="351"/>
            <ac:spMk id="2079" creationId="{44CC594A-A820-450F-B363-C19201FCFEC6}"/>
          </ac:spMkLst>
        </pc:spChg>
        <pc:spChg chg="add del">
          <ac:chgData name="Hema Mahadevu" userId="1c176bdd-a50d-403e-9444-f58f413c839b" providerId="ADAL" clId="{BCA18440-EED5-45BB-8E61-422E6C0378B0}" dt="2023-08-22T06:09:59.247" v="989" actId="26606"/>
          <ac:spMkLst>
            <pc:docMk/>
            <pc:sldMk cId="3101994141" sldId="351"/>
            <ac:spMk id="2080" creationId="{59FAB3DA-E9ED-4574-ABCC-378BC0FF1BBC}"/>
          </ac:spMkLst>
        </pc:spChg>
        <pc:spChg chg="add del">
          <ac:chgData name="Hema Mahadevu" userId="1c176bdd-a50d-403e-9444-f58f413c839b" providerId="ADAL" clId="{BCA18440-EED5-45BB-8E61-422E6C0378B0}" dt="2023-08-22T06:09:59.247" v="989" actId="26606"/>
          <ac:spMkLst>
            <pc:docMk/>
            <pc:sldMk cId="3101994141" sldId="351"/>
            <ac:spMk id="2081" creationId="{53B8D6B0-55D6-48DC-86D8-FD95D5F118AB}"/>
          </ac:spMkLst>
        </pc:spChg>
        <pc:spChg chg="add del">
          <ac:chgData name="Hema Mahadevu" userId="1c176bdd-a50d-403e-9444-f58f413c839b" providerId="ADAL" clId="{BCA18440-EED5-45BB-8E61-422E6C0378B0}" dt="2023-08-22T06:10:01.818" v="991" actId="26606"/>
          <ac:spMkLst>
            <pc:docMk/>
            <pc:sldMk cId="3101994141" sldId="351"/>
            <ac:spMk id="2083" creationId="{C33BF9DD-8A45-4EEE-B231-0A14D322E5F9}"/>
          </ac:spMkLst>
        </pc:spChg>
        <pc:spChg chg="add del">
          <ac:chgData name="Hema Mahadevu" userId="1c176bdd-a50d-403e-9444-f58f413c839b" providerId="ADAL" clId="{BCA18440-EED5-45BB-8E61-422E6C0378B0}" dt="2023-08-22T06:10:01.818" v="991" actId="26606"/>
          <ac:spMkLst>
            <pc:docMk/>
            <pc:sldMk cId="3101994141" sldId="351"/>
            <ac:spMk id="2085" creationId="{D5FBCAC9-BD8B-4F3B-AD74-EF37D4211349}"/>
          </ac:spMkLst>
        </pc:spChg>
        <pc:spChg chg="add del">
          <ac:chgData name="Hema Mahadevu" userId="1c176bdd-a50d-403e-9444-f58f413c839b" providerId="ADAL" clId="{BCA18440-EED5-45BB-8E61-422E6C0378B0}" dt="2023-08-22T06:10:01.818" v="991" actId="26606"/>
          <ac:spMkLst>
            <pc:docMk/>
            <pc:sldMk cId="3101994141" sldId="351"/>
            <ac:spMk id="2086" creationId="{9556C5A8-AD7E-4CE7-87BE-9EA3B5E1786F}"/>
          </ac:spMkLst>
        </pc:spChg>
        <pc:spChg chg="add del">
          <ac:chgData name="Hema Mahadevu" userId="1c176bdd-a50d-403e-9444-f58f413c839b" providerId="ADAL" clId="{BCA18440-EED5-45BB-8E61-422E6C0378B0}" dt="2023-08-22T06:10:05.991" v="993" actId="26606"/>
          <ac:spMkLst>
            <pc:docMk/>
            <pc:sldMk cId="3101994141" sldId="351"/>
            <ac:spMk id="2088" creationId="{52ABB703-2B0E-4C3B-B4A2-F3973548E561}"/>
          </ac:spMkLst>
        </pc:spChg>
        <pc:spChg chg="add del">
          <ac:chgData name="Hema Mahadevu" userId="1c176bdd-a50d-403e-9444-f58f413c839b" providerId="ADAL" clId="{BCA18440-EED5-45BB-8E61-422E6C0378B0}" dt="2023-08-22T06:10:05.991" v="993" actId="26606"/>
          <ac:spMkLst>
            <pc:docMk/>
            <pc:sldMk cId="3101994141" sldId="351"/>
            <ac:spMk id="2090" creationId="{E95DA498-D9A2-4DA9-B9DA-B3776E08CF7E}"/>
          </ac:spMkLst>
        </pc:spChg>
        <pc:spChg chg="add del">
          <ac:chgData name="Hema Mahadevu" userId="1c176bdd-a50d-403e-9444-f58f413c839b" providerId="ADAL" clId="{BCA18440-EED5-45BB-8E61-422E6C0378B0}" dt="2023-08-22T06:10:05.991" v="993" actId="26606"/>
          <ac:spMkLst>
            <pc:docMk/>
            <pc:sldMk cId="3101994141" sldId="351"/>
            <ac:spMk id="2091" creationId="{82A73093-4B9D-420D-B17E-52293703A1D4}"/>
          </ac:spMkLst>
        </pc:spChg>
        <pc:spChg chg="add del">
          <ac:chgData name="Hema Mahadevu" userId="1c176bdd-a50d-403e-9444-f58f413c839b" providerId="ADAL" clId="{BCA18440-EED5-45BB-8E61-422E6C0378B0}" dt="2023-08-22T06:10:12.666" v="995" actId="26606"/>
          <ac:spMkLst>
            <pc:docMk/>
            <pc:sldMk cId="3101994141" sldId="351"/>
            <ac:spMk id="2093" creationId="{3DE3B93A-6105-4E0D-ABE7-1711117A80FC}"/>
          </ac:spMkLst>
        </pc:spChg>
        <pc:spChg chg="add del">
          <ac:chgData name="Hema Mahadevu" userId="1c176bdd-a50d-403e-9444-f58f413c839b" providerId="ADAL" clId="{BCA18440-EED5-45BB-8E61-422E6C0378B0}" dt="2023-08-22T06:10:12.666" v="995" actId="26606"/>
          <ac:spMkLst>
            <pc:docMk/>
            <pc:sldMk cId="3101994141" sldId="351"/>
            <ac:spMk id="2094" creationId="{1924D57B-FEC9-4779-B514-732685B876E8}"/>
          </ac:spMkLst>
        </pc:spChg>
        <pc:spChg chg="add del">
          <ac:chgData name="Hema Mahadevu" userId="1c176bdd-a50d-403e-9444-f58f413c839b" providerId="ADAL" clId="{BCA18440-EED5-45BB-8E61-422E6C0378B0}" dt="2023-08-22T06:10:12.666" v="995" actId="26606"/>
          <ac:spMkLst>
            <pc:docMk/>
            <pc:sldMk cId="3101994141" sldId="351"/>
            <ac:spMk id="2095" creationId="{55EFD2BD-6E0E-4450-A3FF-5D1EA322A38B}"/>
          </ac:spMkLst>
        </pc:spChg>
        <pc:picChg chg="add mod ord">
          <ac:chgData name="Hema Mahadevu" userId="1c176bdd-a50d-403e-9444-f58f413c839b" providerId="ADAL" clId="{BCA18440-EED5-45BB-8E61-422E6C0378B0}" dt="2023-08-22T06:10:40.176" v="1004" actId="1076"/>
          <ac:picMkLst>
            <pc:docMk/>
            <pc:sldMk cId="3101994141" sldId="351"/>
            <ac:picMk id="2050" creationId="{CDBBB84C-9E4B-ECDA-158A-089F23705CCD}"/>
          </ac:picMkLst>
        </pc:picChg>
        <pc:cxnChg chg="add del">
          <ac:chgData name="Hema Mahadevu" userId="1c176bdd-a50d-403e-9444-f58f413c839b" providerId="ADAL" clId="{BCA18440-EED5-45BB-8E61-422E6C0378B0}" dt="2023-08-22T06:07:02.161" v="983" actId="26606"/>
          <ac:cxnSpMkLst>
            <pc:docMk/>
            <pc:sldMk cId="3101994141" sldId="351"/>
            <ac:cxnSpMk id="2063" creationId="{9C21570E-E159-49A6-9891-FA397B7A92D3}"/>
          </ac:cxnSpMkLst>
        </pc:cxnChg>
        <pc:cxnChg chg="add del">
          <ac:chgData name="Hema Mahadevu" userId="1c176bdd-a50d-403e-9444-f58f413c839b" providerId="ADAL" clId="{BCA18440-EED5-45BB-8E61-422E6C0378B0}" dt="2023-08-22T06:10:01.818" v="991" actId="26606"/>
          <ac:cxnSpMkLst>
            <pc:docMk/>
            <pc:sldMk cId="3101994141" sldId="351"/>
            <ac:cxnSpMk id="2084" creationId="{9020DCC9-F851-4562-BB20-1AB3C51BFD08}"/>
          </ac:cxnSpMkLst>
        </pc:cxnChg>
        <pc:cxnChg chg="add del">
          <ac:chgData name="Hema Mahadevu" userId="1c176bdd-a50d-403e-9444-f58f413c839b" providerId="ADAL" clId="{BCA18440-EED5-45BB-8E61-422E6C0378B0}" dt="2023-08-22T06:10:05.991" v="993" actId="26606"/>
          <ac:cxnSpMkLst>
            <pc:docMk/>
            <pc:sldMk cId="3101994141" sldId="351"/>
            <ac:cxnSpMk id="2089" creationId="{9C21570E-E159-49A6-9891-FA397B7A92D3}"/>
          </ac:cxnSpMkLst>
        </pc:cxnChg>
      </pc:sldChg>
      <pc:sldChg chg="addSp delSp add del setBg delDesignElem">
        <pc:chgData name="Hema Mahadevu" userId="1c176bdd-a50d-403e-9444-f58f413c839b" providerId="ADAL" clId="{BCA18440-EED5-45BB-8E61-422E6C0378B0}" dt="2023-08-22T06:28:28.952" v="1108"/>
        <pc:sldMkLst>
          <pc:docMk/>
          <pc:sldMk cId="289174610" sldId="352"/>
        </pc:sldMkLst>
        <pc:spChg chg="add del">
          <ac:chgData name="Hema Mahadevu" userId="1c176bdd-a50d-403e-9444-f58f413c839b" providerId="ADAL" clId="{BCA18440-EED5-45BB-8E61-422E6C0378B0}" dt="2023-08-22T06:28:28.952" v="1108"/>
          <ac:spMkLst>
            <pc:docMk/>
            <pc:sldMk cId="289174610" sldId="352"/>
            <ac:spMk id="8" creationId="{3741B58E-3B65-4A01-A276-975AB2CF8A08}"/>
          </ac:spMkLst>
        </pc:spChg>
        <pc:spChg chg="add del">
          <ac:chgData name="Hema Mahadevu" userId="1c176bdd-a50d-403e-9444-f58f413c839b" providerId="ADAL" clId="{BCA18440-EED5-45BB-8E61-422E6C0378B0}" dt="2023-08-22T06:28:28.952" v="1108"/>
          <ac:spMkLst>
            <pc:docMk/>
            <pc:sldMk cId="289174610" sldId="352"/>
            <ac:spMk id="10" creationId="{7AAC67C3-831B-4AB1-A259-DFB839CAFAFC}"/>
          </ac:spMkLst>
        </pc:spChg>
        <pc:spChg chg="add del">
          <ac:chgData name="Hema Mahadevu" userId="1c176bdd-a50d-403e-9444-f58f413c839b" providerId="ADAL" clId="{BCA18440-EED5-45BB-8E61-422E6C0378B0}" dt="2023-08-22T06:28:28.952" v="1108"/>
          <ac:spMkLst>
            <pc:docMk/>
            <pc:sldMk cId="289174610" sldId="352"/>
            <ac:spMk id="12" creationId="{054B3F04-9EAC-45C0-B3CE-0387EEA10A0C}"/>
          </ac:spMkLst>
        </pc:spChg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325077793" sldId="352"/>
        </pc:sldMkLst>
      </pc:sldChg>
      <pc:sldChg chg="modSp add mod">
        <pc:chgData name="Hema Mahadevu" userId="1c176bdd-a50d-403e-9444-f58f413c839b" providerId="ADAL" clId="{BCA18440-EED5-45BB-8E61-422E6C0378B0}" dt="2023-08-22T07:17:06.473" v="1134" actId="20577"/>
        <pc:sldMkLst>
          <pc:docMk/>
          <pc:sldMk cId="1375287285" sldId="352"/>
        </pc:sldMkLst>
        <pc:spChg chg="mod">
          <ac:chgData name="Hema Mahadevu" userId="1c176bdd-a50d-403e-9444-f58f413c839b" providerId="ADAL" clId="{BCA18440-EED5-45BB-8E61-422E6C0378B0}" dt="2023-08-22T07:17:06.473" v="1134" actId="20577"/>
          <ac:spMkLst>
            <pc:docMk/>
            <pc:sldMk cId="1375287285" sldId="352"/>
            <ac:spMk id="2" creationId="{4157FA6B-F5CA-15A7-4DB9-FB8D30FA294E}"/>
          </ac:spMkLst>
        </pc:spChg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2940141598" sldId="353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2193436623" sldId="354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335340029" sldId="355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4056002946" sldId="356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846188570" sldId="357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359972518" sldId="358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340005501" sldId="359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98542574" sldId="360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583181693" sldId="361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42128591" sldId="362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719236759" sldId="363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761148658" sldId="364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841382197" sldId="365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448813398" sldId="366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2950051171" sldId="367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958626025" sldId="368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788847361" sldId="369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044633715" sldId="370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1984305021" sldId="371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135045634" sldId="372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116934935" sldId="373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595270370" sldId="374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577076748" sldId="375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767825860" sldId="376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810412083" sldId="377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915625288" sldId="378"/>
        </pc:sldMkLst>
      </pc:sldChg>
      <pc:sldChg chg="del">
        <pc:chgData name="Hema Mahadevu" userId="1c176bdd-a50d-403e-9444-f58f413c839b" providerId="ADAL" clId="{BCA18440-EED5-45BB-8E61-422E6C0378B0}" dt="2023-08-14T14:05:14.772" v="0" actId="47"/>
        <pc:sldMkLst>
          <pc:docMk/>
          <pc:sldMk cId="313823857" sldId="380"/>
        </pc:sldMkLst>
      </pc:sldChg>
      <pc:sldChg chg="del">
        <pc:chgData name="Hema Mahadevu" userId="1c176bdd-a50d-403e-9444-f58f413c839b" providerId="ADAL" clId="{BCA18440-EED5-45BB-8E61-422E6C0378B0}" dt="2023-08-14T14:05:21.315" v="1" actId="47"/>
        <pc:sldMkLst>
          <pc:docMk/>
          <pc:sldMk cId="323950668" sldId="381"/>
        </pc:sldMkLst>
      </pc:sldChg>
      <pc:sldChg chg="del">
        <pc:chgData name="Hema Mahadevu" userId="1c176bdd-a50d-403e-9444-f58f413c839b" providerId="ADAL" clId="{BCA18440-EED5-45BB-8E61-422E6C0378B0}" dt="2023-08-14T14:05:21.315" v="1" actId="47"/>
        <pc:sldMkLst>
          <pc:docMk/>
          <pc:sldMk cId="2054601975" sldId="382"/>
        </pc:sldMkLst>
      </pc:sldChg>
      <pc:sldChg chg="del">
        <pc:chgData name="Hema Mahadevu" userId="1c176bdd-a50d-403e-9444-f58f413c839b" providerId="ADAL" clId="{BCA18440-EED5-45BB-8E61-422E6C0378B0}" dt="2023-08-14T14:05:21.315" v="1" actId="47"/>
        <pc:sldMkLst>
          <pc:docMk/>
          <pc:sldMk cId="92692238" sldId="383"/>
        </pc:sldMkLst>
      </pc:sldChg>
      <pc:sldChg chg="del">
        <pc:chgData name="Hema Mahadevu" userId="1c176bdd-a50d-403e-9444-f58f413c839b" providerId="ADAL" clId="{BCA18440-EED5-45BB-8E61-422E6C0378B0}" dt="2023-08-14T14:05:21.315" v="1" actId="47"/>
        <pc:sldMkLst>
          <pc:docMk/>
          <pc:sldMk cId="4264764802" sldId="384"/>
        </pc:sldMkLst>
      </pc:sldChg>
      <pc:sldChg chg="del">
        <pc:chgData name="Hema Mahadevu" userId="1c176bdd-a50d-403e-9444-f58f413c839b" providerId="ADAL" clId="{BCA18440-EED5-45BB-8E61-422E6C0378B0}" dt="2023-08-14T14:05:21.315" v="1" actId="47"/>
        <pc:sldMkLst>
          <pc:docMk/>
          <pc:sldMk cId="2837158084" sldId="385"/>
        </pc:sldMkLst>
      </pc:sldChg>
      <pc:sldChg chg="del">
        <pc:chgData name="Hema Mahadevu" userId="1c176bdd-a50d-403e-9444-f58f413c839b" providerId="ADAL" clId="{BCA18440-EED5-45BB-8E61-422E6C0378B0}" dt="2023-08-14T14:05:21.315" v="1" actId="47"/>
        <pc:sldMkLst>
          <pc:docMk/>
          <pc:sldMk cId="3585123143" sldId="386"/>
        </pc:sldMkLst>
      </pc:sldChg>
      <pc:sldChg chg="del">
        <pc:chgData name="Hema Mahadevu" userId="1c176bdd-a50d-403e-9444-f58f413c839b" providerId="ADAL" clId="{BCA18440-EED5-45BB-8E61-422E6C0378B0}" dt="2023-08-14T14:05:23.282" v="2" actId="47"/>
        <pc:sldMkLst>
          <pc:docMk/>
          <pc:sldMk cId="4059475477" sldId="387"/>
        </pc:sldMkLst>
      </pc:sldChg>
    </pc:docChg>
  </pc:docChgLst>
  <pc:docChgLst>
    <pc:chgData name="Hema Mahadevu" userId="1c176bdd-a50d-403e-9444-f58f413c839b" providerId="ADAL" clId="{1C264A78-5CA0-4C99-9BB5-DCE2FA853FD8}"/>
    <pc:docChg chg="undo custSel addSld delSld modSld sldOrd">
      <pc:chgData name="Hema Mahadevu" userId="1c176bdd-a50d-403e-9444-f58f413c839b" providerId="ADAL" clId="{1C264A78-5CA0-4C99-9BB5-DCE2FA853FD8}" dt="2023-08-13T09:46:58.007" v="906" actId="1076"/>
      <pc:docMkLst>
        <pc:docMk/>
      </pc:docMkLst>
      <pc:sldChg chg="delSp mod">
        <pc:chgData name="Hema Mahadevu" userId="1c176bdd-a50d-403e-9444-f58f413c839b" providerId="ADAL" clId="{1C264A78-5CA0-4C99-9BB5-DCE2FA853FD8}" dt="2023-08-13T07:26:43.199" v="679" actId="478"/>
        <pc:sldMkLst>
          <pc:docMk/>
          <pc:sldMk cId="3142395680" sldId="287"/>
        </pc:sldMkLst>
        <pc:spChg chg="del">
          <ac:chgData name="Hema Mahadevu" userId="1c176bdd-a50d-403e-9444-f58f413c839b" providerId="ADAL" clId="{1C264A78-5CA0-4C99-9BB5-DCE2FA853FD8}" dt="2023-08-13T07:26:43.199" v="679" actId="478"/>
          <ac:spMkLst>
            <pc:docMk/>
            <pc:sldMk cId="3142395680" sldId="287"/>
            <ac:spMk id="3" creationId="{60F1E61B-45B8-5945-BC2D-024B9AC16B10}"/>
          </ac:spMkLst>
        </pc:spChg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1936245770" sldId="319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3695503190" sldId="320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1567280977" sldId="322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1964009245" sldId="323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327350408" sldId="324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99117342" sldId="325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524074794" sldId="326"/>
        </pc:sldMkLst>
      </pc:sldChg>
      <pc:sldChg chg="modSp add mod ord">
        <pc:chgData name="Hema Mahadevu" userId="1c176bdd-a50d-403e-9444-f58f413c839b" providerId="ADAL" clId="{1C264A78-5CA0-4C99-9BB5-DCE2FA853FD8}" dt="2023-08-12T16:14:15.087" v="495" actId="20577"/>
        <pc:sldMkLst>
          <pc:docMk/>
          <pc:sldMk cId="3920782568" sldId="333"/>
        </pc:sldMkLst>
        <pc:spChg chg="mod">
          <ac:chgData name="Hema Mahadevu" userId="1c176bdd-a50d-403e-9444-f58f413c839b" providerId="ADAL" clId="{1C264A78-5CA0-4C99-9BB5-DCE2FA853FD8}" dt="2023-08-12T16:14:15.087" v="495" actId="20577"/>
          <ac:spMkLst>
            <pc:docMk/>
            <pc:sldMk cId="3920782568" sldId="333"/>
            <ac:spMk id="3" creationId="{00000000-0000-0000-0000-000000000000}"/>
          </ac:spMkLst>
        </pc:spChg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987436760" sldId="349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3833203338" sldId="350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3752000182" sldId="351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396795563" sldId="352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3722459370" sldId="356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1426038854" sldId="358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1200144551" sldId="389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1926661304" sldId="390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89861117" sldId="391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3373441803" sldId="392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2028817758" sldId="393"/>
        </pc:sldMkLst>
      </pc:sldChg>
      <pc:sldChg chg="del">
        <pc:chgData name="Hema Mahadevu" userId="1c176bdd-a50d-403e-9444-f58f413c839b" providerId="ADAL" clId="{1C264A78-5CA0-4C99-9BB5-DCE2FA853FD8}" dt="2023-08-12T16:05:18.050" v="273" actId="47"/>
        <pc:sldMkLst>
          <pc:docMk/>
          <pc:sldMk cId="3281163546" sldId="399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2531502398" sldId="400"/>
        </pc:sldMkLst>
      </pc:sldChg>
      <pc:sldChg chg="del">
        <pc:chgData name="Hema Mahadevu" userId="1c176bdd-a50d-403e-9444-f58f413c839b" providerId="ADAL" clId="{1C264A78-5CA0-4C99-9BB5-DCE2FA853FD8}" dt="2023-08-12T16:05:24.621" v="276" actId="47"/>
        <pc:sldMkLst>
          <pc:docMk/>
          <pc:sldMk cId="3306531983" sldId="404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593803512" sldId="406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759614556" sldId="407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1823548579" sldId="408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226068394" sldId="409"/>
        </pc:sldMkLst>
      </pc:sldChg>
      <pc:sldChg chg="del">
        <pc:chgData name="Hema Mahadevu" userId="1c176bdd-a50d-403e-9444-f58f413c839b" providerId="ADAL" clId="{1C264A78-5CA0-4C99-9BB5-DCE2FA853FD8}" dt="2023-08-12T15:09:43.201" v="0" actId="47"/>
        <pc:sldMkLst>
          <pc:docMk/>
          <pc:sldMk cId="2739920959" sldId="410"/>
        </pc:sldMkLst>
      </pc:sldChg>
      <pc:sldChg chg="modSp mod">
        <pc:chgData name="Hema Mahadevu" userId="1c176bdd-a50d-403e-9444-f58f413c839b" providerId="ADAL" clId="{1C264A78-5CA0-4C99-9BB5-DCE2FA853FD8}" dt="2023-08-13T07:35:36.015" v="762" actId="948"/>
        <pc:sldMkLst>
          <pc:docMk/>
          <pc:sldMk cId="1485852649" sldId="414"/>
        </pc:sldMkLst>
        <pc:spChg chg="mod">
          <ac:chgData name="Hema Mahadevu" userId="1c176bdd-a50d-403e-9444-f58f413c839b" providerId="ADAL" clId="{1C264A78-5CA0-4C99-9BB5-DCE2FA853FD8}" dt="2023-08-13T07:35:36.015" v="762" actId="948"/>
          <ac:spMkLst>
            <pc:docMk/>
            <pc:sldMk cId="1485852649" sldId="414"/>
            <ac:spMk id="3" creationId="{E315C4B8-6B4A-927B-76C6-C9AEAEE75344}"/>
          </ac:spMkLst>
        </pc:spChg>
      </pc:sldChg>
      <pc:sldChg chg="del">
        <pc:chgData name="Hema Mahadevu" userId="1c176bdd-a50d-403e-9444-f58f413c839b" providerId="ADAL" clId="{1C264A78-5CA0-4C99-9BB5-DCE2FA853FD8}" dt="2023-08-12T16:05:13.550" v="271" actId="47"/>
        <pc:sldMkLst>
          <pc:docMk/>
          <pc:sldMk cId="2625961242" sldId="416"/>
        </pc:sldMkLst>
      </pc:sldChg>
      <pc:sldChg chg="del">
        <pc:chgData name="Hema Mahadevu" userId="1c176bdd-a50d-403e-9444-f58f413c839b" providerId="ADAL" clId="{1C264A78-5CA0-4C99-9BB5-DCE2FA853FD8}" dt="2023-08-12T16:05:15.536" v="272" actId="47"/>
        <pc:sldMkLst>
          <pc:docMk/>
          <pc:sldMk cId="2752781268" sldId="417"/>
        </pc:sldMkLst>
      </pc:sldChg>
      <pc:sldChg chg="del">
        <pc:chgData name="Hema Mahadevu" userId="1c176bdd-a50d-403e-9444-f58f413c839b" providerId="ADAL" clId="{1C264A78-5CA0-4C99-9BB5-DCE2FA853FD8}" dt="2023-08-12T16:05:20.193" v="274" actId="47"/>
        <pc:sldMkLst>
          <pc:docMk/>
          <pc:sldMk cId="3742271730" sldId="418"/>
        </pc:sldMkLst>
      </pc:sldChg>
      <pc:sldChg chg="del">
        <pc:chgData name="Hema Mahadevu" userId="1c176bdd-a50d-403e-9444-f58f413c839b" providerId="ADAL" clId="{1C264A78-5CA0-4C99-9BB5-DCE2FA853FD8}" dt="2023-08-12T16:05:22.365" v="275" actId="47"/>
        <pc:sldMkLst>
          <pc:docMk/>
          <pc:sldMk cId="3333237406" sldId="419"/>
        </pc:sldMkLst>
      </pc:sldChg>
      <pc:sldChg chg="modSp mod">
        <pc:chgData name="Hema Mahadevu" userId="1c176bdd-a50d-403e-9444-f58f413c839b" providerId="ADAL" clId="{1C264A78-5CA0-4C99-9BB5-DCE2FA853FD8}" dt="2023-08-13T09:39:49.982" v="862" actId="5793"/>
        <pc:sldMkLst>
          <pc:docMk/>
          <pc:sldMk cId="4123516144" sldId="423"/>
        </pc:sldMkLst>
        <pc:spChg chg="mod">
          <ac:chgData name="Hema Mahadevu" userId="1c176bdd-a50d-403e-9444-f58f413c839b" providerId="ADAL" clId="{1C264A78-5CA0-4C99-9BB5-DCE2FA853FD8}" dt="2023-08-13T09:39:49.982" v="862" actId="5793"/>
          <ac:spMkLst>
            <pc:docMk/>
            <pc:sldMk cId="4123516144" sldId="423"/>
            <ac:spMk id="3" creationId="{AD42C404-B810-107E-3509-E252900A8146}"/>
          </ac:spMkLst>
        </pc:spChg>
      </pc:sldChg>
      <pc:sldChg chg="modSp mod">
        <pc:chgData name="Hema Mahadevu" userId="1c176bdd-a50d-403e-9444-f58f413c839b" providerId="ADAL" clId="{1C264A78-5CA0-4C99-9BB5-DCE2FA853FD8}" dt="2023-08-12T15:10:21.494" v="2" actId="113"/>
        <pc:sldMkLst>
          <pc:docMk/>
          <pc:sldMk cId="2071684870" sldId="424"/>
        </pc:sldMkLst>
        <pc:spChg chg="mod">
          <ac:chgData name="Hema Mahadevu" userId="1c176bdd-a50d-403e-9444-f58f413c839b" providerId="ADAL" clId="{1C264A78-5CA0-4C99-9BB5-DCE2FA853FD8}" dt="2023-08-12T15:10:21.494" v="2" actId="113"/>
          <ac:spMkLst>
            <pc:docMk/>
            <pc:sldMk cId="2071684870" sldId="424"/>
            <ac:spMk id="2" creationId="{8E9A4F47-B836-171C-D2D4-C22FB28FDDE9}"/>
          </ac:spMkLst>
        </pc:spChg>
      </pc:sldChg>
      <pc:sldChg chg="modSp mod">
        <pc:chgData name="Hema Mahadevu" userId="1c176bdd-a50d-403e-9444-f58f413c839b" providerId="ADAL" clId="{1C264A78-5CA0-4C99-9BB5-DCE2FA853FD8}" dt="2023-08-12T15:12:08.271" v="5" actId="2711"/>
        <pc:sldMkLst>
          <pc:docMk/>
          <pc:sldMk cId="716767167" sldId="425"/>
        </pc:sldMkLst>
        <pc:spChg chg="mod">
          <ac:chgData name="Hema Mahadevu" userId="1c176bdd-a50d-403e-9444-f58f413c839b" providerId="ADAL" clId="{1C264A78-5CA0-4C99-9BB5-DCE2FA853FD8}" dt="2023-08-12T15:12:08.271" v="5" actId="2711"/>
          <ac:spMkLst>
            <pc:docMk/>
            <pc:sldMk cId="716767167" sldId="425"/>
            <ac:spMk id="2" creationId="{B27B8813-D44F-A9F7-40AA-5453CBAB75E8}"/>
          </ac:spMkLst>
        </pc:spChg>
        <pc:spChg chg="mod">
          <ac:chgData name="Hema Mahadevu" userId="1c176bdd-a50d-403e-9444-f58f413c839b" providerId="ADAL" clId="{1C264A78-5CA0-4C99-9BB5-DCE2FA853FD8}" dt="2023-08-12T15:11:33.819" v="3" actId="12"/>
          <ac:spMkLst>
            <pc:docMk/>
            <pc:sldMk cId="716767167" sldId="425"/>
            <ac:spMk id="3" creationId="{9B5A2213-CFDB-075C-60DA-EA650814F4CF}"/>
          </ac:spMkLst>
        </pc:spChg>
      </pc:sldChg>
      <pc:sldChg chg="addSp delSp modSp mod">
        <pc:chgData name="Hema Mahadevu" userId="1c176bdd-a50d-403e-9444-f58f413c839b" providerId="ADAL" clId="{1C264A78-5CA0-4C99-9BB5-DCE2FA853FD8}" dt="2023-08-12T16:00:44.198" v="248" actId="20577"/>
        <pc:sldMkLst>
          <pc:docMk/>
          <pc:sldMk cId="2210248448" sldId="429"/>
        </pc:sldMkLst>
        <pc:spChg chg="mod">
          <ac:chgData name="Hema Mahadevu" userId="1c176bdd-a50d-403e-9444-f58f413c839b" providerId="ADAL" clId="{1C264A78-5CA0-4C99-9BB5-DCE2FA853FD8}" dt="2023-08-12T15:54:12.264" v="168" actId="26606"/>
          <ac:spMkLst>
            <pc:docMk/>
            <pc:sldMk cId="2210248448" sldId="429"/>
            <ac:spMk id="2" creationId="{35573403-DE80-F142-793C-7363CBD96EB8}"/>
          </ac:spMkLst>
        </pc:spChg>
        <pc:spChg chg="del">
          <ac:chgData name="Hema Mahadevu" userId="1c176bdd-a50d-403e-9444-f58f413c839b" providerId="ADAL" clId="{1C264A78-5CA0-4C99-9BB5-DCE2FA853FD8}" dt="2023-08-12T15:54:12.264" v="168" actId="26606"/>
          <ac:spMkLst>
            <pc:docMk/>
            <pc:sldMk cId="2210248448" sldId="429"/>
            <ac:spMk id="3" creationId="{F2FADA30-CC10-B65E-86C7-46286E03A419}"/>
          </ac:spMkLst>
        </pc:spChg>
        <pc:spChg chg="del">
          <ac:chgData name="Hema Mahadevu" userId="1c176bdd-a50d-403e-9444-f58f413c839b" providerId="ADAL" clId="{1C264A78-5CA0-4C99-9BB5-DCE2FA853FD8}" dt="2023-08-12T15:54:12.264" v="168" actId="26606"/>
          <ac:spMkLst>
            <pc:docMk/>
            <pc:sldMk cId="2210248448" sldId="429"/>
            <ac:spMk id="8" creationId="{3741B58E-3B65-4A01-A276-975AB2CF8A08}"/>
          </ac:spMkLst>
        </pc:spChg>
        <pc:spChg chg="del">
          <ac:chgData name="Hema Mahadevu" userId="1c176bdd-a50d-403e-9444-f58f413c839b" providerId="ADAL" clId="{1C264A78-5CA0-4C99-9BB5-DCE2FA853FD8}" dt="2023-08-12T15:54:12.264" v="168" actId="26606"/>
          <ac:spMkLst>
            <pc:docMk/>
            <pc:sldMk cId="2210248448" sldId="429"/>
            <ac:spMk id="10" creationId="{7AAC67C3-831B-4AB1-A259-DFB839CAFAFC}"/>
          </ac:spMkLst>
        </pc:spChg>
        <pc:spChg chg="del">
          <ac:chgData name="Hema Mahadevu" userId="1c176bdd-a50d-403e-9444-f58f413c839b" providerId="ADAL" clId="{1C264A78-5CA0-4C99-9BB5-DCE2FA853FD8}" dt="2023-08-12T15:54:12.264" v="168" actId="26606"/>
          <ac:spMkLst>
            <pc:docMk/>
            <pc:sldMk cId="2210248448" sldId="429"/>
            <ac:spMk id="12" creationId="{054B3F04-9EAC-45C0-B3CE-0387EEA10A0C}"/>
          </ac:spMkLst>
        </pc:spChg>
        <pc:spChg chg="add del">
          <ac:chgData name="Hema Mahadevu" userId="1c176bdd-a50d-403e-9444-f58f413c839b" providerId="ADAL" clId="{1C264A78-5CA0-4C99-9BB5-DCE2FA853FD8}" dt="2023-08-12T15:59:16.010" v="232" actId="26606"/>
          <ac:spMkLst>
            <pc:docMk/>
            <pc:sldMk cId="2210248448" sldId="429"/>
            <ac:spMk id="18" creationId="{FB5993E2-C02B-4335-ABA5-D8EC465551E3}"/>
          </ac:spMkLst>
        </pc:spChg>
        <pc:spChg chg="add del">
          <ac:chgData name="Hema Mahadevu" userId="1c176bdd-a50d-403e-9444-f58f413c839b" providerId="ADAL" clId="{1C264A78-5CA0-4C99-9BB5-DCE2FA853FD8}" dt="2023-08-12T15:59:16.010" v="232" actId="26606"/>
          <ac:spMkLst>
            <pc:docMk/>
            <pc:sldMk cId="2210248448" sldId="429"/>
            <ac:spMk id="20" creationId="{C0B801A2-5622-4BE8-9AD2-C337A2CD0022}"/>
          </ac:spMkLst>
        </pc:spChg>
        <pc:spChg chg="add del">
          <ac:chgData name="Hema Mahadevu" userId="1c176bdd-a50d-403e-9444-f58f413c839b" providerId="ADAL" clId="{1C264A78-5CA0-4C99-9BB5-DCE2FA853FD8}" dt="2023-08-12T15:59:16.010" v="232" actId="26606"/>
          <ac:spMkLst>
            <pc:docMk/>
            <pc:sldMk cId="2210248448" sldId="429"/>
            <ac:spMk id="22" creationId="{B7AF614F-5BC3-4086-99F5-B87C5847A071}"/>
          </ac:spMkLst>
        </pc:spChg>
        <pc:spChg chg="add del">
          <ac:chgData name="Hema Mahadevu" userId="1c176bdd-a50d-403e-9444-f58f413c839b" providerId="ADAL" clId="{1C264A78-5CA0-4C99-9BB5-DCE2FA853FD8}" dt="2023-08-12T15:59:16.010" v="232" actId="26606"/>
          <ac:spMkLst>
            <pc:docMk/>
            <pc:sldMk cId="2210248448" sldId="429"/>
            <ac:spMk id="24" creationId="{FB5993E2-C02B-4335-ABA5-D8EC465551E3}"/>
          </ac:spMkLst>
        </pc:spChg>
        <pc:spChg chg="add del">
          <ac:chgData name="Hema Mahadevu" userId="1c176bdd-a50d-403e-9444-f58f413c839b" providerId="ADAL" clId="{1C264A78-5CA0-4C99-9BB5-DCE2FA853FD8}" dt="2023-08-12T15:59:16.010" v="232" actId="26606"/>
          <ac:spMkLst>
            <pc:docMk/>
            <pc:sldMk cId="2210248448" sldId="429"/>
            <ac:spMk id="25" creationId="{C0B801A2-5622-4BE8-9AD2-C337A2CD0022}"/>
          </ac:spMkLst>
        </pc:spChg>
        <pc:spChg chg="add del">
          <ac:chgData name="Hema Mahadevu" userId="1c176bdd-a50d-403e-9444-f58f413c839b" providerId="ADAL" clId="{1C264A78-5CA0-4C99-9BB5-DCE2FA853FD8}" dt="2023-08-12T15:59:16.010" v="232" actId="26606"/>
          <ac:spMkLst>
            <pc:docMk/>
            <pc:sldMk cId="2210248448" sldId="429"/>
            <ac:spMk id="26" creationId="{B7AF614F-5BC3-4086-99F5-B87C5847A071}"/>
          </ac:spMkLst>
        </pc:spChg>
        <pc:spChg chg="add del">
          <ac:chgData name="Hema Mahadevu" userId="1c176bdd-a50d-403e-9444-f58f413c839b" providerId="ADAL" clId="{1C264A78-5CA0-4C99-9BB5-DCE2FA853FD8}" dt="2023-08-12T15:59:04.762" v="230" actId="26606"/>
          <ac:spMkLst>
            <pc:docMk/>
            <pc:sldMk cId="2210248448" sldId="429"/>
            <ac:spMk id="27" creationId="{FB5993E2-C02B-4335-ABA5-D8EC465551E3}"/>
          </ac:spMkLst>
        </pc:spChg>
        <pc:spChg chg="add del">
          <ac:chgData name="Hema Mahadevu" userId="1c176bdd-a50d-403e-9444-f58f413c839b" providerId="ADAL" clId="{1C264A78-5CA0-4C99-9BB5-DCE2FA853FD8}" dt="2023-08-12T15:59:04.762" v="230" actId="26606"/>
          <ac:spMkLst>
            <pc:docMk/>
            <pc:sldMk cId="2210248448" sldId="429"/>
            <ac:spMk id="29" creationId="{C0B801A2-5622-4BE8-9AD2-C337A2CD0022}"/>
          </ac:spMkLst>
        </pc:spChg>
        <pc:spChg chg="add del">
          <ac:chgData name="Hema Mahadevu" userId="1c176bdd-a50d-403e-9444-f58f413c839b" providerId="ADAL" clId="{1C264A78-5CA0-4C99-9BB5-DCE2FA853FD8}" dt="2023-08-12T15:59:04.762" v="230" actId="26606"/>
          <ac:spMkLst>
            <pc:docMk/>
            <pc:sldMk cId="2210248448" sldId="429"/>
            <ac:spMk id="31" creationId="{B7AF614F-5BC3-4086-99F5-B87C5847A071}"/>
          </ac:spMkLst>
        </pc:spChg>
        <pc:graphicFrameChg chg="add mod modGraphic">
          <ac:chgData name="Hema Mahadevu" userId="1c176bdd-a50d-403e-9444-f58f413c839b" providerId="ADAL" clId="{1C264A78-5CA0-4C99-9BB5-DCE2FA853FD8}" dt="2023-08-12T16:00:44.198" v="248" actId="20577"/>
          <ac:graphicFrameMkLst>
            <pc:docMk/>
            <pc:sldMk cId="2210248448" sldId="429"/>
            <ac:graphicFrameMk id="14" creationId="{1A0C8416-38AE-92C3-F74B-EE247D8F4E0A}"/>
          </ac:graphicFrameMkLst>
        </pc:graphicFrameChg>
      </pc:sldChg>
      <pc:sldChg chg="new del">
        <pc:chgData name="Hema Mahadevu" userId="1c176bdd-a50d-403e-9444-f58f413c839b" providerId="ADAL" clId="{1C264A78-5CA0-4C99-9BB5-DCE2FA853FD8}" dt="2023-08-12T16:05:01.500" v="270" actId="47"/>
        <pc:sldMkLst>
          <pc:docMk/>
          <pc:sldMk cId="3115165115" sldId="430"/>
        </pc:sldMkLst>
      </pc:sldChg>
      <pc:sldChg chg="addSp delSp modSp new mod setBg">
        <pc:chgData name="Hema Mahadevu" userId="1c176bdd-a50d-403e-9444-f58f413c839b" providerId="ADAL" clId="{1C264A78-5CA0-4C99-9BB5-DCE2FA853FD8}" dt="2023-08-12T16:02:31.094" v="262" actId="113"/>
        <pc:sldMkLst>
          <pc:docMk/>
          <pc:sldMk cId="1169341119" sldId="431"/>
        </pc:sldMkLst>
        <pc:spChg chg="mod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2" creationId="{DAA26511-44FB-AEBA-4ACB-9207293C002A}"/>
          </ac:spMkLst>
        </pc:spChg>
        <pc:spChg chg="add del mod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3" creationId="{517B9A0C-A2B5-F195-B0AD-88803F3BCFAF}"/>
          </ac:spMkLst>
        </pc:spChg>
        <pc:spChg chg="add del mod">
          <ac:chgData name="Hema Mahadevu" userId="1c176bdd-a50d-403e-9444-f58f413c839b" providerId="ADAL" clId="{1C264A78-5CA0-4C99-9BB5-DCE2FA853FD8}" dt="2023-08-12T15:43:13.341" v="48"/>
          <ac:spMkLst>
            <pc:docMk/>
            <pc:sldMk cId="1169341119" sldId="431"/>
            <ac:spMk id="4" creationId="{F1BF6F19-D551-D520-C108-9860930F0312}"/>
          </ac:spMkLst>
        </pc:spChg>
        <pc:spChg chg="add del">
          <ac:chgData name="Hema Mahadevu" userId="1c176bdd-a50d-403e-9444-f58f413c839b" providerId="ADAL" clId="{1C264A78-5CA0-4C99-9BB5-DCE2FA853FD8}" dt="2023-08-12T15:43:31.672" v="53"/>
          <ac:spMkLst>
            <pc:docMk/>
            <pc:sldMk cId="1169341119" sldId="431"/>
            <ac:spMk id="5" creationId="{D70F9862-0A41-2310-83E2-63B5556B5D10}"/>
          </ac:spMkLst>
        </pc:spChg>
        <pc:spChg chg="add del">
          <ac:chgData name="Hema Mahadevu" userId="1c176bdd-a50d-403e-9444-f58f413c839b" providerId="ADAL" clId="{1C264A78-5CA0-4C99-9BB5-DCE2FA853FD8}" dt="2023-08-12T15:43:47.887" v="58"/>
          <ac:spMkLst>
            <pc:docMk/>
            <pc:sldMk cId="1169341119" sldId="431"/>
            <ac:spMk id="6" creationId="{AE1448DB-3320-8558-2116-C4A992DFC2CB}"/>
          </ac:spMkLst>
        </pc:spChg>
        <pc:spChg chg="add del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8" creationId="{3741B58E-3B65-4A01-A276-975AB2CF8A08}"/>
          </ac:spMkLst>
        </pc:spChg>
        <pc:spChg chg="add del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10" creationId="{7AAC67C3-831B-4AB1-A259-DFB839CAFAFC}"/>
          </ac:spMkLst>
        </pc:spChg>
        <pc:spChg chg="add del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12" creationId="{054B3F04-9EAC-45C0-B3CE-0387EEA10A0C}"/>
          </ac:spMkLst>
        </pc:spChg>
        <pc:spChg chg="add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18" creationId="{FB5993E2-C02B-4335-ABA5-D8EC465551E3}"/>
          </ac:spMkLst>
        </pc:spChg>
        <pc:spChg chg="add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20" creationId="{C0B801A2-5622-4BE8-9AD2-C337A2CD0022}"/>
          </ac:spMkLst>
        </pc:spChg>
        <pc:spChg chg="add">
          <ac:chgData name="Hema Mahadevu" userId="1c176bdd-a50d-403e-9444-f58f413c839b" providerId="ADAL" clId="{1C264A78-5CA0-4C99-9BB5-DCE2FA853FD8}" dt="2023-08-12T15:56:22.867" v="206" actId="26606"/>
          <ac:spMkLst>
            <pc:docMk/>
            <pc:sldMk cId="1169341119" sldId="431"/>
            <ac:spMk id="22" creationId="{B7AF614F-5BC3-4086-99F5-B87C5847A071}"/>
          </ac:spMkLst>
        </pc:spChg>
        <pc:graphicFrameChg chg="add mod modGraphic">
          <ac:chgData name="Hema Mahadevu" userId="1c176bdd-a50d-403e-9444-f58f413c839b" providerId="ADAL" clId="{1C264A78-5CA0-4C99-9BB5-DCE2FA853FD8}" dt="2023-08-12T16:02:31.094" v="262" actId="113"/>
          <ac:graphicFrameMkLst>
            <pc:docMk/>
            <pc:sldMk cId="1169341119" sldId="431"/>
            <ac:graphicFrameMk id="14" creationId="{E5F4E1BB-038D-8687-D34C-06E8ECB48E03}"/>
          </ac:graphicFrameMkLst>
        </pc:graphicFrameChg>
      </pc:sldChg>
      <pc:sldChg chg="addSp delSp modSp new mod setBg">
        <pc:chgData name="Hema Mahadevu" userId="1c176bdd-a50d-403e-9444-f58f413c839b" providerId="ADAL" clId="{1C264A78-5CA0-4C99-9BB5-DCE2FA853FD8}" dt="2023-08-12T16:03:38.138" v="269" actId="20577"/>
        <pc:sldMkLst>
          <pc:docMk/>
          <pc:sldMk cId="3329585317" sldId="432"/>
        </pc:sldMkLst>
        <pc:spChg chg="mod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2" creationId="{660E3A5A-AC76-61A2-9459-F6EC554269D7}"/>
          </ac:spMkLst>
        </pc:spChg>
        <pc:spChg chg="add del mod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3" creationId="{8DC333B5-4245-8B26-FD08-406C2960C4F0}"/>
          </ac:spMkLst>
        </pc:spChg>
        <pc:spChg chg="add del mod">
          <ac:chgData name="Hema Mahadevu" userId="1c176bdd-a50d-403e-9444-f58f413c839b" providerId="ADAL" clId="{1C264A78-5CA0-4C99-9BB5-DCE2FA853FD8}" dt="2023-08-12T15:13:02.905" v="10"/>
          <ac:spMkLst>
            <pc:docMk/>
            <pc:sldMk cId="3329585317" sldId="432"/>
            <ac:spMk id="4" creationId="{CC50C4E9-8E01-097A-5052-6CCE5E4E36DF}"/>
          </ac:spMkLst>
        </pc:spChg>
        <pc:spChg chg="add del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8" creationId="{3741B58E-3B65-4A01-A276-975AB2CF8A08}"/>
          </ac:spMkLst>
        </pc:spChg>
        <pc:spChg chg="add del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10" creationId="{7AAC67C3-831B-4AB1-A259-DFB839CAFAFC}"/>
          </ac:spMkLst>
        </pc:spChg>
        <pc:spChg chg="add del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12" creationId="{054B3F04-9EAC-45C0-B3CE-0387EEA10A0C}"/>
          </ac:spMkLst>
        </pc:spChg>
        <pc:spChg chg="add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15" creationId="{FB5993E2-C02B-4335-ABA5-D8EC465551E3}"/>
          </ac:spMkLst>
        </pc:spChg>
        <pc:spChg chg="add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16" creationId="{C0B801A2-5622-4BE8-9AD2-C337A2CD0022}"/>
          </ac:spMkLst>
        </pc:spChg>
        <pc:spChg chg="add">
          <ac:chgData name="Hema Mahadevu" userId="1c176bdd-a50d-403e-9444-f58f413c839b" providerId="ADAL" clId="{1C264A78-5CA0-4C99-9BB5-DCE2FA853FD8}" dt="2023-08-12T15:51:24.898" v="157" actId="26606"/>
          <ac:spMkLst>
            <pc:docMk/>
            <pc:sldMk cId="3329585317" sldId="432"/>
            <ac:spMk id="17" creationId="{B7AF614F-5BC3-4086-99F5-B87C5847A071}"/>
          </ac:spMkLst>
        </pc:spChg>
        <pc:spChg chg="add del">
          <ac:chgData name="Hema Mahadevu" userId="1c176bdd-a50d-403e-9444-f58f413c839b" providerId="ADAL" clId="{1C264A78-5CA0-4C99-9BB5-DCE2FA853FD8}" dt="2023-08-12T15:50:26.630" v="151" actId="26606"/>
          <ac:spMkLst>
            <pc:docMk/>
            <pc:sldMk cId="3329585317" sldId="432"/>
            <ac:spMk id="18" creationId="{FB5993E2-C02B-4335-ABA5-D8EC465551E3}"/>
          </ac:spMkLst>
        </pc:spChg>
        <pc:spChg chg="add del">
          <ac:chgData name="Hema Mahadevu" userId="1c176bdd-a50d-403e-9444-f58f413c839b" providerId="ADAL" clId="{1C264A78-5CA0-4C99-9BB5-DCE2FA853FD8}" dt="2023-08-12T15:50:26.630" v="151" actId="26606"/>
          <ac:spMkLst>
            <pc:docMk/>
            <pc:sldMk cId="3329585317" sldId="432"/>
            <ac:spMk id="20" creationId="{C0B801A2-5622-4BE8-9AD2-C337A2CD0022}"/>
          </ac:spMkLst>
        </pc:spChg>
        <pc:spChg chg="add del">
          <ac:chgData name="Hema Mahadevu" userId="1c176bdd-a50d-403e-9444-f58f413c839b" providerId="ADAL" clId="{1C264A78-5CA0-4C99-9BB5-DCE2FA853FD8}" dt="2023-08-12T15:50:26.630" v="151" actId="26606"/>
          <ac:spMkLst>
            <pc:docMk/>
            <pc:sldMk cId="3329585317" sldId="432"/>
            <ac:spMk id="22" creationId="{B7AF614F-5BC3-4086-99F5-B87C5847A071}"/>
          </ac:spMkLst>
        </pc:spChg>
        <pc:spChg chg="add del">
          <ac:chgData name="Hema Mahadevu" userId="1c176bdd-a50d-403e-9444-f58f413c839b" providerId="ADAL" clId="{1C264A78-5CA0-4C99-9BB5-DCE2FA853FD8}" dt="2023-08-12T15:51:16.067" v="156" actId="26606"/>
          <ac:spMkLst>
            <pc:docMk/>
            <pc:sldMk cId="3329585317" sldId="432"/>
            <ac:spMk id="24" creationId="{3741B58E-3B65-4A01-A276-975AB2CF8A08}"/>
          </ac:spMkLst>
        </pc:spChg>
        <pc:spChg chg="add del">
          <ac:chgData name="Hema Mahadevu" userId="1c176bdd-a50d-403e-9444-f58f413c839b" providerId="ADAL" clId="{1C264A78-5CA0-4C99-9BB5-DCE2FA853FD8}" dt="2023-08-12T15:51:16.067" v="156" actId="26606"/>
          <ac:spMkLst>
            <pc:docMk/>
            <pc:sldMk cId="3329585317" sldId="432"/>
            <ac:spMk id="25" creationId="{7AAC67C3-831B-4AB1-A259-DFB839CAFAFC}"/>
          </ac:spMkLst>
        </pc:spChg>
        <pc:spChg chg="add del">
          <ac:chgData name="Hema Mahadevu" userId="1c176bdd-a50d-403e-9444-f58f413c839b" providerId="ADAL" clId="{1C264A78-5CA0-4C99-9BB5-DCE2FA853FD8}" dt="2023-08-12T15:51:16.067" v="156" actId="26606"/>
          <ac:spMkLst>
            <pc:docMk/>
            <pc:sldMk cId="3329585317" sldId="432"/>
            <ac:spMk id="26" creationId="{054B3F04-9EAC-45C0-B3CE-0387EEA10A0C}"/>
          </ac:spMkLst>
        </pc:spChg>
        <pc:graphicFrameChg chg="add del">
          <ac:chgData name="Hema Mahadevu" userId="1c176bdd-a50d-403e-9444-f58f413c839b" providerId="ADAL" clId="{1C264A78-5CA0-4C99-9BB5-DCE2FA853FD8}" dt="2023-08-12T15:50:26.630" v="151" actId="26606"/>
          <ac:graphicFrameMkLst>
            <pc:docMk/>
            <pc:sldMk cId="3329585317" sldId="432"/>
            <ac:graphicFrameMk id="14" creationId="{8DB8FA6F-D9B5-463C-CD19-5706592AB290}"/>
          </ac:graphicFrameMkLst>
        </pc:graphicFrameChg>
        <pc:graphicFrameChg chg="add mod modGraphic">
          <ac:chgData name="Hema Mahadevu" userId="1c176bdd-a50d-403e-9444-f58f413c839b" providerId="ADAL" clId="{1C264A78-5CA0-4C99-9BB5-DCE2FA853FD8}" dt="2023-08-12T16:03:38.138" v="269" actId="20577"/>
          <ac:graphicFrameMkLst>
            <pc:docMk/>
            <pc:sldMk cId="3329585317" sldId="432"/>
            <ac:graphicFrameMk id="19" creationId="{CCF3C12A-7720-BC24-E474-3BD8D65C86F1}"/>
          </ac:graphicFrameMkLst>
        </pc:graphicFrameChg>
        <pc:graphicFrameChg chg="add del mod modGraphic">
          <ac:chgData name="Hema Mahadevu" userId="1c176bdd-a50d-403e-9444-f58f413c839b" providerId="ADAL" clId="{1C264A78-5CA0-4C99-9BB5-DCE2FA853FD8}" dt="2023-08-12T15:51:16.067" v="156" actId="26606"/>
          <ac:graphicFrameMkLst>
            <pc:docMk/>
            <pc:sldMk cId="3329585317" sldId="432"/>
            <ac:graphicFrameMk id="27" creationId="{53E6CF99-CE65-4DE2-75DD-8D1DC3C6E376}"/>
          </ac:graphicFrameMkLst>
        </pc:graphicFrameChg>
      </pc:sldChg>
      <pc:sldChg chg="addSp modSp new mod setBg">
        <pc:chgData name="Hema Mahadevu" userId="1c176bdd-a50d-403e-9444-f58f413c839b" providerId="ADAL" clId="{1C264A78-5CA0-4C99-9BB5-DCE2FA853FD8}" dt="2023-08-12T16:07:59.342" v="368" actId="255"/>
        <pc:sldMkLst>
          <pc:docMk/>
          <pc:sldMk cId="3037812709" sldId="433"/>
        </pc:sldMkLst>
        <pc:spChg chg="mod">
          <ac:chgData name="Hema Mahadevu" userId="1c176bdd-a50d-403e-9444-f58f413c839b" providerId="ADAL" clId="{1C264A78-5CA0-4C99-9BB5-DCE2FA853FD8}" dt="2023-08-12T16:07:23.266" v="357" actId="26606"/>
          <ac:spMkLst>
            <pc:docMk/>
            <pc:sldMk cId="3037812709" sldId="433"/>
            <ac:spMk id="2" creationId="{380D8652-AA0D-3896-A3D7-99514C6623E3}"/>
          </ac:spMkLst>
        </pc:spChg>
        <pc:spChg chg="mod">
          <ac:chgData name="Hema Mahadevu" userId="1c176bdd-a50d-403e-9444-f58f413c839b" providerId="ADAL" clId="{1C264A78-5CA0-4C99-9BB5-DCE2FA853FD8}" dt="2023-08-12T16:07:59.342" v="368" actId="255"/>
          <ac:spMkLst>
            <pc:docMk/>
            <pc:sldMk cId="3037812709" sldId="433"/>
            <ac:spMk id="3" creationId="{DDC9C3C6-D57E-83BD-E031-AF15D5AB3B05}"/>
          </ac:spMkLst>
        </pc:spChg>
        <pc:spChg chg="add">
          <ac:chgData name="Hema Mahadevu" userId="1c176bdd-a50d-403e-9444-f58f413c839b" providerId="ADAL" clId="{1C264A78-5CA0-4C99-9BB5-DCE2FA853FD8}" dt="2023-08-12T16:07:23.266" v="357" actId="26606"/>
          <ac:spMkLst>
            <pc:docMk/>
            <pc:sldMk cId="3037812709" sldId="433"/>
            <ac:spMk id="8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2T16:07:23.266" v="357" actId="26606"/>
          <ac:spMkLst>
            <pc:docMk/>
            <pc:sldMk cId="3037812709" sldId="433"/>
            <ac:spMk id="10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2T16:07:23.266" v="357" actId="26606"/>
          <ac:spMkLst>
            <pc:docMk/>
            <pc:sldMk cId="3037812709" sldId="433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1C264A78-5CA0-4C99-9BB5-DCE2FA853FD8}" dt="2023-08-12T16:14:02.001" v="493" actId="255"/>
        <pc:sldMkLst>
          <pc:docMk/>
          <pc:sldMk cId="1329535842" sldId="434"/>
        </pc:sldMkLst>
        <pc:spChg chg="mod">
          <ac:chgData name="Hema Mahadevu" userId="1c176bdd-a50d-403e-9444-f58f413c839b" providerId="ADAL" clId="{1C264A78-5CA0-4C99-9BB5-DCE2FA853FD8}" dt="2023-08-12T16:13:47.257" v="491" actId="26606"/>
          <ac:spMkLst>
            <pc:docMk/>
            <pc:sldMk cId="1329535842" sldId="434"/>
            <ac:spMk id="2" creationId="{628B6D97-5792-C6B4-808E-7475FD02C0B0}"/>
          </ac:spMkLst>
        </pc:spChg>
        <pc:spChg chg="add del mod">
          <ac:chgData name="Hema Mahadevu" userId="1c176bdd-a50d-403e-9444-f58f413c839b" providerId="ADAL" clId="{1C264A78-5CA0-4C99-9BB5-DCE2FA853FD8}" dt="2023-08-12T16:14:02.001" v="493" actId="255"/>
          <ac:spMkLst>
            <pc:docMk/>
            <pc:sldMk cId="1329535842" sldId="434"/>
            <ac:spMk id="3" creationId="{BDE3E1A3-6F4C-3DF5-FA53-9334122DDB1C}"/>
          </ac:spMkLst>
        </pc:spChg>
        <pc:spChg chg="add del mod">
          <ac:chgData name="Hema Mahadevu" userId="1c176bdd-a50d-403e-9444-f58f413c839b" providerId="ADAL" clId="{1C264A78-5CA0-4C99-9BB5-DCE2FA853FD8}" dt="2023-08-12T16:10:01.489" v="380"/>
          <ac:spMkLst>
            <pc:docMk/>
            <pc:sldMk cId="1329535842" sldId="434"/>
            <ac:spMk id="4" creationId="{E3F26A45-E2BA-C5C6-A799-44EDEE392B71}"/>
          </ac:spMkLst>
        </pc:spChg>
        <pc:spChg chg="add">
          <ac:chgData name="Hema Mahadevu" userId="1c176bdd-a50d-403e-9444-f58f413c839b" providerId="ADAL" clId="{1C264A78-5CA0-4C99-9BB5-DCE2FA853FD8}" dt="2023-08-12T16:13:47.257" v="491" actId="26606"/>
          <ac:spMkLst>
            <pc:docMk/>
            <pc:sldMk cId="1329535842" sldId="434"/>
            <ac:spMk id="8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2T16:13:47.257" v="491" actId="26606"/>
          <ac:spMkLst>
            <pc:docMk/>
            <pc:sldMk cId="1329535842" sldId="434"/>
            <ac:spMk id="10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2T16:13:47.257" v="491" actId="26606"/>
          <ac:spMkLst>
            <pc:docMk/>
            <pc:sldMk cId="1329535842" sldId="434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1C264A78-5CA0-4C99-9BB5-DCE2FA853FD8}" dt="2023-08-13T09:45:11.926" v="893" actId="27107"/>
        <pc:sldMkLst>
          <pc:docMk/>
          <pc:sldMk cId="1601700489" sldId="435"/>
        </pc:sldMkLst>
        <pc:spChg chg="mod">
          <ac:chgData name="Hema Mahadevu" userId="1c176bdd-a50d-403e-9444-f58f413c839b" providerId="ADAL" clId="{1C264A78-5CA0-4C99-9BB5-DCE2FA853FD8}" dt="2023-08-13T07:16:01.582" v="554" actId="2711"/>
          <ac:spMkLst>
            <pc:docMk/>
            <pc:sldMk cId="1601700489" sldId="435"/>
            <ac:spMk id="2" creationId="{AD3AE6E3-6029-9143-15B8-B47053FEBB4B}"/>
          </ac:spMkLst>
        </pc:spChg>
        <pc:spChg chg="del mod">
          <ac:chgData name="Hema Mahadevu" userId="1c176bdd-a50d-403e-9444-f58f413c839b" providerId="ADAL" clId="{1C264A78-5CA0-4C99-9BB5-DCE2FA853FD8}" dt="2023-08-13T07:14:10.179" v="535"/>
          <ac:spMkLst>
            <pc:docMk/>
            <pc:sldMk cId="1601700489" sldId="435"/>
            <ac:spMk id="3" creationId="{29454CC1-07D7-8808-B9EB-72FA2EAA32CE}"/>
          </ac:spMkLst>
        </pc:spChg>
        <pc:spChg chg="add mod">
          <ac:chgData name="Hema Mahadevu" userId="1c176bdd-a50d-403e-9444-f58f413c839b" providerId="ADAL" clId="{1C264A78-5CA0-4C99-9BB5-DCE2FA853FD8}" dt="2023-08-13T09:45:11.926" v="893" actId="27107"/>
          <ac:spMkLst>
            <pc:docMk/>
            <pc:sldMk cId="1601700489" sldId="435"/>
            <ac:spMk id="4" creationId="{59F63FF8-2B02-D36F-CBCF-409569B6A6DB}"/>
          </ac:spMkLst>
        </pc:spChg>
        <pc:spChg chg="add del">
          <ac:chgData name="Hema Mahadevu" userId="1c176bdd-a50d-403e-9444-f58f413c839b" providerId="ADAL" clId="{1C264A78-5CA0-4C99-9BB5-DCE2FA853FD8}" dt="2023-08-13T09:41:32.027" v="872" actId="26606"/>
          <ac:spMkLst>
            <pc:docMk/>
            <pc:sldMk cId="1601700489" sldId="435"/>
            <ac:spMk id="9" creationId="{3741B58E-3B65-4A01-A276-975AB2CF8A08}"/>
          </ac:spMkLst>
        </pc:spChg>
        <pc:spChg chg="add del">
          <ac:chgData name="Hema Mahadevu" userId="1c176bdd-a50d-403e-9444-f58f413c839b" providerId="ADAL" clId="{1C264A78-5CA0-4C99-9BB5-DCE2FA853FD8}" dt="2023-08-13T09:41:32.027" v="872" actId="26606"/>
          <ac:spMkLst>
            <pc:docMk/>
            <pc:sldMk cId="1601700489" sldId="435"/>
            <ac:spMk id="11" creationId="{7AAC67C3-831B-4AB1-A259-DFB839CAFAFC}"/>
          </ac:spMkLst>
        </pc:spChg>
        <pc:spChg chg="add del">
          <ac:chgData name="Hema Mahadevu" userId="1c176bdd-a50d-403e-9444-f58f413c839b" providerId="ADAL" clId="{1C264A78-5CA0-4C99-9BB5-DCE2FA853FD8}" dt="2023-08-13T09:41:32.027" v="872" actId="26606"/>
          <ac:spMkLst>
            <pc:docMk/>
            <pc:sldMk cId="1601700489" sldId="435"/>
            <ac:spMk id="13" creationId="{054B3F04-9EAC-45C0-B3CE-0387EEA10A0C}"/>
          </ac:spMkLst>
        </pc:spChg>
        <pc:spChg chg="add">
          <ac:chgData name="Hema Mahadevu" userId="1c176bdd-a50d-403e-9444-f58f413c839b" providerId="ADAL" clId="{1C264A78-5CA0-4C99-9BB5-DCE2FA853FD8}" dt="2023-08-13T09:41:32.027" v="872" actId="26606"/>
          <ac:spMkLst>
            <pc:docMk/>
            <pc:sldMk cId="1601700489" sldId="435"/>
            <ac:spMk id="18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3T09:41:32.027" v="872" actId="26606"/>
          <ac:spMkLst>
            <pc:docMk/>
            <pc:sldMk cId="1601700489" sldId="435"/>
            <ac:spMk id="20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3T09:41:32.027" v="872" actId="26606"/>
          <ac:spMkLst>
            <pc:docMk/>
            <pc:sldMk cId="1601700489" sldId="435"/>
            <ac:spMk id="2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1C264A78-5CA0-4C99-9BB5-DCE2FA853FD8}" dt="2023-08-13T09:37:36.509" v="796" actId="2711"/>
        <pc:sldMkLst>
          <pc:docMk/>
          <pc:sldMk cId="4107049219" sldId="436"/>
        </pc:sldMkLst>
        <pc:spChg chg="mod">
          <ac:chgData name="Hema Mahadevu" userId="1c176bdd-a50d-403e-9444-f58f413c839b" providerId="ADAL" clId="{1C264A78-5CA0-4C99-9BB5-DCE2FA853FD8}" dt="2023-08-13T09:37:36.509" v="796" actId="2711"/>
          <ac:spMkLst>
            <pc:docMk/>
            <pc:sldMk cId="4107049219" sldId="436"/>
            <ac:spMk id="2" creationId="{AE4DEDEA-1495-0260-B3B0-2E79FBBC1C3E}"/>
          </ac:spMkLst>
        </pc:spChg>
        <pc:spChg chg="mod">
          <ac:chgData name="Hema Mahadevu" userId="1c176bdd-a50d-403e-9444-f58f413c839b" providerId="ADAL" clId="{1C264A78-5CA0-4C99-9BB5-DCE2FA853FD8}" dt="2023-08-13T09:33:25.342" v="779" actId="5793"/>
          <ac:spMkLst>
            <pc:docMk/>
            <pc:sldMk cId="4107049219" sldId="436"/>
            <ac:spMk id="3" creationId="{6AAC30A7-3F1D-11AE-F9D8-90DD23C28F31}"/>
          </ac:spMkLst>
        </pc:spChg>
        <pc:spChg chg="add">
          <ac:chgData name="Hema Mahadevu" userId="1c176bdd-a50d-403e-9444-f58f413c839b" providerId="ADAL" clId="{1C264A78-5CA0-4C99-9BB5-DCE2FA853FD8}" dt="2023-08-13T07:20:28.945" v="587" actId="26606"/>
          <ac:spMkLst>
            <pc:docMk/>
            <pc:sldMk cId="4107049219" sldId="436"/>
            <ac:spMk id="8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3T07:20:28.945" v="587" actId="26606"/>
          <ac:spMkLst>
            <pc:docMk/>
            <pc:sldMk cId="4107049219" sldId="436"/>
            <ac:spMk id="10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3T07:20:28.945" v="587" actId="26606"/>
          <ac:spMkLst>
            <pc:docMk/>
            <pc:sldMk cId="4107049219" sldId="436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1C264A78-5CA0-4C99-9BB5-DCE2FA853FD8}" dt="2023-08-13T09:46:50.147" v="905" actId="1076"/>
        <pc:sldMkLst>
          <pc:docMk/>
          <pc:sldMk cId="154854119" sldId="437"/>
        </pc:sldMkLst>
        <pc:spChg chg="mod">
          <ac:chgData name="Hema Mahadevu" userId="1c176bdd-a50d-403e-9444-f58f413c839b" providerId="ADAL" clId="{1C264A78-5CA0-4C99-9BB5-DCE2FA853FD8}" dt="2023-08-13T07:24:55.868" v="666" actId="26606"/>
          <ac:spMkLst>
            <pc:docMk/>
            <pc:sldMk cId="154854119" sldId="437"/>
            <ac:spMk id="2" creationId="{C24245E7-826F-4804-79E4-C72E2E757654}"/>
          </ac:spMkLst>
        </pc:spChg>
        <pc:spChg chg="mod">
          <ac:chgData name="Hema Mahadevu" userId="1c176bdd-a50d-403e-9444-f58f413c839b" providerId="ADAL" clId="{1C264A78-5CA0-4C99-9BB5-DCE2FA853FD8}" dt="2023-08-13T09:46:50.147" v="905" actId="1076"/>
          <ac:spMkLst>
            <pc:docMk/>
            <pc:sldMk cId="154854119" sldId="437"/>
            <ac:spMk id="3" creationId="{C256EF10-DAED-FC00-AA9A-4D6EBDE341BC}"/>
          </ac:spMkLst>
        </pc:spChg>
        <pc:spChg chg="add del">
          <ac:chgData name="Hema Mahadevu" userId="1c176bdd-a50d-403e-9444-f58f413c839b" providerId="ADAL" clId="{1C264A78-5CA0-4C99-9BB5-DCE2FA853FD8}" dt="2023-08-13T07:24:55.863" v="665" actId="26606"/>
          <ac:spMkLst>
            <pc:docMk/>
            <pc:sldMk cId="154854119" sldId="437"/>
            <ac:spMk id="8" creationId="{35230A27-1553-42F8-99D7-829868E13715}"/>
          </ac:spMkLst>
        </pc:spChg>
        <pc:spChg chg="add del">
          <ac:chgData name="Hema Mahadevu" userId="1c176bdd-a50d-403e-9444-f58f413c839b" providerId="ADAL" clId="{1C264A78-5CA0-4C99-9BB5-DCE2FA853FD8}" dt="2023-08-13T07:24:55.863" v="665" actId="26606"/>
          <ac:spMkLst>
            <pc:docMk/>
            <pc:sldMk cId="154854119" sldId="437"/>
            <ac:spMk id="10" creationId="{A772232D-B4D6-429F-B3D1-2D9891B85E08}"/>
          </ac:spMkLst>
        </pc:spChg>
        <pc:spChg chg="add">
          <ac:chgData name="Hema Mahadevu" userId="1c176bdd-a50d-403e-9444-f58f413c839b" providerId="ADAL" clId="{1C264A78-5CA0-4C99-9BB5-DCE2FA853FD8}" dt="2023-08-13T07:24:55.868" v="666" actId="26606"/>
          <ac:spMkLst>
            <pc:docMk/>
            <pc:sldMk cId="154854119" sldId="437"/>
            <ac:spMk id="14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3T07:24:55.868" v="666" actId="26606"/>
          <ac:spMkLst>
            <pc:docMk/>
            <pc:sldMk cId="154854119" sldId="437"/>
            <ac:spMk id="15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3T07:24:55.868" v="666" actId="26606"/>
          <ac:spMkLst>
            <pc:docMk/>
            <pc:sldMk cId="154854119" sldId="437"/>
            <ac:spMk id="16" creationId="{054B3F04-9EAC-45C0-B3CE-0387EEA10A0C}"/>
          </ac:spMkLst>
        </pc:spChg>
        <pc:cxnChg chg="add del">
          <ac:chgData name="Hema Mahadevu" userId="1c176bdd-a50d-403e-9444-f58f413c839b" providerId="ADAL" clId="{1C264A78-5CA0-4C99-9BB5-DCE2FA853FD8}" dt="2023-08-13T07:24:55.863" v="665" actId="26606"/>
          <ac:cxnSpMkLst>
            <pc:docMk/>
            <pc:sldMk cId="154854119" sldId="437"/>
            <ac:cxnSpMk id="12" creationId="{02CC3441-26B3-4381-B3DF-8AE3C288BC0D}"/>
          </ac:cxnSpMkLst>
        </pc:cxnChg>
      </pc:sldChg>
      <pc:sldChg chg="new del">
        <pc:chgData name="Hema Mahadevu" userId="1c176bdd-a50d-403e-9444-f58f413c839b" providerId="ADAL" clId="{1C264A78-5CA0-4C99-9BB5-DCE2FA853FD8}" dt="2023-08-13T07:24:22.917" v="628" actId="680"/>
        <pc:sldMkLst>
          <pc:docMk/>
          <pc:sldMk cId="931364293" sldId="437"/>
        </pc:sldMkLst>
      </pc:sldChg>
      <pc:sldChg chg="addSp modSp new mod ord setBg">
        <pc:chgData name="Hema Mahadevu" userId="1c176bdd-a50d-403e-9444-f58f413c839b" providerId="ADAL" clId="{1C264A78-5CA0-4C99-9BB5-DCE2FA853FD8}" dt="2023-08-13T09:37:27.238" v="794" actId="20577"/>
        <pc:sldMkLst>
          <pc:docMk/>
          <pc:sldMk cId="3390663756" sldId="438"/>
        </pc:sldMkLst>
        <pc:spChg chg="mod">
          <ac:chgData name="Hema Mahadevu" userId="1c176bdd-a50d-403e-9444-f58f413c839b" providerId="ADAL" clId="{1C264A78-5CA0-4C99-9BB5-DCE2FA853FD8}" dt="2023-08-13T09:37:27.238" v="794" actId="20577"/>
          <ac:spMkLst>
            <pc:docMk/>
            <pc:sldMk cId="3390663756" sldId="438"/>
            <ac:spMk id="2" creationId="{DF4A4351-76EF-BF45-B48B-C4354361B026}"/>
          </ac:spMkLst>
        </pc:spChg>
        <pc:spChg chg="mod">
          <ac:chgData name="Hema Mahadevu" userId="1c176bdd-a50d-403e-9444-f58f413c839b" providerId="ADAL" clId="{1C264A78-5CA0-4C99-9BB5-DCE2FA853FD8}" dt="2023-08-13T09:37:16.146" v="782" actId="27636"/>
          <ac:spMkLst>
            <pc:docMk/>
            <pc:sldMk cId="3390663756" sldId="438"/>
            <ac:spMk id="3" creationId="{352A3F17-543A-8C87-6350-2A75A487B1FB}"/>
          </ac:spMkLst>
        </pc:spChg>
        <pc:spChg chg="add">
          <ac:chgData name="Hema Mahadevu" userId="1c176bdd-a50d-403e-9444-f58f413c839b" providerId="ADAL" clId="{1C264A78-5CA0-4C99-9BB5-DCE2FA853FD8}" dt="2023-08-13T07:31:26.887" v="739" actId="26606"/>
          <ac:spMkLst>
            <pc:docMk/>
            <pc:sldMk cId="3390663756" sldId="438"/>
            <ac:spMk id="8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3T07:31:26.887" v="739" actId="26606"/>
          <ac:spMkLst>
            <pc:docMk/>
            <pc:sldMk cId="3390663756" sldId="438"/>
            <ac:spMk id="10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3T07:31:26.887" v="739" actId="26606"/>
          <ac:spMkLst>
            <pc:docMk/>
            <pc:sldMk cId="3390663756" sldId="438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1C264A78-5CA0-4C99-9BB5-DCE2FA853FD8}" dt="2023-08-13T09:37:43.376" v="798" actId="2711"/>
        <pc:sldMkLst>
          <pc:docMk/>
          <pc:sldMk cId="2657171428" sldId="439"/>
        </pc:sldMkLst>
        <pc:spChg chg="mod">
          <ac:chgData name="Hema Mahadevu" userId="1c176bdd-a50d-403e-9444-f58f413c839b" providerId="ADAL" clId="{1C264A78-5CA0-4C99-9BB5-DCE2FA853FD8}" dt="2023-08-13T09:37:43.376" v="798" actId="2711"/>
          <ac:spMkLst>
            <pc:docMk/>
            <pc:sldMk cId="2657171428" sldId="439"/>
            <ac:spMk id="2" creationId="{AE4DEDEA-1495-0260-B3B0-2E79FBBC1C3E}"/>
          </ac:spMkLst>
        </pc:spChg>
        <pc:spChg chg="mod">
          <ac:chgData name="Hema Mahadevu" userId="1c176bdd-a50d-403e-9444-f58f413c839b" providerId="ADAL" clId="{1C264A78-5CA0-4C99-9BB5-DCE2FA853FD8}" dt="2023-08-13T09:37:07.193" v="780" actId="255"/>
          <ac:spMkLst>
            <pc:docMk/>
            <pc:sldMk cId="2657171428" sldId="439"/>
            <ac:spMk id="3" creationId="{6AAC30A7-3F1D-11AE-F9D8-90DD23C28F31}"/>
          </ac:spMkLst>
        </pc:spChg>
        <pc:spChg chg="add">
          <ac:chgData name="Hema Mahadevu" userId="1c176bdd-a50d-403e-9444-f58f413c839b" providerId="ADAL" clId="{1C264A78-5CA0-4C99-9BB5-DCE2FA853FD8}" dt="2023-08-13T09:32:07.516" v="767" actId="26606"/>
          <ac:spMkLst>
            <pc:docMk/>
            <pc:sldMk cId="2657171428" sldId="439"/>
            <ac:spMk id="5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3T09:32:07.516" v="767" actId="26606"/>
          <ac:spMkLst>
            <pc:docMk/>
            <pc:sldMk cId="2657171428" sldId="439"/>
            <ac:spMk id="6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3T09:32:07.516" v="767" actId="26606"/>
          <ac:spMkLst>
            <pc:docMk/>
            <pc:sldMk cId="2657171428" sldId="439"/>
            <ac:spMk id="7" creationId="{054B3F04-9EAC-45C0-B3CE-0387EEA10A0C}"/>
          </ac:spMkLst>
        </pc:spChg>
        <pc:spChg chg="del">
          <ac:chgData name="Hema Mahadevu" userId="1c176bdd-a50d-403e-9444-f58f413c839b" providerId="ADAL" clId="{1C264A78-5CA0-4C99-9BB5-DCE2FA853FD8}" dt="2023-08-13T09:32:00.941" v="766"/>
          <ac:spMkLst>
            <pc:docMk/>
            <pc:sldMk cId="2657171428" sldId="439"/>
            <ac:spMk id="8" creationId="{3741B58E-3B65-4A01-A276-975AB2CF8A08}"/>
          </ac:spMkLst>
        </pc:spChg>
        <pc:spChg chg="del">
          <ac:chgData name="Hema Mahadevu" userId="1c176bdd-a50d-403e-9444-f58f413c839b" providerId="ADAL" clId="{1C264A78-5CA0-4C99-9BB5-DCE2FA853FD8}" dt="2023-08-13T09:32:00.941" v="766"/>
          <ac:spMkLst>
            <pc:docMk/>
            <pc:sldMk cId="2657171428" sldId="439"/>
            <ac:spMk id="10" creationId="{7AAC67C3-831B-4AB1-A259-DFB839CAFAFC}"/>
          </ac:spMkLst>
        </pc:spChg>
        <pc:spChg chg="del">
          <ac:chgData name="Hema Mahadevu" userId="1c176bdd-a50d-403e-9444-f58f413c839b" providerId="ADAL" clId="{1C264A78-5CA0-4C99-9BB5-DCE2FA853FD8}" dt="2023-08-13T09:32:00.941" v="766"/>
          <ac:spMkLst>
            <pc:docMk/>
            <pc:sldMk cId="2657171428" sldId="439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1C264A78-5CA0-4C99-9BB5-DCE2FA853FD8}" dt="2023-08-13T09:44:41.355" v="892" actId="1076"/>
        <pc:sldMkLst>
          <pc:docMk/>
          <pc:sldMk cId="554442194" sldId="440"/>
        </pc:sldMkLst>
        <pc:spChg chg="mod">
          <ac:chgData name="Hema Mahadevu" userId="1c176bdd-a50d-403e-9444-f58f413c839b" providerId="ADAL" clId="{1C264A78-5CA0-4C99-9BB5-DCE2FA853FD8}" dt="2023-08-13T09:44:41.355" v="892" actId="1076"/>
          <ac:spMkLst>
            <pc:docMk/>
            <pc:sldMk cId="554442194" sldId="440"/>
            <ac:spMk id="4" creationId="{59F63FF8-2B02-D36F-CBCF-409569B6A6DB}"/>
          </ac:spMkLst>
        </pc:spChg>
        <pc:spChg chg="add del">
          <ac:chgData name="Hema Mahadevu" userId="1c176bdd-a50d-403e-9444-f58f413c839b" providerId="ADAL" clId="{1C264A78-5CA0-4C99-9BB5-DCE2FA853FD8}" dt="2023-08-13T09:42:06.586" v="875" actId="26606"/>
          <ac:spMkLst>
            <pc:docMk/>
            <pc:sldMk cId="554442194" sldId="440"/>
            <ac:spMk id="6" creationId="{3741B58E-3B65-4A01-A276-975AB2CF8A08}"/>
          </ac:spMkLst>
        </pc:spChg>
        <pc:spChg chg="add del">
          <ac:chgData name="Hema Mahadevu" userId="1c176bdd-a50d-403e-9444-f58f413c839b" providerId="ADAL" clId="{1C264A78-5CA0-4C99-9BB5-DCE2FA853FD8}" dt="2023-08-13T09:42:06.586" v="875" actId="26606"/>
          <ac:spMkLst>
            <pc:docMk/>
            <pc:sldMk cId="554442194" sldId="440"/>
            <ac:spMk id="7" creationId="{7AAC67C3-831B-4AB1-A259-DFB839CAFAFC}"/>
          </ac:spMkLst>
        </pc:spChg>
        <pc:spChg chg="add del">
          <ac:chgData name="Hema Mahadevu" userId="1c176bdd-a50d-403e-9444-f58f413c839b" providerId="ADAL" clId="{1C264A78-5CA0-4C99-9BB5-DCE2FA853FD8}" dt="2023-08-13T09:42:06.586" v="875" actId="26606"/>
          <ac:spMkLst>
            <pc:docMk/>
            <pc:sldMk cId="554442194" sldId="440"/>
            <ac:spMk id="8" creationId="{054B3F04-9EAC-45C0-B3CE-0387EEA10A0C}"/>
          </ac:spMkLst>
        </pc:spChg>
        <pc:spChg chg="del">
          <ac:chgData name="Hema Mahadevu" userId="1c176bdd-a50d-403e-9444-f58f413c839b" providerId="ADAL" clId="{1C264A78-5CA0-4C99-9BB5-DCE2FA853FD8}" dt="2023-08-13T09:40:53.710" v="864"/>
          <ac:spMkLst>
            <pc:docMk/>
            <pc:sldMk cId="554442194" sldId="440"/>
            <ac:spMk id="9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3T09:42:06.586" v="875" actId="26606"/>
          <ac:spMkLst>
            <pc:docMk/>
            <pc:sldMk cId="554442194" sldId="440"/>
            <ac:spMk id="10" creationId="{3741B58E-3B65-4A01-A276-975AB2CF8A08}"/>
          </ac:spMkLst>
        </pc:spChg>
        <pc:spChg chg="del">
          <ac:chgData name="Hema Mahadevu" userId="1c176bdd-a50d-403e-9444-f58f413c839b" providerId="ADAL" clId="{1C264A78-5CA0-4C99-9BB5-DCE2FA853FD8}" dt="2023-08-13T09:40:53.710" v="864"/>
          <ac:spMkLst>
            <pc:docMk/>
            <pc:sldMk cId="554442194" sldId="440"/>
            <ac:spMk id="11" creationId="{7AAC67C3-831B-4AB1-A259-DFB839CAFAFC}"/>
          </ac:spMkLst>
        </pc:spChg>
        <pc:spChg chg="del">
          <ac:chgData name="Hema Mahadevu" userId="1c176bdd-a50d-403e-9444-f58f413c839b" providerId="ADAL" clId="{1C264A78-5CA0-4C99-9BB5-DCE2FA853FD8}" dt="2023-08-13T09:40:53.710" v="864"/>
          <ac:spMkLst>
            <pc:docMk/>
            <pc:sldMk cId="554442194" sldId="440"/>
            <ac:spMk id="13" creationId="{054B3F04-9EAC-45C0-B3CE-0387EEA10A0C}"/>
          </ac:spMkLst>
        </pc:spChg>
        <pc:spChg chg="add">
          <ac:chgData name="Hema Mahadevu" userId="1c176bdd-a50d-403e-9444-f58f413c839b" providerId="ADAL" clId="{1C264A78-5CA0-4C99-9BB5-DCE2FA853FD8}" dt="2023-08-13T09:42:06.586" v="875" actId="26606"/>
          <ac:spMkLst>
            <pc:docMk/>
            <pc:sldMk cId="554442194" sldId="440"/>
            <ac:spMk id="15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3T09:42:06.586" v="875" actId="26606"/>
          <ac:spMkLst>
            <pc:docMk/>
            <pc:sldMk cId="554442194" sldId="440"/>
            <ac:spMk id="17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1C264A78-5CA0-4C99-9BB5-DCE2FA853FD8}" dt="2023-08-13T09:46:58.007" v="906" actId="1076"/>
        <pc:sldMkLst>
          <pc:docMk/>
          <pc:sldMk cId="119126365" sldId="441"/>
        </pc:sldMkLst>
        <pc:spChg chg="mod">
          <ac:chgData name="Hema Mahadevu" userId="1c176bdd-a50d-403e-9444-f58f413c839b" providerId="ADAL" clId="{1C264A78-5CA0-4C99-9BB5-DCE2FA853FD8}" dt="2023-08-13T09:46:58.007" v="906" actId="1076"/>
          <ac:spMkLst>
            <pc:docMk/>
            <pc:sldMk cId="119126365" sldId="441"/>
            <ac:spMk id="3" creationId="{C256EF10-DAED-FC00-AA9A-4D6EBDE341BC}"/>
          </ac:spMkLst>
        </pc:spChg>
        <pc:spChg chg="add">
          <ac:chgData name="Hema Mahadevu" userId="1c176bdd-a50d-403e-9444-f58f413c839b" providerId="ADAL" clId="{1C264A78-5CA0-4C99-9BB5-DCE2FA853FD8}" dt="2023-08-13T09:45:40.253" v="896" actId="26606"/>
          <ac:spMkLst>
            <pc:docMk/>
            <pc:sldMk cId="119126365" sldId="441"/>
            <ac:spMk id="8" creationId="{3741B58E-3B65-4A01-A276-975AB2CF8A08}"/>
          </ac:spMkLst>
        </pc:spChg>
        <pc:spChg chg="add">
          <ac:chgData name="Hema Mahadevu" userId="1c176bdd-a50d-403e-9444-f58f413c839b" providerId="ADAL" clId="{1C264A78-5CA0-4C99-9BB5-DCE2FA853FD8}" dt="2023-08-13T09:45:40.253" v="896" actId="26606"/>
          <ac:spMkLst>
            <pc:docMk/>
            <pc:sldMk cId="119126365" sldId="441"/>
            <ac:spMk id="10" creationId="{7AAC67C3-831B-4AB1-A259-DFB839CAFAFC}"/>
          </ac:spMkLst>
        </pc:spChg>
        <pc:spChg chg="add">
          <ac:chgData name="Hema Mahadevu" userId="1c176bdd-a50d-403e-9444-f58f413c839b" providerId="ADAL" clId="{1C264A78-5CA0-4C99-9BB5-DCE2FA853FD8}" dt="2023-08-13T09:45:40.253" v="896" actId="26606"/>
          <ac:spMkLst>
            <pc:docMk/>
            <pc:sldMk cId="119126365" sldId="441"/>
            <ac:spMk id="12" creationId="{054B3F04-9EAC-45C0-B3CE-0387EEA10A0C}"/>
          </ac:spMkLst>
        </pc:spChg>
        <pc:spChg chg="del">
          <ac:chgData name="Hema Mahadevu" userId="1c176bdd-a50d-403e-9444-f58f413c839b" providerId="ADAL" clId="{1C264A78-5CA0-4C99-9BB5-DCE2FA853FD8}" dt="2023-08-13T09:45:31.713" v="895"/>
          <ac:spMkLst>
            <pc:docMk/>
            <pc:sldMk cId="119126365" sldId="441"/>
            <ac:spMk id="14" creationId="{3741B58E-3B65-4A01-A276-975AB2CF8A08}"/>
          </ac:spMkLst>
        </pc:spChg>
        <pc:spChg chg="del">
          <ac:chgData name="Hema Mahadevu" userId="1c176bdd-a50d-403e-9444-f58f413c839b" providerId="ADAL" clId="{1C264A78-5CA0-4C99-9BB5-DCE2FA853FD8}" dt="2023-08-13T09:45:31.713" v="895"/>
          <ac:spMkLst>
            <pc:docMk/>
            <pc:sldMk cId="119126365" sldId="441"/>
            <ac:spMk id="15" creationId="{7AAC67C3-831B-4AB1-A259-DFB839CAFAFC}"/>
          </ac:spMkLst>
        </pc:spChg>
        <pc:spChg chg="del">
          <ac:chgData name="Hema Mahadevu" userId="1c176bdd-a50d-403e-9444-f58f413c839b" providerId="ADAL" clId="{1C264A78-5CA0-4C99-9BB5-DCE2FA853FD8}" dt="2023-08-13T09:45:31.713" v="895"/>
          <ac:spMkLst>
            <pc:docMk/>
            <pc:sldMk cId="119126365" sldId="441"/>
            <ac:spMk id="16" creationId="{054B3F04-9EAC-45C0-B3CE-0387EEA10A0C}"/>
          </ac:spMkLst>
        </pc:spChg>
      </pc:sldChg>
    </pc:docChg>
  </pc:docChgLst>
  <pc:docChgLst>
    <pc:chgData name="Hema Mahadevu" userId="1c176bdd-a50d-403e-9444-f58f413c839b" providerId="ADAL" clId="{C67D13AF-AA02-4CFA-A62F-FD9EFEB09F76}"/>
    <pc:docChg chg="undo custSel addSld delSld modSld sldOrd">
      <pc:chgData name="Hema Mahadevu" userId="1c176bdd-a50d-403e-9444-f58f413c839b" providerId="ADAL" clId="{C67D13AF-AA02-4CFA-A62F-FD9EFEB09F76}" dt="2023-08-10T18:37:18.059" v="2367" actId="47"/>
      <pc:docMkLst>
        <pc:docMk/>
      </pc:docMkLst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2689089790" sldId="258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822955653" sldId="260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610653771" sldId="261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094622909" sldId="262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867487618" sldId="263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355940100" sldId="264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883482295" sldId="265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2576531505" sldId="266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364364983" sldId="267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93966713" sldId="268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260818576" sldId="269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126926348" sldId="271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070996217" sldId="272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2295103155" sldId="273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771659182" sldId="274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2309118581" sldId="275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606078487" sldId="276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62832840" sldId="277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784497281" sldId="278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8774846" sldId="279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568176873" sldId="280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1308812606" sldId="281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007323321" sldId="282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375852609" sldId="283"/>
        </pc:sldMkLst>
      </pc:sldChg>
      <pc:sldChg chg="del">
        <pc:chgData name="Hema Mahadevu" userId="1c176bdd-a50d-403e-9444-f58f413c839b" providerId="ADAL" clId="{C67D13AF-AA02-4CFA-A62F-FD9EFEB09F76}" dt="2023-08-06T13:46:00.898" v="0" actId="47"/>
        <pc:sldMkLst>
          <pc:docMk/>
          <pc:sldMk cId="527685310" sldId="284"/>
        </pc:sldMkLst>
      </pc:sldChg>
      <pc:sldChg chg="delSp modSp mod">
        <pc:chgData name="Hema Mahadevu" userId="1c176bdd-a50d-403e-9444-f58f413c839b" providerId="ADAL" clId="{C67D13AF-AA02-4CFA-A62F-FD9EFEB09F76}" dt="2023-08-09T17:51:10.959" v="1260" actId="478"/>
        <pc:sldMkLst>
          <pc:docMk/>
          <pc:sldMk cId="4110745402" sldId="285"/>
        </pc:sldMkLst>
        <pc:spChg chg="del mod">
          <ac:chgData name="Hema Mahadevu" userId="1c176bdd-a50d-403e-9444-f58f413c839b" providerId="ADAL" clId="{C67D13AF-AA02-4CFA-A62F-FD9EFEB09F76}" dt="2023-08-09T17:51:10.959" v="1260" actId="478"/>
          <ac:spMkLst>
            <pc:docMk/>
            <pc:sldMk cId="4110745402" sldId="285"/>
            <ac:spMk id="3" creationId="{4FC78D57-D31C-4C5F-7AFC-C573003E3305}"/>
          </ac:spMkLst>
        </pc:spChg>
      </pc:sldChg>
      <pc:sldChg chg="delSp modSp mod">
        <pc:chgData name="Hema Mahadevu" userId="1c176bdd-a50d-403e-9444-f58f413c839b" providerId="ADAL" clId="{C67D13AF-AA02-4CFA-A62F-FD9EFEB09F76}" dt="2023-08-10T18:04:27.097" v="1965" actId="313"/>
        <pc:sldMkLst>
          <pc:docMk/>
          <pc:sldMk cId="4249338150" sldId="286"/>
        </pc:sldMkLst>
        <pc:spChg chg="mod">
          <ac:chgData name="Hema Mahadevu" userId="1c176bdd-a50d-403e-9444-f58f413c839b" providerId="ADAL" clId="{C67D13AF-AA02-4CFA-A62F-FD9EFEB09F76}" dt="2023-08-10T18:04:27.097" v="1965" actId="313"/>
          <ac:spMkLst>
            <pc:docMk/>
            <pc:sldMk cId="4249338150" sldId="286"/>
            <ac:spMk id="2" creationId="{D24004A3-EA13-212D-9211-834078FFCBF6}"/>
          </ac:spMkLst>
        </pc:spChg>
        <pc:spChg chg="del">
          <ac:chgData name="Hema Mahadevu" userId="1c176bdd-a50d-403e-9444-f58f413c839b" providerId="ADAL" clId="{C67D13AF-AA02-4CFA-A62F-FD9EFEB09F76}" dt="2023-08-10T17:31:46.244" v="1672" actId="478"/>
          <ac:spMkLst>
            <pc:docMk/>
            <pc:sldMk cId="4249338150" sldId="286"/>
            <ac:spMk id="3" creationId="{4181E340-44F4-A266-3133-24B79584559F}"/>
          </ac:spMkLst>
        </pc:spChg>
      </pc:sldChg>
      <pc:sldChg chg="addSp modSp new del mod setBg">
        <pc:chgData name="Hema Mahadevu" userId="1c176bdd-a50d-403e-9444-f58f413c839b" providerId="ADAL" clId="{C67D13AF-AA02-4CFA-A62F-FD9EFEB09F76}" dt="2023-08-10T17:13:52.448" v="1624" actId="47"/>
        <pc:sldMkLst>
          <pc:docMk/>
          <pc:sldMk cId="2413303338" sldId="288"/>
        </pc:sldMkLst>
        <pc:spChg chg="mod">
          <ac:chgData name="Hema Mahadevu" userId="1c176bdd-a50d-403e-9444-f58f413c839b" providerId="ADAL" clId="{C67D13AF-AA02-4CFA-A62F-FD9EFEB09F76}" dt="2023-08-07T17:22:33.637" v="82" actId="2711"/>
          <ac:spMkLst>
            <pc:docMk/>
            <pc:sldMk cId="2413303338" sldId="288"/>
            <ac:spMk id="2" creationId="{C54243DE-6799-64A7-E51F-1EE3DEDEC912}"/>
          </ac:spMkLst>
        </pc:spChg>
        <pc:spChg chg="mod">
          <ac:chgData name="Hema Mahadevu" userId="1c176bdd-a50d-403e-9444-f58f413c839b" providerId="ADAL" clId="{C67D13AF-AA02-4CFA-A62F-FD9EFEB09F76}" dt="2023-08-07T17:40:27.985" v="188" actId="255"/>
          <ac:spMkLst>
            <pc:docMk/>
            <pc:sldMk cId="2413303338" sldId="288"/>
            <ac:spMk id="3" creationId="{9F3A396A-E942-2A72-E7B1-23581CF7E84B}"/>
          </ac:spMkLst>
        </pc:spChg>
        <pc:spChg chg="add">
          <ac:chgData name="Hema Mahadevu" userId="1c176bdd-a50d-403e-9444-f58f413c839b" providerId="ADAL" clId="{C67D13AF-AA02-4CFA-A62F-FD9EFEB09F76}" dt="2023-08-06T13:55:54.862" v="9" actId="26606"/>
          <ac:spMkLst>
            <pc:docMk/>
            <pc:sldMk cId="2413303338" sldId="288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6T13:55:54.862" v="9" actId="26606"/>
          <ac:spMkLst>
            <pc:docMk/>
            <pc:sldMk cId="2413303338" sldId="288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6T13:55:54.862" v="9" actId="26606"/>
          <ac:spMkLst>
            <pc:docMk/>
            <pc:sldMk cId="2413303338" sldId="288"/>
            <ac:spMk id="12" creationId="{054B3F04-9EAC-45C0-B3CE-0387EEA10A0C}"/>
          </ac:spMkLst>
        </pc:spChg>
      </pc:sldChg>
      <pc:sldChg chg="modSp add mod">
        <pc:chgData name="Hema Mahadevu" userId="1c176bdd-a50d-403e-9444-f58f413c839b" providerId="ADAL" clId="{C67D13AF-AA02-4CFA-A62F-FD9EFEB09F76}" dt="2023-08-10T17:14:29.693" v="1631" actId="20577"/>
        <pc:sldMkLst>
          <pc:docMk/>
          <pc:sldMk cId="4150303425" sldId="310"/>
        </pc:sldMkLst>
        <pc:spChg chg="mod">
          <ac:chgData name="Hema Mahadevu" userId="1c176bdd-a50d-403e-9444-f58f413c839b" providerId="ADAL" clId="{C67D13AF-AA02-4CFA-A62F-FD9EFEB09F76}" dt="2023-08-10T17:14:29.693" v="1631" actId="20577"/>
          <ac:spMkLst>
            <pc:docMk/>
            <pc:sldMk cId="4150303425" sldId="310"/>
            <ac:spMk id="2" creationId="{00000000-0000-0000-0000-000000000000}"/>
          </ac:spMkLst>
        </pc:spChg>
        <pc:spChg chg="mod">
          <ac:chgData name="Hema Mahadevu" userId="1c176bdd-a50d-403e-9444-f58f413c839b" providerId="ADAL" clId="{C67D13AF-AA02-4CFA-A62F-FD9EFEB09F76}" dt="2023-08-10T17:13:36.091" v="1623" actId="20577"/>
          <ac:spMkLst>
            <pc:docMk/>
            <pc:sldMk cId="4150303425" sldId="310"/>
            <ac:spMk id="3" creationId="{00000000-0000-0000-0000-000000000000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07T17:43:12.059" v="257" actId="2711"/>
        <pc:sldMkLst>
          <pc:docMk/>
          <pc:sldMk cId="2231813497" sldId="311"/>
        </pc:sldMkLst>
        <pc:spChg chg="mod">
          <ac:chgData name="Hema Mahadevu" userId="1c176bdd-a50d-403e-9444-f58f413c839b" providerId="ADAL" clId="{C67D13AF-AA02-4CFA-A62F-FD9EFEB09F76}" dt="2023-08-07T17:43:12.059" v="257" actId="2711"/>
          <ac:spMkLst>
            <pc:docMk/>
            <pc:sldMk cId="2231813497" sldId="311"/>
            <ac:spMk id="2" creationId="{D71868D9-EB4B-3794-15A8-D0029D7F661D}"/>
          </ac:spMkLst>
        </pc:spChg>
        <pc:spChg chg="mod">
          <ac:chgData name="Hema Mahadevu" userId="1c176bdd-a50d-403e-9444-f58f413c839b" providerId="ADAL" clId="{C67D13AF-AA02-4CFA-A62F-FD9EFEB09F76}" dt="2023-08-07T17:19:32.696" v="74" actId="14100"/>
          <ac:spMkLst>
            <pc:docMk/>
            <pc:sldMk cId="2231813497" sldId="311"/>
            <ac:spMk id="3" creationId="{807DC325-1945-D62D-4BBE-52EEB3CF03A0}"/>
          </ac:spMkLst>
        </pc:spChg>
        <pc:spChg chg="add mod">
          <ac:chgData name="Hema Mahadevu" userId="1c176bdd-a50d-403e-9444-f58f413c839b" providerId="ADAL" clId="{C67D13AF-AA02-4CFA-A62F-FD9EFEB09F76}" dt="2023-08-07T17:17:21.216" v="44" actId="21"/>
          <ac:spMkLst>
            <pc:docMk/>
            <pc:sldMk cId="2231813497" sldId="311"/>
            <ac:spMk id="4" creationId="{336D6298-789A-3EAA-1F4C-A20D3C460332}"/>
          </ac:spMkLst>
        </pc:spChg>
        <pc:spChg chg="add del">
          <ac:chgData name="Hema Mahadevu" userId="1c176bdd-a50d-403e-9444-f58f413c839b" providerId="ADAL" clId="{C67D13AF-AA02-4CFA-A62F-FD9EFEB09F76}" dt="2023-08-07T17:18:55.535" v="70" actId="26606"/>
          <ac:spMkLst>
            <pc:docMk/>
            <pc:sldMk cId="2231813497" sldId="311"/>
            <ac:spMk id="9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18:27.042" v="63" actId="26606"/>
          <ac:spMkLst>
            <pc:docMk/>
            <pc:sldMk cId="2231813497" sldId="311"/>
            <ac:spMk id="10" creationId="{311973C2-EB8B-452A-A698-4A252FD3AE28}"/>
          </ac:spMkLst>
        </pc:spChg>
        <pc:spChg chg="add del">
          <ac:chgData name="Hema Mahadevu" userId="1c176bdd-a50d-403e-9444-f58f413c839b" providerId="ADAL" clId="{C67D13AF-AA02-4CFA-A62F-FD9EFEB09F76}" dt="2023-08-07T17:18:55.535" v="70" actId="26606"/>
          <ac:spMkLst>
            <pc:docMk/>
            <pc:sldMk cId="2231813497" sldId="311"/>
            <ac:spMk id="11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18:27.042" v="63" actId="26606"/>
          <ac:spMkLst>
            <pc:docMk/>
            <pc:sldMk cId="2231813497" sldId="311"/>
            <ac:spMk id="12" creationId="{10162E77-11AD-44A7-84EC-40C59EEFBD2E}"/>
          </ac:spMkLst>
        </pc:spChg>
        <pc:spChg chg="add del">
          <ac:chgData name="Hema Mahadevu" userId="1c176bdd-a50d-403e-9444-f58f413c839b" providerId="ADAL" clId="{C67D13AF-AA02-4CFA-A62F-FD9EFEB09F76}" dt="2023-08-07T17:18:55.535" v="70" actId="26606"/>
          <ac:spMkLst>
            <pc:docMk/>
            <pc:sldMk cId="2231813497" sldId="311"/>
            <ac:spMk id="13" creationId="{054B3F04-9EAC-45C0-B3CE-0387EEA10A0C}"/>
          </ac:spMkLst>
        </pc:spChg>
        <pc:spChg chg="add">
          <ac:chgData name="Hema Mahadevu" userId="1c176bdd-a50d-403e-9444-f58f413c839b" providerId="ADAL" clId="{C67D13AF-AA02-4CFA-A62F-FD9EFEB09F76}" dt="2023-08-07T17:18:55.535" v="70" actId="26606"/>
          <ac:spMkLst>
            <pc:docMk/>
            <pc:sldMk cId="2231813497" sldId="311"/>
            <ac:spMk id="1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7T17:18:55.535" v="70" actId="26606"/>
          <ac:spMkLst>
            <pc:docMk/>
            <pc:sldMk cId="2231813497" sldId="311"/>
            <ac:spMk id="2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7T17:18:55.535" v="70" actId="26606"/>
          <ac:spMkLst>
            <pc:docMk/>
            <pc:sldMk cId="2231813497" sldId="311"/>
            <ac:spMk id="22" creationId="{054B3F04-9EAC-45C0-B3CE-0387EEA10A0C}"/>
          </ac:spMkLst>
        </pc:spChg>
        <pc:picChg chg="add del">
          <ac:chgData name="Hema Mahadevu" userId="1c176bdd-a50d-403e-9444-f58f413c839b" providerId="ADAL" clId="{C67D13AF-AA02-4CFA-A62F-FD9EFEB09F76}" dt="2023-08-07T17:18:27.042" v="63" actId="26606"/>
          <ac:picMkLst>
            <pc:docMk/>
            <pc:sldMk cId="2231813497" sldId="311"/>
            <ac:picMk id="6" creationId="{81B3D9EC-4F30-EE2D-E22D-3BC7D86AF373}"/>
          </ac:picMkLst>
        </pc:picChg>
        <pc:cxnChg chg="add del">
          <ac:chgData name="Hema Mahadevu" userId="1c176bdd-a50d-403e-9444-f58f413c839b" providerId="ADAL" clId="{C67D13AF-AA02-4CFA-A62F-FD9EFEB09F76}" dt="2023-08-07T17:18:27.042" v="63" actId="26606"/>
          <ac:cxnSpMkLst>
            <pc:docMk/>
            <pc:sldMk cId="2231813497" sldId="311"/>
            <ac:cxnSpMk id="14" creationId="{5AB158E9-1B40-4CD6-95F0-95CA11DF7B7A}"/>
          </ac:cxnSpMkLst>
        </pc:cxnChg>
      </pc:sldChg>
      <pc:sldChg chg="addSp delSp modSp new mod setBg">
        <pc:chgData name="Hema Mahadevu" userId="1c176bdd-a50d-403e-9444-f58f413c839b" providerId="ADAL" clId="{C67D13AF-AA02-4CFA-A62F-FD9EFEB09F76}" dt="2023-08-07T17:43:17.349" v="258" actId="2711"/>
        <pc:sldMkLst>
          <pc:docMk/>
          <pc:sldMk cId="2912956432" sldId="312"/>
        </pc:sldMkLst>
        <pc:spChg chg="mod">
          <ac:chgData name="Hema Mahadevu" userId="1c176bdd-a50d-403e-9444-f58f413c839b" providerId="ADAL" clId="{C67D13AF-AA02-4CFA-A62F-FD9EFEB09F76}" dt="2023-08-07T17:43:17.349" v="258" actId="2711"/>
          <ac:spMkLst>
            <pc:docMk/>
            <pc:sldMk cId="2912956432" sldId="312"/>
            <ac:spMk id="2" creationId="{C69618BF-D7E3-8921-9748-833064D53458}"/>
          </ac:spMkLst>
        </pc:spChg>
        <pc:spChg chg="mod">
          <ac:chgData name="Hema Mahadevu" userId="1c176bdd-a50d-403e-9444-f58f413c839b" providerId="ADAL" clId="{C67D13AF-AA02-4CFA-A62F-FD9EFEB09F76}" dt="2023-08-07T17:25:04.609" v="133" actId="27636"/>
          <ac:spMkLst>
            <pc:docMk/>
            <pc:sldMk cId="2912956432" sldId="312"/>
            <ac:spMk id="3" creationId="{F99A03E3-3BD7-90F9-42F6-55E56BCA6927}"/>
          </ac:spMkLst>
        </pc:spChg>
        <pc:spChg chg="add del">
          <ac:chgData name="Hema Mahadevu" userId="1c176bdd-a50d-403e-9444-f58f413c839b" providerId="ADAL" clId="{C67D13AF-AA02-4CFA-A62F-FD9EFEB09F76}" dt="2023-08-07T17:24:41.790" v="126" actId="26606"/>
          <ac:spMkLst>
            <pc:docMk/>
            <pc:sldMk cId="2912956432" sldId="312"/>
            <ac:spMk id="8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24:41.790" v="126" actId="26606"/>
          <ac:spMkLst>
            <pc:docMk/>
            <pc:sldMk cId="2912956432" sldId="312"/>
            <ac:spMk id="10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24:41.790" v="126" actId="26606"/>
          <ac:spMkLst>
            <pc:docMk/>
            <pc:sldMk cId="2912956432" sldId="312"/>
            <ac:spMk id="12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07T17:24:55.432" v="130" actId="26606"/>
          <ac:spMkLst>
            <pc:docMk/>
            <pc:sldMk cId="2912956432" sldId="312"/>
            <ac:spMk id="17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24:55.432" v="130" actId="26606"/>
          <ac:spMkLst>
            <pc:docMk/>
            <pc:sldMk cId="2912956432" sldId="312"/>
            <ac:spMk id="19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24:55.432" v="130" actId="26606"/>
          <ac:spMkLst>
            <pc:docMk/>
            <pc:sldMk cId="2912956432" sldId="312"/>
            <ac:spMk id="21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07T17:24:55.432" v="130" actId="26606"/>
          <ac:spMkLst>
            <pc:docMk/>
            <pc:sldMk cId="2912956432" sldId="312"/>
            <ac:spMk id="26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24:55.432" v="130" actId="26606"/>
          <ac:spMkLst>
            <pc:docMk/>
            <pc:sldMk cId="2912956432" sldId="312"/>
            <ac:spMk id="28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24:55.432" v="130" actId="26606"/>
          <ac:spMkLst>
            <pc:docMk/>
            <pc:sldMk cId="2912956432" sldId="312"/>
            <ac:spMk id="30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07T17:42:21.730" v="233" actId="22"/>
        <pc:sldMkLst>
          <pc:docMk/>
          <pc:sldMk cId="2468620816" sldId="313"/>
        </pc:sldMkLst>
        <pc:spChg chg="mod">
          <ac:chgData name="Hema Mahadevu" userId="1c176bdd-a50d-403e-9444-f58f413c839b" providerId="ADAL" clId="{C67D13AF-AA02-4CFA-A62F-FD9EFEB09F76}" dt="2023-08-07T17:36:30.849" v="155" actId="26606"/>
          <ac:spMkLst>
            <pc:docMk/>
            <pc:sldMk cId="2468620816" sldId="313"/>
            <ac:spMk id="2" creationId="{7CC8456A-B252-6ABC-CF7B-F53EE3AC9DE5}"/>
          </ac:spMkLst>
        </pc:spChg>
        <pc:spChg chg="mod">
          <ac:chgData name="Hema Mahadevu" userId="1c176bdd-a50d-403e-9444-f58f413c839b" providerId="ADAL" clId="{C67D13AF-AA02-4CFA-A62F-FD9EFEB09F76}" dt="2023-08-07T17:41:16.465" v="194" actId="113"/>
          <ac:spMkLst>
            <pc:docMk/>
            <pc:sldMk cId="2468620816" sldId="313"/>
            <ac:spMk id="3" creationId="{7783D63E-88AD-11AF-0F07-90BCB7EE6B69}"/>
          </ac:spMkLst>
        </pc:spChg>
        <pc:spChg chg="add del mod">
          <ac:chgData name="Hema Mahadevu" userId="1c176bdd-a50d-403e-9444-f58f413c839b" providerId="ADAL" clId="{C67D13AF-AA02-4CFA-A62F-FD9EFEB09F76}" dt="2023-08-07T17:32:59.804" v="142" actId="478"/>
          <ac:spMkLst>
            <pc:docMk/>
            <pc:sldMk cId="2468620816" sldId="313"/>
            <ac:spMk id="4" creationId="{C9579341-98D6-3EA7-CC51-F95737B53E9E}"/>
          </ac:spMkLst>
        </pc:spChg>
        <pc:spChg chg="add del mod">
          <ac:chgData name="Hema Mahadevu" userId="1c176bdd-a50d-403e-9444-f58f413c839b" providerId="ADAL" clId="{C67D13AF-AA02-4CFA-A62F-FD9EFEB09F76}" dt="2023-08-07T17:33:25.816" v="147" actId="478"/>
          <ac:spMkLst>
            <pc:docMk/>
            <pc:sldMk cId="2468620816" sldId="313"/>
            <ac:spMk id="5" creationId="{033C9ADB-D083-6D51-FF6F-618724F9B874}"/>
          </ac:spMkLst>
        </pc:spChg>
        <pc:spChg chg="add del">
          <ac:chgData name="Hema Mahadevu" userId="1c176bdd-a50d-403e-9444-f58f413c839b" providerId="ADAL" clId="{C67D13AF-AA02-4CFA-A62F-FD9EFEB09F76}" dt="2023-08-07T17:42:21.730" v="233" actId="22"/>
          <ac:spMkLst>
            <pc:docMk/>
            <pc:sldMk cId="2468620816" sldId="313"/>
            <ac:spMk id="7" creationId="{B8E923CF-648D-6AEE-72A3-E072480227B9}"/>
          </ac:spMkLst>
        </pc:spChg>
        <pc:spChg chg="add del">
          <ac:chgData name="Hema Mahadevu" userId="1c176bdd-a50d-403e-9444-f58f413c839b" providerId="ADAL" clId="{C67D13AF-AA02-4CFA-A62F-FD9EFEB09F76}" dt="2023-08-07T17:36:30.841" v="154" actId="26606"/>
          <ac:spMkLst>
            <pc:docMk/>
            <pc:sldMk cId="2468620816" sldId="313"/>
            <ac:spMk id="8" creationId="{CECF0FC6-D57B-48B6-9036-F4FFD91A4B34}"/>
          </ac:spMkLst>
        </pc:spChg>
        <pc:spChg chg="add del">
          <ac:chgData name="Hema Mahadevu" userId="1c176bdd-a50d-403e-9444-f58f413c839b" providerId="ADAL" clId="{C67D13AF-AA02-4CFA-A62F-FD9EFEB09F76}" dt="2023-08-07T17:36:30.841" v="154" actId="26606"/>
          <ac:spMkLst>
            <pc:docMk/>
            <pc:sldMk cId="2468620816" sldId="313"/>
            <ac:spMk id="10" creationId="{717A211C-5863-4303-AC3D-AEBFDF6D6A4C}"/>
          </ac:spMkLst>
        </pc:spChg>
        <pc:spChg chg="add del">
          <ac:chgData name="Hema Mahadevu" userId="1c176bdd-a50d-403e-9444-f58f413c839b" providerId="ADAL" clId="{C67D13AF-AA02-4CFA-A62F-FD9EFEB09F76}" dt="2023-08-07T17:36:30.841" v="154" actId="26606"/>
          <ac:spMkLst>
            <pc:docMk/>
            <pc:sldMk cId="2468620816" sldId="313"/>
            <ac:spMk id="12" creationId="{087519CD-2FFF-42E3-BB0C-FEAA828BA5DB}"/>
          </ac:spMkLst>
        </pc:spChg>
        <pc:spChg chg="add del">
          <ac:chgData name="Hema Mahadevu" userId="1c176bdd-a50d-403e-9444-f58f413c839b" providerId="ADAL" clId="{C67D13AF-AA02-4CFA-A62F-FD9EFEB09F76}" dt="2023-08-07T17:38:23.191" v="181" actId="26606"/>
          <ac:spMkLst>
            <pc:docMk/>
            <pc:sldMk cId="2468620816" sldId="313"/>
            <ac:spMk id="14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38:23.191" v="181" actId="26606"/>
          <ac:spMkLst>
            <pc:docMk/>
            <pc:sldMk cId="2468620816" sldId="313"/>
            <ac:spMk id="15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38:23.191" v="181" actId="26606"/>
          <ac:spMkLst>
            <pc:docMk/>
            <pc:sldMk cId="2468620816" sldId="313"/>
            <ac:spMk id="16" creationId="{054B3F04-9EAC-45C0-B3CE-0387EEA10A0C}"/>
          </ac:spMkLst>
        </pc:spChg>
        <pc:spChg chg="add">
          <ac:chgData name="Hema Mahadevu" userId="1c176bdd-a50d-403e-9444-f58f413c839b" providerId="ADAL" clId="{C67D13AF-AA02-4CFA-A62F-FD9EFEB09F76}" dt="2023-08-07T17:38:23.191" v="181" actId="26606"/>
          <ac:spMkLst>
            <pc:docMk/>
            <pc:sldMk cId="2468620816" sldId="313"/>
            <ac:spMk id="21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7T17:38:23.191" v="181" actId="26606"/>
          <ac:spMkLst>
            <pc:docMk/>
            <pc:sldMk cId="2468620816" sldId="313"/>
            <ac:spMk id="23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7T17:38:23.191" v="181" actId="26606"/>
          <ac:spMkLst>
            <pc:docMk/>
            <pc:sldMk cId="2468620816" sldId="313"/>
            <ac:spMk id="25" creationId="{054B3F04-9EAC-45C0-B3CE-0387EEA10A0C}"/>
          </ac:spMkLst>
        </pc:spChg>
      </pc:sldChg>
      <pc:sldChg chg="add del">
        <pc:chgData name="Hema Mahadevu" userId="1c176bdd-a50d-403e-9444-f58f413c839b" providerId="ADAL" clId="{C67D13AF-AA02-4CFA-A62F-FD9EFEB09F76}" dt="2023-08-09T17:33:27.167" v="1202" actId="47"/>
        <pc:sldMkLst>
          <pc:docMk/>
          <pc:sldMk cId="3022833155" sldId="314"/>
        </pc:sldMkLst>
      </pc:sldChg>
      <pc:sldChg chg="modSp add mod">
        <pc:chgData name="Hema Mahadevu" userId="1c176bdd-a50d-403e-9444-f58f413c839b" providerId="ADAL" clId="{C67D13AF-AA02-4CFA-A62F-FD9EFEB09F76}" dt="2023-08-09T05:55:15.947" v="1191" actId="12"/>
        <pc:sldMkLst>
          <pc:docMk/>
          <pc:sldMk cId="2419107178" sldId="315"/>
        </pc:sldMkLst>
        <pc:spChg chg="mod">
          <ac:chgData name="Hema Mahadevu" userId="1c176bdd-a50d-403e-9444-f58f413c839b" providerId="ADAL" clId="{C67D13AF-AA02-4CFA-A62F-FD9EFEB09F76}" dt="2023-08-09T05:55:15.947" v="1191" actId="12"/>
          <ac:spMkLst>
            <pc:docMk/>
            <pc:sldMk cId="2419107178" sldId="315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C67D13AF-AA02-4CFA-A62F-FD9EFEB09F76}" dt="2023-08-09T05:55:28.318" v="1192" actId="12"/>
        <pc:sldMkLst>
          <pc:docMk/>
          <pc:sldMk cId="2932329000" sldId="316"/>
        </pc:sldMkLst>
        <pc:spChg chg="mod">
          <ac:chgData name="Hema Mahadevu" userId="1c176bdd-a50d-403e-9444-f58f413c839b" providerId="ADAL" clId="{C67D13AF-AA02-4CFA-A62F-FD9EFEB09F76}" dt="2023-08-09T05:55:28.318" v="1192" actId="12"/>
          <ac:spMkLst>
            <pc:docMk/>
            <pc:sldMk cId="2932329000" sldId="316"/>
            <ac:spMk id="3" creationId="{00000000-0000-0000-0000-000000000000}"/>
          </ac:spMkLst>
        </pc:spChg>
      </pc:sldChg>
      <pc:sldChg chg="add del">
        <pc:chgData name="Hema Mahadevu" userId="1c176bdd-a50d-403e-9444-f58f413c839b" providerId="ADAL" clId="{C67D13AF-AA02-4CFA-A62F-FD9EFEB09F76}" dt="2023-08-10T18:37:18.059" v="2367" actId="47"/>
        <pc:sldMkLst>
          <pc:docMk/>
          <pc:sldMk cId="610098916" sldId="317"/>
        </pc:sldMkLst>
      </pc:sldChg>
      <pc:sldChg chg="delSp add mod">
        <pc:chgData name="Hema Mahadevu" userId="1c176bdd-a50d-403e-9444-f58f413c839b" providerId="ADAL" clId="{C67D13AF-AA02-4CFA-A62F-FD9EFEB09F76}" dt="2023-08-10T18:14:12.550" v="2100" actId="478"/>
        <pc:sldMkLst>
          <pc:docMk/>
          <pc:sldMk cId="1362682101" sldId="318"/>
        </pc:sldMkLst>
        <pc:spChg chg="del">
          <ac:chgData name="Hema Mahadevu" userId="1c176bdd-a50d-403e-9444-f58f413c839b" providerId="ADAL" clId="{C67D13AF-AA02-4CFA-A62F-FD9EFEB09F76}" dt="2023-08-10T18:14:12.550" v="2100" actId="478"/>
          <ac:spMkLst>
            <pc:docMk/>
            <pc:sldMk cId="1362682101" sldId="318"/>
            <ac:spMk id="3" creationId="{00000000-0000-0000-0000-000000000000}"/>
          </ac:spMkLst>
        </pc:spChg>
      </pc:sldChg>
      <pc:sldChg chg="delSp modSp add mod">
        <pc:chgData name="Hema Mahadevu" userId="1c176bdd-a50d-403e-9444-f58f413c839b" providerId="ADAL" clId="{C67D13AF-AA02-4CFA-A62F-FD9EFEB09F76}" dt="2023-08-09T01:56:24.510" v="975" actId="478"/>
        <pc:sldMkLst>
          <pc:docMk/>
          <pc:sldMk cId="1936245770" sldId="319"/>
        </pc:sldMkLst>
        <pc:spChg chg="del mod">
          <ac:chgData name="Hema Mahadevu" userId="1c176bdd-a50d-403e-9444-f58f413c839b" providerId="ADAL" clId="{C67D13AF-AA02-4CFA-A62F-FD9EFEB09F76}" dt="2023-08-09T01:56:24.510" v="975" actId="478"/>
          <ac:spMkLst>
            <pc:docMk/>
            <pc:sldMk cId="1936245770" sldId="319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C67D13AF-AA02-4CFA-A62F-FD9EFEB09F76}" dt="2023-08-10T01:13:33.031" v="1350" actId="20577"/>
        <pc:sldMkLst>
          <pc:docMk/>
          <pc:sldMk cId="3695503190" sldId="320"/>
        </pc:sldMkLst>
        <pc:spChg chg="mod">
          <ac:chgData name="Hema Mahadevu" userId="1c176bdd-a50d-403e-9444-f58f413c839b" providerId="ADAL" clId="{C67D13AF-AA02-4CFA-A62F-FD9EFEB09F76}" dt="2023-08-10T01:13:33.031" v="1350" actId="20577"/>
          <ac:spMkLst>
            <pc:docMk/>
            <pc:sldMk cId="3695503190" sldId="320"/>
            <ac:spMk id="3" creationId="{00000000-0000-0000-0000-000000000000}"/>
          </ac:spMkLst>
        </pc:spChg>
      </pc:sldChg>
      <pc:sldChg chg="modSp add del mod ord">
        <pc:chgData name="Hema Mahadevu" userId="1c176bdd-a50d-403e-9444-f58f413c839b" providerId="ADAL" clId="{C67D13AF-AA02-4CFA-A62F-FD9EFEB09F76}" dt="2023-08-10T01:36:20.530" v="1437" actId="47"/>
        <pc:sldMkLst>
          <pc:docMk/>
          <pc:sldMk cId="368846384" sldId="321"/>
        </pc:sldMkLst>
        <pc:spChg chg="mod">
          <ac:chgData name="Hema Mahadevu" userId="1c176bdd-a50d-403e-9444-f58f413c839b" providerId="ADAL" clId="{C67D13AF-AA02-4CFA-A62F-FD9EFEB09F76}" dt="2023-08-10T01:36:12.696" v="1433" actId="21"/>
          <ac:spMkLst>
            <pc:docMk/>
            <pc:sldMk cId="368846384" sldId="321"/>
            <ac:spMk id="3" creationId="{00000000-0000-0000-0000-000000000000}"/>
          </ac:spMkLst>
        </pc:spChg>
      </pc:sldChg>
      <pc:sldChg chg="modSp add del mod">
        <pc:chgData name="Hema Mahadevu" userId="1c176bdd-a50d-403e-9444-f58f413c839b" providerId="ADAL" clId="{C67D13AF-AA02-4CFA-A62F-FD9EFEB09F76}" dt="2023-08-10T01:42:40.030" v="1463" actId="20577"/>
        <pc:sldMkLst>
          <pc:docMk/>
          <pc:sldMk cId="1567280977" sldId="322"/>
        </pc:sldMkLst>
        <pc:spChg chg="mod">
          <ac:chgData name="Hema Mahadevu" userId="1c176bdd-a50d-403e-9444-f58f413c839b" providerId="ADAL" clId="{C67D13AF-AA02-4CFA-A62F-FD9EFEB09F76}" dt="2023-08-10T01:04:12.911" v="1293" actId="2711"/>
          <ac:spMkLst>
            <pc:docMk/>
            <pc:sldMk cId="1567280977" sldId="322"/>
            <ac:spMk id="2" creationId="{00000000-0000-0000-0000-000000000000}"/>
          </ac:spMkLst>
        </pc:spChg>
        <pc:spChg chg="mod">
          <ac:chgData name="Hema Mahadevu" userId="1c176bdd-a50d-403e-9444-f58f413c839b" providerId="ADAL" clId="{C67D13AF-AA02-4CFA-A62F-FD9EFEB09F76}" dt="2023-08-10T01:42:40.030" v="1463" actId="20577"/>
          <ac:spMkLst>
            <pc:docMk/>
            <pc:sldMk cId="1567280977" sldId="322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C67D13AF-AA02-4CFA-A62F-FD9EFEB09F76}" dt="2023-08-10T18:09:26.382" v="2062" actId="20577"/>
        <pc:sldMkLst>
          <pc:docMk/>
          <pc:sldMk cId="1964009245" sldId="323"/>
        </pc:sldMkLst>
        <pc:spChg chg="mod">
          <ac:chgData name="Hema Mahadevu" userId="1c176bdd-a50d-403e-9444-f58f413c839b" providerId="ADAL" clId="{C67D13AF-AA02-4CFA-A62F-FD9EFEB09F76}" dt="2023-08-10T18:09:26.382" v="2062" actId="20577"/>
          <ac:spMkLst>
            <pc:docMk/>
            <pc:sldMk cId="1964009245" sldId="323"/>
            <ac:spMk id="3" creationId="{00000000-0000-0000-0000-000000000000}"/>
          </ac:spMkLst>
        </pc:spChg>
      </pc:sldChg>
      <pc:sldChg chg="add">
        <pc:chgData name="Hema Mahadevu" userId="1c176bdd-a50d-403e-9444-f58f413c839b" providerId="ADAL" clId="{C67D13AF-AA02-4CFA-A62F-FD9EFEB09F76}" dt="2023-08-10T01:26:53.461" v="1415"/>
        <pc:sldMkLst>
          <pc:docMk/>
          <pc:sldMk cId="327350408" sldId="324"/>
        </pc:sldMkLst>
      </pc:sldChg>
      <pc:sldChg chg="modSp add mod">
        <pc:chgData name="Hema Mahadevu" userId="1c176bdd-a50d-403e-9444-f58f413c839b" providerId="ADAL" clId="{C67D13AF-AA02-4CFA-A62F-FD9EFEB09F76}" dt="2023-08-10T01:36:57.894" v="1440" actId="21"/>
        <pc:sldMkLst>
          <pc:docMk/>
          <pc:sldMk cId="99117342" sldId="325"/>
        </pc:sldMkLst>
        <pc:spChg chg="mod">
          <ac:chgData name="Hema Mahadevu" userId="1c176bdd-a50d-403e-9444-f58f413c839b" providerId="ADAL" clId="{C67D13AF-AA02-4CFA-A62F-FD9EFEB09F76}" dt="2023-08-10T01:36:57.894" v="1440" actId="21"/>
          <ac:spMkLst>
            <pc:docMk/>
            <pc:sldMk cId="99117342" sldId="325"/>
            <ac:spMk id="3" creationId="{00000000-0000-0000-0000-000000000000}"/>
          </ac:spMkLst>
        </pc:spChg>
      </pc:sldChg>
      <pc:sldChg chg="addSp delSp modSp add mod ord setBg">
        <pc:chgData name="Hema Mahadevu" userId="1c176bdd-a50d-403e-9444-f58f413c839b" providerId="ADAL" clId="{C67D13AF-AA02-4CFA-A62F-FD9EFEB09F76}" dt="2023-08-10T18:15:23.637" v="2102"/>
        <pc:sldMkLst>
          <pc:docMk/>
          <pc:sldMk cId="524074794" sldId="326"/>
        </pc:sldMkLst>
        <pc:spChg chg="mod">
          <ac:chgData name="Hema Mahadevu" userId="1c176bdd-a50d-403e-9444-f58f413c839b" providerId="ADAL" clId="{C67D13AF-AA02-4CFA-A62F-FD9EFEB09F76}" dt="2023-08-10T18:03:54.748" v="1962" actId="2711"/>
          <ac:spMkLst>
            <pc:docMk/>
            <pc:sldMk cId="524074794" sldId="326"/>
            <ac:spMk id="2" creationId="{00000000-0000-0000-0000-000000000000}"/>
          </ac:spMkLst>
        </pc:spChg>
        <pc:spChg chg="mod">
          <ac:chgData name="Hema Mahadevu" userId="1c176bdd-a50d-403e-9444-f58f413c839b" providerId="ADAL" clId="{C67D13AF-AA02-4CFA-A62F-FD9EFEB09F76}" dt="2023-08-10T17:19:17.880" v="1667" actId="27107"/>
          <ac:spMkLst>
            <pc:docMk/>
            <pc:sldMk cId="524074794" sldId="326"/>
            <ac:spMk id="3" creationId="{00000000-0000-0000-0000-000000000000}"/>
          </ac:spMkLst>
        </pc:spChg>
        <pc:spChg chg="add del">
          <ac:chgData name="Hema Mahadevu" userId="1c176bdd-a50d-403e-9444-f58f413c839b" providerId="ADAL" clId="{C67D13AF-AA02-4CFA-A62F-FD9EFEB09F76}" dt="2023-08-10T17:17:28.913" v="1636"/>
          <ac:spMkLst>
            <pc:docMk/>
            <pc:sldMk cId="524074794" sldId="326"/>
            <ac:spMk id="4" creationId="{870D5C37-FBB8-B24E-0187-55B0A769F8F1}"/>
          </ac:spMkLst>
        </pc:spChg>
        <pc:spChg chg="add del">
          <ac:chgData name="Hema Mahadevu" userId="1c176bdd-a50d-403e-9444-f58f413c839b" providerId="ADAL" clId="{C67D13AF-AA02-4CFA-A62F-FD9EFEB09F76}" dt="2023-08-10T17:18:14.841" v="1648"/>
          <ac:spMkLst>
            <pc:docMk/>
            <pc:sldMk cId="524074794" sldId="326"/>
            <ac:spMk id="5" creationId="{FB0ABFAD-C170-BBEC-3223-E0878471CEFB}"/>
          </ac:spMkLst>
        </pc:spChg>
        <pc:spChg chg="add">
          <ac:chgData name="Hema Mahadevu" userId="1c176bdd-a50d-403e-9444-f58f413c839b" providerId="ADAL" clId="{C67D13AF-AA02-4CFA-A62F-FD9EFEB09F76}" dt="2023-08-10T17:18:34.563" v="1655" actId="26606"/>
          <ac:spMkLst>
            <pc:docMk/>
            <pc:sldMk cId="524074794" sldId="326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7:18:34.563" v="1655" actId="26606"/>
          <ac:spMkLst>
            <pc:docMk/>
            <pc:sldMk cId="524074794" sldId="326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7:18:34.563" v="1655" actId="26606"/>
          <ac:spMkLst>
            <pc:docMk/>
            <pc:sldMk cId="524074794" sldId="326"/>
            <ac:spMk id="12" creationId="{054B3F04-9EAC-45C0-B3CE-0387EEA10A0C}"/>
          </ac:spMkLst>
        </pc:spChg>
      </pc:sldChg>
      <pc:sldChg chg="modSp add del mod ord">
        <pc:chgData name="Hema Mahadevu" userId="1c176bdd-a50d-403e-9444-f58f413c839b" providerId="ADAL" clId="{C67D13AF-AA02-4CFA-A62F-FD9EFEB09F76}" dt="2023-08-07T17:44:16.061" v="264"/>
        <pc:sldMkLst>
          <pc:docMk/>
          <pc:sldMk cId="1403016727" sldId="336"/>
        </pc:sldMkLst>
        <pc:spChg chg="mod">
          <ac:chgData name="Hema Mahadevu" userId="1c176bdd-a50d-403e-9444-f58f413c839b" providerId="ADAL" clId="{C67D13AF-AA02-4CFA-A62F-FD9EFEB09F76}" dt="2023-08-07T17:42:44.124" v="255" actId="20577"/>
          <ac:spMkLst>
            <pc:docMk/>
            <pc:sldMk cId="1403016727" sldId="336"/>
            <ac:spMk id="2" creationId="{00000000-0000-0000-0000-000000000000}"/>
          </ac:spMkLst>
        </pc:spChg>
      </pc:sldChg>
      <pc:sldChg chg="addSp modSp add mod setBg">
        <pc:chgData name="Hema Mahadevu" userId="1c176bdd-a50d-403e-9444-f58f413c839b" providerId="ADAL" clId="{C67D13AF-AA02-4CFA-A62F-FD9EFEB09F76}" dt="2023-08-07T17:50:35.994" v="318" actId="113"/>
        <pc:sldMkLst>
          <pc:docMk/>
          <pc:sldMk cId="3662933858" sldId="337"/>
        </pc:sldMkLst>
        <pc:spChg chg="mod">
          <ac:chgData name="Hema Mahadevu" userId="1c176bdd-a50d-403e-9444-f58f413c839b" providerId="ADAL" clId="{C67D13AF-AA02-4CFA-A62F-FD9EFEB09F76}" dt="2023-08-07T17:50:35.994" v="318" actId="113"/>
          <ac:spMkLst>
            <pc:docMk/>
            <pc:sldMk cId="3662933858" sldId="337"/>
            <ac:spMk id="2" creationId="{00000000-0000-0000-0000-000000000000}"/>
          </ac:spMkLst>
        </pc:spChg>
        <pc:spChg chg="mod">
          <ac:chgData name="Hema Mahadevu" userId="1c176bdd-a50d-403e-9444-f58f413c839b" providerId="ADAL" clId="{C67D13AF-AA02-4CFA-A62F-FD9EFEB09F76}" dt="2023-08-07T17:44:06.408" v="260" actId="26606"/>
          <ac:spMkLst>
            <pc:docMk/>
            <pc:sldMk cId="3662933858" sldId="337"/>
            <ac:spMk id="3" creationId="{00000000-0000-0000-0000-000000000000}"/>
          </ac:spMkLst>
        </pc:spChg>
        <pc:spChg chg="add">
          <ac:chgData name="Hema Mahadevu" userId="1c176bdd-a50d-403e-9444-f58f413c839b" providerId="ADAL" clId="{C67D13AF-AA02-4CFA-A62F-FD9EFEB09F76}" dt="2023-08-07T17:44:06.408" v="260" actId="26606"/>
          <ac:spMkLst>
            <pc:docMk/>
            <pc:sldMk cId="3662933858" sldId="337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7T17:44:06.408" v="260" actId="26606"/>
          <ac:spMkLst>
            <pc:docMk/>
            <pc:sldMk cId="3662933858" sldId="337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7T17:44:06.408" v="260" actId="26606"/>
          <ac:spMkLst>
            <pc:docMk/>
            <pc:sldMk cId="3662933858" sldId="337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07T17:49:40.623" v="316" actId="255"/>
        <pc:sldMkLst>
          <pc:docMk/>
          <pc:sldMk cId="2682973709" sldId="338"/>
        </pc:sldMkLst>
        <pc:spChg chg="mod">
          <ac:chgData name="Hema Mahadevu" userId="1c176bdd-a50d-403e-9444-f58f413c839b" providerId="ADAL" clId="{C67D13AF-AA02-4CFA-A62F-FD9EFEB09F76}" dt="2023-08-07T17:48:13.237" v="299" actId="26606"/>
          <ac:spMkLst>
            <pc:docMk/>
            <pc:sldMk cId="2682973709" sldId="338"/>
            <ac:spMk id="2" creationId="{D7B12CD2-01DE-2356-6209-142364AA61AA}"/>
          </ac:spMkLst>
        </pc:spChg>
        <pc:spChg chg="add del mod">
          <ac:chgData name="Hema Mahadevu" userId="1c176bdd-a50d-403e-9444-f58f413c839b" providerId="ADAL" clId="{C67D13AF-AA02-4CFA-A62F-FD9EFEB09F76}" dt="2023-08-07T17:49:40.623" v="316" actId="255"/>
          <ac:spMkLst>
            <pc:docMk/>
            <pc:sldMk cId="2682973709" sldId="338"/>
            <ac:spMk id="3" creationId="{07EB28E6-35D7-CA2C-61A4-36198FB4F078}"/>
          </ac:spMkLst>
        </pc:spChg>
        <pc:spChg chg="add del mod">
          <ac:chgData name="Hema Mahadevu" userId="1c176bdd-a50d-403e-9444-f58f413c839b" providerId="ADAL" clId="{C67D13AF-AA02-4CFA-A62F-FD9EFEB09F76}" dt="2023-08-07T17:46:03.458" v="271"/>
          <ac:spMkLst>
            <pc:docMk/>
            <pc:sldMk cId="2682973709" sldId="338"/>
            <ac:spMk id="4" creationId="{25118F03-F58B-AAF6-8160-124EB3E18E98}"/>
          </ac:spMkLst>
        </pc:spChg>
        <pc:spChg chg="add del mod">
          <ac:chgData name="Hema Mahadevu" userId="1c176bdd-a50d-403e-9444-f58f413c839b" providerId="ADAL" clId="{C67D13AF-AA02-4CFA-A62F-FD9EFEB09F76}" dt="2023-08-07T17:47:43.628" v="295" actId="478"/>
          <ac:spMkLst>
            <pc:docMk/>
            <pc:sldMk cId="2682973709" sldId="338"/>
            <ac:spMk id="5" creationId="{DB84500E-8105-0461-A50E-CF30A4286748}"/>
          </ac:spMkLst>
        </pc:spChg>
        <pc:spChg chg="add del">
          <ac:chgData name="Hema Mahadevu" userId="1c176bdd-a50d-403e-9444-f58f413c839b" providerId="ADAL" clId="{C67D13AF-AA02-4CFA-A62F-FD9EFEB09F76}" dt="2023-08-07T17:48:41.767" v="306" actId="26606"/>
          <ac:spMkLst>
            <pc:docMk/>
            <pc:sldMk cId="2682973709" sldId="338"/>
            <ac:spMk id="8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48:41.767" v="306" actId="26606"/>
          <ac:spMkLst>
            <pc:docMk/>
            <pc:sldMk cId="2682973709" sldId="338"/>
            <ac:spMk id="10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48:41.767" v="306" actId="26606"/>
          <ac:spMkLst>
            <pc:docMk/>
            <pc:sldMk cId="2682973709" sldId="338"/>
            <ac:spMk id="12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07T17:49:26.965" v="314" actId="26606"/>
          <ac:spMkLst>
            <pc:docMk/>
            <pc:sldMk cId="2682973709" sldId="338"/>
            <ac:spMk id="17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49:26.965" v="314" actId="26606"/>
          <ac:spMkLst>
            <pc:docMk/>
            <pc:sldMk cId="2682973709" sldId="338"/>
            <ac:spMk id="19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49:26.965" v="314" actId="26606"/>
          <ac:spMkLst>
            <pc:docMk/>
            <pc:sldMk cId="2682973709" sldId="338"/>
            <ac:spMk id="21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07T17:49:26.965" v="314" actId="26606"/>
          <ac:spMkLst>
            <pc:docMk/>
            <pc:sldMk cId="2682973709" sldId="338"/>
            <ac:spMk id="26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7T17:49:26.965" v="314" actId="26606"/>
          <ac:spMkLst>
            <pc:docMk/>
            <pc:sldMk cId="2682973709" sldId="338"/>
            <ac:spMk id="28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7T17:49:26.965" v="314" actId="26606"/>
          <ac:spMkLst>
            <pc:docMk/>
            <pc:sldMk cId="2682973709" sldId="338"/>
            <ac:spMk id="30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09T00:49:47.808" v="429" actId="113"/>
        <pc:sldMkLst>
          <pc:docMk/>
          <pc:sldMk cId="1652493751" sldId="339"/>
        </pc:sldMkLst>
        <pc:spChg chg="mod">
          <ac:chgData name="Hema Mahadevu" userId="1c176bdd-a50d-403e-9444-f58f413c839b" providerId="ADAL" clId="{C67D13AF-AA02-4CFA-A62F-FD9EFEB09F76}" dt="2023-08-09T00:47:16.883" v="420" actId="26606"/>
          <ac:spMkLst>
            <pc:docMk/>
            <pc:sldMk cId="1652493751" sldId="339"/>
            <ac:spMk id="2" creationId="{3B249E39-F3EB-36F0-E214-E36488AE4475}"/>
          </ac:spMkLst>
        </pc:spChg>
        <pc:spChg chg="mod">
          <ac:chgData name="Hema Mahadevu" userId="1c176bdd-a50d-403e-9444-f58f413c839b" providerId="ADAL" clId="{C67D13AF-AA02-4CFA-A62F-FD9EFEB09F76}" dt="2023-08-09T00:49:47.808" v="429" actId="113"/>
          <ac:spMkLst>
            <pc:docMk/>
            <pc:sldMk cId="1652493751" sldId="339"/>
            <ac:spMk id="3" creationId="{14DEB30C-A976-B918-6D81-CCDE958C7286}"/>
          </ac:spMkLst>
        </pc:spChg>
        <pc:spChg chg="add">
          <ac:chgData name="Hema Mahadevu" userId="1c176bdd-a50d-403e-9444-f58f413c839b" providerId="ADAL" clId="{C67D13AF-AA02-4CFA-A62F-FD9EFEB09F76}" dt="2023-08-09T00:47:16.883" v="420" actId="26606"/>
          <ac:spMkLst>
            <pc:docMk/>
            <pc:sldMk cId="1652493751" sldId="339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00:47:16.883" v="420" actId="26606"/>
          <ac:spMkLst>
            <pc:docMk/>
            <pc:sldMk cId="1652493751" sldId="339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00:47:16.883" v="420" actId="26606"/>
          <ac:spMkLst>
            <pc:docMk/>
            <pc:sldMk cId="1652493751" sldId="339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09T17:51:41.173" v="1261" actId="2711"/>
        <pc:sldMkLst>
          <pc:docMk/>
          <pc:sldMk cId="1169329459" sldId="340"/>
        </pc:sldMkLst>
        <pc:spChg chg="mod">
          <ac:chgData name="Hema Mahadevu" userId="1c176bdd-a50d-403e-9444-f58f413c839b" providerId="ADAL" clId="{C67D13AF-AA02-4CFA-A62F-FD9EFEB09F76}" dt="2023-08-09T17:51:41.173" v="1261" actId="2711"/>
          <ac:spMkLst>
            <pc:docMk/>
            <pc:sldMk cId="1169329459" sldId="340"/>
            <ac:spMk id="2" creationId="{7C4C92B5-D744-2B19-6B67-21D206D98ADB}"/>
          </ac:spMkLst>
        </pc:spChg>
        <pc:spChg chg="mod">
          <ac:chgData name="Hema Mahadevu" userId="1c176bdd-a50d-403e-9444-f58f413c839b" providerId="ADAL" clId="{C67D13AF-AA02-4CFA-A62F-FD9EFEB09F76}" dt="2023-08-09T01:35:25.550" v="893" actId="255"/>
          <ac:spMkLst>
            <pc:docMk/>
            <pc:sldMk cId="1169329459" sldId="340"/>
            <ac:spMk id="3" creationId="{FEC65E90-82C2-AD61-620C-C659362E1BB0}"/>
          </ac:spMkLst>
        </pc:spChg>
        <pc:spChg chg="add">
          <ac:chgData name="Hema Mahadevu" userId="1c176bdd-a50d-403e-9444-f58f413c839b" providerId="ADAL" clId="{C67D13AF-AA02-4CFA-A62F-FD9EFEB09F76}" dt="2023-08-09T00:54:27.862" v="495" actId="26606"/>
          <ac:spMkLst>
            <pc:docMk/>
            <pc:sldMk cId="1169329459" sldId="340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00:54:27.862" v="495" actId="26606"/>
          <ac:spMkLst>
            <pc:docMk/>
            <pc:sldMk cId="1169329459" sldId="340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00:54:27.862" v="495" actId="26606"/>
          <ac:spMkLst>
            <pc:docMk/>
            <pc:sldMk cId="1169329459" sldId="340"/>
            <ac:spMk id="12" creationId="{054B3F04-9EAC-45C0-B3CE-0387EEA10A0C}"/>
          </ac:spMkLst>
        </pc:spChg>
      </pc:sldChg>
      <pc:sldChg chg="modSp new del mod">
        <pc:chgData name="Hema Mahadevu" userId="1c176bdd-a50d-403e-9444-f58f413c839b" providerId="ADAL" clId="{C67D13AF-AA02-4CFA-A62F-FD9EFEB09F76}" dt="2023-08-09T00:51:26.443" v="439" actId="47"/>
        <pc:sldMkLst>
          <pc:docMk/>
          <pc:sldMk cId="914135709" sldId="341"/>
        </pc:sldMkLst>
        <pc:spChg chg="mod">
          <ac:chgData name="Hema Mahadevu" userId="1c176bdd-a50d-403e-9444-f58f413c839b" providerId="ADAL" clId="{C67D13AF-AA02-4CFA-A62F-FD9EFEB09F76}" dt="2023-08-09T00:51:21.632" v="438"/>
          <ac:spMkLst>
            <pc:docMk/>
            <pc:sldMk cId="914135709" sldId="341"/>
            <ac:spMk id="3" creationId="{9F3BCF2A-A73E-2209-9B31-0D345411E2B3}"/>
          </ac:spMkLst>
        </pc:spChg>
      </pc:sldChg>
      <pc:sldChg chg="addSp modSp new mod ord">
        <pc:chgData name="Hema Mahadevu" userId="1c176bdd-a50d-403e-9444-f58f413c839b" providerId="ADAL" clId="{C67D13AF-AA02-4CFA-A62F-FD9EFEB09F76}" dt="2023-08-09T02:10:13.109" v="1101" actId="20577"/>
        <pc:sldMkLst>
          <pc:docMk/>
          <pc:sldMk cId="4122684423" sldId="341"/>
        </pc:sldMkLst>
        <pc:spChg chg="add mod">
          <ac:chgData name="Hema Mahadevu" userId="1c176bdd-a50d-403e-9444-f58f413c839b" providerId="ADAL" clId="{C67D13AF-AA02-4CFA-A62F-FD9EFEB09F76}" dt="2023-08-09T02:10:13.109" v="1101" actId="20577"/>
          <ac:spMkLst>
            <pc:docMk/>
            <pc:sldMk cId="4122684423" sldId="341"/>
            <ac:spMk id="3" creationId="{179B6445-3D1C-CCFF-8DC2-FA56B835D62F}"/>
          </ac:spMkLst>
        </pc:spChg>
      </pc:sldChg>
      <pc:sldChg chg="modSp add del mod">
        <pc:chgData name="Hema Mahadevu" userId="1c176bdd-a50d-403e-9444-f58f413c839b" providerId="ADAL" clId="{C67D13AF-AA02-4CFA-A62F-FD9EFEB09F76}" dt="2023-08-10T17:20:12.732" v="1668" actId="47"/>
        <pc:sldMkLst>
          <pc:docMk/>
          <pc:sldMk cId="3116251094" sldId="342"/>
        </pc:sldMkLst>
        <pc:spChg chg="mod">
          <ac:chgData name="Hema Mahadevu" userId="1c176bdd-a50d-403e-9444-f58f413c839b" providerId="ADAL" clId="{C67D13AF-AA02-4CFA-A62F-FD9EFEB09F76}" dt="2023-08-09T05:55:41.581" v="1193" actId="12"/>
          <ac:spMkLst>
            <pc:docMk/>
            <pc:sldMk cId="3116251094" sldId="342"/>
            <ac:spMk id="3" creationId="{00000000-0000-0000-0000-000000000000}"/>
          </ac:spMkLst>
        </pc:spChg>
      </pc:sldChg>
      <pc:sldChg chg="addSp delSp modSp new del mod setBg">
        <pc:chgData name="Hema Mahadevu" userId="1c176bdd-a50d-403e-9444-f58f413c839b" providerId="ADAL" clId="{C67D13AF-AA02-4CFA-A62F-FD9EFEB09F76}" dt="2023-08-10T17:20:20.078" v="1669" actId="47"/>
        <pc:sldMkLst>
          <pc:docMk/>
          <pc:sldMk cId="2875313922" sldId="343"/>
        </pc:sldMkLst>
        <pc:spChg chg="mod">
          <ac:chgData name="Hema Mahadevu" userId="1c176bdd-a50d-403e-9444-f58f413c839b" providerId="ADAL" clId="{C67D13AF-AA02-4CFA-A62F-FD9EFEB09F76}" dt="2023-08-09T01:10:23.177" v="770" actId="26606"/>
          <ac:spMkLst>
            <pc:docMk/>
            <pc:sldMk cId="2875313922" sldId="343"/>
            <ac:spMk id="2" creationId="{5BDAACAE-40E7-F893-7554-6A8D44D63184}"/>
          </ac:spMkLst>
        </pc:spChg>
        <pc:spChg chg="mod">
          <ac:chgData name="Hema Mahadevu" userId="1c176bdd-a50d-403e-9444-f58f413c839b" providerId="ADAL" clId="{C67D13AF-AA02-4CFA-A62F-FD9EFEB09F76}" dt="2023-08-09T01:12:50.117" v="790" actId="5793"/>
          <ac:spMkLst>
            <pc:docMk/>
            <pc:sldMk cId="2875313922" sldId="343"/>
            <ac:spMk id="3" creationId="{99629EB2-845A-80BB-4B6B-34372E733F6D}"/>
          </ac:spMkLst>
        </pc:spChg>
        <pc:spChg chg="add del">
          <ac:chgData name="Hema Mahadevu" userId="1c176bdd-a50d-403e-9444-f58f413c839b" providerId="ADAL" clId="{C67D13AF-AA02-4CFA-A62F-FD9EFEB09F76}" dt="2023-08-09T01:12:43.398" v="784" actId="26606"/>
          <ac:spMkLst>
            <pc:docMk/>
            <pc:sldMk cId="2875313922" sldId="343"/>
            <ac:spMk id="8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9T01:10:23.172" v="769" actId="26606"/>
          <ac:spMkLst>
            <pc:docMk/>
            <pc:sldMk cId="2875313922" sldId="343"/>
            <ac:spMk id="10" creationId="{C33BF9DD-8A45-4EEE-B231-0A14D322E5F9}"/>
          </ac:spMkLst>
        </pc:spChg>
        <pc:spChg chg="add del">
          <ac:chgData name="Hema Mahadevu" userId="1c176bdd-a50d-403e-9444-f58f413c839b" providerId="ADAL" clId="{C67D13AF-AA02-4CFA-A62F-FD9EFEB09F76}" dt="2023-08-09T01:10:23.172" v="769" actId="26606"/>
          <ac:spMkLst>
            <pc:docMk/>
            <pc:sldMk cId="2875313922" sldId="343"/>
            <ac:spMk id="14" creationId="{D5FBCAC9-BD8B-4F3B-AD74-EF37D4211349}"/>
          </ac:spMkLst>
        </pc:spChg>
        <pc:spChg chg="add del">
          <ac:chgData name="Hema Mahadevu" userId="1c176bdd-a50d-403e-9444-f58f413c839b" providerId="ADAL" clId="{C67D13AF-AA02-4CFA-A62F-FD9EFEB09F76}" dt="2023-08-09T01:10:23.172" v="769" actId="26606"/>
          <ac:spMkLst>
            <pc:docMk/>
            <pc:sldMk cId="2875313922" sldId="343"/>
            <ac:spMk id="16" creationId="{9556C5A8-AD7E-4CE7-87BE-9EA3B5E1786F}"/>
          </ac:spMkLst>
        </pc:spChg>
        <pc:spChg chg="add del">
          <ac:chgData name="Hema Mahadevu" userId="1c176bdd-a50d-403e-9444-f58f413c839b" providerId="ADAL" clId="{C67D13AF-AA02-4CFA-A62F-FD9EFEB09F76}" dt="2023-08-09T01:12:43.398" v="784" actId="26606"/>
          <ac:spMkLst>
            <pc:docMk/>
            <pc:sldMk cId="2875313922" sldId="343"/>
            <ac:spMk id="18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9T01:12:43.398" v="784" actId="26606"/>
          <ac:spMkLst>
            <pc:docMk/>
            <pc:sldMk cId="2875313922" sldId="343"/>
            <ac:spMk id="19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09T01:12:43.398" v="784" actId="26606"/>
          <ac:spMkLst>
            <pc:docMk/>
            <pc:sldMk cId="2875313922" sldId="343"/>
            <ac:spMk id="24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9T01:12:43.398" v="784" actId="26606"/>
          <ac:spMkLst>
            <pc:docMk/>
            <pc:sldMk cId="2875313922" sldId="343"/>
            <ac:spMk id="26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9T01:12:43.398" v="784" actId="26606"/>
          <ac:spMkLst>
            <pc:docMk/>
            <pc:sldMk cId="2875313922" sldId="343"/>
            <ac:spMk id="28" creationId="{054B3F04-9EAC-45C0-B3CE-0387EEA10A0C}"/>
          </ac:spMkLst>
        </pc:spChg>
        <pc:picChg chg="add del">
          <ac:chgData name="Hema Mahadevu" userId="1c176bdd-a50d-403e-9444-f58f413c839b" providerId="ADAL" clId="{C67D13AF-AA02-4CFA-A62F-FD9EFEB09F76}" dt="2023-08-09T01:10:23.172" v="769" actId="26606"/>
          <ac:picMkLst>
            <pc:docMk/>
            <pc:sldMk cId="2875313922" sldId="343"/>
            <ac:picMk id="7" creationId="{AEDDDF57-C5E2-91A9-F306-2FBABD7718D5}"/>
          </ac:picMkLst>
        </pc:picChg>
        <pc:cxnChg chg="add del">
          <ac:chgData name="Hema Mahadevu" userId="1c176bdd-a50d-403e-9444-f58f413c839b" providerId="ADAL" clId="{C67D13AF-AA02-4CFA-A62F-FD9EFEB09F76}" dt="2023-08-09T01:10:23.172" v="769" actId="26606"/>
          <ac:cxnSpMkLst>
            <pc:docMk/>
            <pc:sldMk cId="2875313922" sldId="343"/>
            <ac:cxnSpMk id="12" creationId="{9020DCC9-F851-4562-BB20-1AB3C51BFD08}"/>
          </ac:cxnSpMkLst>
        </pc:cxnChg>
      </pc:sldChg>
      <pc:sldChg chg="addSp modSp new del mod setBg">
        <pc:chgData name="Hema Mahadevu" userId="1c176bdd-a50d-403e-9444-f58f413c839b" providerId="ADAL" clId="{C67D13AF-AA02-4CFA-A62F-FD9EFEB09F76}" dt="2023-08-10T17:20:22.618" v="1670" actId="47"/>
        <pc:sldMkLst>
          <pc:docMk/>
          <pc:sldMk cId="450263909" sldId="344"/>
        </pc:sldMkLst>
        <pc:spChg chg="mod">
          <ac:chgData name="Hema Mahadevu" userId="1c176bdd-a50d-403e-9444-f58f413c839b" providerId="ADAL" clId="{C67D13AF-AA02-4CFA-A62F-FD9EFEB09F76}" dt="2023-08-09T01:15:42.714" v="798" actId="26606"/>
          <ac:spMkLst>
            <pc:docMk/>
            <pc:sldMk cId="450263909" sldId="344"/>
            <ac:spMk id="2" creationId="{EF4D433E-B121-D964-EB48-69E827F5D87F}"/>
          </ac:spMkLst>
        </pc:spChg>
        <pc:spChg chg="mod">
          <ac:chgData name="Hema Mahadevu" userId="1c176bdd-a50d-403e-9444-f58f413c839b" providerId="ADAL" clId="{C67D13AF-AA02-4CFA-A62F-FD9EFEB09F76}" dt="2023-08-09T01:26:48.624" v="802" actId="5793"/>
          <ac:spMkLst>
            <pc:docMk/>
            <pc:sldMk cId="450263909" sldId="344"/>
            <ac:spMk id="3" creationId="{258B28C2-D62E-C0FF-9A7A-C274BC981CE0}"/>
          </ac:spMkLst>
        </pc:spChg>
        <pc:spChg chg="add">
          <ac:chgData name="Hema Mahadevu" userId="1c176bdd-a50d-403e-9444-f58f413c839b" providerId="ADAL" clId="{C67D13AF-AA02-4CFA-A62F-FD9EFEB09F76}" dt="2023-08-09T01:15:42.714" v="798" actId="26606"/>
          <ac:spMkLst>
            <pc:docMk/>
            <pc:sldMk cId="450263909" sldId="344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01:15:42.714" v="798" actId="26606"/>
          <ac:spMkLst>
            <pc:docMk/>
            <pc:sldMk cId="450263909" sldId="344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01:15:42.714" v="798" actId="26606"/>
          <ac:spMkLst>
            <pc:docMk/>
            <pc:sldMk cId="450263909" sldId="344"/>
            <ac:spMk id="12" creationId="{054B3F04-9EAC-45C0-B3CE-0387EEA10A0C}"/>
          </ac:spMkLst>
        </pc:spChg>
      </pc:sldChg>
      <pc:sldChg chg="modSp new del mod">
        <pc:chgData name="Hema Mahadevu" userId="1c176bdd-a50d-403e-9444-f58f413c839b" providerId="ADAL" clId="{C67D13AF-AA02-4CFA-A62F-FD9EFEB09F76}" dt="2023-08-09T01:27:01.041" v="807" actId="47"/>
        <pc:sldMkLst>
          <pc:docMk/>
          <pc:sldMk cId="2933222259" sldId="345"/>
        </pc:sldMkLst>
        <pc:spChg chg="mod">
          <ac:chgData name="Hema Mahadevu" userId="1c176bdd-a50d-403e-9444-f58f413c839b" providerId="ADAL" clId="{C67D13AF-AA02-4CFA-A62F-FD9EFEB09F76}" dt="2023-08-09T01:26:57.876" v="806"/>
          <ac:spMkLst>
            <pc:docMk/>
            <pc:sldMk cId="2933222259" sldId="345"/>
            <ac:spMk id="3" creationId="{37828096-242A-A3FE-7571-13F84CCEFDAA}"/>
          </ac:spMkLst>
        </pc:spChg>
      </pc:sldChg>
      <pc:sldChg chg="modSp new del mod ord">
        <pc:chgData name="Hema Mahadevu" userId="1c176bdd-a50d-403e-9444-f58f413c839b" providerId="ADAL" clId="{C67D13AF-AA02-4CFA-A62F-FD9EFEB09F76}" dt="2023-08-10T17:15:45.058" v="1632" actId="47"/>
        <pc:sldMkLst>
          <pc:docMk/>
          <pc:sldMk cId="3440374619" sldId="345"/>
        </pc:sldMkLst>
        <pc:spChg chg="mod">
          <ac:chgData name="Hema Mahadevu" userId="1c176bdd-a50d-403e-9444-f58f413c839b" providerId="ADAL" clId="{C67D13AF-AA02-4CFA-A62F-FD9EFEB09F76}" dt="2023-08-09T01:29:27.686" v="858" actId="255"/>
          <ac:spMkLst>
            <pc:docMk/>
            <pc:sldMk cId="3440374619" sldId="345"/>
            <ac:spMk id="2" creationId="{9B70262A-5CF0-E27C-FBFB-893E94DD241E}"/>
          </ac:spMkLst>
        </pc:spChg>
        <pc:spChg chg="mod">
          <ac:chgData name="Hema Mahadevu" userId="1c176bdd-a50d-403e-9444-f58f413c839b" providerId="ADAL" clId="{C67D13AF-AA02-4CFA-A62F-FD9EFEB09F76}" dt="2023-08-09T01:29:45.842" v="876" actId="20577"/>
          <ac:spMkLst>
            <pc:docMk/>
            <pc:sldMk cId="3440374619" sldId="345"/>
            <ac:spMk id="3" creationId="{502DEA0D-BECB-6F60-90E9-9CA37BC04C96}"/>
          </ac:spMkLst>
        </pc:spChg>
      </pc:sldChg>
      <pc:sldChg chg="new del">
        <pc:chgData name="Hema Mahadevu" userId="1c176bdd-a50d-403e-9444-f58f413c839b" providerId="ADAL" clId="{C67D13AF-AA02-4CFA-A62F-FD9EFEB09F76}" dt="2023-08-09T01:27:35.041" v="809" actId="47"/>
        <pc:sldMkLst>
          <pc:docMk/>
          <pc:sldMk cId="3811079628" sldId="345"/>
        </pc:sldMkLst>
      </pc:sldChg>
      <pc:sldChg chg="addSp delSp modSp new del mod ord">
        <pc:chgData name="Hema Mahadevu" userId="1c176bdd-a50d-403e-9444-f58f413c839b" providerId="ADAL" clId="{C67D13AF-AA02-4CFA-A62F-FD9EFEB09F76}" dt="2023-08-09T01:28:56.316" v="820" actId="47"/>
        <pc:sldMkLst>
          <pc:docMk/>
          <pc:sldMk cId="4225959089" sldId="345"/>
        </pc:sldMkLst>
        <pc:spChg chg="add del mod">
          <ac:chgData name="Hema Mahadevu" userId="1c176bdd-a50d-403e-9444-f58f413c839b" providerId="ADAL" clId="{C67D13AF-AA02-4CFA-A62F-FD9EFEB09F76}" dt="2023-08-09T01:28:43.827" v="819" actId="478"/>
          <ac:spMkLst>
            <pc:docMk/>
            <pc:sldMk cId="4225959089" sldId="345"/>
            <ac:spMk id="3" creationId="{1BCF821B-B83B-8BF0-0649-135672DF01E8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09T17:52:07.881" v="1262" actId="255"/>
        <pc:sldMkLst>
          <pc:docMk/>
          <pc:sldMk cId="20429154" sldId="346"/>
        </pc:sldMkLst>
        <pc:spChg chg="mod">
          <ac:chgData name="Hema Mahadevu" userId="1c176bdd-a50d-403e-9444-f58f413c839b" providerId="ADAL" clId="{C67D13AF-AA02-4CFA-A62F-FD9EFEB09F76}" dt="2023-08-09T01:38:24.888" v="899" actId="2711"/>
          <ac:spMkLst>
            <pc:docMk/>
            <pc:sldMk cId="20429154" sldId="346"/>
            <ac:spMk id="2" creationId="{550F14A7-001E-05C3-5CBF-58DFA41652F4}"/>
          </ac:spMkLst>
        </pc:spChg>
        <pc:spChg chg="mod">
          <ac:chgData name="Hema Mahadevu" userId="1c176bdd-a50d-403e-9444-f58f413c839b" providerId="ADAL" clId="{C67D13AF-AA02-4CFA-A62F-FD9EFEB09F76}" dt="2023-08-09T17:52:07.881" v="1262" actId="255"/>
          <ac:spMkLst>
            <pc:docMk/>
            <pc:sldMk cId="20429154" sldId="346"/>
            <ac:spMk id="3" creationId="{AA583534-93A9-D501-731C-96F2EC22F097}"/>
          </ac:spMkLst>
        </pc:spChg>
        <pc:spChg chg="add">
          <ac:chgData name="Hema Mahadevu" userId="1c176bdd-a50d-403e-9444-f58f413c839b" providerId="ADAL" clId="{C67D13AF-AA02-4CFA-A62F-FD9EFEB09F76}" dt="2023-08-09T01:37:54.455" v="896" actId="26606"/>
          <ac:spMkLst>
            <pc:docMk/>
            <pc:sldMk cId="20429154" sldId="346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01:37:54.455" v="896" actId="26606"/>
          <ac:spMkLst>
            <pc:docMk/>
            <pc:sldMk cId="20429154" sldId="346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01:37:54.455" v="896" actId="26606"/>
          <ac:spMkLst>
            <pc:docMk/>
            <pc:sldMk cId="20429154" sldId="346"/>
            <ac:spMk id="12" creationId="{054B3F04-9EAC-45C0-B3CE-0387EEA10A0C}"/>
          </ac:spMkLst>
        </pc:spChg>
      </pc:sldChg>
      <pc:sldChg chg="modSp add mod">
        <pc:chgData name="Hema Mahadevu" userId="1c176bdd-a50d-403e-9444-f58f413c839b" providerId="ADAL" clId="{C67D13AF-AA02-4CFA-A62F-FD9EFEB09F76}" dt="2023-08-09T05:55:51.328" v="1194" actId="12"/>
        <pc:sldMkLst>
          <pc:docMk/>
          <pc:sldMk cId="2124409273" sldId="347"/>
        </pc:sldMkLst>
        <pc:spChg chg="mod">
          <ac:chgData name="Hema Mahadevu" userId="1c176bdd-a50d-403e-9444-f58f413c839b" providerId="ADAL" clId="{C67D13AF-AA02-4CFA-A62F-FD9EFEB09F76}" dt="2023-08-09T05:55:51.328" v="1194" actId="12"/>
          <ac:spMkLst>
            <pc:docMk/>
            <pc:sldMk cId="2124409273" sldId="347"/>
            <ac:spMk id="3" creationId="{00000000-0000-0000-0000-000000000000}"/>
          </ac:spMkLst>
        </pc:spChg>
      </pc:sldChg>
      <pc:sldChg chg="modSp new mod">
        <pc:chgData name="Hema Mahadevu" userId="1c176bdd-a50d-403e-9444-f58f413c839b" providerId="ADAL" clId="{C67D13AF-AA02-4CFA-A62F-FD9EFEB09F76}" dt="2023-08-09T01:42:13.983" v="950" actId="20577"/>
        <pc:sldMkLst>
          <pc:docMk/>
          <pc:sldMk cId="3238662152" sldId="348"/>
        </pc:sldMkLst>
        <pc:spChg chg="mod">
          <ac:chgData name="Hema Mahadevu" userId="1c176bdd-a50d-403e-9444-f58f413c839b" providerId="ADAL" clId="{C67D13AF-AA02-4CFA-A62F-FD9EFEB09F76}" dt="2023-08-09T01:41:15.760" v="924" actId="255"/>
          <ac:spMkLst>
            <pc:docMk/>
            <pc:sldMk cId="3238662152" sldId="348"/>
            <ac:spMk id="2" creationId="{0DF1CCDF-D794-5B8A-4801-A5F390282515}"/>
          </ac:spMkLst>
        </pc:spChg>
        <pc:spChg chg="mod">
          <ac:chgData name="Hema Mahadevu" userId="1c176bdd-a50d-403e-9444-f58f413c839b" providerId="ADAL" clId="{C67D13AF-AA02-4CFA-A62F-FD9EFEB09F76}" dt="2023-08-09T01:42:13.983" v="950" actId="20577"/>
          <ac:spMkLst>
            <pc:docMk/>
            <pc:sldMk cId="3238662152" sldId="348"/>
            <ac:spMk id="3" creationId="{4143EF15-E4A1-6929-7351-133E19AE99DA}"/>
          </ac:spMkLst>
        </pc:spChg>
      </pc:sldChg>
      <pc:sldChg chg="addSp delSp modSp new del mod">
        <pc:chgData name="Hema Mahadevu" userId="1c176bdd-a50d-403e-9444-f58f413c839b" providerId="ADAL" clId="{C67D13AF-AA02-4CFA-A62F-FD9EFEB09F76}" dt="2023-08-09T01:40:24.548" v="915" actId="47"/>
        <pc:sldMkLst>
          <pc:docMk/>
          <pc:sldMk cId="3906509180" sldId="348"/>
        </pc:sldMkLst>
        <pc:spChg chg="mod">
          <ac:chgData name="Hema Mahadevu" userId="1c176bdd-a50d-403e-9444-f58f413c839b" providerId="ADAL" clId="{C67D13AF-AA02-4CFA-A62F-FD9EFEB09F76}" dt="2023-08-09T01:39:01.302" v="903" actId="27636"/>
          <ac:spMkLst>
            <pc:docMk/>
            <pc:sldMk cId="3906509180" sldId="348"/>
            <ac:spMk id="2" creationId="{62576909-E4D9-6F13-9DF2-3B7633F683BC}"/>
          </ac:spMkLst>
        </pc:spChg>
        <pc:spChg chg="add del mod">
          <ac:chgData name="Hema Mahadevu" userId="1c176bdd-a50d-403e-9444-f58f413c839b" providerId="ADAL" clId="{C67D13AF-AA02-4CFA-A62F-FD9EFEB09F76}" dt="2023-08-09T01:40:17.927" v="914" actId="20577"/>
          <ac:spMkLst>
            <pc:docMk/>
            <pc:sldMk cId="3906509180" sldId="348"/>
            <ac:spMk id="3" creationId="{B7C1C3C8-F6A6-5911-41F8-E5E0F1B84E38}"/>
          </ac:spMkLst>
        </pc:spChg>
        <pc:spChg chg="add del mod">
          <ac:chgData name="Hema Mahadevu" userId="1c176bdd-a50d-403e-9444-f58f413c839b" providerId="ADAL" clId="{C67D13AF-AA02-4CFA-A62F-FD9EFEB09F76}" dt="2023-08-09T01:39:35.049" v="905"/>
          <ac:spMkLst>
            <pc:docMk/>
            <pc:sldMk cId="3906509180" sldId="348"/>
            <ac:spMk id="4" creationId="{827D2930-B360-67C7-4CAC-6ACDC3304E56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09T17:52:39.614" v="1265" actId="27636"/>
        <pc:sldMkLst>
          <pc:docMk/>
          <pc:sldMk cId="987436760" sldId="349"/>
        </pc:sldMkLst>
        <pc:spChg chg="mod">
          <ac:chgData name="Hema Mahadevu" userId="1c176bdd-a50d-403e-9444-f58f413c839b" providerId="ADAL" clId="{C67D13AF-AA02-4CFA-A62F-FD9EFEB09F76}" dt="2023-08-09T02:00:40.946" v="1000" actId="20577"/>
          <ac:spMkLst>
            <pc:docMk/>
            <pc:sldMk cId="987436760" sldId="349"/>
            <ac:spMk id="2" creationId="{2DE5D23F-473C-F517-BDD9-1612BB4BA0B8}"/>
          </ac:spMkLst>
        </pc:spChg>
        <pc:spChg chg="mod">
          <ac:chgData name="Hema Mahadevu" userId="1c176bdd-a50d-403e-9444-f58f413c839b" providerId="ADAL" clId="{C67D13AF-AA02-4CFA-A62F-FD9EFEB09F76}" dt="2023-08-09T17:52:39.614" v="1265" actId="27636"/>
          <ac:spMkLst>
            <pc:docMk/>
            <pc:sldMk cId="987436760" sldId="349"/>
            <ac:spMk id="3" creationId="{31D02918-1358-1E84-2836-CC240FA9B370}"/>
          </ac:spMkLst>
        </pc:spChg>
        <pc:spChg chg="add del">
          <ac:chgData name="Hema Mahadevu" userId="1c176bdd-a50d-403e-9444-f58f413c839b" providerId="ADAL" clId="{C67D13AF-AA02-4CFA-A62F-FD9EFEB09F76}" dt="2023-08-09T02:00:14.695" v="994" actId="26606"/>
          <ac:spMkLst>
            <pc:docMk/>
            <pc:sldMk cId="987436760" sldId="349"/>
            <ac:spMk id="8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09T02:00:14.695" v="994" actId="26606"/>
          <ac:spMkLst>
            <pc:docMk/>
            <pc:sldMk cId="987436760" sldId="349"/>
            <ac:spMk id="10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09T02:00:14.695" v="994" actId="26606"/>
          <ac:spMkLst>
            <pc:docMk/>
            <pc:sldMk cId="987436760" sldId="349"/>
            <ac:spMk id="12" creationId="{054B3F04-9EAC-45C0-B3CE-0387EEA10A0C}"/>
          </ac:spMkLst>
        </pc:spChg>
        <pc:spChg chg="add">
          <ac:chgData name="Hema Mahadevu" userId="1c176bdd-a50d-403e-9444-f58f413c839b" providerId="ADAL" clId="{C67D13AF-AA02-4CFA-A62F-FD9EFEB09F76}" dt="2023-08-09T02:00:14.695" v="994" actId="26606"/>
          <ac:spMkLst>
            <pc:docMk/>
            <pc:sldMk cId="987436760" sldId="349"/>
            <ac:spMk id="17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02:00:14.695" v="994" actId="26606"/>
          <ac:spMkLst>
            <pc:docMk/>
            <pc:sldMk cId="987436760" sldId="349"/>
            <ac:spMk id="19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02:00:14.695" v="994" actId="26606"/>
          <ac:spMkLst>
            <pc:docMk/>
            <pc:sldMk cId="987436760" sldId="349"/>
            <ac:spMk id="21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09T02:07:11.606" v="1025" actId="20577"/>
        <pc:sldMkLst>
          <pc:docMk/>
          <pc:sldMk cId="3833203338" sldId="350"/>
        </pc:sldMkLst>
        <pc:spChg chg="mod">
          <ac:chgData name="Hema Mahadevu" userId="1c176bdd-a50d-403e-9444-f58f413c839b" providerId="ADAL" clId="{C67D13AF-AA02-4CFA-A62F-FD9EFEB09F76}" dt="2023-08-09T02:05:08.707" v="1015" actId="26606"/>
          <ac:spMkLst>
            <pc:docMk/>
            <pc:sldMk cId="3833203338" sldId="350"/>
            <ac:spMk id="2" creationId="{19135B47-17E3-DB3F-B207-343C57A53652}"/>
          </ac:spMkLst>
        </pc:spChg>
        <pc:spChg chg="mod">
          <ac:chgData name="Hema Mahadevu" userId="1c176bdd-a50d-403e-9444-f58f413c839b" providerId="ADAL" clId="{C67D13AF-AA02-4CFA-A62F-FD9EFEB09F76}" dt="2023-08-09T02:07:11.606" v="1025" actId="20577"/>
          <ac:spMkLst>
            <pc:docMk/>
            <pc:sldMk cId="3833203338" sldId="350"/>
            <ac:spMk id="3" creationId="{CCD9FE7C-0DE1-72D4-5052-E8903742A55B}"/>
          </ac:spMkLst>
        </pc:spChg>
        <pc:spChg chg="add mod">
          <ac:chgData name="Hema Mahadevu" userId="1c176bdd-a50d-403e-9444-f58f413c839b" providerId="ADAL" clId="{C67D13AF-AA02-4CFA-A62F-FD9EFEB09F76}" dt="2023-08-09T02:04:57.075" v="1011" actId="21"/>
          <ac:spMkLst>
            <pc:docMk/>
            <pc:sldMk cId="3833203338" sldId="350"/>
            <ac:spMk id="4" creationId="{4DE2C69D-09FC-CAEB-7702-BAC4F157AD28}"/>
          </ac:spMkLst>
        </pc:spChg>
        <pc:spChg chg="add">
          <ac:chgData name="Hema Mahadevu" userId="1c176bdd-a50d-403e-9444-f58f413c839b" providerId="ADAL" clId="{C67D13AF-AA02-4CFA-A62F-FD9EFEB09F76}" dt="2023-08-09T02:05:08.707" v="1015" actId="26606"/>
          <ac:spMkLst>
            <pc:docMk/>
            <pc:sldMk cId="3833203338" sldId="350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02:05:08.707" v="1015" actId="26606"/>
          <ac:spMkLst>
            <pc:docMk/>
            <pc:sldMk cId="3833203338" sldId="350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02:05:08.707" v="1015" actId="26606"/>
          <ac:spMkLst>
            <pc:docMk/>
            <pc:sldMk cId="3833203338" sldId="350"/>
            <ac:spMk id="13" creationId="{054B3F04-9EAC-45C0-B3CE-0387EEA10A0C}"/>
          </ac:spMkLst>
        </pc:spChg>
      </pc:sldChg>
      <pc:sldChg chg="delSp modSp new mod ord">
        <pc:chgData name="Hema Mahadevu" userId="1c176bdd-a50d-403e-9444-f58f413c839b" providerId="ADAL" clId="{C67D13AF-AA02-4CFA-A62F-FD9EFEB09F76}" dt="2023-08-10T18:29:29.535" v="2283"/>
        <pc:sldMkLst>
          <pc:docMk/>
          <pc:sldMk cId="3752000182" sldId="351"/>
        </pc:sldMkLst>
        <pc:spChg chg="mod">
          <ac:chgData name="Hema Mahadevu" userId="1c176bdd-a50d-403e-9444-f58f413c839b" providerId="ADAL" clId="{C67D13AF-AA02-4CFA-A62F-FD9EFEB09F76}" dt="2023-08-09T02:07:47.807" v="1046" actId="20577"/>
          <ac:spMkLst>
            <pc:docMk/>
            <pc:sldMk cId="3752000182" sldId="351"/>
            <ac:spMk id="2" creationId="{41C76DDA-CA99-67EA-42EE-540DFFED7CD5}"/>
          </ac:spMkLst>
        </pc:spChg>
        <pc:spChg chg="del">
          <ac:chgData name="Hema Mahadevu" userId="1c176bdd-a50d-403e-9444-f58f413c839b" providerId="ADAL" clId="{C67D13AF-AA02-4CFA-A62F-FD9EFEB09F76}" dt="2023-08-09T02:07:52.644" v="1047" actId="478"/>
          <ac:spMkLst>
            <pc:docMk/>
            <pc:sldMk cId="3752000182" sldId="351"/>
            <ac:spMk id="3" creationId="{3C246B8A-0064-5955-3FC1-D277458FD6C7}"/>
          </ac:spMkLst>
        </pc:spChg>
      </pc:sldChg>
      <pc:sldChg chg="new del">
        <pc:chgData name="Hema Mahadevu" userId="1c176bdd-a50d-403e-9444-f58f413c839b" providerId="ADAL" clId="{C67D13AF-AA02-4CFA-A62F-FD9EFEB09F76}" dt="2023-08-09T02:07:36.672" v="1027" actId="680"/>
        <pc:sldMkLst>
          <pc:docMk/>
          <pc:sldMk cId="3891500689" sldId="351"/>
        </pc:sldMkLst>
      </pc:sldChg>
      <pc:sldChg chg="addSp delSp modSp new mod ord setBg">
        <pc:chgData name="Hema Mahadevu" userId="1c176bdd-a50d-403e-9444-f58f413c839b" providerId="ADAL" clId="{C67D13AF-AA02-4CFA-A62F-FD9EFEB09F76}" dt="2023-08-10T01:41:48.886" v="1461"/>
        <pc:sldMkLst>
          <pc:docMk/>
          <pc:sldMk cId="396795563" sldId="352"/>
        </pc:sldMkLst>
        <pc:spChg chg="mod">
          <ac:chgData name="Hema Mahadevu" userId="1c176bdd-a50d-403e-9444-f58f413c839b" providerId="ADAL" clId="{C67D13AF-AA02-4CFA-A62F-FD9EFEB09F76}" dt="2023-08-10T01:34:51.868" v="1432" actId="207"/>
          <ac:spMkLst>
            <pc:docMk/>
            <pc:sldMk cId="396795563" sldId="352"/>
            <ac:spMk id="2" creationId="{C5FDEDF4-8651-89B5-50A8-7FE710A30017}"/>
          </ac:spMkLst>
        </pc:spChg>
        <pc:spChg chg="del">
          <ac:chgData name="Hema Mahadevu" userId="1c176bdd-a50d-403e-9444-f58f413c839b" providerId="ADAL" clId="{C67D13AF-AA02-4CFA-A62F-FD9EFEB09F76}" dt="2023-08-09T02:12:53.256" v="1104"/>
          <ac:spMkLst>
            <pc:docMk/>
            <pc:sldMk cId="396795563" sldId="352"/>
            <ac:spMk id="3" creationId="{682C1CBF-535C-2F3B-332C-DF01A2AF4F31}"/>
          </ac:spMkLst>
        </pc:spChg>
        <pc:spChg chg="add mod">
          <ac:chgData name="Hema Mahadevu" userId="1c176bdd-a50d-403e-9444-f58f413c839b" providerId="ADAL" clId="{C67D13AF-AA02-4CFA-A62F-FD9EFEB09F76}" dt="2023-08-10T01:41:48.886" v="1461"/>
          <ac:spMkLst>
            <pc:docMk/>
            <pc:sldMk cId="396795563" sldId="352"/>
            <ac:spMk id="4" creationId="{F3FFAA12-87FE-907A-696E-18E1186F1A1B}"/>
          </ac:spMkLst>
        </pc:spChg>
        <pc:spChg chg="add">
          <ac:chgData name="Hema Mahadevu" userId="1c176bdd-a50d-403e-9444-f58f413c839b" providerId="ADAL" clId="{C67D13AF-AA02-4CFA-A62F-FD9EFEB09F76}" dt="2023-08-09T02:13:01.123" v="1105" actId="26606"/>
          <ac:spMkLst>
            <pc:docMk/>
            <pc:sldMk cId="396795563" sldId="352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02:13:01.123" v="1105" actId="26606"/>
          <ac:spMkLst>
            <pc:docMk/>
            <pc:sldMk cId="396795563" sldId="352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02:13:01.123" v="1105" actId="26606"/>
          <ac:spMkLst>
            <pc:docMk/>
            <pc:sldMk cId="396795563" sldId="352"/>
            <ac:spMk id="13" creationId="{054B3F04-9EAC-45C0-B3CE-0387EEA10A0C}"/>
          </ac:spMkLst>
        </pc:spChg>
      </pc:sldChg>
      <pc:sldChg chg="new del">
        <pc:chgData name="Hema Mahadevu" userId="1c176bdd-a50d-403e-9444-f58f413c839b" providerId="ADAL" clId="{C67D13AF-AA02-4CFA-A62F-FD9EFEB09F76}" dt="2023-08-09T02:08:55.373" v="1049" actId="680"/>
        <pc:sldMkLst>
          <pc:docMk/>
          <pc:sldMk cId="3619508524" sldId="352"/>
        </pc:sldMkLst>
      </pc:sldChg>
      <pc:sldChg chg="addSp delSp modSp new del">
        <pc:chgData name="Hema Mahadevu" userId="1c176bdd-a50d-403e-9444-f58f413c839b" providerId="ADAL" clId="{C67D13AF-AA02-4CFA-A62F-FD9EFEB09F76}" dt="2023-08-09T17:51:05.120" v="1258" actId="47"/>
        <pc:sldMkLst>
          <pc:docMk/>
          <pc:sldMk cId="1665200143" sldId="353"/>
        </pc:sldMkLst>
        <pc:spChg chg="add del">
          <ac:chgData name="Hema Mahadevu" userId="1c176bdd-a50d-403e-9444-f58f413c839b" providerId="ADAL" clId="{C67D13AF-AA02-4CFA-A62F-FD9EFEB09F76}" dt="2023-08-09T05:57:17.725" v="1201"/>
          <ac:spMkLst>
            <pc:docMk/>
            <pc:sldMk cId="1665200143" sldId="353"/>
            <ac:spMk id="3" creationId="{066D74B9-5C91-13F5-97D7-AD3FCE46DC04}"/>
          </ac:spMkLst>
        </pc:spChg>
        <pc:spChg chg="add del mod">
          <ac:chgData name="Hema Mahadevu" userId="1c176bdd-a50d-403e-9444-f58f413c839b" providerId="ADAL" clId="{C67D13AF-AA02-4CFA-A62F-FD9EFEB09F76}" dt="2023-08-09T05:57:17.725" v="1201"/>
          <ac:spMkLst>
            <pc:docMk/>
            <pc:sldMk cId="1665200143" sldId="353"/>
            <ac:spMk id="4" creationId="{586E0752-0602-AE16-7F07-0CECA6E44CDF}"/>
          </ac:spMkLst>
        </pc:spChg>
      </pc:sldChg>
      <pc:sldChg chg="new del">
        <pc:chgData name="Hema Mahadevu" userId="1c176bdd-a50d-403e-9444-f58f413c839b" providerId="ADAL" clId="{C67D13AF-AA02-4CFA-A62F-FD9EFEB09F76}" dt="2023-08-09T17:47:19.347" v="1204" actId="680"/>
        <pc:sldMkLst>
          <pc:docMk/>
          <pc:sldMk cId="1781243716" sldId="354"/>
        </pc:sldMkLst>
      </pc:sldChg>
      <pc:sldChg chg="addSp delSp modSp new del mod setBg">
        <pc:chgData name="Hema Mahadevu" userId="1c176bdd-a50d-403e-9444-f58f413c839b" providerId="ADAL" clId="{C67D13AF-AA02-4CFA-A62F-FD9EFEB09F76}" dt="2023-08-10T17:37:41.006" v="1807" actId="47"/>
        <pc:sldMkLst>
          <pc:docMk/>
          <pc:sldMk cId="3743832763" sldId="354"/>
        </pc:sldMkLst>
        <pc:spChg chg="mod">
          <ac:chgData name="Hema Mahadevu" userId="1c176bdd-a50d-403e-9444-f58f413c839b" providerId="ADAL" clId="{C67D13AF-AA02-4CFA-A62F-FD9EFEB09F76}" dt="2023-08-09T17:47:55.249" v="1226" actId="2711"/>
          <ac:spMkLst>
            <pc:docMk/>
            <pc:sldMk cId="3743832763" sldId="354"/>
            <ac:spMk id="2" creationId="{F29167A5-E817-5466-C390-77F0BDCCAD60}"/>
          </ac:spMkLst>
        </pc:spChg>
        <pc:spChg chg="del">
          <ac:chgData name="Hema Mahadevu" userId="1c176bdd-a50d-403e-9444-f58f413c839b" providerId="ADAL" clId="{C67D13AF-AA02-4CFA-A62F-FD9EFEB09F76}" dt="2023-08-09T17:47:25.214" v="1206"/>
          <ac:spMkLst>
            <pc:docMk/>
            <pc:sldMk cId="3743832763" sldId="354"/>
            <ac:spMk id="3" creationId="{4F517DC7-CCCB-1E35-0FF5-529D02347AA4}"/>
          </ac:spMkLst>
        </pc:spChg>
        <pc:spChg chg="add mod">
          <ac:chgData name="Hema Mahadevu" userId="1c176bdd-a50d-403e-9444-f58f413c839b" providerId="ADAL" clId="{C67D13AF-AA02-4CFA-A62F-FD9EFEB09F76}" dt="2023-08-09T17:48:52.264" v="1232" actId="255"/>
          <ac:spMkLst>
            <pc:docMk/>
            <pc:sldMk cId="3743832763" sldId="354"/>
            <ac:spMk id="4" creationId="{41475DC7-0157-C5B2-13EB-2193D3BE8AB1}"/>
          </ac:spMkLst>
        </pc:spChg>
        <pc:spChg chg="add">
          <ac:chgData name="Hema Mahadevu" userId="1c176bdd-a50d-403e-9444-f58f413c839b" providerId="ADAL" clId="{C67D13AF-AA02-4CFA-A62F-FD9EFEB09F76}" dt="2023-08-09T17:47:40.042" v="1207" actId="26606"/>
          <ac:spMkLst>
            <pc:docMk/>
            <pc:sldMk cId="3743832763" sldId="354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17:47:40.042" v="1207" actId="26606"/>
          <ac:spMkLst>
            <pc:docMk/>
            <pc:sldMk cId="3743832763" sldId="354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17:47:40.042" v="1207" actId="26606"/>
          <ac:spMkLst>
            <pc:docMk/>
            <pc:sldMk cId="3743832763" sldId="354"/>
            <ac:spMk id="13" creationId="{054B3F04-9EAC-45C0-B3CE-0387EEA10A0C}"/>
          </ac:spMkLst>
        </pc:spChg>
      </pc:sldChg>
      <pc:sldChg chg="addSp delSp modSp new del mod setBg">
        <pc:chgData name="Hema Mahadevu" userId="1c176bdd-a50d-403e-9444-f58f413c839b" providerId="ADAL" clId="{C67D13AF-AA02-4CFA-A62F-FD9EFEB09F76}" dt="2023-08-10T17:37:43.512" v="1808" actId="47"/>
        <pc:sldMkLst>
          <pc:docMk/>
          <pc:sldMk cId="3423691570" sldId="355"/>
        </pc:sldMkLst>
        <pc:spChg chg="mod">
          <ac:chgData name="Hema Mahadevu" userId="1c176bdd-a50d-403e-9444-f58f413c839b" providerId="ADAL" clId="{C67D13AF-AA02-4CFA-A62F-FD9EFEB09F76}" dt="2023-08-09T17:49:39.174" v="1248" actId="26606"/>
          <ac:spMkLst>
            <pc:docMk/>
            <pc:sldMk cId="3423691570" sldId="355"/>
            <ac:spMk id="2" creationId="{D0E7A6CB-5831-9D12-32C3-8C62B0CC74DD}"/>
          </ac:spMkLst>
        </pc:spChg>
        <pc:spChg chg="del">
          <ac:chgData name="Hema Mahadevu" userId="1c176bdd-a50d-403e-9444-f58f413c839b" providerId="ADAL" clId="{C67D13AF-AA02-4CFA-A62F-FD9EFEB09F76}" dt="2023-08-09T17:49:25.461" v="1234"/>
          <ac:spMkLst>
            <pc:docMk/>
            <pc:sldMk cId="3423691570" sldId="355"/>
            <ac:spMk id="3" creationId="{1BF9FC73-BFBF-C466-114A-3AF424F5309A}"/>
          </ac:spMkLst>
        </pc:spChg>
        <pc:spChg chg="add mod">
          <ac:chgData name="Hema Mahadevu" userId="1c176bdd-a50d-403e-9444-f58f413c839b" providerId="ADAL" clId="{C67D13AF-AA02-4CFA-A62F-FD9EFEB09F76}" dt="2023-08-09T17:50:37.904" v="1254" actId="255"/>
          <ac:spMkLst>
            <pc:docMk/>
            <pc:sldMk cId="3423691570" sldId="355"/>
            <ac:spMk id="4" creationId="{75984392-C1CC-F690-DD87-19D577721B6C}"/>
          </ac:spMkLst>
        </pc:spChg>
        <pc:spChg chg="add">
          <ac:chgData name="Hema Mahadevu" userId="1c176bdd-a50d-403e-9444-f58f413c839b" providerId="ADAL" clId="{C67D13AF-AA02-4CFA-A62F-FD9EFEB09F76}" dt="2023-08-09T17:49:39.174" v="1248" actId="26606"/>
          <ac:spMkLst>
            <pc:docMk/>
            <pc:sldMk cId="3423691570" sldId="355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09T17:49:39.174" v="1248" actId="26606"/>
          <ac:spMkLst>
            <pc:docMk/>
            <pc:sldMk cId="3423691570" sldId="355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09T17:49:39.174" v="1248" actId="26606"/>
          <ac:spMkLst>
            <pc:docMk/>
            <pc:sldMk cId="3423691570" sldId="355"/>
            <ac:spMk id="13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01:02:54.819" v="1292" actId="27636"/>
        <pc:sldMkLst>
          <pc:docMk/>
          <pc:sldMk cId="3722459370" sldId="356"/>
        </pc:sldMkLst>
        <pc:spChg chg="mod">
          <ac:chgData name="Hema Mahadevu" userId="1c176bdd-a50d-403e-9444-f58f413c839b" providerId="ADAL" clId="{C67D13AF-AA02-4CFA-A62F-FD9EFEB09F76}" dt="2023-08-10T01:02:30.502" v="1288" actId="255"/>
          <ac:spMkLst>
            <pc:docMk/>
            <pc:sldMk cId="3722459370" sldId="356"/>
            <ac:spMk id="2" creationId="{88ADEED3-DCA4-9827-72B3-0CC8B5FF18D6}"/>
          </ac:spMkLst>
        </pc:spChg>
        <pc:spChg chg="del">
          <ac:chgData name="Hema Mahadevu" userId="1c176bdd-a50d-403e-9444-f58f413c839b" providerId="ADAL" clId="{C67D13AF-AA02-4CFA-A62F-FD9EFEB09F76}" dt="2023-08-10T00:58:46.052" v="1267"/>
          <ac:spMkLst>
            <pc:docMk/>
            <pc:sldMk cId="3722459370" sldId="356"/>
            <ac:spMk id="3" creationId="{AEA29C76-BD31-7343-3760-25C56C596D02}"/>
          </ac:spMkLst>
        </pc:spChg>
        <pc:spChg chg="add mod ord">
          <ac:chgData name="Hema Mahadevu" userId="1c176bdd-a50d-403e-9444-f58f413c839b" providerId="ADAL" clId="{C67D13AF-AA02-4CFA-A62F-FD9EFEB09F76}" dt="2023-08-10T01:02:54.819" v="1292" actId="27636"/>
          <ac:spMkLst>
            <pc:docMk/>
            <pc:sldMk cId="3722459370" sldId="356"/>
            <ac:spMk id="4" creationId="{C0FA1BEA-96EE-D442-EB7D-619B34390627}"/>
          </ac:spMkLst>
        </pc:spChg>
        <pc:spChg chg="add del">
          <ac:chgData name="Hema Mahadevu" userId="1c176bdd-a50d-403e-9444-f58f413c839b" providerId="ADAL" clId="{C67D13AF-AA02-4CFA-A62F-FD9EFEB09F76}" dt="2023-08-10T01:02:19.645" v="1286" actId="26606"/>
          <ac:spMkLst>
            <pc:docMk/>
            <pc:sldMk cId="3722459370" sldId="356"/>
            <ac:spMk id="9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10T01:02:19.645" v="1286" actId="26606"/>
          <ac:spMkLst>
            <pc:docMk/>
            <pc:sldMk cId="3722459370" sldId="356"/>
            <ac:spMk id="11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10T01:02:19.645" v="1286" actId="26606"/>
          <ac:spMkLst>
            <pc:docMk/>
            <pc:sldMk cId="3722459370" sldId="356"/>
            <ac:spMk id="13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10T01:02:17.713" v="1283" actId="26606"/>
          <ac:spMkLst>
            <pc:docMk/>
            <pc:sldMk cId="3722459370" sldId="356"/>
            <ac:spMk id="1032" creationId="{52ABB703-2B0E-4C3B-B4A2-F3973548E561}"/>
          </ac:spMkLst>
        </pc:spChg>
        <pc:spChg chg="add del">
          <ac:chgData name="Hema Mahadevu" userId="1c176bdd-a50d-403e-9444-f58f413c839b" providerId="ADAL" clId="{C67D13AF-AA02-4CFA-A62F-FD9EFEB09F76}" dt="2023-08-10T01:02:17.713" v="1283" actId="26606"/>
          <ac:spMkLst>
            <pc:docMk/>
            <pc:sldMk cId="3722459370" sldId="356"/>
            <ac:spMk id="1036" creationId="{E95DA498-D9A2-4DA9-B9DA-B3776E08CF7E}"/>
          </ac:spMkLst>
        </pc:spChg>
        <pc:spChg chg="add del">
          <ac:chgData name="Hema Mahadevu" userId="1c176bdd-a50d-403e-9444-f58f413c839b" providerId="ADAL" clId="{C67D13AF-AA02-4CFA-A62F-FD9EFEB09F76}" dt="2023-08-10T01:02:17.713" v="1283" actId="26606"/>
          <ac:spMkLst>
            <pc:docMk/>
            <pc:sldMk cId="3722459370" sldId="356"/>
            <ac:spMk id="1038" creationId="{82A73093-4B9D-420D-B17E-52293703A1D4}"/>
          </ac:spMkLst>
        </pc:spChg>
        <pc:spChg chg="add del">
          <ac:chgData name="Hema Mahadevu" userId="1c176bdd-a50d-403e-9444-f58f413c839b" providerId="ADAL" clId="{C67D13AF-AA02-4CFA-A62F-FD9EFEB09F76}" dt="2023-08-10T01:02:19.629" v="1285" actId="26606"/>
          <ac:spMkLst>
            <pc:docMk/>
            <pc:sldMk cId="3722459370" sldId="356"/>
            <ac:spMk id="1040" creationId="{C33BF9DD-8A45-4EEE-B231-0A14D322E5F9}"/>
          </ac:spMkLst>
        </pc:spChg>
        <pc:spChg chg="add del">
          <ac:chgData name="Hema Mahadevu" userId="1c176bdd-a50d-403e-9444-f58f413c839b" providerId="ADAL" clId="{C67D13AF-AA02-4CFA-A62F-FD9EFEB09F76}" dt="2023-08-10T01:02:19.629" v="1285" actId="26606"/>
          <ac:spMkLst>
            <pc:docMk/>
            <pc:sldMk cId="3722459370" sldId="356"/>
            <ac:spMk id="1042" creationId="{D5FBCAC9-BD8B-4F3B-AD74-EF37D4211349}"/>
          </ac:spMkLst>
        </pc:spChg>
        <pc:spChg chg="add del">
          <ac:chgData name="Hema Mahadevu" userId="1c176bdd-a50d-403e-9444-f58f413c839b" providerId="ADAL" clId="{C67D13AF-AA02-4CFA-A62F-FD9EFEB09F76}" dt="2023-08-10T01:02:19.629" v="1285" actId="26606"/>
          <ac:spMkLst>
            <pc:docMk/>
            <pc:sldMk cId="3722459370" sldId="356"/>
            <ac:spMk id="1043" creationId="{9556C5A8-AD7E-4CE7-87BE-9EA3B5E1786F}"/>
          </ac:spMkLst>
        </pc:spChg>
        <pc:spChg chg="add">
          <ac:chgData name="Hema Mahadevu" userId="1c176bdd-a50d-403e-9444-f58f413c839b" providerId="ADAL" clId="{C67D13AF-AA02-4CFA-A62F-FD9EFEB09F76}" dt="2023-08-10T01:02:19.645" v="1286" actId="26606"/>
          <ac:spMkLst>
            <pc:docMk/>
            <pc:sldMk cId="3722459370" sldId="356"/>
            <ac:spMk id="1045" creationId="{52ABB703-2B0E-4C3B-B4A2-F3973548E561}"/>
          </ac:spMkLst>
        </pc:spChg>
        <pc:spChg chg="add">
          <ac:chgData name="Hema Mahadevu" userId="1c176bdd-a50d-403e-9444-f58f413c839b" providerId="ADAL" clId="{C67D13AF-AA02-4CFA-A62F-FD9EFEB09F76}" dt="2023-08-10T01:02:19.645" v="1286" actId="26606"/>
          <ac:spMkLst>
            <pc:docMk/>
            <pc:sldMk cId="3722459370" sldId="356"/>
            <ac:spMk id="1047" creationId="{E95DA498-D9A2-4DA9-B9DA-B3776E08CF7E}"/>
          </ac:spMkLst>
        </pc:spChg>
        <pc:spChg chg="add">
          <ac:chgData name="Hema Mahadevu" userId="1c176bdd-a50d-403e-9444-f58f413c839b" providerId="ADAL" clId="{C67D13AF-AA02-4CFA-A62F-FD9EFEB09F76}" dt="2023-08-10T01:02:19.645" v="1286" actId="26606"/>
          <ac:spMkLst>
            <pc:docMk/>
            <pc:sldMk cId="3722459370" sldId="356"/>
            <ac:spMk id="1048" creationId="{82A73093-4B9D-420D-B17E-52293703A1D4}"/>
          </ac:spMkLst>
        </pc:spChg>
        <pc:picChg chg="add mod">
          <ac:chgData name="Hema Mahadevu" userId="1c176bdd-a50d-403e-9444-f58f413c839b" providerId="ADAL" clId="{C67D13AF-AA02-4CFA-A62F-FD9EFEB09F76}" dt="2023-08-10T01:02:19.645" v="1286" actId="26606"/>
          <ac:picMkLst>
            <pc:docMk/>
            <pc:sldMk cId="3722459370" sldId="356"/>
            <ac:picMk id="1027" creationId="{5DE27D0A-3EEA-0164-6E18-EA3237D80C0E}"/>
          </ac:picMkLst>
        </pc:picChg>
        <pc:cxnChg chg="add del">
          <ac:chgData name="Hema Mahadevu" userId="1c176bdd-a50d-403e-9444-f58f413c839b" providerId="ADAL" clId="{C67D13AF-AA02-4CFA-A62F-FD9EFEB09F76}" dt="2023-08-10T01:02:17.713" v="1283" actId="26606"/>
          <ac:cxnSpMkLst>
            <pc:docMk/>
            <pc:sldMk cId="3722459370" sldId="356"/>
            <ac:cxnSpMk id="1034" creationId="{9C21570E-E159-49A6-9891-FA397B7A92D3}"/>
          </ac:cxnSpMkLst>
        </pc:cxnChg>
        <pc:cxnChg chg="add del">
          <ac:chgData name="Hema Mahadevu" userId="1c176bdd-a50d-403e-9444-f58f413c839b" providerId="ADAL" clId="{C67D13AF-AA02-4CFA-A62F-FD9EFEB09F76}" dt="2023-08-10T01:02:19.629" v="1285" actId="26606"/>
          <ac:cxnSpMkLst>
            <pc:docMk/>
            <pc:sldMk cId="3722459370" sldId="356"/>
            <ac:cxnSpMk id="1041" creationId="{9020DCC9-F851-4562-BB20-1AB3C51BFD08}"/>
          </ac:cxnSpMkLst>
        </pc:cxnChg>
        <pc:cxnChg chg="add">
          <ac:chgData name="Hema Mahadevu" userId="1c176bdd-a50d-403e-9444-f58f413c839b" providerId="ADAL" clId="{C67D13AF-AA02-4CFA-A62F-FD9EFEB09F76}" dt="2023-08-10T01:02:19.645" v="1286" actId="26606"/>
          <ac:cxnSpMkLst>
            <pc:docMk/>
            <pc:sldMk cId="3722459370" sldId="356"/>
            <ac:cxnSpMk id="1046" creationId="{9C21570E-E159-49A6-9891-FA397B7A92D3}"/>
          </ac:cxnSpMkLst>
        </pc:cxnChg>
      </pc:sldChg>
      <pc:sldChg chg="addSp delSp modSp new del mod setBg">
        <pc:chgData name="Hema Mahadevu" userId="1c176bdd-a50d-403e-9444-f58f413c839b" providerId="ADAL" clId="{C67D13AF-AA02-4CFA-A62F-FD9EFEB09F76}" dt="2023-08-10T01:41:54.082" v="1462" actId="47"/>
        <pc:sldMkLst>
          <pc:docMk/>
          <pc:sldMk cId="3641670641" sldId="357"/>
        </pc:sldMkLst>
        <pc:spChg chg="mod">
          <ac:chgData name="Hema Mahadevu" userId="1c176bdd-a50d-403e-9444-f58f413c839b" providerId="ADAL" clId="{C67D13AF-AA02-4CFA-A62F-FD9EFEB09F76}" dt="2023-08-10T01:11:21.183" v="1346" actId="2711"/>
          <ac:spMkLst>
            <pc:docMk/>
            <pc:sldMk cId="3641670641" sldId="357"/>
            <ac:spMk id="2" creationId="{0FFEEEFE-83A8-9008-77D0-2D28E1EF9580}"/>
          </ac:spMkLst>
        </pc:spChg>
        <pc:spChg chg="del">
          <ac:chgData name="Hema Mahadevu" userId="1c176bdd-a50d-403e-9444-f58f413c839b" providerId="ADAL" clId="{C67D13AF-AA02-4CFA-A62F-FD9EFEB09F76}" dt="2023-08-10T01:05:16.808" v="1296"/>
          <ac:spMkLst>
            <pc:docMk/>
            <pc:sldMk cId="3641670641" sldId="357"/>
            <ac:spMk id="3" creationId="{1EB7D3C6-2A53-E167-39D4-F69025356FC3}"/>
          </ac:spMkLst>
        </pc:spChg>
        <pc:spChg chg="add mod">
          <ac:chgData name="Hema Mahadevu" userId="1c176bdd-a50d-403e-9444-f58f413c839b" providerId="ADAL" clId="{C67D13AF-AA02-4CFA-A62F-FD9EFEB09F76}" dt="2023-08-10T01:40:40.031" v="1460" actId="27636"/>
          <ac:spMkLst>
            <pc:docMk/>
            <pc:sldMk cId="3641670641" sldId="357"/>
            <ac:spMk id="4" creationId="{9C70E8BE-F487-D4AA-BE81-1FF232820512}"/>
          </ac:spMkLst>
        </pc:spChg>
        <pc:spChg chg="add">
          <ac:chgData name="Hema Mahadevu" userId="1c176bdd-a50d-403e-9444-f58f413c839b" providerId="ADAL" clId="{C67D13AF-AA02-4CFA-A62F-FD9EFEB09F76}" dt="2023-08-10T01:07:18.929" v="1336" actId="26606"/>
          <ac:spMkLst>
            <pc:docMk/>
            <pc:sldMk cId="3641670641" sldId="357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01:07:18.929" v="1336" actId="26606"/>
          <ac:spMkLst>
            <pc:docMk/>
            <pc:sldMk cId="3641670641" sldId="357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01:07:18.929" v="1336" actId="26606"/>
          <ac:spMkLst>
            <pc:docMk/>
            <pc:sldMk cId="3641670641" sldId="357"/>
            <ac:spMk id="13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10T01:20:20.285" v="1358" actId="26606"/>
        <pc:sldMkLst>
          <pc:docMk/>
          <pc:sldMk cId="1426038854" sldId="358"/>
        </pc:sldMkLst>
        <pc:spChg chg="mod">
          <ac:chgData name="Hema Mahadevu" userId="1c176bdd-a50d-403e-9444-f58f413c839b" providerId="ADAL" clId="{C67D13AF-AA02-4CFA-A62F-FD9EFEB09F76}" dt="2023-08-10T01:20:20.285" v="1358" actId="26606"/>
          <ac:spMkLst>
            <pc:docMk/>
            <pc:sldMk cId="1426038854" sldId="358"/>
            <ac:spMk id="2" creationId="{11DBB926-8447-AFA8-F777-AA54AB236F47}"/>
          </ac:spMkLst>
        </pc:spChg>
        <pc:spChg chg="mod">
          <ac:chgData name="Hema Mahadevu" userId="1c176bdd-a50d-403e-9444-f58f413c839b" providerId="ADAL" clId="{C67D13AF-AA02-4CFA-A62F-FD9EFEB09F76}" dt="2023-08-10T01:20:20.285" v="1358" actId="26606"/>
          <ac:spMkLst>
            <pc:docMk/>
            <pc:sldMk cId="1426038854" sldId="358"/>
            <ac:spMk id="3" creationId="{8CFDDED2-6FE0-4A0F-DA78-5F5AB3ABA653}"/>
          </ac:spMkLst>
        </pc:spChg>
        <pc:spChg chg="add">
          <ac:chgData name="Hema Mahadevu" userId="1c176bdd-a50d-403e-9444-f58f413c839b" providerId="ADAL" clId="{C67D13AF-AA02-4CFA-A62F-FD9EFEB09F76}" dt="2023-08-10T01:20:20.285" v="1358" actId="26606"/>
          <ac:spMkLst>
            <pc:docMk/>
            <pc:sldMk cId="1426038854" sldId="358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01:20:20.285" v="1358" actId="26606"/>
          <ac:spMkLst>
            <pc:docMk/>
            <pc:sldMk cId="1426038854" sldId="358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01:20:20.285" v="1358" actId="26606"/>
          <ac:spMkLst>
            <pc:docMk/>
            <pc:sldMk cId="1426038854" sldId="358"/>
            <ac:spMk id="12" creationId="{054B3F04-9EAC-45C0-B3CE-0387EEA10A0C}"/>
          </ac:spMkLst>
        </pc:spChg>
      </pc:sldChg>
      <pc:sldChg chg="modSp new del mod">
        <pc:chgData name="Hema Mahadevu" userId="1c176bdd-a50d-403e-9444-f58f413c839b" providerId="ADAL" clId="{C67D13AF-AA02-4CFA-A62F-FD9EFEB09F76}" dt="2023-08-10T01:25:23.505" v="1398" actId="47"/>
        <pc:sldMkLst>
          <pc:docMk/>
          <pc:sldMk cId="647034534" sldId="359"/>
        </pc:sldMkLst>
        <pc:spChg chg="mod">
          <ac:chgData name="Hema Mahadevu" userId="1c176bdd-a50d-403e-9444-f58f413c839b" providerId="ADAL" clId="{C67D13AF-AA02-4CFA-A62F-FD9EFEB09F76}" dt="2023-08-10T01:24:20.339" v="1369" actId="27636"/>
          <ac:spMkLst>
            <pc:docMk/>
            <pc:sldMk cId="647034534" sldId="359"/>
            <ac:spMk id="3" creationId="{44BC46AB-F5D4-E4E5-C788-BE1092230BBD}"/>
          </ac:spMkLst>
        </pc:spChg>
      </pc:sldChg>
      <pc:sldChg chg="delSp modSp new del mod">
        <pc:chgData name="Hema Mahadevu" userId="1c176bdd-a50d-403e-9444-f58f413c839b" providerId="ADAL" clId="{C67D13AF-AA02-4CFA-A62F-FD9EFEB09F76}" dt="2023-08-10T01:34:07.717" v="1425" actId="47"/>
        <pc:sldMkLst>
          <pc:docMk/>
          <pc:sldMk cId="1187396934" sldId="360"/>
        </pc:sldMkLst>
        <pc:spChg chg="mod">
          <ac:chgData name="Hema Mahadevu" userId="1c176bdd-a50d-403e-9444-f58f413c839b" providerId="ADAL" clId="{C67D13AF-AA02-4CFA-A62F-FD9EFEB09F76}" dt="2023-08-10T01:25:00.253" v="1391" actId="255"/>
          <ac:spMkLst>
            <pc:docMk/>
            <pc:sldMk cId="1187396934" sldId="360"/>
            <ac:spMk id="2" creationId="{A1403669-1E6E-D057-399A-AE5B7DBCB667}"/>
          </ac:spMkLst>
        </pc:spChg>
        <pc:spChg chg="del mod">
          <ac:chgData name="Hema Mahadevu" userId="1c176bdd-a50d-403e-9444-f58f413c839b" providerId="ADAL" clId="{C67D13AF-AA02-4CFA-A62F-FD9EFEB09F76}" dt="2023-08-10T01:25:04.587" v="1393" actId="478"/>
          <ac:spMkLst>
            <pc:docMk/>
            <pc:sldMk cId="1187396934" sldId="360"/>
            <ac:spMk id="3" creationId="{48100F67-23AB-F52E-E15A-F126979B9271}"/>
          </ac:spMkLst>
        </pc:spChg>
      </pc:sldChg>
      <pc:sldChg chg="new del">
        <pc:chgData name="Hema Mahadevu" userId="1c176bdd-a50d-403e-9444-f58f413c839b" providerId="ADAL" clId="{C67D13AF-AA02-4CFA-A62F-FD9EFEB09F76}" dt="2023-08-10T01:25:10.803" v="1395" actId="47"/>
        <pc:sldMkLst>
          <pc:docMk/>
          <pc:sldMk cId="999116409" sldId="361"/>
        </pc:sldMkLst>
      </pc:sldChg>
      <pc:sldChg chg="addSp modSp new del mod">
        <pc:chgData name="Hema Mahadevu" userId="1c176bdd-a50d-403e-9444-f58f413c839b" providerId="ADAL" clId="{C67D13AF-AA02-4CFA-A62F-FD9EFEB09F76}" dt="2023-08-10T01:34:03.903" v="1424" actId="47"/>
        <pc:sldMkLst>
          <pc:docMk/>
          <pc:sldMk cId="2693901580" sldId="361"/>
        </pc:sldMkLst>
        <pc:spChg chg="add mod">
          <ac:chgData name="Hema Mahadevu" userId="1c176bdd-a50d-403e-9444-f58f413c839b" providerId="ADAL" clId="{C67D13AF-AA02-4CFA-A62F-FD9EFEB09F76}" dt="2023-08-10T01:25:44.504" v="1414" actId="20577"/>
          <ac:spMkLst>
            <pc:docMk/>
            <pc:sldMk cId="2693901580" sldId="361"/>
            <ac:spMk id="3" creationId="{70BFC2D0-BC1D-61C5-6FC7-DCDF7AFD6494}"/>
          </ac:spMkLst>
        </pc:spChg>
      </pc:sldChg>
      <pc:sldChg chg="addSp delSp modSp add mod setBg delDesignElem">
        <pc:chgData name="Hema Mahadevu" userId="1c176bdd-a50d-403e-9444-f58f413c839b" providerId="ADAL" clId="{C67D13AF-AA02-4CFA-A62F-FD9EFEB09F76}" dt="2023-08-10T01:44:25.405" v="1475" actId="20577"/>
        <pc:sldMkLst>
          <pc:docMk/>
          <pc:sldMk cId="1200144551" sldId="389"/>
        </pc:sldMkLst>
        <pc:spChg chg="mod">
          <ac:chgData name="Hema Mahadevu" userId="1c176bdd-a50d-403e-9444-f58f413c839b" providerId="ADAL" clId="{C67D13AF-AA02-4CFA-A62F-FD9EFEB09F76}" dt="2023-08-10T01:44:25.405" v="1475" actId="20577"/>
          <ac:spMkLst>
            <pc:docMk/>
            <pc:sldMk cId="1200144551" sldId="389"/>
            <ac:spMk id="4" creationId="{CF2BDFE6-4BB5-DB42-DD7B-20839E1E5B7C}"/>
          </ac:spMkLst>
        </pc:spChg>
        <pc:spChg chg="add">
          <ac:chgData name="Hema Mahadevu" userId="1c176bdd-a50d-403e-9444-f58f413c839b" providerId="ADAL" clId="{C67D13AF-AA02-4CFA-A62F-FD9EFEB09F76}" dt="2023-08-10T01:32:03.974" v="1418" actId="26606"/>
          <ac:spMkLst>
            <pc:docMk/>
            <pc:sldMk cId="1200144551" sldId="389"/>
            <ac:spMk id="6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01:32:03.974" v="1418" actId="26606"/>
          <ac:spMkLst>
            <pc:docMk/>
            <pc:sldMk cId="1200144551" sldId="389"/>
            <ac:spMk id="7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01:32:03.974" v="1418" actId="26606"/>
          <ac:spMkLst>
            <pc:docMk/>
            <pc:sldMk cId="1200144551" sldId="389"/>
            <ac:spMk id="8" creationId="{054B3F04-9EAC-45C0-B3CE-0387EEA10A0C}"/>
          </ac:spMkLst>
        </pc:spChg>
        <pc:spChg chg="del">
          <ac:chgData name="Hema Mahadevu" userId="1c176bdd-a50d-403e-9444-f58f413c839b" providerId="ADAL" clId="{C67D13AF-AA02-4CFA-A62F-FD9EFEB09F76}" dt="2023-08-10T01:31:58.416" v="1417"/>
          <ac:spMkLst>
            <pc:docMk/>
            <pc:sldMk cId="1200144551" sldId="389"/>
            <ac:spMk id="9" creationId="{3741B58E-3B65-4A01-A276-975AB2CF8A08}"/>
          </ac:spMkLst>
        </pc:spChg>
        <pc:spChg chg="del">
          <ac:chgData name="Hema Mahadevu" userId="1c176bdd-a50d-403e-9444-f58f413c839b" providerId="ADAL" clId="{C67D13AF-AA02-4CFA-A62F-FD9EFEB09F76}" dt="2023-08-10T01:31:58.416" v="1417"/>
          <ac:spMkLst>
            <pc:docMk/>
            <pc:sldMk cId="1200144551" sldId="389"/>
            <ac:spMk id="11" creationId="{7AAC67C3-831B-4AB1-A259-DFB839CAFAFC}"/>
          </ac:spMkLst>
        </pc:spChg>
        <pc:spChg chg="del">
          <ac:chgData name="Hema Mahadevu" userId="1c176bdd-a50d-403e-9444-f58f413c839b" providerId="ADAL" clId="{C67D13AF-AA02-4CFA-A62F-FD9EFEB09F76}" dt="2023-08-10T01:31:58.416" v="1417"/>
          <ac:spMkLst>
            <pc:docMk/>
            <pc:sldMk cId="1200144551" sldId="389"/>
            <ac:spMk id="13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01:54:37.244" v="1509" actId="113"/>
        <pc:sldMkLst>
          <pc:docMk/>
          <pc:sldMk cId="1926661304" sldId="390"/>
        </pc:sldMkLst>
        <pc:spChg chg="mod">
          <ac:chgData name="Hema Mahadevu" userId="1c176bdd-a50d-403e-9444-f58f413c839b" providerId="ADAL" clId="{C67D13AF-AA02-4CFA-A62F-FD9EFEB09F76}" dt="2023-08-10T01:52:45.035" v="1482" actId="2711"/>
          <ac:spMkLst>
            <pc:docMk/>
            <pc:sldMk cId="1926661304" sldId="390"/>
            <ac:spMk id="2" creationId="{53BD1DF4-942A-AAA5-1BDE-EDB709EB2CCA}"/>
          </ac:spMkLst>
        </pc:spChg>
        <pc:spChg chg="del">
          <ac:chgData name="Hema Mahadevu" userId="1c176bdd-a50d-403e-9444-f58f413c839b" providerId="ADAL" clId="{C67D13AF-AA02-4CFA-A62F-FD9EFEB09F76}" dt="2023-08-10T01:52:17.047" v="1477"/>
          <ac:spMkLst>
            <pc:docMk/>
            <pc:sldMk cId="1926661304" sldId="390"/>
            <ac:spMk id="3" creationId="{ADECDD43-22CD-2D21-3C3C-00009FE892E3}"/>
          </ac:spMkLst>
        </pc:spChg>
        <pc:spChg chg="add mod">
          <ac:chgData name="Hema Mahadevu" userId="1c176bdd-a50d-403e-9444-f58f413c839b" providerId="ADAL" clId="{C67D13AF-AA02-4CFA-A62F-FD9EFEB09F76}" dt="2023-08-10T01:54:37.244" v="1509" actId="113"/>
          <ac:spMkLst>
            <pc:docMk/>
            <pc:sldMk cId="1926661304" sldId="390"/>
            <ac:spMk id="4" creationId="{E50C4450-F295-D76F-9659-DEE58BAF15E2}"/>
          </ac:spMkLst>
        </pc:spChg>
        <pc:spChg chg="add">
          <ac:chgData name="Hema Mahadevu" userId="1c176bdd-a50d-403e-9444-f58f413c839b" providerId="ADAL" clId="{C67D13AF-AA02-4CFA-A62F-FD9EFEB09F76}" dt="2023-08-10T01:52:31.015" v="1479" actId="26606"/>
          <ac:spMkLst>
            <pc:docMk/>
            <pc:sldMk cId="1926661304" sldId="390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01:52:31.015" v="1479" actId="26606"/>
          <ac:spMkLst>
            <pc:docMk/>
            <pc:sldMk cId="1926661304" sldId="390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01:52:31.015" v="1479" actId="26606"/>
          <ac:spMkLst>
            <pc:docMk/>
            <pc:sldMk cId="1926661304" sldId="390"/>
            <ac:spMk id="13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01:56:15.337" v="1534" actId="20577"/>
        <pc:sldMkLst>
          <pc:docMk/>
          <pc:sldMk cId="89861117" sldId="391"/>
        </pc:sldMkLst>
        <pc:spChg chg="mod">
          <ac:chgData name="Hema Mahadevu" userId="1c176bdd-a50d-403e-9444-f58f413c839b" providerId="ADAL" clId="{C67D13AF-AA02-4CFA-A62F-FD9EFEB09F76}" dt="2023-08-10T01:55:29.745" v="1514" actId="26606"/>
          <ac:spMkLst>
            <pc:docMk/>
            <pc:sldMk cId="89861117" sldId="391"/>
            <ac:spMk id="2" creationId="{14E723BB-71B2-2F72-381A-809D4F2BB73B}"/>
          </ac:spMkLst>
        </pc:spChg>
        <pc:spChg chg="del">
          <ac:chgData name="Hema Mahadevu" userId="1c176bdd-a50d-403e-9444-f58f413c839b" providerId="ADAL" clId="{C67D13AF-AA02-4CFA-A62F-FD9EFEB09F76}" dt="2023-08-10T01:55:24.416" v="1513"/>
          <ac:spMkLst>
            <pc:docMk/>
            <pc:sldMk cId="89861117" sldId="391"/>
            <ac:spMk id="3" creationId="{E3616931-343A-EAE4-419D-A58CAB0F476A}"/>
          </ac:spMkLst>
        </pc:spChg>
        <pc:spChg chg="add mod">
          <ac:chgData name="Hema Mahadevu" userId="1c176bdd-a50d-403e-9444-f58f413c839b" providerId="ADAL" clId="{C67D13AF-AA02-4CFA-A62F-FD9EFEB09F76}" dt="2023-08-10T01:56:15.337" v="1534" actId="20577"/>
          <ac:spMkLst>
            <pc:docMk/>
            <pc:sldMk cId="89861117" sldId="391"/>
            <ac:spMk id="4" creationId="{5CC62C5F-3089-7D21-AACF-AC151D472193}"/>
          </ac:spMkLst>
        </pc:spChg>
        <pc:spChg chg="add">
          <ac:chgData name="Hema Mahadevu" userId="1c176bdd-a50d-403e-9444-f58f413c839b" providerId="ADAL" clId="{C67D13AF-AA02-4CFA-A62F-FD9EFEB09F76}" dt="2023-08-10T01:55:29.745" v="1514" actId="26606"/>
          <ac:spMkLst>
            <pc:docMk/>
            <pc:sldMk cId="89861117" sldId="391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01:55:29.745" v="1514" actId="26606"/>
          <ac:spMkLst>
            <pc:docMk/>
            <pc:sldMk cId="89861117" sldId="391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01:55:29.745" v="1514" actId="26606"/>
          <ac:spMkLst>
            <pc:docMk/>
            <pc:sldMk cId="89861117" sldId="391"/>
            <ac:spMk id="13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10T01:59:43.463" v="1567" actId="27636"/>
        <pc:sldMkLst>
          <pc:docMk/>
          <pc:sldMk cId="3373441803" sldId="392"/>
        </pc:sldMkLst>
        <pc:spChg chg="mod">
          <ac:chgData name="Hema Mahadevu" userId="1c176bdd-a50d-403e-9444-f58f413c839b" providerId="ADAL" clId="{C67D13AF-AA02-4CFA-A62F-FD9EFEB09F76}" dt="2023-08-10T01:57:48.388" v="1550" actId="26606"/>
          <ac:spMkLst>
            <pc:docMk/>
            <pc:sldMk cId="3373441803" sldId="392"/>
            <ac:spMk id="2" creationId="{18086002-C217-7A92-9AB9-96E24DB182EB}"/>
          </ac:spMkLst>
        </pc:spChg>
        <pc:spChg chg="mod">
          <ac:chgData name="Hema Mahadevu" userId="1c176bdd-a50d-403e-9444-f58f413c839b" providerId="ADAL" clId="{C67D13AF-AA02-4CFA-A62F-FD9EFEB09F76}" dt="2023-08-10T01:59:43.463" v="1567" actId="27636"/>
          <ac:spMkLst>
            <pc:docMk/>
            <pc:sldMk cId="3373441803" sldId="392"/>
            <ac:spMk id="3" creationId="{A2C3FEB6-D8F3-9B9A-00B9-80908B3EB080}"/>
          </ac:spMkLst>
        </pc:spChg>
        <pc:spChg chg="add">
          <ac:chgData name="Hema Mahadevu" userId="1c176bdd-a50d-403e-9444-f58f413c839b" providerId="ADAL" clId="{C67D13AF-AA02-4CFA-A62F-FD9EFEB09F76}" dt="2023-08-10T01:57:48.388" v="1550" actId="26606"/>
          <ac:spMkLst>
            <pc:docMk/>
            <pc:sldMk cId="3373441803" sldId="392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01:57:48.388" v="1550" actId="26606"/>
          <ac:spMkLst>
            <pc:docMk/>
            <pc:sldMk cId="3373441803" sldId="392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01:57:48.388" v="1550" actId="26606"/>
          <ac:spMkLst>
            <pc:docMk/>
            <pc:sldMk cId="3373441803" sldId="392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18:16:04.879" v="2105" actId="255"/>
        <pc:sldMkLst>
          <pc:docMk/>
          <pc:sldMk cId="2028817758" sldId="393"/>
        </pc:sldMkLst>
        <pc:spChg chg="mod">
          <ac:chgData name="Hema Mahadevu" userId="1c176bdd-a50d-403e-9444-f58f413c839b" providerId="ADAL" clId="{C67D13AF-AA02-4CFA-A62F-FD9EFEB09F76}" dt="2023-08-10T02:00:46.975" v="1581" actId="26606"/>
          <ac:spMkLst>
            <pc:docMk/>
            <pc:sldMk cId="2028817758" sldId="393"/>
            <ac:spMk id="2" creationId="{D8CD6647-5032-48A1-7482-EEE0945389AC}"/>
          </ac:spMkLst>
        </pc:spChg>
        <pc:spChg chg="mod">
          <ac:chgData name="Hema Mahadevu" userId="1c176bdd-a50d-403e-9444-f58f413c839b" providerId="ADAL" clId="{C67D13AF-AA02-4CFA-A62F-FD9EFEB09F76}" dt="2023-08-10T18:16:04.879" v="2105" actId="255"/>
          <ac:spMkLst>
            <pc:docMk/>
            <pc:sldMk cId="2028817758" sldId="393"/>
            <ac:spMk id="3" creationId="{E57F9599-6389-80CA-5DC9-C5D092E3795A}"/>
          </ac:spMkLst>
        </pc:spChg>
        <pc:spChg chg="add del">
          <ac:chgData name="Hema Mahadevu" userId="1c176bdd-a50d-403e-9444-f58f413c839b" providerId="ADAL" clId="{C67D13AF-AA02-4CFA-A62F-FD9EFEB09F76}" dt="2023-08-10T02:02:17.585" v="1612" actId="26606"/>
          <ac:spMkLst>
            <pc:docMk/>
            <pc:sldMk cId="2028817758" sldId="393"/>
            <ac:spMk id="5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10T02:02:17.585" v="1612" actId="26606"/>
          <ac:spMkLst>
            <pc:docMk/>
            <pc:sldMk cId="2028817758" sldId="393"/>
            <ac:spMk id="6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10T02:02:17.585" v="1612" actId="26606"/>
          <ac:spMkLst>
            <pc:docMk/>
            <pc:sldMk cId="2028817758" sldId="393"/>
            <ac:spMk id="7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10T02:00:43.527" v="1579" actId="26606"/>
          <ac:spMkLst>
            <pc:docMk/>
            <pc:sldMk cId="2028817758" sldId="393"/>
            <ac:spMk id="8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10T02:02:17.585" v="1612" actId="26606"/>
          <ac:spMkLst>
            <pc:docMk/>
            <pc:sldMk cId="2028817758" sldId="393"/>
            <ac:spMk id="9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10T02:00:43.527" v="1579" actId="26606"/>
          <ac:spMkLst>
            <pc:docMk/>
            <pc:sldMk cId="2028817758" sldId="393"/>
            <ac:spMk id="10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10T02:00:43.527" v="1579" actId="26606"/>
          <ac:spMkLst>
            <pc:docMk/>
            <pc:sldMk cId="2028817758" sldId="393"/>
            <ac:spMk id="12" creationId="{054B3F04-9EAC-45C0-B3CE-0387EEA10A0C}"/>
          </ac:spMkLst>
        </pc:spChg>
        <pc:spChg chg="add del">
          <ac:chgData name="Hema Mahadevu" userId="1c176bdd-a50d-403e-9444-f58f413c839b" providerId="ADAL" clId="{C67D13AF-AA02-4CFA-A62F-FD9EFEB09F76}" dt="2023-08-10T02:02:17.585" v="1612" actId="26606"/>
          <ac:spMkLst>
            <pc:docMk/>
            <pc:sldMk cId="2028817758" sldId="393"/>
            <ac:spMk id="14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10T02:02:17.585" v="1612" actId="26606"/>
          <ac:spMkLst>
            <pc:docMk/>
            <pc:sldMk cId="2028817758" sldId="393"/>
            <ac:spMk id="16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18:04:38.159" v="1967" actId="2711"/>
        <pc:sldMkLst>
          <pc:docMk/>
          <pc:sldMk cId="3687680313" sldId="394"/>
        </pc:sldMkLst>
        <pc:spChg chg="mod">
          <ac:chgData name="Hema Mahadevu" userId="1c176bdd-a50d-403e-9444-f58f413c839b" providerId="ADAL" clId="{C67D13AF-AA02-4CFA-A62F-FD9EFEB09F76}" dt="2023-08-10T18:04:38.159" v="1967" actId="2711"/>
          <ac:spMkLst>
            <pc:docMk/>
            <pc:sldMk cId="3687680313" sldId="394"/>
            <ac:spMk id="2" creationId="{CD7CDB9B-EDBD-E6BE-983F-6A9279941F5D}"/>
          </ac:spMkLst>
        </pc:spChg>
        <pc:spChg chg="add del mod">
          <ac:chgData name="Hema Mahadevu" userId="1c176bdd-a50d-403e-9444-f58f413c839b" providerId="ADAL" clId="{C67D13AF-AA02-4CFA-A62F-FD9EFEB09F76}" dt="2023-08-10T17:37:12.156" v="1806" actId="255"/>
          <ac:spMkLst>
            <pc:docMk/>
            <pc:sldMk cId="3687680313" sldId="394"/>
            <ac:spMk id="3" creationId="{5B580422-42C6-3180-37B6-B3AB5DB9517F}"/>
          </ac:spMkLst>
        </pc:spChg>
        <pc:spChg chg="add del mod">
          <ac:chgData name="Hema Mahadevu" userId="1c176bdd-a50d-403e-9444-f58f413c839b" providerId="ADAL" clId="{C67D13AF-AA02-4CFA-A62F-FD9EFEB09F76}" dt="2023-08-10T17:32:24.983" v="1697"/>
          <ac:spMkLst>
            <pc:docMk/>
            <pc:sldMk cId="3687680313" sldId="394"/>
            <ac:spMk id="4" creationId="{D6A69EE1-D4D8-430E-0619-1E283AE39EA9}"/>
          </ac:spMkLst>
        </pc:spChg>
        <pc:spChg chg="add del">
          <ac:chgData name="Hema Mahadevu" userId="1c176bdd-a50d-403e-9444-f58f413c839b" providerId="ADAL" clId="{C67D13AF-AA02-4CFA-A62F-FD9EFEB09F76}" dt="2023-08-10T17:32:16.839" v="1693"/>
          <ac:spMkLst>
            <pc:docMk/>
            <pc:sldMk cId="3687680313" sldId="394"/>
            <ac:spMk id="5" creationId="{A158FA9B-9EF0-A69E-3C22-F7D2CA1B0C10}"/>
          </ac:spMkLst>
        </pc:spChg>
        <pc:spChg chg="add del mod">
          <ac:chgData name="Hema Mahadevu" userId="1c176bdd-a50d-403e-9444-f58f413c839b" providerId="ADAL" clId="{C67D13AF-AA02-4CFA-A62F-FD9EFEB09F76}" dt="2023-08-10T17:32:39.740" v="1718"/>
          <ac:spMkLst>
            <pc:docMk/>
            <pc:sldMk cId="3687680313" sldId="394"/>
            <ac:spMk id="6" creationId="{671E22C6-7482-E5EE-BBB0-5835F573E30F}"/>
          </ac:spMkLst>
        </pc:spChg>
        <pc:spChg chg="add del">
          <ac:chgData name="Hema Mahadevu" userId="1c176bdd-a50d-403e-9444-f58f413c839b" providerId="ADAL" clId="{C67D13AF-AA02-4CFA-A62F-FD9EFEB09F76}" dt="2023-08-10T17:33:00.383" v="1726"/>
          <ac:spMkLst>
            <pc:docMk/>
            <pc:sldMk cId="3687680313" sldId="394"/>
            <ac:spMk id="7" creationId="{2D149CF8-2721-5EC0-4873-7B10031FD4B0}"/>
          </ac:spMkLst>
        </pc:spChg>
        <pc:spChg chg="add">
          <ac:chgData name="Hema Mahadevu" userId="1c176bdd-a50d-403e-9444-f58f413c839b" providerId="ADAL" clId="{C67D13AF-AA02-4CFA-A62F-FD9EFEB09F76}" dt="2023-08-10T17:33:13.310" v="1732" actId="26606"/>
          <ac:spMkLst>
            <pc:docMk/>
            <pc:sldMk cId="3687680313" sldId="394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7:33:13.310" v="1732" actId="26606"/>
          <ac:spMkLst>
            <pc:docMk/>
            <pc:sldMk cId="3687680313" sldId="394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7:33:13.310" v="1732" actId="26606"/>
          <ac:spMkLst>
            <pc:docMk/>
            <pc:sldMk cId="3687680313" sldId="394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10T18:04:46.718" v="1968"/>
        <pc:sldMkLst>
          <pc:docMk/>
          <pc:sldMk cId="2798992233" sldId="395"/>
        </pc:sldMkLst>
        <pc:spChg chg="mod">
          <ac:chgData name="Hema Mahadevu" userId="1c176bdd-a50d-403e-9444-f58f413c839b" providerId="ADAL" clId="{C67D13AF-AA02-4CFA-A62F-FD9EFEB09F76}" dt="2023-08-10T18:04:46.718" v="1968"/>
          <ac:spMkLst>
            <pc:docMk/>
            <pc:sldMk cId="2798992233" sldId="395"/>
            <ac:spMk id="2" creationId="{A4070C48-AC76-8A5E-5DAF-BEFD87AACB1C}"/>
          </ac:spMkLst>
        </pc:spChg>
        <pc:spChg chg="mod">
          <ac:chgData name="Hema Mahadevu" userId="1c176bdd-a50d-403e-9444-f58f413c839b" providerId="ADAL" clId="{C67D13AF-AA02-4CFA-A62F-FD9EFEB09F76}" dt="2023-08-10T17:37:04.080" v="1805" actId="20577"/>
          <ac:spMkLst>
            <pc:docMk/>
            <pc:sldMk cId="2798992233" sldId="395"/>
            <ac:spMk id="3" creationId="{066B65C7-4850-EE69-C39D-B655C833C7B8}"/>
          </ac:spMkLst>
        </pc:spChg>
        <pc:spChg chg="add">
          <ac:chgData name="Hema Mahadevu" userId="1c176bdd-a50d-403e-9444-f58f413c839b" providerId="ADAL" clId="{C67D13AF-AA02-4CFA-A62F-FD9EFEB09F76}" dt="2023-08-10T17:36:03.156" v="1783" actId="26606"/>
          <ac:spMkLst>
            <pc:docMk/>
            <pc:sldMk cId="2798992233" sldId="395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7:36:03.156" v="1783" actId="26606"/>
          <ac:spMkLst>
            <pc:docMk/>
            <pc:sldMk cId="2798992233" sldId="395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7:36:03.156" v="1783" actId="26606"/>
          <ac:spMkLst>
            <pc:docMk/>
            <pc:sldMk cId="2798992233" sldId="395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17:46:14.272" v="1919" actId="20577"/>
        <pc:sldMkLst>
          <pc:docMk/>
          <pc:sldMk cId="229797219" sldId="396"/>
        </pc:sldMkLst>
        <pc:spChg chg="mod">
          <ac:chgData name="Hema Mahadevu" userId="1c176bdd-a50d-403e-9444-f58f413c839b" providerId="ADAL" clId="{C67D13AF-AA02-4CFA-A62F-FD9EFEB09F76}" dt="2023-08-10T17:46:14.272" v="1919" actId="20577"/>
          <ac:spMkLst>
            <pc:docMk/>
            <pc:sldMk cId="229797219" sldId="396"/>
            <ac:spMk id="2" creationId="{FD16A93D-3B36-1CB1-8031-2530B2E08BDC}"/>
          </ac:spMkLst>
        </pc:spChg>
        <pc:spChg chg="add del mod">
          <ac:chgData name="Hema Mahadevu" userId="1c176bdd-a50d-403e-9444-f58f413c839b" providerId="ADAL" clId="{C67D13AF-AA02-4CFA-A62F-FD9EFEB09F76}" dt="2023-08-10T17:42:09.497" v="1824" actId="20577"/>
          <ac:spMkLst>
            <pc:docMk/>
            <pc:sldMk cId="229797219" sldId="396"/>
            <ac:spMk id="3" creationId="{BE554550-E999-093F-743A-F4A77CED84EE}"/>
          </ac:spMkLst>
        </pc:spChg>
        <pc:spChg chg="add del mod">
          <ac:chgData name="Hema Mahadevu" userId="1c176bdd-a50d-403e-9444-f58f413c839b" providerId="ADAL" clId="{C67D13AF-AA02-4CFA-A62F-FD9EFEB09F76}" dt="2023-08-10T17:40:21.722" v="1813"/>
          <ac:spMkLst>
            <pc:docMk/>
            <pc:sldMk cId="229797219" sldId="396"/>
            <ac:spMk id="4" creationId="{8FCBB524-719C-8ADC-4719-3204BAD191BB}"/>
          </ac:spMkLst>
        </pc:spChg>
        <pc:spChg chg="add del">
          <ac:chgData name="Hema Mahadevu" userId="1c176bdd-a50d-403e-9444-f58f413c839b" providerId="ADAL" clId="{C67D13AF-AA02-4CFA-A62F-FD9EFEB09F76}" dt="2023-08-10T17:40:41.060" v="1818"/>
          <ac:spMkLst>
            <pc:docMk/>
            <pc:sldMk cId="229797219" sldId="396"/>
            <ac:spMk id="5" creationId="{F55BDD23-0B4A-29BC-8081-25ED83A98903}"/>
          </ac:spMkLst>
        </pc:spChg>
        <pc:spChg chg="add">
          <ac:chgData name="Hema Mahadevu" userId="1c176bdd-a50d-403e-9444-f58f413c839b" providerId="ADAL" clId="{C67D13AF-AA02-4CFA-A62F-FD9EFEB09F76}" dt="2023-08-10T17:40:51.357" v="1822" actId="26606"/>
          <ac:spMkLst>
            <pc:docMk/>
            <pc:sldMk cId="229797219" sldId="396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7:40:51.357" v="1822" actId="26606"/>
          <ac:spMkLst>
            <pc:docMk/>
            <pc:sldMk cId="229797219" sldId="396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7:40:51.357" v="1822" actId="26606"/>
          <ac:spMkLst>
            <pc:docMk/>
            <pc:sldMk cId="229797219" sldId="396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17:46:21.663" v="1920"/>
        <pc:sldMkLst>
          <pc:docMk/>
          <pc:sldMk cId="2842166597" sldId="397"/>
        </pc:sldMkLst>
        <pc:spChg chg="mod">
          <ac:chgData name="Hema Mahadevu" userId="1c176bdd-a50d-403e-9444-f58f413c839b" providerId="ADAL" clId="{C67D13AF-AA02-4CFA-A62F-FD9EFEB09F76}" dt="2023-08-10T17:46:21.663" v="1920"/>
          <ac:spMkLst>
            <pc:docMk/>
            <pc:sldMk cId="2842166597" sldId="397"/>
            <ac:spMk id="2" creationId="{8BA0C299-AAFE-6524-ED64-E2C619DB2351}"/>
          </ac:spMkLst>
        </pc:spChg>
        <pc:spChg chg="add del mod">
          <ac:chgData name="Hema Mahadevu" userId="1c176bdd-a50d-403e-9444-f58f413c839b" providerId="ADAL" clId="{C67D13AF-AA02-4CFA-A62F-FD9EFEB09F76}" dt="2023-08-10T17:45:01.790" v="1865" actId="20577"/>
          <ac:spMkLst>
            <pc:docMk/>
            <pc:sldMk cId="2842166597" sldId="397"/>
            <ac:spMk id="3" creationId="{BBD4F2CD-6359-EF3C-8C57-E6992D93FCA8}"/>
          </ac:spMkLst>
        </pc:spChg>
        <pc:spChg chg="add del mod">
          <ac:chgData name="Hema Mahadevu" userId="1c176bdd-a50d-403e-9444-f58f413c839b" providerId="ADAL" clId="{C67D13AF-AA02-4CFA-A62F-FD9EFEB09F76}" dt="2023-08-10T17:43:12.584" v="1853"/>
          <ac:spMkLst>
            <pc:docMk/>
            <pc:sldMk cId="2842166597" sldId="397"/>
            <ac:spMk id="4" creationId="{89AFE324-59D9-5D42-9AA8-78B568F7426D}"/>
          </ac:spMkLst>
        </pc:spChg>
        <pc:spChg chg="add del">
          <ac:chgData name="Hema Mahadevu" userId="1c176bdd-a50d-403e-9444-f58f413c839b" providerId="ADAL" clId="{C67D13AF-AA02-4CFA-A62F-FD9EFEB09F76}" dt="2023-08-10T17:43:25.950" v="1858"/>
          <ac:spMkLst>
            <pc:docMk/>
            <pc:sldMk cId="2842166597" sldId="397"/>
            <ac:spMk id="5" creationId="{11EDFCD4-4DF4-77E0-6050-FD73016A79BE}"/>
          </ac:spMkLst>
        </pc:spChg>
        <pc:spChg chg="add">
          <ac:chgData name="Hema Mahadevu" userId="1c176bdd-a50d-403e-9444-f58f413c839b" providerId="ADAL" clId="{C67D13AF-AA02-4CFA-A62F-FD9EFEB09F76}" dt="2023-08-10T17:43:35.073" v="1862" actId="26606"/>
          <ac:spMkLst>
            <pc:docMk/>
            <pc:sldMk cId="2842166597" sldId="397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7:43:35.073" v="1862" actId="26606"/>
          <ac:spMkLst>
            <pc:docMk/>
            <pc:sldMk cId="2842166597" sldId="397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7:43:35.073" v="1862" actId="26606"/>
          <ac:spMkLst>
            <pc:docMk/>
            <pc:sldMk cId="2842166597" sldId="397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17:52:48.805" v="1960" actId="27107"/>
        <pc:sldMkLst>
          <pc:docMk/>
          <pc:sldMk cId="875746034" sldId="398"/>
        </pc:sldMkLst>
        <pc:spChg chg="add del mod">
          <ac:chgData name="Hema Mahadevu" userId="1c176bdd-a50d-403e-9444-f58f413c839b" providerId="ADAL" clId="{C67D13AF-AA02-4CFA-A62F-FD9EFEB09F76}" dt="2023-08-10T17:47:26.947" v="1943" actId="26606"/>
          <ac:spMkLst>
            <pc:docMk/>
            <pc:sldMk cId="875746034" sldId="398"/>
            <ac:spMk id="2" creationId="{1E0DE6DE-F22B-04E1-FEC6-1A287F9C2F49}"/>
          </ac:spMkLst>
        </pc:spChg>
        <pc:spChg chg="mod">
          <ac:chgData name="Hema Mahadevu" userId="1c176bdd-a50d-403e-9444-f58f413c839b" providerId="ADAL" clId="{C67D13AF-AA02-4CFA-A62F-FD9EFEB09F76}" dt="2023-08-10T17:52:48.805" v="1960" actId="27107"/>
          <ac:spMkLst>
            <pc:docMk/>
            <pc:sldMk cId="875746034" sldId="398"/>
            <ac:spMk id="3" creationId="{7D9EB2F5-C75F-744E-785B-FDD10553CD9A}"/>
          </ac:spMkLst>
        </pc:spChg>
        <pc:spChg chg="add del mod">
          <ac:chgData name="Hema Mahadevu" userId="1c176bdd-a50d-403e-9444-f58f413c839b" providerId="ADAL" clId="{C67D13AF-AA02-4CFA-A62F-FD9EFEB09F76}" dt="2023-08-10T17:45:58.105" v="1894"/>
          <ac:spMkLst>
            <pc:docMk/>
            <pc:sldMk cId="875746034" sldId="398"/>
            <ac:spMk id="4" creationId="{78C9BB09-A48E-019C-E2D9-2F78A4EB0F14}"/>
          </ac:spMkLst>
        </pc:spChg>
        <pc:spChg chg="add">
          <ac:chgData name="Hema Mahadevu" userId="1c176bdd-a50d-403e-9444-f58f413c839b" providerId="ADAL" clId="{C67D13AF-AA02-4CFA-A62F-FD9EFEB09F76}" dt="2023-08-10T17:47:26.947" v="1943" actId="26606"/>
          <ac:spMkLst>
            <pc:docMk/>
            <pc:sldMk cId="875746034" sldId="398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7:47:26.947" v="1943" actId="26606"/>
          <ac:spMkLst>
            <pc:docMk/>
            <pc:sldMk cId="875746034" sldId="398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7:47:26.947" v="1943" actId="26606"/>
          <ac:spMkLst>
            <pc:docMk/>
            <pc:sldMk cId="875746034" sldId="398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C67D13AF-AA02-4CFA-A62F-FD9EFEB09F76}" dt="2023-08-10T18:14:00.298" v="2099" actId="255"/>
        <pc:sldMkLst>
          <pc:docMk/>
          <pc:sldMk cId="3281163546" sldId="399"/>
        </pc:sldMkLst>
        <pc:spChg chg="mod">
          <ac:chgData name="Hema Mahadevu" userId="1c176bdd-a50d-403e-9444-f58f413c839b" providerId="ADAL" clId="{C67D13AF-AA02-4CFA-A62F-FD9EFEB09F76}" dt="2023-08-10T18:06:41.457" v="2009" actId="26606"/>
          <ac:spMkLst>
            <pc:docMk/>
            <pc:sldMk cId="3281163546" sldId="399"/>
            <ac:spMk id="2" creationId="{06C28C20-EA01-F0B2-EAA6-73EDC82EF5FA}"/>
          </ac:spMkLst>
        </pc:spChg>
        <pc:spChg chg="del mod">
          <ac:chgData name="Hema Mahadevu" userId="1c176bdd-a50d-403e-9444-f58f413c839b" providerId="ADAL" clId="{C67D13AF-AA02-4CFA-A62F-FD9EFEB09F76}" dt="2023-08-10T18:06:36.176" v="2008"/>
          <ac:spMkLst>
            <pc:docMk/>
            <pc:sldMk cId="3281163546" sldId="399"/>
            <ac:spMk id="3" creationId="{7D48B311-E426-2A3B-B6A0-046B0AD9E159}"/>
          </ac:spMkLst>
        </pc:spChg>
        <pc:spChg chg="add mod">
          <ac:chgData name="Hema Mahadevu" userId="1c176bdd-a50d-403e-9444-f58f413c839b" providerId="ADAL" clId="{C67D13AF-AA02-4CFA-A62F-FD9EFEB09F76}" dt="2023-08-10T18:14:00.298" v="2099" actId="255"/>
          <ac:spMkLst>
            <pc:docMk/>
            <pc:sldMk cId="3281163546" sldId="399"/>
            <ac:spMk id="4" creationId="{CA392EFA-BC6E-095E-97A7-0E375E5252B8}"/>
          </ac:spMkLst>
        </pc:spChg>
        <pc:spChg chg="add">
          <ac:chgData name="Hema Mahadevu" userId="1c176bdd-a50d-403e-9444-f58f413c839b" providerId="ADAL" clId="{C67D13AF-AA02-4CFA-A62F-FD9EFEB09F76}" dt="2023-08-10T18:06:41.457" v="2009" actId="26606"/>
          <ac:spMkLst>
            <pc:docMk/>
            <pc:sldMk cId="3281163546" sldId="399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8:06:41.457" v="2009" actId="26606"/>
          <ac:spMkLst>
            <pc:docMk/>
            <pc:sldMk cId="3281163546" sldId="399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8:06:41.457" v="2009" actId="26606"/>
          <ac:spMkLst>
            <pc:docMk/>
            <pc:sldMk cId="3281163546" sldId="399"/>
            <ac:spMk id="13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C67D13AF-AA02-4CFA-A62F-FD9EFEB09F76}" dt="2023-08-10T18:12:44.912" v="2095" actId="2711"/>
        <pc:sldMkLst>
          <pc:docMk/>
          <pc:sldMk cId="2531502398" sldId="400"/>
        </pc:sldMkLst>
        <pc:spChg chg="mod">
          <ac:chgData name="Hema Mahadevu" userId="1c176bdd-a50d-403e-9444-f58f413c839b" providerId="ADAL" clId="{C67D13AF-AA02-4CFA-A62F-FD9EFEB09F76}" dt="2023-08-10T18:12:44.912" v="2095" actId="2711"/>
          <ac:spMkLst>
            <pc:docMk/>
            <pc:sldMk cId="2531502398" sldId="400"/>
            <ac:spMk id="2" creationId="{73940CFA-CC85-61EE-F057-698A86836C47}"/>
          </ac:spMkLst>
        </pc:spChg>
        <pc:spChg chg="mod">
          <ac:chgData name="Hema Mahadevu" userId="1c176bdd-a50d-403e-9444-f58f413c839b" providerId="ADAL" clId="{C67D13AF-AA02-4CFA-A62F-FD9EFEB09F76}" dt="2023-08-10T18:12:35.156" v="2093" actId="255"/>
          <ac:spMkLst>
            <pc:docMk/>
            <pc:sldMk cId="2531502398" sldId="400"/>
            <ac:spMk id="3" creationId="{58DAEC5B-DB27-6943-FCF5-90A12B913DB5}"/>
          </ac:spMkLst>
        </pc:spChg>
        <pc:spChg chg="add">
          <ac:chgData name="Hema Mahadevu" userId="1c176bdd-a50d-403e-9444-f58f413c839b" providerId="ADAL" clId="{C67D13AF-AA02-4CFA-A62F-FD9EFEB09F76}" dt="2023-08-10T18:12:17.782" v="2091" actId="26606"/>
          <ac:spMkLst>
            <pc:docMk/>
            <pc:sldMk cId="2531502398" sldId="400"/>
            <ac:spMk id="8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8:12:17.782" v="2091" actId="26606"/>
          <ac:spMkLst>
            <pc:docMk/>
            <pc:sldMk cId="2531502398" sldId="400"/>
            <ac:spMk id="10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8:12:17.782" v="2091" actId="26606"/>
          <ac:spMkLst>
            <pc:docMk/>
            <pc:sldMk cId="2531502398" sldId="400"/>
            <ac:spMk id="12" creationId="{054B3F04-9EAC-45C0-B3CE-0387EEA10A0C}"/>
          </ac:spMkLst>
        </pc:spChg>
      </pc:sldChg>
      <pc:sldChg chg="add">
        <pc:chgData name="Hema Mahadevu" userId="1c176bdd-a50d-403e-9444-f58f413c839b" providerId="ADAL" clId="{C67D13AF-AA02-4CFA-A62F-FD9EFEB09F76}" dt="2023-08-10T18:17:23.757" v="2106"/>
        <pc:sldMkLst>
          <pc:docMk/>
          <pc:sldMk cId="3737730119" sldId="401"/>
        </pc:sldMkLst>
      </pc:sldChg>
      <pc:sldChg chg="addSp delSp modSp new mod setBg">
        <pc:chgData name="Hema Mahadevu" userId="1c176bdd-a50d-403e-9444-f58f413c839b" providerId="ADAL" clId="{C67D13AF-AA02-4CFA-A62F-FD9EFEB09F76}" dt="2023-08-10T18:22:24.019" v="2164" actId="14100"/>
        <pc:sldMkLst>
          <pc:docMk/>
          <pc:sldMk cId="170934805" sldId="402"/>
        </pc:sldMkLst>
        <pc:spChg chg="mod">
          <ac:chgData name="Hema Mahadevu" userId="1c176bdd-a50d-403e-9444-f58f413c839b" providerId="ADAL" clId="{C67D13AF-AA02-4CFA-A62F-FD9EFEB09F76}" dt="2023-08-10T18:21:34.185" v="2152" actId="26606"/>
          <ac:spMkLst>
            <pc:docMk/>
            <pc:sldMk cId="170934805" sldId="402"/>
            <ac:spMk id="2" creationId="{12BB5F9A-8FE2-743A-63BD-8B8E1C5ABB8E}"/>
          </ac:spMkLst>
        </pc:spChg>
        <pc:spChg chg="add del mod ord">
          <ac:chgData name="Hema Mahadevu" userId="1c176bdd-a50d-403e-9444-f58f413c839b" providerId="ADAL" clId="{C67D13AF-AA02-4CFA-A62F-FD9EFEB09F76}" dt="2023-08-10T18:22:19.238" v="2163" actId="26606"/>
          <ac:spMkLst>
            <pc:docMk/>
            <pc:sldMk cId="170934805" sldId="402"/>
            <ac:spMk id="3" creationId="{BD84388C-384F-51A1-27D5-1F02989DECC8}"/>
          </ac:spMkLst>
        </pc:spChg>
        <pc:spChg chg="add del">
          <ac:chgData name="Hema Mahadevu" userId="1c176bdd-a50d-403e-9444-f58f413c839b" providerId="ADAL" clId="{C67D13AF-AA02-4CFA-A62F-FD9EFEB09F76}" dt="2023-08-10T18:20:16.036" v="2122" actId="26606"/>
          <ac:spMkLst>
            <pc:docMk/>
            <pc:sldMk cId="170934805" sldId="402"/>
            <ac:spMk id="7177" creationId="{3DE3B93A-6105-4E0D-ABE7-1711117A80FC}"/>
          </ac:spMkLst>
        </pc:spChg>
        <pc:spChg chg="add del">
          <ac:chgData name="Hema Mahadevu" userId="1c176bdd-a50d-403e-9444-f58f413c839b" providerId="ADAL" clId="{C67D13AF-AA02-4CFA-A62F-FD9EFEB09F76}" dt="2023-08-10T18:20:16.036" v="2122" actId="26606"/>
          <ac:spMkLst>
            <pc:docMk/>
            <pc:sldMk cId="170934805" sldId="402"/>
            <ac:spMk id="7179" creationId="{1924D57B-FEC9-4779-B514-732685B876E8}"/>
          </ac:spMkLst>
        </pc:spChg>
        <pc:spChg chg="add del">
          <ac:chgData name="Hema Mahadevu" userId="1c176bdd-a50d-403e-9444-f58f413c839b" providerId="ADAL" clId="{C67D13AF-AA02-4CFA-A62F-FD9EFEB09F76}" dt="2023-08-10T18:20:16.036" v="2122" actId="26606"/>
          <ac:spMkLst>
            <pc:docMk/>
            <pc:sldMk cId="170934805" sldId="402"/>
            <ac:spMk id="7181" creationId="{55EFD2BD-6E0E-4450-A3FF-5D1EA322A38B}"/>
          </ac:spMkLst>
        </pc:spChg>
        <pc:spChg chg="add del">
          <ac:chgData name="Hema Mahadevu" userId="1c176bdd-a50d-403e-9444-f58f413c839b" providerId="ADAL" clId="{C67D13AF-AA02-4CFA-A62F-FD9EFEB09F76}" dt="2023-08-10T18:20:19.891" v="2124" actId="26606"/>
          <ac:spMkLst>
            <pc:docMk/>
            <pc:sldMk cId="170934805" sldId="402"/>
            <ac:spMk id="7183" creationId="{82A73093-4B9D-420D-B17E-52293703A1D4}"/>
          </ac:spMkLst>
        </pc:spChg>
        <pc:spChg chg="add del">
          <ac:chgData name="Hema Mahadevu" userId="1c176bdd-a50d-403e-9444-f58f413c839b" providerId="ADAL" clId="{C67D13AF-AA02-4CFA-A62F-FD9EFEB09F76}" dt="2023-08-10T18:20:19.891" v="2124" actId="26606"/>
          <ac:spMkLst>
            <pc:docMk/>
            <pc:sldMk cId="170934805" sldId="402"/>
            <ac:spMk id="7184" creationId="{52ABB703-2B0E-4C3B-B4A2-F3973548E561}"/>
          </ac:spMkLst>
        </pc:spChg>
        <pc:spChg chg="add del">
          <ac:chgData name="Hema Mahadevu" userId="1c176bdd-a50d-403e-9444-f58f413c839b" providerId="ADAL" clId="{C67D13AF-AA02-4CFA-A62F-FD9EFEB09F76}" dt="2023-08-10T18:20:19.891" v="2124" actId="26606"/>
          <ac:spMkLst>
            <pc:docMk/>
            <pc:sldMk cId="170934805" sldId="402"/>
            <ac:spMk id="7186" creationId="{E95DA498-D9A2-4DA9-B9DA-B3776E08CF7E}"/>
          </ac:spMkLst>
        </pc:spChg>
        <pc:spChg chg="add del">
          <ac:chgData name="Hema Mahadevu" userId="1c176bdd-a50d-403e-9444-f58f413c839b" providerId="ADAL" clId="{C67D13AF-AA02-4CFA-A62F-FD9EFEB09F76}" dt="2023-08-10T18:20:22.780" v="2126" actId="26606"/>
          <ac:spMkLst>
            <pc:docMk/>
            <pc:sldMk cId="170934805" sldId="402"/>
            <ac:spMk id="7188" creationId="{C33BF9DD-8A45-4EEE-B231-0A14D322E5F9}"/>
          </ac:spMkLst>
        </pc:spChg>
        <pc:spChg chg="add del">
          <ac:chgData name="Hema Mahadevu" userId="1c176bdd-a50d-403e-9444-f58f413c839b" providerId="ADAL" clId="{C67D13AF-AA02-4CFA-A62F-FD9EFEB09F76}" dt="2023-08-10T18:20:22.780" v="2126" actId="26606"/>
          <ac:spMkLst>
            <pc:docMk/>
            <pc:sldMk cId="170934805" sldId="402"/>
            <ac:spMk id="7190" creationId="{D5FBCAC9-BD8B-4F3B-AD74-EF37D4211349}"/>
          </ac:spMkLst>
        </pc:spChg>
        <pc:spChg chg="add del">
          <ac:chgData name="Hema Mahadevu" userId="1c176bdd-a50d-403e-9444-f58f413c839b" providerId="ADAL" clId="{C67D13AF-AA02-4CFA-A62F-FD9EFEB09F76}" dt="2023-08-10T18:20:22.780" v="2126" actId="26606"/>
          <ac:spMkLst>
            <pc:docMk/>
            <pc:sldMk cId="170934805" sldId="402"/>
            <ac:spMk id="7191" creationId="{9556C5A8-AD7E-4CE7-87BE-9EA3B5E1786F}"/>
          </ac:spMkLst>
        </pc:spChg>
        <pc:spChg chg="add del">
          <ac:chgData name="Hema Mahadevu" userId="1c176bdd-a50d-403e-9444-f58f413c839b" providerId="ADAL" clId="{C67D13AF-AA02-4CFA-A62F-FD9EFEB09F76}" dt="2023-08-10T18:20:35.525" v="2134" actId="26606"/>
          <ac:spMkLst>
            <pc:docMk/>
            <pc:sldMk cId="170934805" sldId="402"/>
            <ac:spMk id="7193" creationId="{52ABB703-2B0E-4C3B-B4A2-F3973548E561}"/>
          </ac:spMkLst>
        </pc:spChg>
        <pc:spChg chg="add del">
          <ac:chgData name="Hema Mahadevu" userId="1c176bdd-a50d-403e-9444-f58f413c839b" providerId="ADAL" clId="{C67D13AF-AA02-4CFA-A62F-FD9EFEB09F76}" dt="2023-08-10T18:20:35.525" v="2134" actId="26606"/>
          <ac:spMkLst>
            <pc:docMk/>
            <pc:sldMk cId="170934805" sldId="402"/>
            <ac:spMk id="7195" creationId="{E95DA498-D9A2-4DA9-B9DA-B3776E08CF7E}"/>
          </ac:spMkLst>
        </pc:spChg>
        <pc:spChg chg="add del">
          <ac:chgData name="Hema Mahadevu" userId="1c176bdd-a50d-403e-9444-f58f413c839b" providerId="ADAL" clId="{C67D13AF-AA02-4CFA-A62F-FD9EFEB09F76}" dt="2023-08-10T18:20:35.525" v="2134" actId="26606"/>
          <ac:spMkLst>
            <pc:docMk/>
            <pc:sldMk cId="170934805" sldId="402"/>
            <ac:spMk id="7196" creationId="{82A73093-4B9D-420D-B17E-52293703A1D4}"/>
          </ac:spMkLst>
        </pc:spChg>
        <pc:spChg chg="add del">
          <ac:chgData name="Hema Mahadevu" userId="1c176bdd-a50d-403e-9444-f58f413c839b" providerId="ADAL" clId="{C67D13AF-AA02-4CFA-A62F-FD9EFEB09F76}" dt="2023-08-10T18:20:34.399" v="2131" actId="26606"/>
          <ac:spMkLst>
            <pc:docMk/>
            <pc:sldMk cId="170934805" sldId="402"/>
            <ac:spMk id="7201" creationId="{52ABB703-2B0E-4C3B-B4A2-F3973548E561}"/>
          </ac:spMkLst>
        </pc:spChg>
        <pc:spChg chg="add del">
          <ac:chgData name="Hema Mahadevu" userId="1c176bdd-a50d-403e-9444-f58f413c839b" providerId="ADAL" clId="{C67D13AF-AA02-4CFA-A62F-FD9EFEB09F76}" dt="2023-08-10T18:20:34.399" v="2131" actId="26606"/>
          <ac:spMkLst>
            <pc:docMk/>
            <pc:sldMk cId="170934805" sldId="402"/>
            <ac:spMk id="7205" creationId="{E95DA498-D9A2-4DA9-B9DA-B3776E08CF7E}"/>
          </ac:spMkLst>
        </pc:spChg>
        <pc:spChg chg="add del">
          <ac:chgData name="Hema Mahadevu" userId="1c176bdd-a50d-403e-9444-f58f413c839b" providerId="ADAL" clId="{C67D13AF-AA02-4CFA-A62F-FD9EFEB09F76}" dt="2023-08-10T18:20:34.399" v="2131" actId="26606"/>
          <ac:spMkLst>
            <pc:docMk/>
            <pc:sldMk cId="170934805" sldId="402"/>
            <ac:spMk id="7207" creationId="{82A73093-4B9D-420D-B17E-52293703A1D4}"/>
          </ac:spMkLst>
        </pc:spChg>
        <pc:spChg chg="add del">
          <ac:chgData name="Hema Mahadevu" userId="1c176bdd-a50d-403e-9444-f58f413c839b" providerId="ADAL" clId="{C67D13AF-AA02-4CFA-A62F-FD9EFEB09F76}" dt="2023-08-10T18:20:35.521" v="2133" actId="26606"/>
          <ac:spMkLst>
            <pc:docMk/>
            <pc:sldMk cId="170934805" sldId="402"/>
            <ac:spMk id="7209" creationId="{284B70D5-875B-433D-BDBD-1522A85D6C1D}"/>
          </ac:spMkLst>
        </pc:spChg>
        <pc:spChg chg="add del">
          <ac:chgData name="Hema Mahadevu" userId="1c176bdd-a50d-403e-9444-f58f413c839b" providerId="ADAL" clId="{C67D13AF-AA02-4CFA-A62F-FD9EFEB09F76}" dt="2023-08-10T18:20:35.521" v="2133" actId="26606"/>
          <ac:spMkLst>
            <pc:docMk/>
            <pc:sldMk cId="170934805" sldId="402"/>
            <ac:spMk id="7211" creationId="{1E299956-A9E7-4FC1-A0B1-D590CA9730E8}"/>
          </ac:spMkLst>
        </pc:spChg>
        <pc:spChg chg="add del">
          <ac:chgData name="Hema Mahadevu" userId="1c176bdd-a50d-403e-9444-f58f413c839b" providerId="ADAL" clId="{C67D13AF-AA02-4CFA-A62F-FD9EFEB09F76}" dt="2023-08-10T18:20:35.521" v="2133" actId="26606"/>
          <ac:spMkLst>
            <pc:docMk/>
            <pc:sldMk cId="170934805" sldId="402"/>
            <ac:spMk id="7212" creationId="{17FC539C-B783-4B03-9F9E-D13430F3F64F}"/>
          </ac:spMkLst>
        </pc:spChg>
        <pc:spChg chg="add del">
          <ac:chgData name="Hema Mahadevu" userId="1c176bdd-a50d-403e-9444-f58f413c839b" providerId="ADAL" clId="{C67D13AF-AA02-4CFA-A62F-FD9EFEB09F76}" dt="2023-08-10T18:21:34.185" v="2152" actId="26606"/>
          <ac:spMkLst>
            <pc:docMk/>
            <pc:sldMk cId="170934805" sldId="402"/>
            <ac:spMk id="7214" creationId="{C33BF9DD-8A45-4EEE-B231-0A14D322E5F9}"/>
          </ac:spMkLst>
        </pc:spChg>
        <pc:spChg chg="add del">
          <ac:chgData name="Hema Mahadevu" userId="1c176bdd-a50d-403e-9444-f58f413c839b" providerId="ADAL" clId="{C67D13AF-AA02-4CFA-A62F-FD9EFEB09F76}" dt="2023-08-10T18:21:34.185" v="2152" actId="26606"/>
          <ac:spMkLst>
            <pc:docMk/>
            <pc:sldMk cId="170934805" sldId="402"/>
            <ac:spMk id="7216" creationId="{D5FBCAC9-BD8B-4F3B-AD74-EF37D4211349}"/>
          </ac:spMkLst>
        </pc:spChg>
        <pc:spChg chg="add del">
          <ac:chgData name="Hema Mahadevu" userId="1c176bdd-a50d-403e-9444-f58f413c839b" providerId="ADAL" clId="{C67D13AF-AA02-4CFA-A62F-FD9EFEB09F76}" dt="2023-08-10T18:21:34.185" v="2152" actId="26606"/>
          <ac:spMkLst>
            <pc:docMk/>
            <pc:sldMk cId="170934805" sldId="402"/>
            <ac:spMk id="7217" creationId="{9556C5A8-AD7E-4CE7-87BE-9EA3B5E1786F}"/>
          </ac:spMkLst>
        </pc:spChg>
        <pc:spChg chg="add del">
          <ac:chgData name="Hema Mahadevu" userId="1c176bdd-a50d-403e-9444-f58f413c839b" providerId="ADAL" clId="{C67D13AF-AA02-4CFA-A62F-FD9EFEB09F76}" dt="2023-08-10T18:21:27.995" v="2145" actId="26606"/>
          <ac:spMkLst>
            <pc:docMk/>
            <pc:sldMk cId="170934805" sldId="402"/>
            <ac:spMk id="7222" creationId="{3DE3B93A-6105-4E0D-ABE7-1711117A80FC}"/>
          </ac:spMkLst>
        </pc:spChg>
        <pc:spChg chg="add del">
          <ac:chgData name="Hema Mahadevu" userId="1c176bdd-a50d-403e-9444-f58f413c839b" providerId="ADAL" clId="{C67D13AF-AA02-4CFA-A62F-FD9EFEB09F76}" dt="2023-08-10T18:21:27.995" v="2145" actId="26606"/>
          <ac:spMkLst>
            <pc:docMk/>
            <pc:sldMk cId="170934805" sldId="402"/>
            <ac:spMk id="7224" creationId="{1924D57B-FEC9-4779-B514-732685B876E8}"/>
          </ac:spMkLst>
        </pc:spChg>
        <pc:spChg chg="add del">
          <ac:chgData name="Hema Mahadevu" userId="1c176bdd-a50d-403e-9444-f58f413c839b" providerId="ADAL" clId="{C67D13AF-AA02-4CFA-A62F-FD9EFEB09F76}" dt="2023-08-10T18:21:27.995" v="2145" actId="26606"/>
          <ac:spMkLst>
            <pc:docMk/>
            <pc:sldMk cId="170934805" sldId="402"/>
            <ac:spMk id="7226" creationId="{55EFD2BD-6E0E-4450-A3FF-5D1EA322A38B}"/>
          </ac:spMkLst>
        </pc:spChg>
        <pc:spChg chg="add del">
          <ac:chgData name="Hema Mahadevu" userId="1c176bdd-a50d-403e-9444-f58f413c839b" providerId="ADAL" clId="{C67D13AF-AA02-4CFA-A62F-FD9EFEB09F76}" dt="2023-08-10T18:21:30.746" v="2147" actId="26606"/>
          <ac:spMkLst>
            <pc:docMk/>
            <pc:sldMk cId="170934805" sldId="402"/>
            <ac:spMk id="7228" creationId="{82A73093-4B9D-420D-B17E-52293703A1D4}"/>
          </ac:spMkLst>
        </pc:spChg>
        <pc:spChg chg="add del">
          <ac:chgData name="Hema Mahadevu" userId="1c176bdd-a50d-403e-9444-f58f413c839b" providerId="ADAL" clId="{C67D13AF-AA02-4CFA-A62F-FD9EFEB09F76}" dt="2023-08-10T18:21:30.746" v="2147" actId="26606"/>
          <ac:spMkLst>
            <pc:docMk/>
            <pc:sldMk cId="170934805" sldId="402"/>
            <ac:spMk id="7229" creationId="{52ABB703-2B0E-4C3B-B4A2-F3973548E561}"/>
          </ac:spMkLst>
        </pc:spChg>
        <pc:spChg chg="add del">
          <ac:chgData name="Hema Mahadevu" userId="1c176bdd-a50d-403e-9444-f58f413c839b" providerId="ADAL" clId="{C67D13AF-AA02-4CFA-A62F-FD9EFEB09F76}" dt="2023-08-10T18:21:30.746" v="2147" actId="26606"/>
          <ac:spMkLst>
            <pc:docMk/>
            <pc:sldMk cId="170934805" sldId="402"/>
            <ac:spMk id="7231" creationId="{E95DA498-D9A2-4DA9-B9DA-B3776E08CF7E}"/>
          </ac:spMkLst>
        </pc:spChg>
        <pc:picChg chg="add del mod">
          <ac:chgData name="Hema Mahadevu" userId="1c176bdd-a50d-403e-9444-f58f413c839b" providerId="ADAL" clId="{C67D13AF-AA02-4CFA-A62F-FD9EFEB09F76}" dt="2023-08-10T18:19:22.943" v="2109"/>
          <ac:picMkLst>
            <pc:docMk/>
            <pc:sldMk cId="170934805" sldId="402"/>
            <ac:picMk id="7170" creationId="{DD26D84A-29A7-CA95-808C-9EACABB10D98}"/>
          </ac:picMkLst>
        </pc:picChg>
        <pc:picChg chg="add mod ord">
          <ac:chgData name="Hema Mahadevu" userId="1c176bdd-a50d-403e-9444-f58f413c839b" providerId="ADAL" clId="{C67D13AF-AA02-4CFA-A62F-FD9EFEB09F76}" dt="2023-08-10T18:22:24.019" v="2164" actId="14100"/>
          <ac:picMkLst>
            <pc:docMk/>
            <pc:sldMk cId="170934805" sldId="402"/>
            <ac:picMk id="7172" creationId="{D8DE32F7-AD91-4898-9682-252666BCE6A7}"/>
          </ac:picMkLst>
        </pc:picChg>
        <pc:cxnChg chg="add del">
          <ac:chgData name="Hema Mahadevu" userId="1c176bdd-a50d-403e-9444-f58f413c839b" providerId="ADAL" clId="{C67D13AF-AA02-4CFA-A62F-FD9EFEB09F76}" dt="2023-08-10T18:20:19.891" v="2124" actId="26606"/>
          <ac:cxnSpMkLst>
            <pc:docMk/>
            <pc:sldMk cId="170934805" sldId="402"/>
            <ac:cxnSpMk id="7185" creationId="{9C21570E-E159-49A6-9891-FA397B7A92D3}"/>
          </ac:cxnSpMkLst>
        </pc:cxnChg>
        <pc:cxnChg chg="add del">
          <ac:chgData name="Hema Mahadevu" userId="1c176bdd-a50d-403e-9444-f58f413c839b" providerId="ADAL" clId="{C67D13AF-AA02-4CFA-A62F-FD9EFEB09F76}" dt="2023-08-10T18:20:22.780" v="2126" actId="26606"/>
          <ac:cxnSpMkLst>
            <pc:docMk/>
            <pc:sldMk cId="170934805" sldId="402"/>
            <ac:cxnSpMk id="7189" creationId="{9020DCC9-F851-4562-BB20-1AB3C51BFD08}"/>
          </ac:cxnSpMkLst>
        </pc:cxnChg>
        <pc:cxnChg chg="add del">
          <ac:chgData name="Hema Mahadevu" userId="1c176bdd-a50d-403e-9444-f58f413c839b" providerId="ADAL" clId="{C67D13AF-AA02-4CFA-A62F-FD9EFEB09F76}" dt="2023-08-10T18:20:35.525" v="2134" actId="26606"/>
          <ac:cxnSpMkLst>
            <pc:docMk/>
            <pc:sldMk cId="170934805" sldId="402"/>
            <ac:cxnSpMk id="7194" creationId="{9C21570E-E159-49A6-9891-FA397B7A92D3}"/>
          </ac:cxnSpMkLst>
        </pc:cxnChg>
        <pc:cxnChg chg="add del">
          <ac:chgData name="Hema Mahadevu" userId="1c176bdd-a50d-403e-9444-f58f413c839b" providerId="ADAL" clId="{C67D13AF-AA02-4CFA-A62F-FD9EFEB09F76}" dt="2023-08-10T18:20:34.399" v="2131" actId="26606"/>
          <ac:cxnSpMkLst>
            <pc:docMk/>
            <pc:sldMk cId="170934805" sldId="402"/>
            <ac:cxnSpMk id="7203" creationId="{9C21570E-E159-49A6-9891-FA397B7A92D3}"/>
          </ac:cxnSpMkLst>
        </pc:cxnChg>
        <pc:cxnChg chg="add del">
          <ac:chgData name="Hema Mahadevu" userId="1c176bdd-a50d-403e-9444-f58f413c839b" providerId="ADAL" clId="{C67D13AF-AA02-4CFA-A62F-FD9EFEB09F76}" dt="2023-08-10T18:20:35.521" v="2133" actId="26606"/>
          <ac:cxnSpMkLst>
            <pc:docMk/>
            <pc:sldMk cId="170934805" sldId="402"/>
            <ac:cxnSpMk id="7210" creationId="{C947DF4A-614C-4B4C-8B80-E5B9D8E8CFED}"/>
          </ac:cxnSpMkLst>
        </pc:cxnChg>
        <pc:cxnChg chg="add del">
          <ac:chgData name="Hema Mahadevu" userId="1c176bdd-a50d-403e-9444-f58f413c839b" providerId="ADAL" clId="{C67D13AF-AA02-4CFA-A62F-FD9EFEB09F76}" dt="2023-08-10T18:21:34.185" v="2152" actId="26606"/>
          <ac:cxnSpMkLst>
            <pc:docMk/>
            <pc:sldMk cId="170934805" sldId="402"/>
            <ac:cxnSpMk id="7215" creationId="{9020DCC9-F851-4562-BB20-1AB3C51BFD08}"/>
          </ac:cxnSpMkLst>
        </pc:cxnChg>
        <pc:cxnChg chg="add del">
          <ac:chgData name="Hema Mahadevu" userId="1c176bdd-a50d-403e-9444-f58f413c839b" providerId="ADAL" clId="{C67D13AF-AA02-4CFA-A62F-FD9EFEB09F76}" dt="2023-08-10T18:21:30.746" v="2147" actId="26606"/>
          <ac:cxnSpMkLst>
            <pc:docMk/>
            <pc:sldMk cId="170934805" sldId="402"/>
            <ac:cxnSpMk id="7230" creationId="{9C21570E-E159-49A6-9891-FA397B7A92D3}"/>
          </ac:cxnSpMkLst>
        </pc:cxnChg>
      </pc:sldChg>
      <pc:sldChg chg="addSp delSp modSp new mod setBg">
        <pc:chgData name="Hema Mahadevu" userId="1c176bdd-a50d-403e-9444-f58f413c839b" providerId="ADAL" clId="{C67D13AF-AA02-4CFA-A62F-FD9EFEB09F76}" dt="2023-08-10T18:28:10.485" v="2277" actId="12"/>
        <pc:sldMkLst>
          <pc:docMk/>
          <pc:sldMk cId="3851610619" sldId="403"/>
        </pc:sldMkLst>
        <pc:spChg chg="mod">
          <ac:chgData name="Hema Mahadevu" userId="1c176bdd-a50d-403e-9444-f58f413c839b" providerId="ADAL" clId="{C67D13AF-AA02-4CFA-A62F-FD9EFEB09F76}" dt="2023-08-10T18:24:54.845" v="2188" actId="26606"/>
          <ac:spMkLst>
            <pc:docMk/>
            <pc:sldMk cId="3851610619" sldId="403"/>
            <ac:spMk id="2" creationId="{1BDDE7DC-6E63-153E-6912-ED38BA446CEB}"/>
          </ac:spMkLst>
        </pc:spChg>
        <pc:spChg chg="add del mod">
          <ac:chgData name="Hema Mahadevu" userId="1c176bdd-a50d-403e-9444-f58f413c839b" providerId="ADAL" clId="{C67D13AF-AA02-4CFA-A62F-FD9EFEB09F76}" dt="2023-08-10T18:28:10.485" v="2277" actId="12"/>
          <ac:spMkLst>
            <pc:docMk/>
            <pc:sldMk cId="3851610619" sldId="403"/>
            <ac:spMk id="3" creationId="{EA70A864-9EA5-0159-3E85-318E32E67C89}"/>
          </ac:spMkLst>
        </pc:spChg>
        <pc:spChg chg="add del mod">
          <ac:chgData name="Hema Mahadevu" userId="1c176bdd-a50d-403e-9444-f58f413c839b" providerId="ADAL" clId="{C67D13AF-AA02-4CFA-A62F-FD9EFEB09F76}" dt="2023-08-10T18:24:01.487" v="2171"/>
          <ac:spMkLst>
            <pc:docMk/>
            <pc:sldMk cId="3851610619" sldId="403"/>
            <ac:spMk id="4" creationId="{CD15B642-C0D2-1C81-EE1D-34500D47406E}"/>
          </ac:spMkLst>
        </pc:spChg>
        <pc:spChg chg="add del">
          <ac:chgData name="Hema Mahadevu" userId="1c176bdd-a50d-403e-9444-f58f413c839b" providerId="ADAL" clId="{C67D13AF-AA02-4CFA-A62F-FD9EFEB09F76}" dt="2023-08-10T18:25:09.324" v="2189" actId="26606"/>
          <ac:spMkLst>
            <pc:docMk/>
            <pc:sldMk cId="3851610619" sldId="403"/>
            <ac:spMk id="8" creationId="{3741B58E-3B65-4A01-A276-975AB2CF8A08}"/>
          </ac:spMkLst>
        </pc:spChg>
        <pc:spChg chg="add del">
          <ac:chgData name="Hema Mahadevu" userId="1c176bdd-a50d-403e-9444-f58f413c839b" providerId="ADAL" clId="{C67D13AF-AA02-4CFA-A62F-FD9EFEB09F76}" dt="2023-08-10T18:25:09.324" v="2189" actId="26606"/>
          <ac:spMkLst>
            <pc:docMk/>
            <pc:sldMk cId="3851610619" sldId="403"/>
            <ac:spMk id="10" creationId="{7AAC67C3-831B-4AB1-A259-DFB839CAFAFC}"/>
          </ac:spMkLst>
        </pc:spChg>
        <pc:spChg chg="add del">
          <ac:chgData name="Hema Mahadevu" userId="1c176bdd-a50d-403e-9444-f58f413c839b" providerId="ADAL" clId="{C67D13AF-AA02-4CFA-A62F-FD9EFEB09F76}" dt="2023-08-10T18:25:09.324" v="2189" actId="26606"/>
          <ac:spMkLst>
            <pc:docMk/>
            <pc:sldMk cId="3851610619" sldId="403"/>
            <ac:spMk id="12" creationId="{054B3F04-9EAC-45C0-B3CE-0387EEA10A0C}"/>
          </ac:spMkLst>
        </pc:spChg>
        <pc:spChg chg="add">
          <ac:chgData name="Hema Mahadevu" userId="1c176bdd-a50d-403e-9444-f58f413c839b" providerId="ADAL" clId="{C67D13AF-AA02-4CFA-A62F-FD9EFEB09F76}" dt="2023-08-10T18:25:09.324" v="2189" actId="26606"/>
          <ac:spMkLst>
            <pc:docMk/>
            <pc:sldMk cId="3851610619" sldId="403"/>
            <ac:spMk id="17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8:25:09.324" v="2189" actId="26606"/>
          <ac:spMkLst>
            <pc:docMk/>
            <pc:sldMk cId="3851610619" sldId="403"/>
            <ac:spMk id="19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8:25:09.324" v="2189" actId="26606"/>
          <ac:spMkLst>
            <pc:docMk/>
            <pc:sldMk cId="3851610619" sldId="403"/>
            <ac:spMk id="21" creationId="{054B3F04-9EAC-45C0-B3CE-0387EEA10A0C}"/>
          </ac:spMkLst>
        </pc:spChg>
        <pc:picChg chg="add del">
          <ac:chgData name="Hema Mahadevu" userId="1c176bdd-a50d-403e-9444-f58f413c839b" providerId="ADAL" clId="{C67D13AF-AA02-4CFA-A62F-FD9EFEB09F76}" dt="2023-08-10T18:24:54.841" v="2187" actId="26606"/>
          <ac:picMkLst>
            <pc:docMk/>
            <pc:sldMk cId="3851610619" sldId="403"/>
            <ac:picMk id="7" creationId="{2AC22E29-8E67-F93A-A41A-901877BC909B}"/>
          </ac:picMkLst>
        </pc:picChg>
      </pc:sldChg>
      <pc:sldChg chg="addSp delSp modSp new mod setBg">
        <pc:chgData name="Hema Mahadevu" userId="1c176bdd-a50d-403e-9444-f58f413c839b" providerId="ADAL" clId="{C67D13AF-AA02-4CFA-A62F-FD9EFEB09F76}" dt="2023-08-10T18:34:54.724" v="2366" actId="27636"/>
        <pc:sldMkLst>
          <pc:docMk/>
          <pc:sldMk cId="3306531983" sldId="404"/>
        </pc:sldMkLst>
        <pc:spChg chg="mod">
          <ac:chgData name="Hema Mahadevu" userId="1c176bdd-a50d-403e-9444-f58f413c839b" providerId="ADAL" clId="{C67D13AF-AA02-4CFA-A62F-FD9EFEB09F76}" dt="2023-08-10T18:31:35.095" v="2316" actId="26606"/>
          <ac:spMkLst>
            <pc:docMk/>
            <pc:sldMk cId="3306531983" sldId="404"/>
            <ac:spMk id="2" creationId="{50BB554B-DE2D-1B16-16FF-2FBDB4EB1CBC}"/>
          </ac:spMkLst>
        </pc:spChg>
        <pc:spChg chg="del mod">
          <ac:chgData name="Hema Mahadevu" userId="1c176bdd-a50d-403e-9444-f58f413c839b" providerId="ADAL" clId="{C67D13AF-AA02-4CFA-A62F-FD9EFEB09F76}" dt="2023-08-10T18:31:10.469" v="2292"/>
          <ac:spMkLst>
            <pc:docMk/>
            <pc:sldMk cId="3306531983" sldId="404"/>
            <ac:spMk id="3" creationId="{8BAA846D-0B9D-C4FB-29AD-261861A670DF}"/>
          </ac:spMkLst>
        </pc:spChg>
        <pc:spChg chg="add mod">
          <ac:chgData name="Hema Mahadevu" userId="1c176bdd-a50d-403e-9444-f58f413c839b" providerId="ADAL" clId="{C67D13AF-AA02-4CFA-A62F-FD9EFEB09F76}" dt="2023-08-10T18:34:54.724" v="2366" actId="27636"/>
          <ac:spMkLst>
            <pc:docMk/>
            <pc:sldMk cId="3306531983" sldId="404"/>
            <ac:spMk id="4" creationId="{40EDE91A-9514-9A6D-8212-F1A1DC703007}"/>
          </ac:spMkLst>
        </pc:spChg>
        <pc:spChg chg="add">
          <ac:chgData name="Hema Mahadevu" userId="1c176bdd-a50d-403e-9444-f58f413c839b" providerId="ADAL" clId="{C67D13AF-AA02-4CFA-A62F-FD9EFEB09F76}" dt="2023-08-10T18:31:35.095" v="2316" actId="26606"/>
          <ac:spMkLst>
            <pc:docMk/>
            <pc:sldMk cId="3306531983" sldId="404"/>
            <ac:spMk id="9" creationId="{3741B58E-3B65-4A01-A276-975AB2CF8A08}"/>
          </ac:spMkLst>
        </pc:spChg>
        <pc:spChg chg="add">
          <ac:chgData name="Hema Mahadevu" userId="1c176bdd-a50d-403e-9444-f58f413c839b" providerId="ADAL" clId="{C67D13AF-AA02-4CFA-A62F-FD9EFEB09F76}" dt="2023-08-10T18:31:35.095" v="2316" actId="26606"/>
          <ac:spMkLst>
            <pc:docMk/>
            <pc:sldMk cId="3306531983" sldId="404"/>
            <ac:spMk id="11" creationId="{7AAC67C3-831B-4AB1-A259-DFB839CAFAFC}"/>
          </ac:spMkLst>
        </pc:spChg>
        <pc:spChg chg="add">
          <ac:chgData name="Hema Mahadevu" userId="1c176bdd-a50d-403e-9444-f58f413c839b" providerId="ADAL" clId="{C67D13AF-AA02-4CFA-A62F-FD9EFEB09F76}" dt="2023-08-10T18:31:35.095" v="2316" actId="26606"/>
          <ac:spMkLst>
            <pc:docMk/>
            <pc:sldMk cId="3306531983" sldId="404"/>
            <ac:spMk id="13" creationId="{054B3F04-9EAC-45C0-B3CE-0387EEA10A0C}"/>
          </ac:spMkLst>
        </pc:spChg>
      </pc:sldChg>
    </pc:docChg>
  </pc:docChgLst>
  <pc:docChgLst>
    <pc:chgData name="Hema Mahadevu" userId="1c176bdd-a50d-403e-9444-f58f413c839b" providerId="ADAL" clId="{916A9B57-7489-44B9-8A69-440359C89639}"/>
    <pc:docChg chg="undo redo custSel addSld delSld modSld sldOrd">
      <pc:chgData name="Hema Mahadevu" userId="1c176bdd-a50d-403e-9444-f58f413c839b" providerId="ADAL" clId="{916A9B57-7489-44B9-8A69-440359C89639}" dt="2023-08-14T14:02:32.032" v="1608" actId="113"/>
      <pc:docMkLst>
        <pc:docMk/>
      </pc:docMkLst>
      <pc:sldChg chg="ord">
        <pc:chgData name="Hema Mahadevu" userId="1c176bdd-a50d-403e-9444-f58f413c839b" providerId="ADAL" clId="{916A9B57-7489-44B9-8A69-440359C89639}" dt="2023-08-13T14:40:04.843" v="280"/>
        <pc:sldMkLst>
          <pc:docMk/>
          <pc:sldMk cId="4110745402" sldId="285"/>
        </pc:sldMkLst>
      </pc:sldChg>
      <pc:sldChg chg="del">
        <pc:chgData name="Hema Mahadevu" userId="1c176bdd-a50d-403e-9444-f58f413c839b" providerId="ADAL" clId="{916A9B57-7489-44B9-8A69-440359C89639}" dt="2023-08-13T14:17:37.059" v="1" actId="47"/>
        <pc:sldMkLst>
          <pc:docMk/>
          <pc:sldMk cId="1362682101" sldId="318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2113735644" sldId="327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44935379" sldId="328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428040497" sldId="329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469997002" sldId="330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936365337" sldId="332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920782568" sldId="333"/>
        </pc:sldMkLst>
      </pc:sldChg>
      <pc:sldChg chg="modSp add mod">
        <pc:chgData name="Hema Mahadevu" userId="1c176bdd-a50d-403e-9444-f58f413c839b" providerId="ADAL" clId="{916A9B57-7489-44B9-8A69-440359C89639}" dt="2023-08-13T14:20:06.192" v="37" actId="20577"/>
        <pc:sldMkLst>
          <pc:docMk/>
          <pc:sldMk cId="1325077793" sldId="352"/>
        </pc:sldMkLst>
        <pc:spChg chg="mod">
          <ac:chgData name="Hema Mahadevu" userId="1c176bdd-a50d-403e-9444-f58f413c839b" providerId="ADAL" clId="{916A9B57-7489-44B9-8A69-440359C89639}" dt="2023-08-13T14:20:06.192" v="37" actId="20577"/>
          <ac:spMkLst>
            <pc:docMk/>
            <pc:sldMk cId="1325077793" sldId="352"/>
            <ac:spMk id="3" creationId="{00000000-0000-0000-0000-000000000000}"/>
          </ac:spMkLst>
        </pc:spChg>
      </pc:sldChg>
      <pc:sldChg chg="addSp modSp new mod setBg">
        <pc:chgData name="Hema Mahadevu" userId="1c176bdd-a50d-403e-9444-f58f413c839b" providerId="ADAL" clId="{916A9B57-7489-44B9-8A69-440359C89639}" dt="2023-08-13T19:36:43.776" v="687" actId="2710"/>
        <pc:sldMkLst>
          <pc:docMk/>
          <pc:sldMk cId="2940141598" sldId="353"/>
        </pc:sldMkLst>
        <pc:spChg chg="mod">
          <ac:chgData name="Hema Mahadevu" userId="1c176bdd-a50d-403e-9444-f58f413c839b" providerId="ADAL" clId="{916A9B57-7489-44B9-8A69-440359C89639}" dt="2023-08-13T18:36:32.236" v="424" actId="2711"/>
          <ac:spMkLst>
            <pc:docMk/>
            <pc:sldMk cId="2940141598" sldId="353"/>
            <ac:spMk id="2" creationId="{BD30E5C7-2B57-1D68-3E8F-7C6CA7D9C687}"/>
          </ac:spMkLst>
        </pc:spChg>
        <pc:spChg chg="mod">
          <ac:chgData name="Hema Mahadevu" userId="1c176bdd-a50d-403e-9444-f58f413c839b" providerId="ADAL" clId="{916A9B57-7489-44B9-8A69-440359C89639}" dt="2023-08-13T19:36:43.776" v="687" actId="2710"/>
          <ac:spMkLst>
            <pc:docMk/>
            <pc:sldMk cId="2940141598" sldId="353"/>
            <ac:spMk id="3" creationId="{8C40C7A9-62C4-EF41-728F-6592EBCC9D77}"/>
          </ac:spMkLst>
        </pc:spChg>
        <pc:spChg chg="add">
          <ac:chgData name="Hema Mahadevu" userId="1c176bdd-a50d-403e-9444-f58f413c839b" providerId="ADAL" clId="{916A9B57-7489-44B9-8A69-440359C89639}" dt="2023-08-13T14:21:01.458" v="60" actId="26606"/>
          <ac:spMkLst>
            <pc:docMk/>
            <pc:sldMk cId="2940141598" sldId="353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3T14:21:01.458" v="60" actId="26606"/>
          <ac:spMkLst>
            <pc:docMk/>
            <pc:sldMk cId="2940141598" sldId="353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3T14:21:01.458" v="60" actId="26606"/>
          <ac:spMkLst>
            <pc:docMk/>
            <pc:sldMk cId="2940141598" sldId="353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916A9B57-7489-44B9-8A69-440359C89639}" dt="2023-08-13T18:26:03.952" v="337" actId="14100"/>
        <pc:sldMkLst>
          <pc:docMk/>
          <pc:sldMk cId="2193436623" sldId="354"/>
        </pc:sldMkLst>
        <pc:spChg chg="mod">
          <ac:chgData name="Hema Mahadevu" userId="1c176bdd-a50d-403e-9444-f58f413c839b" providerId="ADAL" clId="{916A9B57-7489-44B9-8A69-440359C89639}" dt="2023-08-13T18:25:34.316" v="331" actId="26606"/>
          <ac:spMkLst>
            <pc:docMk/>
            <pc:sldMk cId="2193436623" sldId="354"/>
            <ac:spMk id="2" creationId="{D8915AFC-58E0-17F9-046F-E0070643CD3B}"/>
          </ac:spMkLst>
        </pc:spChg>
        <pc:spChg chg="mod ord">
          <ac:chgData name="Hema Mahadevu" userId="1c176bdd-a50d-403e-9444-f58f413c839b" providerId="ADAL" clId="{916A9B57-7489-44B9-8A69-440359C89639}" dt="2023-08-13T18:25:55.005" v="334" actId="2710"/>
          <ac:spMkLst>
            <pc:docMk/>
            <pc:sldMk cId="2193436623" sldId="354"/>
            <ac:spMk id="3" creationId="{ABC03384-3742-70EF-9BB5-84A8C7EABAA4}"/>
          </ac:spMkLst>
        </pc:spChg>
        <pc:spChg chg="add del">
          <ac:chgData name="Hema Mahadevu" userId="1c176bdd-a50d-403e-9444-f58f413c839b" providerId="ADAL" clId="{916A9B57-7489-44B9-8A69-440359C89639}" dt="2023-08-13T18:25:34.316" v="331" actId="26606"/>
          <ac:spMkLst>
            <pc:docMk/>
            <pc:sldMk cId="2193436623" sldId="354"/>
            <ac:spMk id="8" creationId="{3741B58E-3B65-4A01-A276-975AB2CF8A08}"/>
          </ac:spMkLst>
        </pc:spChg>
        <pc:spChg chg="add del">
          <ac:chgData name="Hema Mahadevu" userId="1c176bdd-a50d-403e-9444-f58f413c839b" providerId="ADAL" clId="{916A9B57-7489-44B9-8A69-440359C89639}" dt="2023-08-13T18:25:34.316" v="331" actId="26606"/>
          <ac:spMkLst>
            <pc:docMk/>
            <pc:sldMk cId="2193436623" sldId="354"/>
            <ac:spMk id="10" creationId="{7AAC67C3-831B-4AB1-A259-DFB839CAFAFC}"/>
          </ac:spMkLst>
        </pc:spChg>
        <pc:spChg chg="add del">
          <ac:chgData name="Hema Mahadevu" userId="1c176bdd-a50d-403e-9444-f58f413c839b" providerId="ADAL" clId="{916A9B57-7489-44B9-8A69-440359C89639}" dt="2023-08-13T18:25:34.316" v="331" actId="26606"/>
          <ac:spMkLst>
            <pc:docMk/>
            <pc:sldMk cId="2193436623" sldId="354"/>
            <ac:spMk id="12" creationId="{054B3F04-9EAC-45C0-B3CE-0387EEA10A0C}"/>
          </ac:spMkLst>
        </pc:spChg>
        <pc:spChg chg="add del">
          <ac:chgData name="Hema Mahadevu" userId="1c176bdd-a50d-403e-9444-f58f413c839b" providerId="ADAL" clId="{916A9B57-7489-44B9-8A69-440359C89639}" dt="2023-08-13T18:25:28.943" v="326" actId="26606"/>
          <ac:spMkLst>
            <pc:docMk/>
            <pc:sldMk cId="2193436623" sldId="354"/>
            <ac:spMk id="3079" creationId="{52ABB703-2B0E-4C3B-B4A2-F3973548E561}"/>
          </ac:spMkLst>
        </pc:spChg>
        <pc:spChg chg="add del">
          <ac:chgData name="Hema Mahadevu" userId="1c176bdd-a50d-403e-9444-f58f413c839b" providerId="ADAL" clId="{916A9B57-7489-44B9-8A69-440359C89639}" dt="2023-08-13T18:25:28.943" v="326" actId="26606"/>
          <ac:spMkLst>
            <pc:docMk/>
            <pc:sldMk cId="2193436623" sldId="354"/>
            <ac:spMk id="3083" creationId="{E95DA498-D9A2-4DA9-B9DA-B3776E08CF7E}"/>
          </ac:spMkLst>
        </pc:spChg>
        <pc:spChg chg="add del">
          <ac:chgData name="Hema Mahadevu" userId="1c176bdd-a50d-403e-9444-f58f413c839b" providerId="ADAL" clId="{916A9B57-7489-44B9-8A69-440359C89639}" dt="2023-08-13T18:25:28.943" v="326" actId="26606"/>
          <ac:spMkLst>
            <pc:docMk/>
            <pc:sldMk cId="2193436623" sldId="354"/>
            <ac:spMk id="3085" creationId="{82A73093-4B9D-420D-B17E-52293703A1D4}"/>
          </ac:spMkLst>
        </pc:spChg>
        <pc:spChg chg="add del">
          <ac:chgData name="Hema Mahadevu" userId="1c176bdd-a50d-403e-9444-f58f413c839b" providerId="ADAL" clId="{916A9B57-7489-44B9-8A69-440359C89639}" dt="2023-08-13T18:25:32.275" v="328" actId="26606"/>
          <ac:spMkLst>
            <pc:docMk/>
            <pc:sldMk cId="2193436623" sldId="354"/>
            <ac:spMk id="3087" creationId="{284B70D5-875B-433D-BDBD-1522A85D6C1D}"/>
          </ac:spMkLst>
        </pc:spChg>
        <pc:spChg chg="add del">
          <ac:chgData name="Hema Mahadevu" userId="1c176bdd-a50d-403e-9444-f58f413c839b" providerId="ADAL" clId="{916A9B57-7489-44B9-8A69-440359C89639}" dt="2023-08-13T18:25:32.275" v="328" actId="26606"/>
          <ac:spMkLst>
            <pc:docMk/>
            <pc:sldMk cId="2193436623" sldId="354"/>
            <ac:spMk id="3089" creationId="{1E299956-A9E7-4FC1-A0B1-D590CA9730E8}"/>
          </ac:spMkLst>
        </pc:spChg>
        <pc:spChg chg="add del">
          <ac:chgData name="Hema Mahadevu" userId="1c176bdd-a50d-403e-9444-f58f413c839b" providerId="ADAL" clId="{916A9B57-7489-44B9-8A69-440359C89639}" dt="2023-08-13T18:25:32.275" v="328" actId="26606"/>
          <ac:spMkLst>
            <pc:docMk/>
            <pc:sldMk cId="2193436623" sldId="354"/>
            <ac:spMk id="3090" creationId="{17FC539C-B783-4B03-9F9E-D13430F3F64F}"/>
          </ac:spMkLst>
        </pc:spChg>
        <pc:spChg chg="add del">
          <ac:chgData name="Hema Mahadevu" userId="1c176bdd-a50d-403e-9444-f58f413c839b" providerId="ADAL" clId="{916A9B57-7489-44B9-8A69-440359C89639}" dt="2023-08-13T18:25:34.309" v="330" actId="26606"/>
          <ac:spMkLst>
            <pc:docMk/>
            <pc:sldMk cId="2193436623" sldId="354"/>
            <ac:spMk id="3092" creationId="{C33BF9DD-8A45-4EEE-B231-0A14D322E5F9}"/>
          </ac:spMkLst>
        </pc:spChg>
        <pc:spChg chg="add del">
          <ac:chgData name="Hema Mahadevu" userId="1c176bdd-a50d-403e-9444-f58f413c839b" providerId="ADAL" clId="{916A9B57-7489-44B9-8A69-440359C89639}" dt="2023-08-13T18:25:34.309" v="330" actId="26606"/>
          <ac:spMkLst>
            <pc:docMk/>
            <pc:sldMk cId="2193436623" sldId="354"/>
            <ac:spMk id="3094" creationId="{D5FBCAC9-BD8B-4F3B-AD74-EF37D4211349}"/>
          </ac:spMkLst>
        </pc:spChg>
        <pc:spChg chg="add del">
          <ac:chgData name="Hema Mahadevu" userId="1c176bdd-a50d-403e-9444-f58f413c839b" providerId="ADAL" clId="{916A9B57-7489-44B9-8A69-440359C89639}" dt="2023-08-13T18:25:34.309" v="330" actId="26606"/>
          <ac:spMkLst>
            <pc:docMk/>
            <pc:sldMk cId="2193436623" sldId="354"/>
            <ac:spMk id="3095" creationId="{9556C5A8-AD7E-4CE7-87BE-9EA3B5E1786F}"/>
          </ac:spMkLst>
        </pc:spChg>
        <pc:spChg chg="add">
          <ac:chgData name="Hema Mahadevu" userId="1c176bdd-a50d-403e-9444-f58f413c839b" providerId="ADAL" clId="{916A9B57-7489-44B9-8A69-440359C89639}" dt="2023-08-13T18:25:34.316" v="331" actId="26606"/>
          <ac:spMkLst>
            <pc:docMk/>
            <pc:sldMk cId="2193436623" sldId="354"/>
            <ac:spMk id="3097" creationId="{52ABB703-2B0E-4C3B-B4A2-F3973548E561}"/>
          </ac:spMkLst>
        </pc:spChg>
        <pc:spChg chg="add">
          <ac:chgData name="Hema Mahadevu" userId="1c176bdd-a50d-403e-9444-f58f413c839b" providerId="ADAL" clId="{916A9B57-7489-44B9-8A69-440359C89639}" dt="2023-08-13T18:25:34.316" v="331" actId="26606"/>
          <ac:spMkLst>
            <pc:docMk/>
            <pc:sldMk cId="2193436623" sldId="354"/>
            <ac:spMk id="3099" creationId="{E95DA498-D9A2-4DA9-B9DA-B3776E08CF7E}"/>
          </ac:spMkLst>
        </pc:spChg>
        <pc:spChg chg="add">
          <ac:chgData name="Hema Mahadevu" userId="1c176bdd-a50d-403e-9444-f58f413c839b" providerId="ADAL" clId="{916A9B57-7489-44B9-8A69-440359C89639}" dt="2023-08-13T18:25:34.316" v="331" actId="26606"/>
          <ac:spMkLst>
            <pc:docMk/>
            <pc:sldMk cId="2193436623" sldId="354"/>
            <ac:spMk id="3100" creationId="{82A73093-4B9D-420D-B17E-52293703A1D4}"/>
          </ac:spMkLst>
        </pc:spChg>
        <pc:picChg chg="add mod">
          <ac:chgData name="Hema Mahadevu" userId="1c176bdd-a50d-403e-9444-f58f413c839b" providerId="ADAL" clId="{916A9B57-7489-44B9-8A69-440359C89639}" dt="2023-08-13T18:26:03.952" v="337" actId="14100"/>
          <ac:picMkLst>
            <pc:docMk/>
            <pc:sldMk cId="2193436623" sldId="354"/>
            <ac:picMk id="3074" creationId="{375038BF-DC3E-9796-6DE3-E1F389496EE8}"/>
          </ac:picMkLst>
        </pc:picChg>
        <pc:cxnChg chg="add del">
          <ac:chgData name="Hema Mahadevu" userId="1c176bdd-a50d-403e-9444-f58f413c839b" providerId="ADAL" clId="{916A9B57-7489-44B9-8A69-440359C89639}" dt="2023-08-13T18:25:28.943" v="326" actId="26606"/>
          <ac:cxnSpMkLst>
            <pc:docMk/>
            <pc:sldMk cId="2193436623" sldId="354"/>
            <ac:cxnSpMk id="3081" creationId="{9C21570E-E159-49A6-9891-FA397B7A92D3}"/>
          </ac:cxnSpMkLst>
        </pc:cxnChg>
        <pc:cxnChg chg="add del">
          <ac:chgData name="Hema Mahadevu" userId="1c176bdd-a50d-403e-9444-f58f413c839b" providerId="ADAL" clId="{916A9B57-7489-44B9-8A69-440359C89639}" dt="2023-08-13T18:25:32.275" v="328" actId="26606"/>
          <ac:cxnSpMkLst>
            <pc:docMk/>
            <pc:sldMk cId="2193436623" sldId="354"/>
            <ac:cxnSpMk id="3088" creationId="{C947DF4A-614C-4B4C-8B80-E5B9D8E8CFED}"/>
          </ac:cxnSpMkLst>
        </pc:cxnChg>
        <pc:cxnChg chg="add del">
          <ac:chgData name="Hema Mahadevu" userId="1c176bdd-a50d-403e-9444-f58f413c839b" providerId="ADAL" clId="{916A9B57-7489-44B9-8A69-440359C89639}" dt="2023-08-13T18:25:34.309" v="330" actId="26606"/>
          <ac:cxnSpMkLst>
            <pc:docMk/>
            <pc:sldMk cId="2193436623" sldId="354"/>
            <ac:cxnSpMk id="3093" creationId="{9020DCC9-F851-4562-BB20-1AB3C51BFD08}"/>
          </ac:cxnSpMkLst>
        </pc:cxnChg>
        <pc:cxnChg chg="add">
          <ac:chgData name="Hema Mahadevu" userId="1c176bdd-a50d-403e-9444-f58f413c839b" providerId="ADAL" clId="{916A9B57-7489-44B9-8A69-440359C89639}" dt="2023-08-13T18:25:34.316" v="331" actId="26606"/>
          <ac:cxnSpMkLst>
            <pc:docMk/>
            <pc:sldMk cId="2193436623" sldId="354"/>
            <ac:cxnSpMk id="3098" creationId="{9C21570E-E159-49A6-9891-FA397B7A92D3}"/>
          </ac:cxnSpMkLst>
        </pc:cxnChg>
      </pc:sldChg>
      <pc:sldChg chg="addSp delSp modSp new mod setBg">
        <pc:chgData name="Hema Mahadevu" userId="1c176bdd-a50d-403e-9444-f58f413c839b" providerId="ADAL" clId="{916A9B57-7489-44B9-8A69-440359C89639}" dt="2023-08-14T13:27:07.838" v="1235" actId="255"/>
        <pc:sldMkLst>
          <pc:docMk/>
          <pc:sldMk cId="1335340029" sldId="355"/>
        </pc:sldMkLst>
        <pc:spChg chg="mod">
          <ac:chgData name="Hema Mahadevu" userId="1c176bdd-a50d-403e-9444-f58f413c839b" providerId="ADAL" clId="{916A9B57-7489-44B9-8A69-440359C89639}" dt="2023-08-13T18:37:07.077" v="431" actId="2711"/>
          <ac:spMkLst>
            <pc:docMk/>
            <pc:sldMk cId="1335340029" sldId="355"/>
            <ac:spMk id="2" creationId="{F150317C-CC62-3A64-F89B-1C1B1E1FDDD7}"/>
          </ac:spMkLst>
        </pc:spChg>
        <pc:spChg chg="add del mod">
          <ac:chgData name="Hema Mahadevu" userId="1c176bdd-a50d-403e-9444-f58f413c839b" providerId="ADAL" clId="{916A9B57-7489-44B9-8A69-440359C89639}" dt="2023-08-14T13:27:07.838" v="1235" actId="255"/>
          <ac:spMkLst>
            <pc:docMk/>
            <pc:sldMk cId="1335340029" sldId="355"/>
            <ac:spMk id="3" creationId="{2AF6A982-0FB9-445E-B816-DAA115BCFD1A}"/>
          </ac:spMkLst>
        </pc:spChg>
        <pc:spChg chg="add del mod">
          <ac:chgData name="Hema Mahadevu" userId="1c176bdd-a50d-403e-9444-f58f413c839b" providerId="ADAL" clId="{916A9B57-7489-44B9-8A69-440359C89639}" dt="2023-08-13T14:34:05.302" v="161"/>
          <ac:spMkLst>
            <pc:docMk/>
            <pc:sldMk cId="1335340029" sldId="355"/>
            <ac:spMk id="4" creationId="{E5DF5CBE-1430-83BA-850F-D24FA311191C}"/>
          </ac:spMkLst>
        </pc:spChg>
        <pc:spChg chg="add del">
          <ac:chgData name="Hema Mahadevu" userId="1c176bdd-a50d-403e-9444-f58f413c839b" providerId="ADAL" clId="{916A9B57-7489-44B9-8A69-440359C89639}" dt="2023-08-13T14:35:20.268" v="179"/>
          <ac:spMkLst>
            <pc:docMk/>
            <pc:sldMk cId="1335340029" sldId="355"/>
            <ac:spMk id="5" creationId="{44D33055-49D9-02F2-CB29-EE04A68CA10D}"/>
          </ac:spMkLst>
        </pc:spChg>
        <pc:spChg chg="add">
          <ac:chgData name="Hema Mahadevu" userId="1c176bdd-a50d-403e-9444-f58f413c839b" providerId="ADAL" clId="{916A9B57-7489-44B9-8A69-440359C89639}" dt="2023-08-13T14:35:40.373" v="187" actId="26606"/>
          <ac:spMkLst>
            <pc:docMk/>
            <pc:sldMk cId="1335340029" sldId="355"/>
            <ac:spMk id="8" creationId="{3741B58E-3B65-4A01-A276-975AB2CF8A08}"/>
          </ac:spMkLst>
        </pc:spChg>
        <pc:spChg chg="add del">
          <ac:chgData name="Hema Mahadevu" userId="1c176bdd-a50d-403e-9444-f58f413c839b" providerId="ADAL" clId="{916A9B57-7489-44B9-8A69-440359C89639}" dt="2023-08-13T14:35:39.261" v="186" actId="26606"/>
          <ac:spMkLst>
            <pc:docMk/>
            <pc:sldMk cId="1335340029" sldId="355"/>
            <ac:spMk id="9" creationId="{FB5993E2-C02B-4335-ABA5-D8EC465551E3}"/>
          </ac:spMkLst>
        </pc:spChg>
        <pc:spChg chg="add">
          <ac:chgData name="Hema Mahadevu" userId="1c176bdd-a50d-403e-9444-f58f413c839b" providerId="ADAL" clId="{916A9B57-7489-44B9-8A69-440359C89639}" dt="2023-08-13T14:35:40.373" v="187" actId="26606"/>
          <ac:spMkLst>
            <pc:docMk/>
            <pc:sldMk cId="1335340029" sldId="355"/>
            <ac:spMk id="10" creationId="{7AAC67C3-831B-4AB1-A259-DFB839CAFAFC}"/>
          </ac:spMkLst>
        </pc:spChg>
        <pc:spChg chg="add del">
          <ac:chgData name="Hema Mahadevu" userId="1c176bdd-a50d-403e-9444-f58f413c839b" providerId="ADAL" clId="{916A9B57-7489-44B9-8A69-440359C89639}" dt="2023-08-13T14:35:39.261" v="186" actId="26606"/>
          <ac:spMkLst>
            <pc:docMk/>
            <pc:sldMk cId="1335340029" sldId="355"/>
            <ac:spMk id="11" creationId="{C0B801A2-5622-4BE8-9AD2-C337A2CD0022}"/>
          </ac:spMkLst>
        </pc:spChg>
        <pc:spChg chg="add">
          <ac:chgData name="Hema Mahadevu" userId="1c176bdd-a50d-403e-9444-f58f413c839b" providerId="ADAL" clId="{916A9B57-7489-44B9-8A69-440359C89639}" dt="2023-08-13T14:35:40.373" v="187" actId="26606"/>
          <ac:spMkLst>
            <pc:docMk/>
            <pc:sldMk cId="1335340029" sldId="355"/>
            <ac:spMk id="12" creationId="{054B3F04-9EAC-45C0-B3CE-0387EEA10A0C}"/>
          </ac:spMkLst>
        </pc:spChg>
        <pc:spChg chg="add del">
          <ac:chgData name="Hema Mahadevu" userId="1c176bdd-a50d-403e-9444-f58f413c839b" providerId="ADAL" clId="{916A9B57-7489-44B9-8A69-440359C89639}" dt="2023-08-13T14:35:39.261" v="186" actId="26606"/>
          <ac:spMkLst>
            <pc:docMk/>
            <pc:sldMk cId="1335340029" sldId="355"/>
            <ac:spMk id="13" creationId="{B7AF614F-5BC3-4086-99F5-B87C5847A071}"/>
          </ac:spMkLst>
        </pc:spChg>
        <pc:graphicFrameChg chg="add del">
          <ac:chgData name="Hema Mahadevu" userId="1c176bdd-a50d-403e-9444-f58f413c839b" providerId="ADAL" clId="{916A9B57-7489-44B9-8A69-440359C89639}" dt="2023-08-13T14:35:39.261" v="186" actId="26606"/>
          <ac:graphicFrameMkLst>
            <pc:docMk/>
            <pc:sldMk cId="1335340029" sldId="355"/>
            <ac:graphicFrameMk id="6" creationId="{1FC352DF-9832-B89D-4B92-38BC69682B18}"/>
          </ac:graphicFrameMkLst>
        </pc:graphicFrameChg>
      </pc:sldChg>
      <pc:sldChg chg="addSp delSp modSp new mod setBg">
        <pc:chgData name="Hema Mahadevu" userId="1c176bdd-a50d-403e-9444-f58f413c839b" providerId="ADAL" clId="{916A9B57-7489-44B9-8A69-440359C89639}" dt="2023-08-14T13:26:56.327" v="1234" actId="255"/>
        <pc:sldMkLst>
          <pc:docMk/>
          <pc:sldMk cId="4056002946" sldId="356"/>
        </pc:sldMkLst>
        <pc:spChg chg="mod">
          <ac:chgData name="Hema Mahadevu" userId="1c176bdd-a50d-403e-9444-f58f413c839b" providerId="ADAL" clId="{916A9B57-7489-44B9-8A69-440359C89639}" dt="2023-08-13T18:36:57.590" v="429" actId="113"/>
          <ac:spMkLst>
            <pc:docMk/>
            <pc:sldMk cId="4056002946" sldId="356"/>
            <ac:spMk id="2" creationId="{013D8B56-36CF-2B77-1D54-DFB8370C6C42}"/>
          </ac:spMkLst>
        </pc:spChg>
        <pc:spChg chg="mod">
          <ac:chgData name="Hema Mahadevu" userId="1c176bdd-a50d-403e-9444-f58f413c839b" providerId="ADAL" clId="{916A9B57-7489-44B9-8A69-440359C89639}" dt="2023-08-14T13:26:56.327" v="1234" actId="255"/>
          <ac:spMkLst>
            <pc:docMk/>
            <pc:sldMk cId="4056002946" sldId="356"/>
            <ac:spMk id="3" creationId="{618C5D72-5428-73DC-44A9-2C6F636B8F9C}"/>
          </ac:spMkLst>
        </pc:spChg>
        <pc:spChg chg="add del">
          <ac:chgData name="Hema Mahadevu" userId="1c176bdd-a50d-403e-9444-f58f413c839b" providerId="ADAL" clId="{916A9B57-7489-44B9-8A69-440359C89639}" dt="2023-08-13T14:24:37.332" v="120"/>
          <ac:spMkLst>
            <pc:docMk/>
            <pc:sldMk cId="4056002946" sldId="356"/>
            <ac:spMk id="4" creationId="{DB2C8B0E-4A78-F17F-D13C-407F38B1CE0F}"/>
          </ac:spMkLst>
        </pc:spChg>
        <pc:spChg chg="add">
          <ac:chgData name="Hema Mahadevu" userId="1c176bdd-a50d-403e-9444-f58f413c839b" providerId="ADAL" clId="{916A9B57-7489-44B9-8A69-440359C89639}" dt="2023-08-13T14:25:47.130" v="147" actId="26606"/>
          <ac:spMkLst>
            <pc:docMk/>
            <pc:sldMk cId="4056002946" sldId="356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3T14:25:47.130" v="147" actId="26606"/>
          <ac:spMkLst>
            <pc:docMk/>
            <pc:sldMk cId="4056002946" sldId="356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3T14:25:47.130" v="147" actId="26606"/>
          <ac:spMkLst>
            <pc:docMk/>
            <pc:sldMk cId="4056002946" sldId="356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916A9B57-7489-44B9-8A69-440359C89639}" dt="2023-08-14T13:26:41.167" v="1233" actId="255"/>
        <pc:sldMkLst>
          <pc:docMk/>
          <pc:sldMk cId="1846188570" sldId="357"/>
        </pc:sldMkLst>
        <pc:spChg chg="mod">
          <ac:chgData name="Hema Mahadevu" userId="1c176bdd-a50d-403e-9444-f58f413c839b" providerId="ADAL" clId="{916A9B57-7489-44B9-8A69-440359C89639}" dt="2023-08-13T18:36:49.022" v="427" actId="2711"/>
          <ac:spMkLst>
            <pc:docMk/>
            <pc:sldMk cId="1846188570" sldId="357"/>
            <ac:spMk id="2" creationId="{D193E128-6DAD-EC10-D9DF-43EE014EEF91}"/>
          </ac:spMkLst>
        </pc:spChg>
        <pc:spChg chg="mod">
          <ac:chgData name="Hema Mahadevu" userId="1c176bdd-a50d-403e-9444-f58f413c839b" providerId="ADAL" clId="{916A9B57-7489-44B9-8A69-440359C89639}" dt="2023-08-14T13:26:41.167" v="1233" actId="255"/>
          <ac:spMkLst>
            <pc:docMk/>
            <pc:sldMk cId="1846188570" sldId="357"/>
            <ac:spMk id="3" creationId="{99C955A3-F6E4-64DB-83B7-B5EA49DB30DC}"/>
          </ac:spMkLst>
        </pc:spChg>
        <pc:spChg chg="add">
          <ac:chgData name="Hema Mahadevu" userId="1c176bdd-a50d-403e-9444-f58f413c839b" providerId="ADAL" clId="{916A9B57-7489-44B9-8A69-440359C89639}" dt="2023-08-13T14:21:57.851" v="91" actId="26606"/>
          <ac:spMkLst>
            <pc:docMk/>
            <pc:sldMk cId="1846188570" sldId="357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3T14:21:57.851" v="91" actId="26606"/>
          <ac:spMkLst>
            <pc:docMk/>
            <pc:sldMk cId="1846188570" sldId="357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3T14:21:57.851" v="91" actId="26606"/>
          <ac:spMkLst>
            <pc:docMk/>
            <pc:sldMk cId="1846188570" sldId="357"/>
            <ac:spMk id="12" creationId="{054B3F04-9EAC-45C0-B3CE-0387EEA10A0C}"/>
          </ac:spMkLst>
        </pc:spChg>
      </pc:sldChg>
      <pc:sldChg chg="delSp add mod ord">
        <pc:chgData name="Hema Mahadevu" userId="1c176bdd-a50d-403e-9444-f58f413c839b" providerId="ADAL" clId="{916A9B57-7489-44B9-8A69-440359C89639}" dt="2023-08-13T18:26:14.035" v="341"/>
        <pc:sldMkLst>
          <pc:docMk/>
          <pc:sldMk cId="3359972518" sldId="358"/>
        </pc:sldMkLst>
        <pc:spChg chg="del">
          <ac:chgData name="Hema Mahadevu" userId="1c176bdd-a50d-403e-9444-f58f413c839b" providerId="ADAL" clId="{916A9B57-7489-44B9-8A69-440359C89639}" dt="2023-08-13T14:40:10.053" v="282" actId="478"/>
          <ac:spMkLst>
            <pc:docMk/>
            <pc:sldMk cId="3359972518" sldId="358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916A9B57-7489-44B9-8A69-440359C89639}" dt="2023-08-13T14:41:00.735" v="284" actId="12"/>
        <pc:sldMkLst>
          <pc:docMk/>
          <pc:sldMk cId="3340005501" sldId="359"/>
        </pc:sldMkLst>
        <pc:spChg chg="mod">
          <ac:chgData name="Hema Mahadevu" userId="1c176bdd-a50d-403e-9444-f58f413c839b" providerId="ADAL" clId="{916A9B57-7489-44B9-8A69-440359C89639}" dt="2023-08-13T14:41:00.735" v="284" actId="12"/>
          <ac:spMkLst>
            <pc:docMk/>
            <pc:sldMk cId="3340005501" sldId="359"/>
            <ac:spMk id="3" creationId="{00000000-0000-0000-0000-000000000000}"/>
          </ac:spMkLst>
        </pc:spChg>
      </pc:sldChg>
      <pc:sldChg chg="addSp delSp modSp new mod ord setBg">
        <pc:chgData name="Hema Mahadevu" userId="1c176bdd-a50d-403e-9444-f58f413c839b" providerId="ADAL" clId="{916A9B57-7489-44B9-8A69-440359C89639}" dt="2023-08-14T13:27:45.911" v="1239" actId="12"/>
        <pc:sldMkLst>
          <pc:docMk/>
          <pc:sldMk cId="98542574" sldId="360"/>
        </pc:sldMkLst>
        <pc:spChg chg="mod">
          <ac:chgData name="Hema Mahadevu" userId="1c176bdd-a50d-403e-9444-f58f413c839b" providerId="ADAL" clId="{916A9B57-7489-44B9-8A69-440359C89639}" dt="2023-08-13T18:28:50.881" v="363" actId="26606"/>
          <ac:spMkLst>
            <pc:docMk/>
            <pc:sldMk cId="98542574" sldId="360"/>
            <ac:spMk id="2" creationId="{0BCCA306-84A7-74D0-C087-77C26036FA5F}"/>
          </ac:spMkLst>
        </pc:spChg>
        <pc:spChg chg="add del mod">
          <ac:chgData name="Hema Mahadevu" userId="1c176bdd-a50d-403e-9444-f58f413c839b" providerId="ADAL" clId="{916A9B57-7489-44B9-8A69-440359C89639}" dt="2023-08-14T13:27:45.911" v="1239" actId="12"/>
          <ac:spMkLst>
            <pc:docMk/>
            <pc:sldMk cId="98542574" sldId="360"/>
            <ac:spMk id="3" creationId="{0AE4A0CD-6137-051A-DC74-153648297124}"/>
          </ac:spMkLst>
        </pc:spChg>
        <pc:spChg chg="add del mod">
          <ac:chgData name="Hema Mahadevu" userId="1c176bdd-a50d-403e-9444-f58f413c839b" providerId="ADAL" clId="{916A9B57-7489-44B9-8A69-440359C89639}" dt="2023-08-13T18:28:15.309" v="347"/>
          <ac:spMkLst>
            <pc:docMk/>
            <pc:sldMk cId="98542574" sldId="360"/>
            <ac:spMk id="4" creationId="{904C7D62-DDC5-9AEE-99B7-3C8399E98472}"/>
          </ac:spMkLst>
        </pc:spChg>
        <pc:spChg chg="add">
          <ac:chgData name="Hema Mahadevu" userId="1c176bdd-a50d-403e-9444-f58f413c839b" providerId="ADAL" clId="{916A9B57-7489-44B9-8A69-440359C89639}" dt="2023-08-13T18:28:50.881" v="363" actId="26606"/>
          <ac:spMkLst>
            <pc:docMk/>
            <pc:sldMk cId="98542574" sldId="360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3T18:28:50.881" v="363" actId="26606"/>
          <ac:spMkLst>
            <pc:docMk/>
            <pc:sldMk cId="98542574" sldId="360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3T18:28:50.881" v="363" actId="26606"/>
          <ac:spMkLst>
            <pc:docMk/>
            <pc:sldMk cId="98542574" sldId="360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916A9B57-7489-44B9-8A69-440359C89639}" dt="2023-08-13T19:55:51.863" v="876" actId="1076"/>
        <pc:sldMkLst>
          <pc:docMk/>
          <pc:sldMk cId="1583181693" sldId="361"/>
        </pc:sldMkLst>
        <pc:spChg chg="mod">
          <ac:chgData name="Hema Mahadevu" userId="1c176bdd-a50d-403e-9444-f58f413c839b" providerId="ADAL" clId="{916A9B57-7489-44B9-8A69-440359C89639}" dt="2023-08-13T18:57:50.505" v="563" actId="20577"/>
          <ac:spMkLst>
            <pc:docMk/>
            <pc:sldMk cId="1583181693" sldId="361"/>
            <ac:spMk id="2" creationId="{63028B08-9B85-61AD-3712-950537C65B6A}"/>
          </ac:spMkLst>
        </pc:spChg>
        <pc:spChg chg="mod">
          <ac:chgData name="Hema Mahadevu" userId="1c176bdd-a50d-403e-9444-f58f413c839b" providerId="ADAL" clId="{916A9B57-7489-44B9-8A69-440359C89639}" dt="2023-08-13T19:55:51.863" v="876" actId="1076"/>
          <ac:spMkLst>
            <pc:docMk/>
            <pc:sldMk cId="1583181693" sldId="361"/>
            <ac:spMk id="3" creationId="{4A1A1E85-A742-A8ED-1AAD-D499B8418651}"/>
          </ac:spMkLst>
        </pc:spChg>
        <pc:spChg chg="add">
          <ac:chgData name="Hema Mahadevu" userId="1c176bdd-a50d-403e-9444-f58f413c839b" providerId="ADAL" clId="{916A9B57-7489-44B9-8A69-440359C89639}" dt="2023-08-13T18:56:29.071" v="547" actId="26606"/>
          <ac:spMkLst>
            <pc:docMk/>
            <pc:sldMk cId="1583181693" sldId="361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3T18:56:29.071" v="547" actId="26606"/>
          <ac:spMkLst>
            <pc:docMk/>
            <pc:sldMk cId="1583181693" sldId="361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3T18:56:29.071" v="547" actId="26606"/>
          <ac:spMkLst>
            <pc:docMk/>
            <pc:sldMk cId="1583181693" sldId="361"/>
            <ac:spMk id="12" creationId="{054B3F04-9EAC-45C0-B3CE-0387EEA10A0C}"/>
          </ac:spMkLst>
        </pc:spChg>
      </pc:sldChg>
      <pc:sldChg chg="addSp delSp modSp add mod setBg">
        <pc:chgData name="Hema Mahadevu" userId="1c176bdd-a50d-403e-9444-f58f413c839b" providerId="ADAL" clId="{916A9B57-7489-44B9-8A69-440359C89639}" dt="2023-08-13T19:37:33.242" v="692" actId="255"/>
        <pc:sldMkLst>
          <pc:docMk/>
          <pc:sldMk cId="142128591" sldId="362"/>
        </pc:sldMkLst>
        <pc:spChg chg="mod">
          <ac:chgData name="Hema Mahadevu" userId="1c176bdd-a50d-403e-9444-f58f413c839b" providerId="ADAL" clId="{916A9B57-7489-44B9-8A69-440359C89639}" dt="2023-08-13T18:47:53.241" v="474" actId="26606"/>
          <ac:spMkLst>
            <pc:docMk/>
            <pc:sldMk cId="142128591" sldId="362"/>
            <ac:spMk id="2" creationId="{0BCCA306-84A7-74D0-C087-77C26036FA5F}"/>
          </ac:spMkLst>
        </pc:spChg>
        <pc:spChg chg="add del mod ord">
          <ac:chgData name="Hema Mahadevu" userId="1c176bdd-a50d-403e-9444-f58f413c839b" providerId="ADAL" clId="{916A9B57-7489-44B9-8A69-440359C89639}" dt="2023-08-13T19:37:33.242" v="692" actId="255"/>
          <ac:spMkLst>
            <pc:docMk/>
            <pc:sldMk cId="142128591" sldId="362"/>
            <ac:spMk id="3" creationId="{0AE4A0CD-6137-051A-DC74-153648297124}"/>
          </ac:spMkLst>
        </pc:spChg>
        <pc:spChg chg="add del mod">
          <ac:chgData name="Hema Mahadevu" userId="1c176bdd-a50d-403e-9444-f58f413c839b" providerId="ADAL" clId="{916A9B57-7489-44B9-8A69-440359C89639}" dt="2023-08-13T18:45:33.805" v="433"/>
          <ac:spMkLst>
            <pc:docMk/>
            <pc:sldMk cId="142128591" sldId="362"/>
            <ac:spMk id="4" creationId="{B8EC60C1-DCB1-E7BF-87E3-706420374719}"/>
          </ac:spMkLst>
        </pc:spChg>
        <pc:spChg chg="add">
          <ac:chgData name="Hema Mahadevu" userId="1c176bdd-a50d-403e-9444-f58f413c839b" providerId="ADAL" clId="{916A9B57-7489-44B9-8A69-440359C89639}" dt="2023-08-13T18:47:53.241" v="474" actId="26606"/>
          <ac:spMkLst>
            <pc:docMk/>
            <pc:sldMk cId="142128591" sldId="362"/>
            <ac:spMk id="5128" creationId="{C33BF9DD-8A45-4EEE-B231-0A14D322E5F9}"/>
          </ac:spMkLst>
        </pc:spChg>
        <pc:spChg chg="add">
          <ac:chgData name="Hema Mahadevu" userId="1c176bdd-a50d-403e-9444-f58f413c839b" providerId="ADAL" clId="{916A9B57-7489-44B9-8A69-440359C89639}" dt="2023-08-13T18:47:53.241" v="474" actId="26606"/>
          <ac:spMkLst>
            <pc:docMk/>
            <pc:sldMk cId="142128591" sldId="362"/>
            <ac:spMk id="5132" creationId="{D5FBCAC9-BD8B-4F3B-AD74-EF37D4211349}"/>
          </ac:spMkLst>
        </pc:spChg>
        <pc:spChg chg="add">
          <ac:chgData name="Hema Mahadevu" userId="1c176bdd-a50d-403e-9444-f58f413c839b" providerId="ADAL" clId="{916A9B57-7489-44B9-8A69-440359C89639}" dt="2023-08-13T18:47:53.241" v="474" actId="26606"/>
          <ac:spMkLst>
            <pc:docMk/>
            <pc:sldMk cId="142128591" sldId="362"/>
            <ac:spMk id="5134" creationId="{9556C5A8-AD7E-4CE7-87BE-9EA3B5E1786F}"/>
          </ac:spMkLst>
        </pc:spChg>
        <pc:grpChg chg="del mod">
          <ac:chgData name="Hema Mahadevu" userId="1c176bdd-a50d-403e-9444-f58f413c839b" providerId="ADAL" clId="{916A9B57-7489-44B9-8A69-440359C89639}" dt="2023-08-13T18:50:13.782" v="500"/>
          <ac:grpSpMkLst>
            <pc:docMk/>
            <pc:sldMk cId="142128591" sldId="362"/>
            <ac:grpSpMk id="24" creationId="{16FC955B-1F0D-604D-3D9D-33F9F9D20949}"/>
          </ac:grpSpMkLst>
        </pc:grpChg>
        <pc:grpChg chg="mod">
          <ac:chgData name="Hema Mahadevu" userId="1c176bdd-a50d-403e-9444-f58f413c839b" providerId="ADAL" clId="{916A9B57-7489-44B9-8A69-440359C89639}" dt="2023-08-13T18:50:13.782" v="500"/>
          <ac:grpSpMkLst>
            <pc:docMk/>
            <pc:sldMk cId="142128591" sldId="362"/>
            <ac:grpSpMk id="26" creationId="{1EF1886A-3B6A-FE19-1FD5-81621844CBDA}"/>
          </ac:grpSpMkLst>
        </pc:grpChg>
        <pc:picChg chg="add mod">
          <ac:chgData name="Hema Mahadevu" userId="1c176bdd-a50d-403e-9444-f58f413c839b" providerId="ADAL" clId="{916A9B57-7489-44B9-8A69-440359C89639}" dt="2023-08-13T18:47:53.241" v="474" actId="26606"/>
          <ac:picMkLst>
            <pc:docMk/>
            <pc:sldMk cId="142128591" sldId="362"/>
            <ac:picMk id="5123" creationId="{5BD524D3-64F7-67A5-4210-97818601FA9E}"/>
          </ac:picMkLst>
        </pc:picChg>
        <pc:inkChg chg="add">
          <ac:chgData name="Hema Mahadevu" userId="1c176bdd-a50d-403e-9444-f58f413c839b" providerId="ADAL" clId="{916A9B57-7489-44B9-8A69-440359C89639}" dt="2023-08-13T18:48:43.068" v="479" actId="9405"/>
          <ac:inkMkLst>
            <pc:docMk/>
            <pc:sldMk cId="142128591" sldId="362"/>
            <ac:inkMk id="5" creationId="{8A272A21-DFDB-0AD2-17E4-ED8E1E0A711C}"/>
          </ac:inkMkLst>
        </pc:inkChg>
        <pc:inkChg chg="add">
          <ac:chgData name="Hema Mahadevu" userId="1c176bdd-a50d-403e-9444-f58f413c839b" providerId="ADAL" clId="{916A9B57-7489-44B9-8A69-440359C89639}" dt="2023-08-13T18:48:43.589" v="480" actId="9405"/>
          <ac:inkMkLst>
            <pc:docMk/>
            <pc:sldMk cId="142128591" sldId="362"/>
            <ac:inkMk id="6" creationId="{A16688F0-C67B-69CD-DA80-1400A2CCF0A4}"/>
          </ac:inkMkLst>
        </pc:inkChg>
        <pc:inkChg chg="add">
          <ac:chgData name="Hema Mahadevu" userId="1c176bdd-a50d-403e-9444-f58f413c839b" providerId="ADAL" clId="{916A9B57-7489-44B9-8A69-440359C89639}" dt="2023-08-13T18:48:44.425" v="481" actId="9405"/>
          <ac:inkMkLst>
            <pc:docMk/>
            <pc:sldMk cId="142128591" sldId="362"/>
            <ac:inkMk id="7" creationId="{5D480E07-FBA8-2F96-EC69-82CD49864724}"/>
          </ac:inkMkLst>
        </pc:inkChg>
        <pc:inkChg chg="add">
          <ac:chgData name="Hema Mahadevu" userId="1c176bdd-a50d-403e-9444-f58f413c839b" providerId="ADAL" clId="{916A9B57-7489-44B9-8A69-440359C89639}" dt="2023-08-13T18:48:44.813" v="482" actId="9405"/>
          <ac:inkMkLst>
            <pc:docMk/>
            <pc:sldMk cId="142128591" sldId="362"/>
            <ac:inkMk id="8" creationId="{DA5AE83D-A3B1-9EBC-9674-2B0BF01F6506}"/>
          </ac:inkMkLst>
        </pc:inkChg>
        <pc:inkChg chg="add">
          <ac:chgData name="Hema Mahadevu" userId="1c176bdd-a50d-403e-9444-f58f413c839b" providerId="ADAL" clId="{916A9B57-7489-44B9-8A69-440359C89639}" dt="2023-08-13T18:48:45.154" v="483" actId="9405"/>
          <ac:inkMkLst>
            <pc:docMk/>
            <pc:sldMk cId="142128591" sldId="362"/>
            <ac:inkMk id="9" creationId="{2711211A-47CD-B6A0-3EE3-CE58ABFBB52E}"/>
          </ac:inkMkLst>
        </pc:inkChg>
        <pc:inkChg chg="add">
          <ac:chgData name="Hema Mahadevu" userId="1c176bdd-a50d-403e-9444-f58f413c839b" providerId="ADAL" clId="{916A9B57-7489-44B9-8A69-440359C89639}" dt="2023-08-13T18:48:49.774" v="484" actId="9405"/>
          <ac:inkMkLst>
            <pc:docMk/>
            <pc:sldMk cId="142128591" sldId="362"/>
            <ac:inkMk id="10" creationId="{8C89018B-2470-F20C-C311-A0E8D410AE2F}"/>
          </ac:inkMkLst>
        </pc:inkChg>
        <pc:inkChg chg="add">
          <ac:chgData name="Hema Mahadevu" userId="1c176bdd-a50d-403e-9444-f58f413c839b" providerId="ADAL" clId="{916A9B57-7489-44B9-8A69-440359C89639}" dt="2023-08-13T18:48:51.726" v="485" actId="9405"/>
          <ac:inkMkLst>
            <pc:docMk/>
            <pc:sldMk cId="142128591" sldId="362"/>
            <ac:inkMk id="11" creationId="{42DF8929-045B-BDD3-6EA3-AC26DA0E9B19}"/>
          </ac:inkMkLst>
        </pc:inkChg>
        <pc:inkChg chg="add">
          <ac:chgData name="Hema Mahadevu" userId="1c176bdd-a50d-403e-9444-f58f413c839b" providerId="ADAL" clId="{916A9B57-7489-44B9-8A69-440359C89639}" dt="2023-08-13T18:48:53.353" v="486" actId="9405"/>
          <ac:inkMkLst>
            <pc:docMk/>
            <pc:sldMk cId="142128591" sldId="362"/>
            <ac:inkMk id="12" creationId="{D7F51B32-0726-93EC-7C06-DCD17D93EAF4}"/>
          </ac:inkMkLst>
        </pc:inkChg>
        <pc:inkChg chg="add">
          <ac:chgData name="Hema Mahadevu" userId="1c176bdd-a50d-403e-9444-f58f413c839b" providerId="ADAL" clId="{916A9B57-7489-44B9-8A69-440359C89639}" dt="2023-08-13T18:49:00.067" v="487" actId="9405"/>
          <ac:inkMkLst>
            <pc:docMk/>
            <pc:sldMk cId="142128591" sldId="362"/>
            <ac:inkMk id="13" creationId="{CB15BE81-9866-1AB0-C8C3-7D5F59A2C45C}"/>
          </ac:inkMkLst>
        </pc:inkChg>
        <pc:inkChg chg="add">
          <ac:chgData name="Hema Mahadevu" userId="1c176bdd-a50d-403e-9444-f58f413c839b" providerId="ADAL" clId="{916A9B57-7489-44B9-8A69-440359C89639}" dt="2023-08-13T18:49:06.248" v="488" actId="9405"/>
          <ac:inkMkLst>
            <pc:docMk/>
            <pc:sldMk cId="142128591" sldId="362"/>
            <ac:inkMk id="14" creationId="{166B1BBE-08A4-240B-2034-5E031A11B7C0}"/>
          </ac:inkMkLst>
        </pc:inkChg>
        <pc:inkChg chg="add">
          <ac:chgData name="Hema Mahadevu" userId="1c176bdd-a50d-403e-9444-f58f413c839b" providerId="ADAL" clId="{916A9B57-7489-44B9-8A69-440359C89639}" dt="2023-08-13T18:49:12.294" v="489" actId="9405"/>
          <ac:inkMkLst>
            <pc:docMk/>
            <pc:sldMk cId="142128591" sldId="362"/>
            <ac:inkMk id="15" creationId="{3D50F095-BFB3-3331-8E81-AB37B5220256}"/>
          </ac:inkMkLst>
        </pc:inkChg>
        <pc:inkChg chg="add">
          <ac:chgData name="Hema Mahadevu" userId="1c176bdd-a50d-403e-9444-f58f413c839b" providerId="ADAL" clId="{916A9B57-7489-44B9-8A69-440359C89639}" dt="2023-08-13T18:49:14.273" v="490" actId="9405"/>
          <ac:inkMkLst>
            <pc:docMk/>
            <pc:sldMk cId="142128591" sldId="362"/>
            <ac:inkMk id="16" creationId="{EB59C6B1-210A-9C80-A434-61631F8DDCEC}"/>
          </ac:inkMkLst>
        </pc:inkChg>
        <pc:inkChg chg="add">
          <ac:chgData name="Hema Mahadevu" userId="1c176bdd-a50d-403e-9444-f58f413c839b" providerId="ADAL" clId="{916A9B57-7489-44B9-8A69-440359C89639}" dt="2023-08-13T18:49:16.370" v="491" actId="9405"/>
          <ac:inkMkLst>
            <pc:docMk/>
            <pc:sldMk cId="142128591" sldId="362"/>
            <ac:inkMk id="17" creationId="{702FDFC8-311A-C92D-DC5E-426522CBFB12}"/>
          </ac:inkMkLst>
        </pc:inkChg>
        <pc:inkChg chg="add">
          <ac:chgData name="Hema Mahadevu" userId="1c176bdd-a50d-403e-9444-f58f413c839b" providerId="ADAL" clId="{916A9B57-7489-44B9-8A69-440359C89639}" dt="2023-08-13T18:49:29.752" v="492" actId="9405"/>
          <ac:inkMkLst>
            <pc:docMk/>
            <pc:sldMk cId="142128591" sldId="362"/>
            <ac:inkMk id="18" creationId="{519D8FA0-4A37-4A52-8054-034C1625A2A1}"/>
          </ac:inkMkLst>
        </pc:inkChg>
        <pc:inkChg chg="add">
          <ac:chgData name="Hema Mahadevu" userId="1c176bdd-a50d-403e-9444-f58f413c839b" providerId="ADAL" clId="{916A9B57-7489-44B9-8A69-440359C89639}" dt="2023-08-13T18:49:39.733" v="493" actId="9405"/>
          <ac:inkMkLst>
            <pc:docMk/>
            <pc:sldMk cId="142128591" sldId="362"/>
            <ac:inkMk id="19" creationId="{BD0BAD1E-FFE2-149C-E570-79F5E7DB49A3}"/>
          </ac:inkMkLst>
        </pc:inkChg>
        <pc:inkChg chg="add">
          <ac:chgData name="Hema Mahadevu" userId="1c176bdd-a50d-403e-9444-f58f413c839b" providerId="ADAL" clId="{916A9B57-7489-44B9-8A69-440359C89639}" dt="2023-08-13T18:49:48.099" v="494" actId="9405"/>
          <ac:inkMkLst>
            <pc:docMk/>
            <pc:sldMk cId="142128591" sldId="362"/>
            <ac:inkMk id="20" creationId="{0FEA9415-CC09-EF1D-29A8-0C89F4B6740D}"/>
          </ac:inkMkLst>
        </pc:inkChg>
        <pc:inkChg chg="add">
          <ac:chgData name="Hema Mahadevu" userId="1c176bdd-a50d-403e-9444-f58f413c839b" providerId="ADAL" clId="{916A9B57-7489-44B9-8A69-440359C89639}" dt="2023-08-13T18:49:54.750" v="495" actId="9405"/>
          <ac:inkMkLst>
            <pc:docMk/>
            <pc:sldMk cId="142128591" sldId="362"/>
            <ac:inkMk id="21" creationId="{ACB7D660-2224-CC30-52A2-31E239FDE052}"/>
          </ac:inkMkLst>
        </pc:inkChg>
        <pc:inkChg chg="add mod">
          <ac:chgData name="Hema Mahadevu" userId="1c176bdd-a50d-403e-9444-f58f413c839b" providerId="ADAL" clId="{916A9B57-7489-44B9-8A69-440359C89639}" dt="2023-08-13T18:50:13.782" v="500"/>
          <ac:inkMkLst>
            <pc:docMk/>
            <pc:sldMk cId="142128591" sldId="362"/>
            <ac:inkMk id="22" creationId="{17B717CD-38BB-59EC-2972-16A0C742BD0F}"/>
          </ac:inkMkLst>
        </pc:inkChg>
        <pc:inkChg chg="add mod">
          <ac:chgData name="Hema Mahadevu" userId="1c176bdd-a50d-403e-9444-f58f413c839b" providerId="ADAL" clId="{916A9B57-7489-44B9-8A69-440359C89639}" dt="2023-08-13T18:50:13.782" v="500"/>
          <ac:inkMkLst>
            <pc:docMk/>
            <pc:sldMk cId="142128591" sldId="362"/>
            <ac:inkMk id="23" creationId="{3B05E87A-B0B5-C8B4-8EC3-D90640CA7965}"/>
          </ac:inkMkLst>
        </pc:inkChg>
        <pc:inkChg chg="add mod">
          <ac:chgData name="Hema Mahadevu" userId="1c176bdd-a50d-403e-9444-f58f413c839b" providerId="ADAL" clId="{916A9B57-7489-44B9-8A69-440359C89639}" dt="2023-08-13T18:50:13.782" v="500"/>
          <ac:inkMkLst>
            <pc:docMk/>
            <pc:sldMk cId="142128591" sldId="362"/>
            <ac:inkMk id="25" creationId="{72D58DBD-7873-14C6-2E71-D4FD47605CAB}"/>
          </ac:inkMkLst>
        </pc:inkChg>
        <pc:inkChg chg="add">
          <ac:chgData name="Hema Mahadevu" userId="1c176bdd-a50d-403e-9444-f58f413c839b" providerId="ADAL" clId="{916A9B57-7489-44B9-8A69-440359C89639}" dt="2023-08-13T18:50:15.892" v="501" actId="9405"/>
          <ac:inkMkLst>
            <pc:docMk/>
            <pc:sldMk cId="142128591" sldId="362"/>
            <ac:inkMk id="27" creationId="{01B4E7B4-5389-D233-5DEC-C8CEAE578E7A}"/>
          </ac:inkMkLst>
        </pc:inkChg>
        <pc:cxnChg chg="add">
          <ac:chgData name="Hema Mahadevu" userId="1c176bdd-a50d-403e-9444-f58f413c839b" providerId="ADAL" clId="{916A9B57-7489-44B9-8A69-440359C89639}" dt="2023-08-13T18:47:53.241" v="474" actId="26606"/>
          <ac:cxnSpMkLst>
            <pc:docMk/>
            <pc:sldMk cId="142128591" sldId="362"/>
            <ac:cxnSpMk id="5130" creationId="{9020DCC9-F851-4562-BB20-1AB3C51BFD08}"/>
          </ac:cxnSpMkLst>
        </pc:cxnChg>
      </pc:sldChg>
      <pc:sldChg chg="addSp delSp modSp add mod setBg">
        <pc:chgData name="Hema Mahadevu" userId="1c176bdd-a50d-403e-9444-f58f413c839b" providerId="ADAL" clId="{916A9B57-7489-44B9-8A69-440359C89639}" dt="2023-08-14T06:23:41.401" v="883" actId="14100"/>
        <pc:sldMkLst>
          <pc:docMk/>
          <pc:sldMk cId="719236759" sldId="363"/>
        </pc:sldMkLst>
        <pc:spChg chg="mod">
          <ac:chgData name="Hema Mahadevu" userId="1c176bdd-a50d-403e-9444-f58f413c839b" providerId="ADAL" clId="{916A9B57-7489-44B9-8A69-440359C89639}" dt="2023-08-13T19:27:11.918" v="601" actId="20577"/>
          <ac:spMkLst>
            <pc:docMk/>
            <pc:sldMk cId="719236759" sldId="363"/>
            <ac:spMk id="2" creationId="{0BCCA306-84A7-74D0-C087-77C26036FA5F}"/>
          </ac:spMkLst>
        </pc:spChg>
        <pc:spChg chg="add del mod ord">
          <ac:chgData name="Hema Mahadevu" userId="1c176bdd-a50d-403e-9444-f58f413c839b" providerId="ADAL" clId="{916A9B57-7489-44B9-8A69-440359C89639}" dt="2023-08-13T20:02:34.356" v="882" actId="14100"/>
          <ac:spMkLst>
            <pc:docMk/>
            <pc:sldMk cId="719236759" sldId="363"/>
            <ac:spMk id="3" creationId="{0AE4A0CD-6137-051A-DC74-153648297124}"/>
          </ac:spMkLst>
        </pc:spChg>
        <pc:spChg chg="add del">
          <ac:chgData name="Hema Mahadevu" userId="1c176bdd-a50d-403e-9444-f58f413c839b" providerId="ADAL" clId="{916A9B57-7489-44B9-8A69-440359C89639}" dt="2023-08-13T18:59:16.844" v="569" actId="26606"/>
          <ac:spMkLst>
            <pc:docMk/>
            <pc:sldMk cId="719236759" sldId="363"/>
            <ac:spMk id="5" creationId="{7AAC67C3-831B-4AB1-A259-DFB839CAFAFC}"/>
          </ac:spMkLst>
        </pc:spChg>
        <pc:spChg chg="add del">
          <ac:chgData name="Hema Mahadevu" userId="1c176bdd-a50d-403e-9444-f58f413c839b" providerId="ADAL" clId="{916A9B57-7489-44B9-8A69-440359C89639}" dt="2023-08-13T18:59:16.844" v="569" actId="26606"/>
          <ac:spMkLst>
            <pc:docMk/>
            <pc:sldMk cId="719236759" sldId="363"/>
            <ac:spMk id="6" creationId="{054B3F04-9EAC-45C0-B3CE-0387EEA10A0C}"/>
          </ac:spMkLst>
        </pc:spChg>
        <pc:spChg chg="add del">
          <ac:chgData name="Hema Mahadevu" userId="1c176bdd-a50d-403e-9444-f58f413c839b" providerId="ADAL" clId="{916A9B57-7489-44B9-8A69-440359C89639}" dt="2023-08-13T18:59:16.844" v="569" actId="26606"/>
          <ac:spMkLst>
            <pc:docMk/>
            <pc:sldMk cId="719236759" sldId="363"/>
            <ac:spMk id="8" creationId="{3741B58E-3B65-4A01-A276-975AB2CF8A08}"/>
          </ac:spMkLst>
        </pc:spChg>
        <pc:spChg chg="add del">
          <ac:chgData name="Hema Mahadevu" userId="1c176bdd-a50d-403e-9444-f58f413c839b" providerId="ADAL" clId="{916A9B57-7489-44B9-8A69-440359C89639}" dt="2023-08-13T18:53:37.330" v="511" actId="26606"/>
          <ac:spMkLst>
            <pc:docMk/>
            <pc:sldMk cId="719236759" sldId="363"/>
            <ac:spMk id="10" creationId="{C33BF9DD-8A45-4EEE-B231-0A14D322E5F9}"/>
          </ac:spMkLst>
        </pc:spChg>
        <pc:spChg chg="add del">
          <ac:chgData name="Hema Mahadevu" userId="1c176bdd-a50d-403e-9444-f58f413c839b" providerId="ADAL" clId="{916A9B57-7489-44B9-8A69-440359C89639}" dt="2023-08-13T18:53:37.330" v="511" actId="26606"/>
          <ac:spMkLst>
            <pc:docMk/>
            <pc:sldMk cId="719236759" sldId="363"/>
            <ac:spMk id="14" creationId="{D5FBCAC9-BD8B-4F3B-AD74-EF37D4211349}"/>
          </ac:spMkLst>
        </pc:spChg>
        <pc:spChg chg="add del">
          <ac:chgData name="Hema Mahadevu" userId="1c176bdd-a50d-403e-9444-f58f413c839b" providerId="ADAL" clId="{916A9B57-7489-44B9-8A69-440359C89639}" dt="2023-08-13T18:53:37.330" v="511" actId="26606"/>
          <ac:spMkLst>
            <pc:docMk/>
            <pc:sldMk cId="719236759" sldId="363"/>
            <ac:spMk id="16" creationId="{9556C5A8-AD7E-4CE7-87BE-9EA3B5E1786F}"/>
          </ac:spMkLst>
        </pc:spChg>
        <pc:spChg chg="add del">
          <ac:chgData name="Hema Mahadevu" userId="1c176bdd-a50d-403e-9444-f58f413c839b" providerId="ADAL" clId="{916A9B57-7489-44B9-8A69-440359C89639}" dt="2023-08-13T18:59:12.522" v="566" actId="26606"/>
          <ac:spMkLst>
            <pc:docMk/>
            <pc:sldMk cId="719236759" sldId="363"/>
            <ac:spMk id="6151" creationId="{52ABB703-2B0E-4C3B-B4A2-F3973548E561}"/>
          </ac:spMkLst>
        </pc:spChg>
        <pc:spChg chg="add del">
          <ac:chgData name="Hema Mahadevu" userId="1c176bdd-a50d-403e-9444-f58f413c839b" providerId="ADAL" clId="{916A9B57-7489-44B9-8A69-440359C89639}" dt="2023-08-13T18:59:12.522" v="566" actId="26606"/>
          <ac:spMkLst>
            <pc:docMk/>
            <pc:sldMk cId="719236759" sldId="363"/>
            <ac:spMk id="6155" creationId="{E95DA498-D9A2-4DA9-B9DA-B3776E08CF7E}"/>
          </ac:spMkLst>
        </pc:spChg>
        <pc:spChg chg="add del">
          <ac:chgData name="Hema Mahadevu" userId="1c176bdd-a50d-403e-9444-f58f413c839b" providerId="ADAL" clId="{916A9B57-7489-44B9-8A69-440359C89639}" dt="2023-08-13T18:59:12.522" v="566" actId="26606"/>
          <ac:spMkLst>
            <pc:docMk/>
            <pc:sldMk cId="719236759" sldId="363"/>
            <ac:spMk id="6157" creationId="{82A73093-4B9D-420D-B17E-52293703A1D4}"/>
          </ac:spMkLst>
        </pc:spChg>
        <pc:spChg chg="add del">
          <ac:chgData name="Hema Mahadevu" userId="1c176bdd-a50d-403e-9444-f58f413c839b" providerId="ADAL" clId="{916A9B57-7489-44B9-8A69-440359C89639}" dt="2023-08-13T18:59:16.838" v="568" actId="26606"/>
          <ac:spMkLst>
            <pc:docMk/>
            <pc:sldMk cId="719236759" sldId="363"/>
            <ac:spMk id="6160" creationId="{154480E5-678B-478F-9170-46502C5FB3E3}"/>
          </ac:spMkLst>
        </pc:spChg>
        <pc:spChg chg="add del">
          <ac:chgData name="Hema Mahadevu" userId="1c176bdd-a50d-403e-9444-f58f413c839b" providerId="ADAL" clId="{916A9B57-7489-44B9-8A69-440359C89639}" dt="2023-08-13T18:59:16.838" v="568" actId="26606"/>
          <ac:spMkLst>
            <pc:docMk/>
            <pc:sldMk cId="719236759" sldId="363"/>
            <ac:spMk id="6161" creationId="{B598D875-841B-47A7-B4C8-237DBCE2FBC7}"/>
          </ac:spMkLst>
        </pc:spChg>
        <pc:spChg chg="add del">
          <ac:chgData name="Hema Mahadevu" userId="1c176bdd-a50d-403e-9444-f58f413c839b" providerId="ADAL" clId="{916A9B57-7489-44B9-8A69-440359C89639}" dt="2023-08-13T19:00:51.777" v="595" actId="26606"/>
          <ac:spMkLst>
            <pc:docMk/>
            <pc:sldMk cId="719236759" sldId="363"/>
            <ac:spMk id="6163" creationId="{52ABB703-2B0E-4C3B-B4A2-F3973548E561}"/>
          </ac:spMkLst>
        </pc:spChg>
        <pc:spChg chg="add del">
          <ac:chgData name="Hema Mahadevu" userId="1c176bdd-a50d-403e-9444-f58f413c839b" providerId="ADAL" clId="{916A9B57-7489-44B9-8A69-440359C89639}" dt="2023-08-13T19:00:51.777" v="595" actId="26606"/>
          <ac:spMkLst>
            <pc:docMk/>
            <pc:sldMk cId="719236759" sldId="363"/>
            <ac:spMk id="6165" creationId="{E95DA498-D9A2-4DA9-B9DA-B3776E08CF7E}"/>
          </ac:spMkLst>
        </pc:spChg>
        <pc:spChg chg="add del">
          <ac:chgData name="Hema Mahadevu" userId="1c176bdd-a50d-403e-9444-f58f413c839b" providerId="ADAL" clId="{916A9B57-7489-44B9-8A69-440359C89639}" dt="2023-08-13T19:00:51.777" v="595" actId="26606"/>
          <ac:spMkLst>
            <pc:docMk/>
            <pc:sldMk cId="719236759" sldId="363"/>
            <ac:spMk id="6166" creationId="{82A73093-4B9D-420D-B17E-52293703A1D4}"/>
          </ac:spMkLst>
        </pc:spChg>
        <pc:spChg chg="add del">
          <ac:chgData name="Hema Mahadevu" userId="1c176bdd-a50d-403e-9444-f58f413c839b" providerId="ADAL" clId="{916A9B57-7489-44B9-8A69-440359C89639}" dt="2023-08-13T19:00:51.772" v="594" actId="26606"/>
          <ac:spMkLst>
            <pc:docMk/>
            <pc:sldMk cId="719236759" sldId="363"/>
            <ac:spMk id="6168" creationId="{3DE3B93A-6105-4E0D-ABE7-1711117A80FC}"/>
          </ac:spMkLst>
        </pc:spChg>
        <pc:spChg chg="add del">
          <ac:chgData name="Hema Mahadevu" userId="1c176bdd-a50d-403e-9444-f58f413c839b" providerId="ADAL" clId="{916A9B57-7489-44B9-8A69-440359C89639}" dt="2023-08-13T19:00:51.772" v="594" actId="26606"/>
          <ac:spMkLst>
            <pc:docMk/>
            <pc:sldMk cId="719236759" sldId="363"/>
            <ac:spMk id="6169" creationId="{1924D57B-FEC9-4779-B514-732685B876E8}"/>
          </ac:spMkLst>
        </pc:spChg>
        <pc:spChg chg="add del">
          <ac:chgData name="Hema Mahadevu" userId="1c176bdd-a50d-403e-9444-f58f413c839b" providerId="ADAL" clId="{916A9B57-7489-44B9-8A69-440359C89639}" dt="2023-08-13T19:00:51.772" v="594" actId="26606"/>
          <ac:spMkLst>
            <pc:docMk/>
            <pc:sldMk cId="719236759" sldId="363"/>
            <ac:spMk id="6170" creationId="{55EFD2BD-6E0E-4450-A3FF-5D1EA322A38B}"/>
          </ac:spMkLst>
        </pc:spChg>
        <pc:spChg chg="add del">
          <ac:chgData name="Hema Mahadevu" userId="1c176bdd-a50d-403e-9444-f58f413c839b" providerId="ADAL" clId="{916A9B57-7489-44B9-8A69-440359C89639}" dt="2023-08-13T19:00:38.458" v="588" actId="26606"/>
          <ac:spMkLst>
            <pc:docMk/>
            <pc:sldMk cId="719236759" sldId="363"/>
            <ac:spMk id="6171" creationId="{52ABB703-2B0E-4C3B-B4A2-F3973548E561}"/>
          </ac:spMkLst>
        </pc:spChg>
        <pc:spChg chg="add">
          <ac:chgData name="Hema Mahadevu" userId="1c176bdd-a50d-403e-9444-f58f413c839b" providerId="ADAL" clId="{916A9B57-7489-44B9-8A69-440359C89639}" dt="2023-08-13T19:00:51.777" v="595" actId="26606"/>
          <ac:spMkLst>
            <pc:docMk/>
            <pc:sldMk cId="719236759" sldId="363"/>
            <ac:spMk id="6172" creationId="{52ABB703-2B0E-4C3B-B4A2-F3973548E561}"/>
          </ac:spMkLst>
        </pc:spChg>
        <pc:spChg chg="add del">
          <ac:chgData name="Hema Mahadevu" userId="1c176bdd-a50d-403e-9444-f58f413c839b" providerId="ADAL" clId="{916A9B57-7489-44B9-8A69-440359C89639}" dt="2023-08-13T19:00:38.458" v="588" actId="26606"/>
          <ac:spMkLst>
            <pc:docMk/>
            <pc:sldMk cId="719236759" sldId="363"/>
            <ac:spMk id="6175" creationId="{E95DA498-D9A2-4DA9-B9DA-B3776E08CF7E}"/>
          </ac:spMkLst>
        </pc:spChg>
        <pc:spChg chg="add">
          <ac:chgData name="Hema Mahadevu" userId="1c176bdd-a50d-403e-9444-f58f413c839b" providerId="ADAL" clId="{916A9B57-7489-44B9-8A69-440359C89639}" dt="2023-08-13T19:00:51.777" v="595" actId="26606"/>
          <ac:spMkLst>
            <pc:docMk/>
            <pc:sldMk cId="719236759" sldId="363"/>
            <ac:spMk id="6176" creationId="{E95DA498-D9A2-4DA9-B9DA-B3776E08CF7E}"/>
          </ac:spMkLst>
        </pc:spChg>
        <pc:spChg chg="add del">
          <ac:chgData name="Hema Mahadevu" userId="1c176bdd-a50d-403e-9444-f58f413c839b" providerId="ADAL" clId="{916A9B57-7489-44B9-8A69-440359C89639}" dt="2023-08-13T19:00:38.458" v="588" actId="26606"/>
          <ac:spMkLst>
            <pc:docMk/>
            <pc:sldMk cId="719236759" sldId="363"/>
            <ac:spMk id="6177" creationId="{82A73093-4B9D-420D-B17E-52293703A1D4}"/>
          </ac:spMkLst>
        </pc:spChg>
        <pc:spChg chg="add">
          <ac:chgData name="Hema Mahadevu" userId="1c176bdd-a50d-403e-9444-f58f413c839b" providerId="ADAL" clId="{916A9B57-7489-44B9-8A69-440359C89639}" dt="2023-08-13T19:00:51.777" v="595" actId="26606"/>
          <ac:spMkLst>
            <pc:docMk/>
            <pc:sldMk cId="719236759" sldId="363"/>
            <ac:spMk id="6178" creationId="{82A73093-4B9D-420D-B17E-52293703A1D4}"/>
          </ac:spMkLst>
        </pc:spChg>
        <pc:spChg chg="add del">
          <ac:chgData name="Hema Mahadevu" userId="1c176bdd-a50d-403e-9444-f58f413c839b" providerId="ADAL" clId="{916A9B57-7489-44B9-8A69-440359C89639}" dt="2023-08-13T19:00:45.482" v="590" actId="26606"/>
          <ac:spMkLst>
            <pc:docMk/>
            <pc:sldMk cId="719236759" sldId="363"/>
            <ac:spMk id="6179" creationId="{3DE3B93A-6105-4E0D-ABE7-1711117A80FC}"/>
          </ac:spMkLst>
        </pc:spChg>
        <pc:spChg chg="add del">
          <ac:chgData name="Hema Mahadevu" userId="1c176bdd-a50d-403e-9444-f58f413c839b" providerId="ADAL" clId="{916A9B57-7489-44B9-8A69-440359C89639}" dt="2023-08-13T19:00:45.482" v="590" actId="26606"/>
          <ac:spMkLst>
            <pc:docMk/>
            <pc:sldMk cId="719236759" sldId="363"/>
            <ac:spMk id="6180" creationId="{1924D57B-FEC9-4779-B514-732685B876E8}"/>
          </ac:spMkLst>
        </pc:spChg>
        <pc:spChg chg="add del">
          <ac:chgData name="Hema Mahadevu" userId="1c176bdd-a50d-403e-9444-f58f413c839b" providerId="ADAL" clId="{916A9B57-7489-44B9-8A69-440359C89639}" dt="2023-08-13T19:00:45.482" v="590" actId="26606"/>
          <ac:spMkLst>
            <pc:docMk/>
            <pc:sldMk cId="719236759" sldId="363"/>
            <ac:spMk id="6181" creationId="{55EFD2BD-6E0E-4450-A3FF-5D1EA322A38B}"/>
          </ac:spMkLst>
        </pc:spChg>
        <pc:graphicFrameChg chg="add del">
          <ac:chgData name="Hema Mahadevu" userId="1c176bdd-a50d-403e-9444-f58f413c839b" providerId="ADAL" clId="{916A9B57-7489-44B9-8A69-440359C89639}" dt="2023-08-13T20:02:28.799" v="881" actId="26606"/>
          <ac:graphicFrameMkLst>
            <pc:docMk/>
            <pc:sldMk cId="719236759" sldId="363"/>
            <ac:graphicFrameMk id="6182" creationId="{7651ED2B-B194-C4DA-3370-C4E32ECCC754}"/>
          </ac:graphicFrameMkLst>
        </pc:graphicFrameChg>
        <pc:picChg chg="add del">
          <ac:chgData name="Hema Mahadevu" userId="1c176bdd-a50d-403e-9444-f58f413c839b" providerId="ADAL" clId="{916A9B57-7489-44B9-8A69-440359C89639}" dt="2023-08-13T18:53:37.330" v="511" actId="26606"/>
          <ac:picMkLst>
            <pc:docMk/>
            <pc:sldMk cId="719236759" sldId="363"/>
            <ac:picMk id="7" creationId="{25B39F0D-DD40-2F61-1F08-6B37F3499E59}"/>
          </ac:picMkLst>
        </pc:picChg>
        <pc:picChg chg="add mod ord">
          <ac:chgData name="Hema Mahadevu" userId="1c176bdd-a50d-403e-9444-f58f413c839b" providerId="ADAL" clId="{916A9B57-7489-44B9-8A69-440359C89639}" dt="2023-08-14T06:23:41.401" v="883" actId="14100"/>
          <ac:picMkLst>
            <pc:docMk/>
            <pc:sldMk cId="719236759" sldId="363"/>
            <ac:picMk id="6146" creationId="{D1FE67DC-BECC-6647-2777-A1F7A35D472C}"/>
          </ac:picMkLst>
        </pc:picChg>
        <pc:cxnChg chg="add del">
          <ac:chgData name="Hema Mahadevu" userId="1c176bdd-a50d-403e-9444-f58f413c839b" providerId="ADAL" clId="{916A9B57-7489-44B9-8A69-440359C89639}" dt="2023-08-13T18:53:37.330" v="511" actId="26606"/>
          <ac:cxnSpMkLst>
            <pc:docMk/>
            <pc:sldMk cId="719236759" sldId="363"/>
            <ac:cxnSpMk id="12" creationId="{9020DCC9-F851-4562-BB20-1AB3C51BFD08}"/>
          </ac:cxnSpMkLst>
        </pc:cxnChg>
        <pc:cxnChg chg="add del">
          <ac:chgData name="Hema Mahadevu" userId="1c176bdd-a50d-403e-9444-f58f413c839b" providerId="ADAL" clId="{916A9B57-7489-44B9-8A69-440359C89639}" dt="2023-08-13T18:59:12.522" v="566" actId="26606"/>
          <ac:cxnSpMkLst>
            <pc:docMk/>
            <pc:sldMk cId="719236759" sldId="363"/>
            <ac:cxnSpMk id="6153" creationId="{9C21570E-E159-49A6-9891-FA397B7A92D3}"/>
          </ac:cxnSpMkLst>
        </pc:cxnChg>
        <pc:cxnChg chg="add del">
          <ac:chgData name="Hema Mahadevu" userId="1c176bdd-a50d-403e-9444-f58f413c839b" providerId="ADAL" clId="{916A9B57-7489-44B9-8A69-440359C89639}" dt="2023-08-13T18:59:16.838" v="568" actId="26606"/>
          <ac:cxnSpMkLst>
            <pc:docMk/>
            <pc:sldMk cId="719236759" sldId="363"/>
            <ac:cxnSpMk id="6159" creationId="{E9F7CBA9-9D9B-479F-AAB5-BF785971CD85}"/>
          </ac:cxnSpMkLst>
        </pc:cxnChg>
        <pc:cxnChg chg="add del">
          <ac:chgData name="Hema Mahadevu" userId="1c176bdd-a50d-403e-9444-f58f413c839b" providerId="ADAL" clId="{916A9B57-7489-44B9-8A69-440359C89639}" dt="2023-08-13T19:00:51.777" v="595" actId="26606"/>
          <ac:cxnSpMkLst>
            <pc:docMk/>
            <pc:sldMk cId="719236759" sldId="363"/>
            <ac:cxnSpMk id="6164" creationId="{9C21570E-E159-49A6-9891-FA397B7A92D3}"/>
          </ac:cxnSpMkLst>
        </pc:cxnChg>
        <pc:cxnChg chg="add del">
          <ac:chgData name="Hema Mahadevu" userId="1c176bdd-a50d-403e-9444-f58f413c839b" providerId="ADAL" clId="{916A9B57-7489-44B9-8A69-440359C89639}" dt="2023-08-13T19:00:38.458" v="588" actId="26606"/>
          <ac:cxnSpMkLst>
            <pc:docMk/>
            <pc:sldMk cId="719236759" sldId="363"/>
            <ac:cxnSpMk id="6173" creationId="{9C21570E-E159-49A6-9891-FA397B7A92D3}"/>
          </ac:cxnSpMkLst>
        </pc:cxnChg>
        <pc:cxnChg chg="add">
          <ac:chgData name="Hema Mahadevu" userId="1c176bdd-a50d-403e-9444-f58f413c839b" providerId="ADAL" clId="{916A9B57-7489-44B9-8A69-440359C89639}" dt="2023-08-13T19:00:51.777" v="595" actId="26606"/>
          <ac:cxnSpMkLst>
            <pc:docMk/>
            <pc:sldMk cId="719236759" sldId="363"/>
            <ac:cxnSpMk id="6174" creationId="{9C21570E-E159-49A6-9891-FA397B7A92D3}"/>
          </ac:cxnSpMkLst>
        </pc:cxnChg>
      </pc:sldChg>
      <pc:sldChg chg="addSp modSp new mod ord setBg">
        <pc:chgData name="Hema Mahadevu" userId="1c176bdd-a50d-403e-9444-f58f413c839b" providerId="ADAL" clId="{916A9B57-7489-44B9-8A69-440359C89639}" dt="2023-08-13T19:30:38.493" v="615"/>
        <pc:sldMkLst>
          <pc:docMk/>
          <pc:sldMk cId="761148658" sldId="364"/>
        </pc:sldMkLst>
        <pc:spChg chg="mod">
          <ac:chgData name="Hema Mahadevu" userId="1c176bdd-a50d-403e-9444-f58f413c839b" providerId="ADAL" clId="{916A9B57-7489-44B9-8A69-440359C89639}" dt="2023-08-13T18:35:07.194" v="418" actId="2711"/>
          <ac:spMkLst>
            <pc:docMk/>
            <pc:sldMk cId="761148658" sldId="364"/>
            <ac:spMk id="2" creationId="{EFCC972D-1B60-3DA1-547F-BC8DD73B058E}"/>
          </ac:spMkLst>
        </pc:spChg>
        <pc:spChg chg="mod">
          <ac:chgData name="Hema Mahadevu" userId="1c176bdd-a50d-403e-9444-f58f413c839b" providerId="ADAL" clId="{916A9B57-7489-44B9-8A69-440359C89639}" dt="2023-08-13T18:35:26.938" v="420" actId="2711"/>
          <ac:spMkLst>
            <pc:docMk/>
            <pc:sldMk cId="761148658" sldId="364"/>
            <ac:spMk id="3" creationId="{CF9CE279-F613-520D-3238-9AC3D4B53135}"/>
          </ac:spMkLst>
        </pc:spChg>
        <pc:spChg chg="add">
          <ac:chgData name="Hema Mahadevu" userId="1c176bdd-a50d-403e-9444-f58f413c839b" providerId="ADAL" clId="{916A9B57-7489-44B9-8A69-440359C89639}" dt="2023-08-13T18:35:01.758" v="416" actId="26606"/>
          <ac:spMkLst>
            <pc:docMk/>
            <pc:sldMk cId="761148658" sldId="364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3T18:35:01.758" v="416" actId="26606"/>
          <ac:spMkLst>
            <pc:docMk/>
            <pc:sldMk cId="761148658" sldId="364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3T18:35:01.758" v="416" actId="26606"/>
          <ac:spMkLst>
            <pc:docMk/>
            <pc:sldMk cId="761148658" sldId="364"/>
            <ac:spMk id="12" creationId="{054B3F04-9EAC-45C0-B3CE-0387EEA10A0C}"/>
          </ac:spMkLst>
        </pc:spChg>
      </pc:sldChg>
      <pc:sldChg chg="modSp add mod ord">
        <pc:chgData name="Hema Mahadevu" userId="1c176bdd-a50d-403e-9444-f58f413c839b" providerId="ADAL" clId="{916A9B57-7489-44B9-8A69-440359C89639}" dt="2023-08-13T19:30:50.655" v="617"/>
        <pc:sldMkLst>
          <pc:docMk/>
          <pc:sldMk cId="841382197" sldId="365"/>
        </pc:sldMkLst>
        <pc:spChg chg="mod">
          <ac:chgData name="Hema Mahadevu" userId="1c176bdd-a50d-403e-9444-f58f413c839b" providerId="ADAL" clId="{916A9B57-7489-44B9-8A69-440359C89639}" dt="2023-08-13T18:36:18.025" v="422" actId="12"/>
          <ac:spMkLst>
            <pc:docMk/>
            <pc:sldMk cId="841382197" sldId="365"/>
            <ac:spMk id="3" creationId="{00000000-0000-0000-0000-000000000000}"/>
          </ac:spMkLst>
        </pc:spChg>
      </pc:sldChg>
      <pc:sldChg chg="addSp modSp new mod setBg">
        <pc:chgData name="Hema Mahadevu" userId="1c176bdd-a50d-403e-9444-f58f413c839b" providerId="ADAL" clId="{916A9B57-7489-44B9-8A69-440359C89639}" dt="2023-08-14T13:18:50.672" v="1051" actId="1076"/>
        <pc:sldMkLst>
          <pc:docMk/>
          <pc:sldMk cId="1448813398" sldId="366"/>
        </pc:sldMkLst>
        <pc:spChg chg="mod">
          <ac:chgData name="Hema Mahadevu" userId="1c176bdd-a50d-403e-9444-f58f413c839b" providerId="ADAL" clId="{916A9B57-7489-44B9-8A69-440359C89639}" dt="2023-08-14T13:13:49.985" v="1019" actId="2711"/>
          <ac:spMkLst>
            <pc:docMk/>
            <pc:sldMk cId="1448813398" sldId="366"/>
            <ac:spMk id="2" creationId="{A0816CAF-D414-09A8-5086-1ECD401FC10F}"/>
          </ac:spMkLst>
        </pc:spChg>
        <pc:spChg chg="mod">
          <ac:chgData name="Hema Mahadevu" userId="1c176bdd-a50d-403e-9444-f58f413c839b" providerId="ADAL" clId="{916A9B57-7489-44B9-8A69-440359C89639}" dt="2023-08-14T13:18:50.672" v="1051" actId="1076"/>
          <ac:spMkLst>
            <pc:docMk/>
            <pc:sldMk cId="1448813398" sldId="366"/>
            <ac:spMk id="3" creationId="{231B3A88-2674-AE10-E964-3D2747C4E249}"/>
          </ac:spMkLst>
        </pc:spChg>
        <pc:spChg chg="add">
          <ac:chgData name="Hema Mahadevu" userId="1c176bdd-a50d-403e-9444-f58f413c839b" providerId="ADAL" clId="{916A9B57-7489-44B9-8A69-440359C89639}" dt="2023-08-14T13:13:04.287" v="1005" actId="26606"/>
          <ac:spMkLst>
            <pc:docMk/>
            <pc:sldMk cId="1448813398" sldId="366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13:04.287" v="1005" actId="26606"/>
          <ac:spMkLst>
            <pc:docMk/>
            <pc:sldMk cId="1448813398" sldId="366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13:04.287" v="1005" actId="26606"/>
          <ac:spMkLst>
            <pc:docMk/>
            <pc:sldMk cId="1448813398" sldId="366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916A9B57-7489-44B9-8A69-440359C89639}" dt="2023-08-14T13:28:16.208" v="1240" actId="255"/>
        <pc:sldMkLst>
          <pc:docMk/>
          <pc:sldMk cId="2950051171" sldId="367"/>
        </pc:sldMkLst>
        <pc:spChg chg="mod">
          <ac:chgData name="Hema Mahadevu" userId="1c176bdd-a50d-403e-9444-f58f413c839b" providerId="ADAL" clId="{916A9B57-7489-44B9-8A69-440359C89639}" dt="2023-08-14T08:00:16.446" v="979" actId="26606"/>
          <ac:spMkLst>
            <pc:docMk/>
            <pc:sldMk cId="2950051171" sldId="367"/>
            <ac:spMk id="2" creationId="{398300E0-83B4-7B05-FDFA-BBF34CADCBFF}"/>
          </ac:spMkLst>
        </pc:spChg>
        <pc:spChg chg="add del mod">
          <ac:chgData name="Hema Mahadevu" userId="1c176bdd-a50d-403e-9444-f58f413c839b" providerId="ADAL" clId="{916A9B57-7489-44B9-8A69-440359C89639}" dt="2023-08-14T13:28:16.208" v="1240" actId="255"/>
          <ac:spMkLst>
            <pc:docMk/>
            <pc:sldMk cId="2950051171" sldId="367"/>
            <ac:spMk id="3" creationId="{14AC2C12-DDF9-C9F5-934E-9583F2C75EA8}"/>
          </ac:spMkLst>
        </pc:spChg>
        <pc:spChg chg="add del mod">
          <ac:chgData name="Hema Mahadevu" userId="1c176bdd-a50d-403e-9444-f58f413c839b" providerId="ADAL" clId="{916A9B57-7489-44B9-8A69-440359C89639}" dt="2023-08-14T07:54:48.713" v="940"/>
          <ac:spMkLst>
            <pc:docMk/>
            <pc:sldMk cId="2950051171" sldId="367"/>
            <ac:spMk id="4" creationId="{9B224484-DE52-A640-BCB1-C461F70E1752}"/>
          </ac:spMkLst>
        </pc:spChg>
        <pc:spChg chg="add">
          <ac:chgData name="Hema Mahadevu" userId="1c176bdd-a50d-403e-9444-f58f413c839b" providerId="ADAL" clId="{916A9B57-7489-44B9-8A69-440359C89639}" dt="2023-08-14T08:00:16.446" v="979" actId="26606"/>
          <ac:spMkLst>
            <pc:docMk/>
            <pc:sldMk cId="2950051171" sldId="367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08:00:16.446" v="979" actId="26606"/>
          <ac:spMkLst>
            <pc:docMk/>
            <pc:sldMk cId="2950051171" sldId="367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08:00:16.446" v="979" actId="26606"/>
          <ac:spMkLst>
            <pc:docMk/>
            <pc:sldMk cId="2950051171" sldId="367"/>
            <ac:spMk id="12" creationId="{054B3F04-9EAC-45C0-B3CE-0387EEA10A0C}"/>
          </ac:spMkLst>
        </pc:spChg>
      </pc:sldChg>
      <pc:sldChg chg="addSp delSp modSp new mod setBg">
        <pc:chgData name="Hema Mahadevu" userId="1c176bdd-a50d-403e-9444-f58f413c839b" providerId="ADAL" clId="{916A9B57-7489-44B9-8A69-440359C89639}" dt="2023-08-14T14:02:32.032" v="1608" actId="113"/>
        <pc:sldMkLst>
          <pc:docMk/>
          <pc:sldMk cId="1958626025" sldId="368"/>
        </pc:sldMkLst>
        <pc:spChg chg="mod">
          <ac:chgData name="Hema Mahadevu" userId="1c176bdd-a50d-403e-9444-f58f413c839b" providerId="ADAL" clId="{916A9B57-7489-44B9-8A69-440359C89639}" dt="2023-08-14T14:01:52.187" v="1596" actId="14100"/>
          <ac:spMkLst>
            <pc:docMk/>
            <pc:sldMk cId="1958626025" sldId="368"/>
            <ac:spMk id="2" creationId="{9FDC1CB8-8C47-D421-FF53-591C4C22512B}"/>
          </ac:spMkLst>
        </pc:spChg>
        <pc:spChg chg="mod ord">
          <ac:chgData name="Hema Mahadevu" userId="1c176bdd-a50d-403e-9444-f58f413c839b" providerId="ADAL" clId="{916A9B57-7489-44B9-8A69-440359C89639}" dt="2023-08-14T14:02:32.032" v="1608" actId="113"/>
          <ac:spMkLst>
            <pc:docMk/>
            <pc:sldMk cId="1958626025" sldId="368"/>
            <ac:spMk id="3" creationId="{CEF9BC9D-BD78-78ED-F05A-27AC073E35DC}"/>
          </ac:spMkLst>
        </pc:spChg>
        <pc:spChg chg="add del">
          <ac:chgData name="Hema Mahadevu" userId="1c176bdd-a50d-403e-9444-f58f413c839b" providerId="ADAL" clId="{916A9B57-7489-44B9-8A69-440359C89639}" dt="2023-08-14T14:00:50.845" v="1583" actId="26606"/>
          <ac:spMkLst>
            <pc:docMk/>
            <pc:sldMk cId="1958626025" sldId="368"/>
            <ac:spMk id="8" creationId="{3741B58E-3B65-4A01-A276-975AB2CF8A08}"/>
          </ac:spMkLst>
        </pc:spChg>
        <pc:spChg chg="add del">
          <ac:chgData name="Hema Mahadevu" userId="1c176bdd-a50d-403e-9444-f58f413c839b" providerId="ADAL" clId="{916A9B57-7489-44B9-8A69-440359C89639}" dt="2023-08-14T14:00:50.845" v="1583" actId="26606"/>
          <ac:spMkLst>
            <pc:docMk/>
            <pc:sldMk cId="1958626025" sldId="368"/>
            <ac:spMk id="10" creationId="{7AAC67C3-831B-4AB1-A259-DFB839CAFAFC}"/>
          </ac:spMkLst>
        </pc:spChg>
        <pc:spChg chg="add del">
          <ac:chgData name="Hema Mahadevu" userId="1c176bdd-a50d-403e-9444-f58f413c839b" providerId="ADAL" clId="{916A9B57-7489-44B9-8A69-440359C89639}" dt="2023-08-14T14:00:50.845" v="1583" actId="26606"/>
          <ac:spMkLst>
            <pc:docMk/>
            <pc:sldMk cId="1958626025" sldId="368"/>
            <ac:spMk id="12" creationId="{054B3F04-9EAC-45C0-B3CE-0387EEA10A0C}"/>
          </ac:spMkLst>
        </pc:spChg>
        <pc:spChg chg="add del">
          <ac:chgData name="Hema Mahadevu" userId="1c176bdd-a50d-403e-9444-f58f413c839b" providerId="ADAL" clId="{916A9B57-7489-44B9-8A69-440359C89639}" dt="2023-08-14T14:01:24.443" v="1588" actId="26606"/>
          <ac:spMkLst>
            <pc:docMk/>
            <pc:sldMk cId="1958626025" sldId="368"/>
            <ac:spMk id="9223" creationId="{C33BF9DD-8A45-4EEE-B231-0A14D322E5F9}"/>
          </ac:spMkLst>
        </pc:spChg>
        <pc:spChg chg="add del">
          <ac:chgData name="Hema Mahadevu" userId="1c176bdd-a50d-403e-9444-f58f413c839b" providerId="ADAL" clId="{916A9B57-7489-44B9-8A69-440359C89639}" dt="2023-08-14T14:01:24.443" v="1588" actId="26606"/>
          <ac:spMkLst>
            <pc:docMk/>
            <pc:sldMk cId="1958626025" sldId="368"/>
            <ac:spMk id="9227" creationId="{D5FBCAC9-BD8B-4F3B-AD74-EF37D4211349}"/>
          </ac:spMkLst>
        </pc:spChg>
        <pc:spChg chg="add del">
          <ac:chgData name="Hema Mahadevu" userId="1c176bdd-a50d-403e-9444-f58f413c839b" providerId="ADAL" clId="{916A9B57-7489-44B9-8A69-440359C89639}" dt="2023-08-14T14:01:24.443" v="1588" actId="26606"/>
          <ac:spMkLst>
            <pc:docMk/>
            <pc:sldMk cId="1958626025" sldId="368"/>
            <ac:spMk id="9229" creationId="{9556C5A8-AD7E-4CE7-87BE-9EA3B5E1786F}"/>
          </ac:spMkLst>
        </pc:spChg>
        <pc:picChg chg="add mod ord">
          <ac:chgData name="Hema Mahadevu" userId="1c176bdd-a50d-403e-9444-f58f413c839b" providerId="ADAL" clId="{916A9B57-7489-44B9-8A69-440359C89639}" dt="2023-08-14T14:02:15.550" v="1604" actId="14100"/>
          <ac:picMkLst>
            <pc:docMk/>
            <pc:sldMk cId="1958626025" sldId="368"/>
            <ac:picMk id="9218" creationId="{517CA6E7-D349-4728-7D97-39983E23A67B}"/>
          </ac:picMkLst>
        </pc:picChg>
        <pc:cxnChg chg="add del">
          <ac:chgData name="Hema Mahadevu" userId="1c176bdd-a50d-403e-9444-f58f413c839b" providerId="ADAL" clId="{916A9B57-7489-44B9-8A69-440359C89639}" dt="2023-08-14T14:01:24.443" v="1588" actId="26606"/>
          <ac:cxnSpMkLst>
            <pc:docMk/>
            <pc:sldMk cId="1958626025" sldId="368"/>
            <ac:cxnSpMk id="9225" creationId="{9020DCC9-F851-4562-BB20-1AB3C51BFD08}"/>
          </ac:cxnSpMkLst>
        </pc:cxnChg>
      </pc:sldChg>
      <pc:sldChg chg="addSp delSp modSp new mod setBg">
        <pc:chgData name="Hema Mahadevu" userId="1c176bdd-a50d-403e-9444-f58f413c839b" providerId="ADAL" clId="{916A9B57-7489-44B9-8A69-440359C89639}" dt="2023-08-14T13:28:26.726" v="1241" actId="255"/>
        <pc:sldMkLst>
          <pc:docMk/>
          <pc:sldMk cId="788847361" sldId="369"/>
        </pc:sldMkLst>
        <pc:spChg chg="mod">
          <ac:chgData name="Hema Mahadevu" userId="1c176bdd-a50d-403e-9444-f58f413c839b" providerId="ADAL" clId="{916A9B57-7489-44B9-8A69-440359C89639}" dt="2023-08-14T07:53:43.436" v="935" actId="2711"/>
          <ac:spMkLst>
            <pc:docMk/>
            <pc:sldMk cId="788847361" sldId="369"/>
            <ac:spMk id="2" creationId="{00A0EDD6-FCFE-A79C-8E1B-55C245FA4479}"/>
          </ac:spMkLst>
        </pc:spChg>
        <pc:spChg chg="mod">
          <ac:chgData name="Hema Mahadevu" userId="1c176bdd-a50d-403e-9444-f58f413c839b" providerId="ADAL" clId="{916A9B57-7489-44B9-8A69-440359C89639}" dt="2023-08-14T13:28:26.726" v="1241" actId="255"/>
          <ac:spMkLst>
            <pc:docMk/>
            <pc:sldMk cId="788847361" sldId="369"/>
            <ac:spMk id="3" creationId="{6F5F3F30-08D6-3A1F-5852-B7093E880848}"/>
          </ac:spMkLst>
        </pc:spChg>
        <pc:spChg chg="add">
          <ac:chgData name="Hema Mahadevu" userId="1c176bdd-a50d-403e-9444-f58f413c839b" providerId="ADAL" clId="{916A9B57-7489-44B9-8A69-440359C89639}" dt="2023-08-14T07:53:38.371" v="933" actId="26606"/>
          <ac:spMkLst>
            <pc:docMk/>
            <pc:sldMk cId="788847361" sldId="369"/>
            <ac:spMk id="5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07:53:38.371" v="933" actId="26606"/>
          <ac:spMkLst>
            <pc:docMk/>
            <pc:sldMk cId="788847361" sldId="369"/>
            <ac:spMk id="6" creationId="{054B3F04-9EAC-45C0-B3CE-0387EEA10A0C}"/>
          </ac:spMkLst>
        </pc:spChg>
        <pc:spChg chg="add">
          <ac:chgData name="Hema Mahadevu" userId="1c176bdd-a50d-403e-9444-f58f413c839b" providerId="ADAL" clId="{916A9B57-7489-44B9-8A69-440359C89639}" dt="2023-08-14T07:53:38.371" v="933" actId="26606"/>
          <ac:spMkLst>
            <pc:docMk/>
            <pc:sldMk cId="788847361" sldId="369"/>
            <ac:spMk id="8" creationId="{3741B58E-3B65-4A01-A276-975AB2CF8A08}"/>
          </ac:spMkLst>
        </pc:spChg>
        <pc:spChg chg="add del">
          <ac:chgData name="Hema Mahadevu" userId="1c176bdd-a50d-403e-9444-f58f413c839b" providerId="ADAL" clId="{916A9B57-7489-44B9-8A69-440359C89639}" dt="2023-08-14T07:51:16.781" v="897" actId="26606"/>
          <ac:spMkLst>
            <pc:docMk/>
            <pc:sldMk cId="788847361" sldId="369"/>
            <ac:spMk id="10" creationId="{52ABB703-2B0E-4C3B-B4A2-F3973548E561}"/>
          </ac:spMkLst>
        </pc:spChg>
        <pc:spChg chg="add del">
          <ac:chgData name="Hema Mahadevu" userId="1c176bdd-a50d-403e-9444-f58f413c839b" providerId="ADAL" clId="{916A9B57-7489-44B9-8A69-440359C89639}" dt="2023-08-14T07:51:16.781" v="897" actId="26606"/>
          <ac:spMkLst>
            <pc:docMk/>
            <pc:sldMk cId="788847361" sldId="369"/>
            <ac:spMk id="14" creationId="{E95DA498-D9A2-4DA9-B9DA-B3776E08CF7E}"/>
          </ac:spMkLst>
        </pc:spChg>
        <pc:spChg chg="add del">
          <ac:chgData name="Hema Mahadevu" userId="1c176bdd-a50d-403e-9444-f58f413c839b" providerId="ADAL" clId="{916A9B57-7489-44B9-8A69-440359C89639}" dt="2023-08-14T07:51:16.781" v="897" actId="26606"/>
          <ac:spMkLst>
            <pc:docMk/>
            <pc:sldMk cId="788847361" sldId="369"/>
            <ac:spMk id="16" creationId="{82A73093-4B9D-420D-B17E-52293703A1D4}"/>
          </ac:spMkLst>
        </pc:spChg>
        <pc:picChg chg="add del">
          <ac:chgData name="Hema Mahadevu" userId="1c176bdd-a50d-403e-9444-f58f413c839b" providerId="ADAL" clId="{916A9B57-7489-44B9-8A69-440359C89639}" dt="2023-08-14T07:51:16.781" v="897" actId="26606"/>
          <ac:picMkLst>
            <pc:docMk/>
            <pc:sldMk cId="788847361" sldId="369"/>
            <ac:picMk id="7" creationId="{989A5ED6-63EE-3B00-A8B3-E69E2F891BEB}"/>
          </ac:picMkLst>
        </pc:picChg>
        <pc:cxnChg chg="add del">
          <ac:chgData name="Hema Mahadevu" userId="1c176bdd-a50d-403e-9444-f58f413c839b" providerId="ADAL" clId="{916A9B57-7489-44B9-8A69-440359C89639}" dt="2023-08-14T07:51:16.781" v="897" actId="26606"/>
          <ac:cxnSpMkLst>
            <pc:docMk/>
            <pc:sldMk cId="788847361" sldId="369"/>
            <ac:cxnSpMk id="12" creationId="{9C21570E-E159-49A6-9891-FA397B7A92D3}"/>
          </ac:cxnSpMkLst>
        </pc:cxnChg>
      </pc:sldChg>
      <pc:sldChg chg="modSp new del mod">
        <pc:chgData name="Hema Mahadevu" userId="1c176bdd-a50d-403e-9444-f58f413c839b" providerId="ADAL" clId="{916A9B57-7489-44B9-8A69-440359C89639}" dt="2023-08-13T19:30:55.361" v="618" actId="47"/>
        <pc:sldMkLst>
          <pc:docMk/>
          <pc:sldMk cId="3429890635" sldId="369"/>
        </pc:sldMkLst>
        <pc:spChg chg="mod">
          <ac:chgData name="Hema Mahadevu" userId="1c176bdd-a50d-403e-9444-f58f413c839b" providerId="ADAL" clId="{916A9B57-7489-44B9-8A69-440359C89639}" dt="2023-08-13T19:30:15.237" v="611" actId="27636"/>
          <ac:spMkLst>
            <pc:docMk/>
            <pc:sldMk cId="3429890635" sldId="369"/>
            <ac:spMk id="3" creationId="{263C6EB0-01E8-8BCE-8D73-35ECF619E587}"/>
          </ac:spMkLst>
        </pc:spChg>
      </pc:sldChg>
      <pc:sldChg chg="addSp delSp modSp add mod setBg delDesignElem">
        <pc:chgData name="Hema Mahadevu" userId="1c176bdd-a50d-403e-9444-f58f413c839b" providerId="ADAL" clId="{916A9B57-7489-44B9-8A69-440359C89639}" dt="2023-08-13T19:56:22.156" v="878" actId="27636"/>
        <pc:sldMkLst>
          <pc:docMk/>
          <pc:sldMk cId="3044633715" sldId="370"/>
        </pc:sldMkLst>
        <pc:spChg chg="mod">
          <ac:chgData name="Hema Mahadevu" userId="1c176bdd-a50d-403e-9444-f58f413c839b" providerId="ADAL" clId="{916A9B57-7489-44B9-8A69-440359C89639}" dt="2023-08-13T19:56:22.156" v="878" actId="27636"/>
          <ac:spMkLst>
            <pc:docMk/>
            <pc:sldMk cId="3044633715" sldId="370"/>
            <ac:spMk id="3" creationId="{CEF9BC9D-BD78-78ED-F05A-27AC073E35DC}"/>
          </ac:spMkLst>
        </pc:spChg>
        <pc:spChg chg="add del">
          <ac:chgData name="Hema Mahadevu" userId="1c176bdd-a50d-403e-9444-f58f413c839b" providerId="ADAL" clId="{916A9B57-7489-44B9-8A69-440359C89639}" dt="2023-08-13T19:42:40.254" v="750" actId="26606"/>
          <ac:spMkLst>
            <pc:docMk/>
            <pc:sldMk cId="3044633715" sldId="370"/>
            <ac:spMk id="5" creationId="{3741B58E-3B65-4A01-A276-975AB2CF8A08}"/>
          </ac:spMkLst>
        </pc:spChg>
        <pc:spChg chg="add del">
          <ac:chgData name="Hema Mahadevu" userId="1c176bdd-a50d-403e-9444-f58f413c839b" providerId="ADAL" clId="{916A9B57-7489-44B9-8A69-440359C89639}" dt="2023-08-13T19:42:40.254" v="750" actId="26606"/>
          <ac:spMkLst>
            <pc:docMk/>
            <pc:sldMk cId="3044633715" sldId="370"/>
            <ac:spMk id="6" creationId="{7AAC67C3-831B-4AB1-A259-DFB839CAFAFC}"/>
          </ac:spMkLst>
        </pc:spChg>
        <pc:spChg chg="add del">
          <ac:chgData name="Hema Mahadevu" userId="1c176bdd-a50d-403e-9444-f58f413c839b" providerId="ADAL" clId="{916A9B57-7489-44B9-8A69-440359C89639}" dt="2023-08-13T19:42:40.254" v="750" actId="26606"/>
          <ac:spMkLst>
            <pc:docMk/>
            <pc:sldMk cId="3044633715" sldId="370"/>
            <ac:spMk id="7" creationId="{054B3F04-9EAC-45C0-B3CE-0387EEA10A0C}"/>
          </ac:spMkLst>
        </pc:spChg>
        <pc:spChg chg="del">
          <ac:chgData name="Hema Mahadevu" userId="1c176bdd-a50d-403e-9444-f58f413c839b" providerId="ADAL" clId="{916A9B57-7489-44B9-8A69-440359C89639}" dt="2023-08-13T19:41:30.743" v="736"/>
          <ac:spMkLst>
            <pc:docMk/>
            <pc:sldMk cId="3044633715" sldId="370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3T19:42:40.254" v="750" actId="26606"/>
          <ac:spMkLst>
            <pc:docMk/>
            <pc:sldMk cId="3044633715" sldId="370"/>
            <ac:spMk id="9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3T19:41:30.743" v="736"/>
          <ac:spMkLst>
            <pc:docMk/>
            <pc:sldMk cId="3044633715" sldId="370"/>
            <ac:spMk id="10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3T19:41:30.743" v="736"/>
          <ac:spMkLst>
            <pc:docMk/>
            <pc:sldMk cId="3044633715" sldId="370"/>
            <ac:spMk id="12" creationId="{054B3F04-9EAC-45C0-B3CE-0387EEA10A0C}"/>
          </ac:spMkLst>
        </pc:spChg>
        <pc:spChg chg="add">
          <ac:chgData name="Hema Mahadevu" userId="1c176bdd-a50d-403e-9444-f58f413c839b" providerId="ADAL" clId="{916A9B57-7489-44B9-8A69-440359C89639}" dt="2023-08-13T19:42:40.254" v="750" actId="26606"/>
          <ac:spMkLst>
            <pc:docMk/>
            <pc:sldMk cId="3044633715" sldId="370"/>
            <ac:spMk id="14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3T19:42:40.254" v="750" actId="26606"/>
          <ac:spMkLst>
            <pc:docMk/>
            <pc:sldMk cId="3044633715" sldId="370"/>
            <ac:spMk id="16" creationId="{054B3F04-9EAC-45C0-B3CE-0387EEA10A0C}"/>
          </ac:spMkLst>
        </pc:spChg>
      </pc:sldChg>
      <pc:sldChg chg="addSp delSp modSp add mod">
        <pc:chgData name="Hema Mahadevu" userId="1c176bdd-a50d-403e-9444-f58f413c839b" providerId="ADAL" clId="{916A9B57-7489-44B9-8A69-440359C89639}" dt="2023-08-13T19:57:18.895" v="879" actId="255"/>
        <pc:sldMkLst>
          <pc:docMk/>
          <pc:sldMk cId="1984305021" sldId="371"/>
        </pc:sldMkLst>
        <pc:spChg chg="mod">
          <ac:chgData name="Hema Mahadevu" userId="1c176bdd-a50d-403e-9444-f58f413c839b" providerId="ADAL" clId="{916A9B57-7489-44B9-8A69-440359C89639}" dt="2023-08-13T19:57:18.895" v="879" actId="255"/>
          <ac:spMkLst>
            <pc:docMk/>
            <pc:sldMk cId="1984305021" sldId="371"/>
            <ac:spMk id="3" creationId="{CEF9BC9D-BD78-78ED-F05A-27AC073E35DC}"/>
          </ac:spMkLst>
        </pc:spChg>
        <pc:spChg chg="add del">
          <ac:chgData name="Hema Mahadevu" userId="1c176bdd-a50d-403e-9444-f58f413c839b" providerId="ADAL" clId="{916A9B57-7489-44B9-8A69-440359C89639}" dt="2023-08-13T19:47:23.237" v="818"/>
          <ac:spMkLst>
            <pc:docMk/>
            <pc:sldMk cId="1984305021" sldId="371"/>
            <ac:spMk id="4" creationId="{05F08827-FF0A-6EF5-A987-FF919D78C2F6}"/>
          </ac:spMkLst>
        </pc:spChg>
      </pc:sldChg>
      <pc:sldChg chg="delSp add mod">
        <pc:chgData name="Hema Mahadevu" userId="1c176bdd-a50d-403e-9444-f58f413c839b" providerId="ADAL" clId="{916A9B57-7489-44B9-8A69-440359C89639}" dt="2023-08-14T07:49:59.732" v="885" actId="478"/>
        <pc:sldMkLst>
          <pc:docMk/>
          <pc:sldMk cId="3135045634" sldId="372"/>
        </pc:sldMkLst>
        <pc:spChg chg="del">
          <ac:chgData name="Hema Mahadevu" userId="1c176bdd-a50d-403e-9444-f58f413c839b" providerId="ADAL" clId="{916A9B57-7489-44B9-8A69-440359C89639}" dt="2023-08-14T07:49:59.732" v="885" actId="478"/>
          <ac:spMkLst>
            <pc:docMk/>
            <pc:sldMk cId="3135045634" sldId="372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916A9B57-7489-44B9-8A69-440359C89639}" dt="2023-08-14T07:50:10.951" v="886" actId="12"/>
        <pc:sldMkLst>
          <pc:docMk/>
          <pc:sldMk cId="3116934935" sldId="373"/>
        </pc:sldMkLst>
        <pc:spChg chg="mod">
          <ac:chgData name="Hema Mahadevu" userId="1c176bdd-a50d-403e-9444-f58f413c839b" providerId="ADAL" clId="{916A9B57-7489-44B9-8A69-440359C89639}" dt="2023-08-14T07:50:10.951" v="886" actId="12"/>
          <ac:spMkLst>
            <pc:docMk/>
            <pc:sldMk cId="3116934935" sldId="373"/>
            <ac:spMk id="3" creationId="{00000000-0000-0000-0000-000000000000}"/>
          </ac:spMkLst>
        </pc:spChg>
      </pc:sldChg>
      <pc:sldChg chg="delSp modSp add mod">
        <pc:chgData name="Hema Mahadevu" userId="1c176bdd-a50d-403e-9444-f58f413c839b" providerId="ADAL" clId="{916A9B57-7489-44B9-8A69-440359C89639}" dt="2023-08-14T08:01:02.754" v="984" actId="20577"/>
        <pc:sldMkLst>
          <pc:docMk/>
          <pc:sldMk cId="3595270370" sldId="374"/>
        </pc:sldMkLst>
        <pc:spChg chg="mod">
          <ac:chgData name="Hema Mahadevu" userId="1c176bdd-a50d-403e-9444-f58f413c839b" providerId="ADAL" clId="{916A9B57-7489-44B9-8A69-440359C89639}" dt="2023-08-14T08:01:02.754" v="984" actId="20577"/>
          <ac:spMkLst>
            <pc:docMk/>
            <pc:sldMk cId="3595270370" sldId="374"/>
            <ac:spMk id="2" creationId="{00000000-0000-0000-0000-000000000000}"/>
          </ac:spMkLst>
        </pc:spChg>
        <pc:spChg chg="del mod">
          <ac:chgData name="Hema Mahadevu" userId="1c176bdd-a50d-403e-9444-f58f413c839b" providerId="ADAL" clId="{916A9B57-7489-44B9-8A69-440359C89639}" dt="2023-08-14T08:01:00.471" v="983" actId="478"/>
          <ac:spMkLst>
            <pc:docMk/>
            <pc:sldMk cId="3595270370" sldId="374"/>
            <ac:spMk id="3" creationId="{00000000-0000-0000-0000-000000000000}"/>
          </ac:spMkLst>
        </pc:spChg>
      </pc:sldChg>
      <pc:sldChg chg="modSp add mod">
        <pc:chgData name="Hema Mahadevu" userId="1c176bdd-a50d-403e-9444-f58f413c839b" providerId="ADAL" clId="{916A9B57-7489-44B9-8A69-440359C89639}" dt="2023-08-14T13:26:28.668" v="1232" actId="20577"/>
        <pc:sldMkLst>
          <pc:docMk/>
          <pc:sldMk cId="3577076748" sldId="375"/>
        </pc:sldMkLst>
        <pc:spChg chg="mod">
          <ac:chgData name="Hema Mahadevu" userId="1c176bdd-a50d-403e-9444-f58f413c839b" providerId="ADAL" clId="{916A9B57-7489-44B9-8A69-440359C89639}" dt="2023-08-14T13:26:28.668" v="1232" actId="20577"/>
          <ac:spMkLst>
            <pc:docMk/>
            <pc:sldMk cId="3577076748" sldId="375"/>
            <ac:spMk id="3" creationId="{00000000-0000-0000-0000-000000000000}"/>
          </ac:spMkLst>
        </pc:spChg>
      </pc:sldChg>
      <pc:sldChg chg="addSp modSp new mod setBg">
        <pc:chgData name="Hema Mahadevu" userId="1c176bdd-a50d-403e-9444-f58f413c839b" providerId="ADAL" clId="{916A9B57-7489-44B9-8A69-440359C89639}" dt="2023-08-14T13:21:20.915" v="1165" actId="20577"/>
        <pc:sldMkLst>
          <pc:docMk/>
          <pc:sldMk cId="3767825860" sldId="376"/>
        </pc:sldMkLst>
        <pc:spChg chg="mod">
          <ac:chgData name="Hema Mahadevu" userId="1c176bdd-a50d-403e-9444-f58f413c839b" providerId="ADAL" clId="{916A9B57-7489-44B9-8A69-440359C89639}" dt="2023-08-14T13:21:20.915" v="1165" actId="20577"/>
          <ac:spMkLst>
            <pc:docMk/>
            <pc:sldMk cId="3767825860" sldId="376"/>
            <ac:spMk id="2" creationId="{A11CB734-E85E-AC0C-1F0D-8C8E31D830DC}"/>
          </ac:spMkLst>
        </pc:spChg>
        <pc:spChg chg="mod">
          <ac:chgData name="Hema Mahadevu" userId="1c176bdd-a50d-403e-9444-f58f413c839b" providerId="ADAL" clId="{916A9B57-7489-44B9-8A69-440359C89639}" dt="2023-08-14T13:20:19.190" v="1116" actId="2710"/>
          <ac:spMkLst>
            <pc:docMk/>
            <pc:sldMk cId="3767825860" sldId="376"/>
            <ac:spMk id="3" creationId="{2FF2B6B3-DEDA-0C16-992B-832B2E5F3FA2}"/>
          </ac:spMkLst>
        </pc:spChg>
        <pc:spChg chg="add">
          <ac:chgData name="Hema Mahadevu" userId="1c176bdd-a50d-403e-9444-f58f413c839b" providerId="ADAL" clId="{916A9B57-7489-44B9-8A69-440359C89639}" dt="2023-08-14T13:20:11.220" v="1115" actId="26606"/>
          <ac:spMkLst>
            <pc:docMk/>
            <pc:sldMk cId="3767825860" sldId="376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20:11.220" v="1115" actId="26606"/>
          <ac:spMkLst>
            <pc:docMk/>
            <pc:sldMk cId="3767825860" sldId="376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20:11.220" v="1115" actId="26606"/>
          <ac:spMkLst>
            <pc:docMk/>
            <pc:sldMk cId="3767825860" sldId="376"/>
            <ac:spMk id="12" creationId="{054B3F04-9EAC-45C0-B3CE-0387EEA10A0C}"/>
          </ac:spMkLst>
        </pc:spChg>
      </pc:sldChg>
      <pc:sldChg chg="addSp modSp add mod setBg">
        <pc:chgData name="Hema Mahadevu" userId="1c176bdd-a50d-403e-9444-f58f413c839b" providerId="ADAL" clId="{916A9B57-7489-44B9-8A69-440359C89639}" dt="2023-08-14T13:24:59.195" v="1211" actId="27107"/>
        <pc:sldMkLst>
          <pc:docMk/>
          <pc:sldMk cId="810412083" sldId="377"/>
        </pc:sldMkLst>
        <pc:spChg chg="mod">
          <ac:chgData name="Hema Mahadevu" userId="1c176bdd-a50d-403e-9444-f58f413c839b" providerId="ADAL" clId="{916A9B57-7489-44B9-8A69-440359C89639}" dt="2023-08-14T13:24:14.889" v="1202" actId="26606"/>
          <ac:spMkLst>
            <pc:docMk/>
            <pc:sldMk cId="810412083" sldId="377"/>
            <ac:spMk id="2" creationId="{A11CB734-E85E-AC0C-1F0D-8C8E31D830DC}"/>
          </ac:spMkLst>
        </pc:spChg>
        <pc:spChg chg="mod">
          <ac:chgData name="Hema Mahadevu" userId="1c176bdd-a50d-403e-9444-f58f413c839b" providerId="ADAL" clId="{916A9B57-7489-44B9-8A69-440359C89639}" dt="2023-08-14T13:24:59.195" v="1211" actId="27107"/>
          <ac:spMkLst>
            <pc:docMk/>
            <pc:sldMk cId="810412083" sldId="377"/>
            <ac:spMk id="3" creationId="{2FF2B6B3-DEDA-0C16-992B-832B2E5F3FA2}"/>
          </ac:spMkLst>
        </pc:spChg>
        <pc:spChg chg="add">
          <ac:chgData name="Hema Mahadevu" userId="1c176bdd-a50d-403e-9444-f58f413c839b" providerId="ADAL" clId="{916A9B57-7489-44B9-8A69-440359C89639}" dt="2023-08-14T13:24:14.889" v="1202" actId="26606"/>
          <ac:spMkLst>
            <pc:docMk/>
            <pc:sldMk cId="810412083" sldId="377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24:14.889" v="1202" actId="26606"/>
          <ac:spMkLst>
            <pc:docMk/>
            <pc:sldMk cId="810412083" sldId="377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24:14.889" v="1202" actId="26606"/>
          <ac:spMkLst>
            <pc:docMk/>
            <pc:sldMk cId="810412083" sldId="377"/>
            <ac:spMk id="12" creationId="{054B3F04-9EAC-45C0-B3CE-0387EEA10A0C}"/>
          </ac:spMkLst>
        </pc:spChg>
      </pc:sldChg>
      <pc:sldChg chg="addSp modSp add mod ord setBg">
        <pc:chgData name="Hema Mahadevu" userId="1c176bdd-a50d-403e-9444-f58f413c839b" providerId="ADAL" clId="{916A9B57-7489-44B9-8A69-440359C89639}" dt="2023-08-14T13:20:52.496" v="1117" actId="20577"/>
        <pc:sldMkLst>
          <pc:docMk/>
          <pc:sldMk cId="915625288" sldId="378"/>
        </pc:sldMkLst>
        <pc:spChg chg="mod">
          <ac:chgData name="Hema Mahadevu" userId="1c176bdd-a50d-403e-9444-f58f413c839b" providerId="ADAL" clId="{916A9B57-7489-44B9-8A69-440359C89639}" dt="2023-08-14T13:20:52.496" v="1117" actId="20577"/>
          <ac:spMkLst>
            <pc:docMk/>
            <pc:sldMk cId="915625288" sldId="378"/>
            <ac:spMk id="2" creationId="{A11CB734-E85E-AC0C-1F0D-8C8E31D830DC}"/>
          </ac:spMkLst>
        </pc:spChg>
        <pc:spChg chg="mod">
          <ac:chgData name="Hema Mahadevu" userId="1c176bdd-a50d-403e-9444-f58f413c839b" providerId="ADAL" clId="{916A9B57-7489-44B9-8A69-440359C89639}" dt="2023-08-14T13:18:12.428" v="1047" actId="113"/>
          <ac:spMkLst>
            <pc:docMk/>
            <pc:sldMk cId="915625288" sldId="378"/>
            <ac:spMk id="3" creationId="{2FF2B6B3-DEDA-0C16-992B-832B2E5F3FA2}"/>
          </ac:spMkLst>
        </pc:spChg>
        <pc:spChg chg="add">
          <ac:chgData name="Hema Mahadevu" userId="1c176bdd-a50d-403e-9444-f58f413c839b" providerId="ADAL" clId="{916A9B57-7489-44B9-8A69-440359C89639}" dt="2023-08-14T13:17:38.051" v="1041" actId="26606"/>
          <ac:spMkLst>
            <pc:docMk/>
            <pc:sldMk cId="915625288" sldId="378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17:38.051" v="1041" actId="26606"/>
          <ac:spMkLst>
            <pc:docMk/>
            <pc:sldMk cId="915625288" sldId="378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17:38.051" v="1041" actId="26606"/>
          <ac:spMkLst>
            <pc:docMk/>
            <pc:sldMk cId="915625288" sldId="378"/>
            <ac:spMk id="12" creationId="{054B3F04-9EAC-45C0-B3CE-0387EEA10A0C}"/>
          </ac:spMkLst>
        </pc:spChg>
      </pc:sldChg>
      <pc:sldChg chg="new del">
        <pc:chgData name="Hema Mahadevu" userId="1c176bdd-a50d-403e-9444-f58f413c839b" providerId="ADAL" clId="{916A9B57-7489-44B9-8A69-440359C89639}" dt="2023-08-14T13:28:38.063" v="1242" actId="47"/>
        <pc:sldMkLst>
          <pc:docMk/>
          <pc:sldMk cId="98957986" sldId="379"/>
        </pc:sldMkLst>
      </pc:sldChg>
      <pc:sldChg chg="addSp delSp modSp add mod setBg delDesignElem">
        <pc:chgData name="Hema Mahadevu" userId="1c176bdd-a50d-403e-9444-f58f413c839b" providerId="ADAL" clId="{916A9B57-7489-44B9-8A69-440359C89639}" dt="2023-08-14T13:26:12.880" v="1226" actId="20577"/>
        <pc:sldMkLst>
          <pc:docMk/>
          <pc:sldMk cId="313823857" sldId="380"/>
        </pc:sldMkLst>
        <pc:spChg chg="mod">
          <ac:chgData name="Hema Mahadevu" userId="1c176bdd-a50d-403e-9444-f58f413c839b" providerId="ADAL" clId="{916A9B57-7489-44B9-8A69-440359C89639}" dt="2023-08-14T13:26:12.880" v="1226" actId="20577"/>
          <ac:spMkLst>
            <pc:docMk/>
            <pc:sldMk cId="313823857" sldId="380"/>
            <ac:spMk id="3" creationId="{2FF2B6B3-DEDA-0C16-992B-832B2E5F3FA2}"/>
          </ac:spMkLst>
        </pc:spChg>
        <pc:spChg chg="add">
          <ac:chgData name="Hema Mahadevu" userId="1c176bdd-a50d-403e-9444-f58f413c839b" providerId="ADAL" clId="{916A9B57-7489-44B9-8A69-440359C89639}" dt="2023-08-14T13:25:10.278" v="1214" actId="26606"/>
          <ac:spMkLst>
            <pc:docMk/>
            <pc:sldMk cId="313823857" sldId="380"/>
            <ac:spMk id="5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25:10.278" v="1214" actId="26606"/>
          <ac:spMkLst>
            <pc:docMk/>
            <pc:sldMk cId="313823857" sldId="380"/>
            <ac:spMk id="6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25:10.278" v="1214" actId="26606"/>
          <ac:spMkLst>
            <pc:docMk/>
            <pc:sldMk cId="313823857" sldId="380"/>
            <ac:spMk id="7" creationId="{054B3F04-9EAC-45C0-B3CE-0387EEA10A0C}"/>
          </ac:spMkLst>
        </pc:spChg>
        <pc:spChg chg="del">
          <ac:chgData name="Hema Mahadevu" userId="1c176bdd-a50d-403e-9444-f58f413c839b" providerId="ADAL" clId="{916A9B57-7489-44B9-8A69-440359C89639}" dt="2023-08-14T13:25:05.491" v="1213"/>
          <ac:spMkLst>
            <pc:docMk/>
            <pc:sldMk cId="313823857" sldId="380"/>
            <ac:spMk id="8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25:05.491" v="1213"/>
          <ac:spMkLst>
            <pc:docMk/>
            <pc:sldMk cId="313823857" sldId="380"/>
            <ac:spMk id="10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25:05.491" v="1213"/>
          <ac:spMkLst>
            <pc:docMk/>
            <pc:sldMk cId="313823857" sldId="380"/>
            <ac:spMk id="12" creationId="{054B3F04-9EAC-45C0-B3CE-0387EEA10A0C}"/>
          </ac:spMkLst>
        </pc:spChg>
      </pc:sldChg>
      <pc:sldChg chg="addSp modSp new mod ord setBg">
        <pc:chgData name="Hema Mahadevu" userId="1c176bdd-a50d-403e-9444-f58f413c839b" providerId="ADAL" clId="{916A9B57-7489-44B9-8A69-440359C89639}" dt="2023-08-14T13:36:25.788" v="1300" actId="255"/>
        <pc:sldMkLst>
          <pc:docMk/>
          <pc:sldMk cId="323950668" sldId="381"/>
        </pc:sldMkLst>
        <pc:spChg chg="mod">
          <ac:chgData name="Hema Mahadevu" userId="1c176bdd-a50d-403e-9444-f58f413c839b" providerId="ADAL" clId="{916A9B57-7489-44B9-8A69-440359C89639}" dt="2023-08-14T13:32:07.032" v="1283" actId="2711"/>
          <ac:spMkLst>
            <pc:docMk/>
            <pc:sldMk cId="323950668" sldId="381"/>
            <ac:spMk id="2" creationId="{6A760A4A-EA0B-5DD1-7066-B257ADB9B71B}"/>
          </ac:spMkLst>
        </pc:spChg>
        <pc:spChg chg="mod">
          <ac:chgData name="Hema Mahadevu" userId="1c176bdd-a50d-403e-9444-f58f413c839b" providerId="ADAL" clId="{916A9B57-7489-44B9-8A69-440359C89639}" dt="2023-08-14T13:36:25.788" v="1300" actId="255"/>
          <ac:spMkLst>
            <pc:docMk/>
            <pc:sldMk cId="323950668" sldId="381"/>
            <ac:spMk id="3" creationId="{334C3A54-A13B-18F8-CA20-1C4A0C33D229}"/>
          </ac:spMkLst>
        </pc:spChg>
        <pc:spChg chg="add">
          <ac:chgData name="Hema Mahadevu" userId="1c176bdd-a50d-403e-9444-f58f413c839b" providerId="ADAL" clId="{916A9B57-7489-44B9-8A69-440359C89639}" dt="2023-08-14T13:31:09.164" v="1278" actId="26606"/>
          <ac:spMkLst>
            <pc:docMk/>
            <pc:sldMk cId="323950668" sldId="381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31:09.164" v="1278" actId="26606"/>
          <ac:spMkLst>
            <pc:docMk/>
            <pc:sldMk cId="323950668" sldId="381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31:09.164" v="1278" actId="26606"/>
          <ac:spMkLst>
            <pc:docMk/>
            <pc:sldMk cId="323950668" sldId="381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916A9B57-7489-44B9-8A69-440359C89639}" dt="2023-08-14T13:33:57.401" v="1298" actId="255"/>
        <pc:sldMkLst>
          <pc:docMk/>
          <pc:sldMk cId="2054601975" sldId="382"/>
        </pc:sldMkLst>
        <pc:spChg chg="mod">
          <ac:chgData name="Hema Mahadevu" userId="1c176bdd-a50d-403e-9444-f58f413c839b" providerId="ADAL" clId="{916A9B57-7489-44B9-8A69-440359C89639}" dt="2023-08-14T13:33:57.401" v="1298" actId="255"/>
          <ac:spMkLst>
            <pc:docMk/>
            <pc:sldMk cId="2054601975" sldId="382"/>
            <ac:spMk id="3" creationId="{334C3A54-A13B-18F8-CA20-1C4A0C33D229}"/>
          </ac:spMkLst>
        </pc:spChg>
        <pc:spChg chg="add">
          <ac:chgData name="Hema Mahadevu" userId="1c176bdd-a50d-403e-9444-f58f413c839b" providerId="ADAL" clId="{916A9B57-7489-44B9-8A69-440359C89639}" dt="2023-08-14T13:32:12.543" v="1286" actId="26606"/>
          <ac:spMkLst>
            <pc:docMk/>
            <pc:sldMk cId="2054601975" sldId="382"/>
            <ac:spMk id="5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32:12.543" v="1286" actId="26606"/>
          <ac:spMkLst>
            <pc:docMk/>
            <pc:sldMk cId="2054601975" sldId="382"/>
            <ac:spMk id="6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32:12.543" v="1286" actId="26606"/>
          <ac:spMkLst>
            <pc:docMk/>
            <pc:sldMk cId="2054601975" sldId="382"/>
            <ac:spMk id="7" creationId="{054B3F04-9EAC-45C0-B3CE-0387EEA10A0C}"/>
          </ac:spMkLst>
        </pc:spChg>
        <pc:spChg chg="del">
          <ac:chgData name="Hema Mahadevu" userId="1c176bdd-a50d-403e-9444-f58f413c839b" providerId="ADAL" clId="{916A9B57-7489-44B9-8A69-440359C89639}" dt="2023-08-14T13:32:09.938" v="1285"/>
          <ac:spMkLst>
            <pc:docMk/>
            <pc:sldMk cId="2054601975" sldId="382"/>
            <ac:spMk id="8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32:09.938" v="1285"/>
          <ac:spMkLst>
            <pc:docMk/>
            <pc:sldMk cId="2054601975" sldId="382"/>
            <ac:spMk id="10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32:09.938" v="1285"/>
          <ac:spMkLst>
            <pc:docMk/>
            <pc:sldMk cId="2054601975" sldId="382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916A9B57-7489-44B9-8A69-440359C89639}" dt="2023-08-14T13:51:28.791" v="1522" actId="20577"/>
        <pc:sldMkLst>
          <pc:docMk/>
          <pc:sldMk cId="92692238" sldId="383"/>
        </pc:sldMkLst>
        <pc:spChg chg="mod">
          <ac:chgData name="Hema Mahadevu" userId="1c176bdd-a50d-403e-9444-f58f413c839b" providerId="ADAL" clId="{916A9B57-7489-44B9-8A69-440359C89639}" dt="2023-08-14T13:51:28.791" v="1522" actId="20577"/>
          <ac:spMkLst>
            <pc:docMk/>
            <pc:sldMk cId="92692238" sldId="383"/>
            <ac:spMk id="2" creationId="{6A760A4A-EA0B-5DD1-7066-B257ADB9B71B}"/>
          </ac:spMkLst>
        </pc:spChg>
        <pc:spChg chg="mod">
          <ac:chgData name="Hema Mahadevu" userId="1c176bdd-a50d-403e-9444-f58f413c839b" providerId="ADAL" clId="{916A9B57-7489-44B9-8A69-440359C89639}" dt="2023-08-14T13:48:43.577" v="1376" actId="255"/>
          <ac:spMkLst>
            <pc:docMk/>
            <pc:sldMk cId="92692238" sldId="383"/>
            <ac:spMk id="3" creationId="{334C3A54-A13B-18F8-CA20-1C4A0C33D229}"/>
          </ac:spMkLst>
        </pc:spChg>
        <pc:spChg chg="del">
          <ac:chgData name="Hema Mahadevu" userId="1c176bdd-a50d-403e-9444-f58f413c839b" providerId="ADAL" clId="{916A9B57-7489-44B9-8A69-440359C89639}" dt="2023-08-14T13:45:02.800" v="1302"/>
          <ac:spMkLst>
            <pc:docMk/>
            <pc:sldMk cId="92692238" sldId="383"/>
            <ac:spMk id="5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45:02.800" v="1302"/>
          <ac:spMkLst>
            <pc:docMk/>
            <pc:sldMk cId="92692238" sldId="383"/>
            <ac:spMk id="6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45:02.800" v="1302"/>
          <ac:spMkLst>
            <pc:docMk/>
            <pc:sldMk cId="92692238" sldId="383"/>
            <ac:spMk id="7" creationId="{054B3F04-9EAC-45C0-B3CE-0387EEA10A0C}"/>
          </ac:spMkLst>
        </pc:spChg>
        <pc:spChg chg="add">
          <ac:chgData name="Hema Mahadevu" userId="1c176bdd-a50d-403e-9444-f58f413c839b" providerId="ADAL" clId="{916A9B57-7489-44B9-8A69-440359C89639}" dt="2023-08-14T13:45:36.199" v="1344" actId="26606"/>
          <ac:spMkLst>
            <pc:docMk/>
            <pc:sldMk cId="92692238" sldId="383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45:36.199" v="1344" actId="26606"/>
          <ac:spMkLst>
            <pc:docMk/>
            <pc:sldMk cId="92692238" sldId="383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45:36.199" v="1344" actId="26606"/>
          <ac:spMkLst>
            <pc:docMk/>
            <pc:sldMk cId="92692238" sldId="383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916A9B57-7489-44B9-8A69-440359C89639}" dt="2023-08-14T13:52:55.844" v="1528" actId="255"/>
        <pc:sldMkLst>
          <pc:docMk/>
          <pc:sldMk cId="4264764802" sldId="384"/>
        </pc:sldMkLst>
        <pc:spChg chg="mod">
          <ac:chgData name="Hema Mahadevu" userId="1c176bdd-a50d-403e-9444-f58f413c839b" providerId="ADAL" clId="{916A9B57-7489-44B9-8A69-440359C89639}" dt="2023-08-14T13:51:03.302" v="1483" actId="20577"/>
          <ac:spMkLst>
            <pc:docMk/>
            <pc:sldMk cId="4264764802" sldId="384"/>
            <ac:spMk id="2" creationId="{6A760A4A-EA0B-5DD1-7066-B257ADB9B71B}"/>
          </ac:spMkLst>
        </pc:spChg>
        <pc:spChg chg="mod">
          <ac:chgData name="Hema Mahadevu" userId="1c176bdd-a50d-403e-9444-f58f413c839b" providerId="ADAL" clId="{916A9B57-7489-44B9-8A69-440359C89639}" dt="2023-08-14T13:52:55.844" v="1528" actId="255"/>
          <ac:spMkLst>
            <pc:docMk/>
            <pc:sldMk cId="4264764802" sldId="384"/>
            <ac:spMk id="3" creationId="{334C3A54-A13B-18F8-CA20-1C4A0C33D229}"/>
          </ac:spMkLst>
        </pc:spChg>
        <pc:spChg chg="del">
          <ac:chgData name="Hema Mahadevu" userId="1c176bdd-a50d-403e-9444-f58f413c839b" providerId="ADAL" clId="{916A9B57-7489-44B9-8A69-440359C89639}" dt="2023-08-14T13:45:04.403" v="1304"/>
          <ac:spMkLst>
            <pc:docMk/>
            <pc:sldMk cId="4264764802" sldId="384"/>
            <ac:spMk id="5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45:04.403" v="1304"/>
          <ac:spMkLst>
            <pc:docMk/>
            <pc:sldMk cId="4264764802" sldId="384"/>
            <ac:spMk id="6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45:04.403" v="1304"/>
          <ac:spMkLst>
            <pc:docMk/>
            <pc:sldMk cId="4264764802" sldId="384"/>
            <ac:spMk id="7" creationId="{054B3F04-9EAC-45C0-B3CE-0387EEA10A0C}"/>
          </ac:spMkLst>
        </pc:spChg>
        <pc:spChg chg="add">
          <ac:chgData name="Hema Mahadevu" userId="1c176bdd-a50d-403e-9444-f58f413c839b" providerId="ADAL" clId="{916A9B57-7489-44B9-8A69-440359C89639}" dt="2023-08-14T13:45:08.758" v="1305" actId="26606"/>
          <ac:spMkLst>
            <pc:docMk/>
            <pc:sldMk cId="4264764802" sldId="384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45:08.758" v="1305" actId="26606"/>
          <ac:spMkLst>
            <pc:docMk/>
            <pc:sldMk cId="4264764802" sldId="384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45:08.758" v="1305" actId="26606"/>
          <ac:spMkLst>
            <pc:docMk/>
            <pc:sldMk cId="4264764802" sldId="384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916A9B57-7489-44B9-8A69-440359C89639}" dt="2023-08-14T13:54:15.255" v="1534" actId="12"/>
        <pc:sldMkLst>
          <pc:docMk/>
          <pc:sldMk cId="2837158084" sldId="385"/>
        </pc:sldMkLst>
        <pc:spChg chg="mod">
          <ac:chgData name="Hema Mahadevu" userId="1c176bdd-a50d-403e-9444-f58f413c839b" providerId="ADAL" clId="{916A9B57-7489-44B9-8A69-440359C89639}" dt="2023-08-14T13:50:18.661" v="1434" actId="20577"/>
          <ac:spMkLst>
            <pc:docMk/>
            <pc:sldMk cId="2837158084" sldId="385"/>
            <ac:spMk id="2" creationId="{6A760A4A-EA0B-5DD1-7066-B257ADB9B71B}"/>
          </ac:spMkLst>
        </pc:spChg>
        <pc:spChg chg="mod">
          <ac:chgData name="Hema Mahadevu" userId="1c176bdd-a50d-403e-9444-f58f413c839b" providerId="ADAL" clId="{916A9B57-7489-44B9-8A69-440359C89639}" dt="2023-08-14T13:54:15.255" v="1534" actId="12"/>
          <ac:spMkLst>
            <pc:docMk/>
            <pc:sldMk cId="2837158084" sldId="385"/>
            <ac:spMk id="3" creationId="{334C3A54-A13B-18F8-CA20-1C4A0C33D229}"/>
          </ac:spMkLst>
        </pc:spChg>
        <pc:spChg chg="add">
          <ac:chgData name="Hema Mahadevu" userId="1c176bdd-a50d-403e-9444-f58f413c839b" providerId="ADAL" clId="{916A9B57-7489-44B9-8A69-440359C89639}" dt="2023-08-14T13:49:43.303" v="1382" actId="26606"/>
          <ac:spMkLst>
            <pc:docMk/>
            <pc:sldMk cId="2837158084" sldId="385"/>
            <ac:spMk id="5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49:43.303" v="1382" actId="26606"/>
          <ac:spMkLst>
            <pc:docMk/>
            <pc:sldMk cId="2837158084" sldId="385"/>
            <ac:spMk id="6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49:43.303" v="1382" actId="26606"/>
          <ac:spMkLst>
            <pc:docMk/>
            <pc:sldMk cId="2837158084" sldId="385"/>
            <ac:spMk id="7" creationId="{054B3F04-9EAC-45C0-B3CE-0387EEA10A0C}"/>
          </ac:spMkLst>
        </pc:spChg>
        <pc:spChg chg="del">
          <ac:chgData name="Hema Mahadevu" userId="1c176bdd-a50d-403e-9444-f58f413c839b" providerId="ADAL" clId="{916A9B57-7489-44B9-8A69-440359C89639}" dt="2023-08-14T13:49:35.615" v="1379"/>
          <ac:spMkLst>
            <pc:docMk/>
            <pc:sldMk cId="2837158084" sldId="385"/>
            <ac:spMk id="8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49:35.615" v="1379"/>
          <ac:spMkLst>
            <pc:docMk/>
            <pc:sldMk cId="2837158084" sldId="385"/>
            <ac:spMk id="10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49:35.615" v="1379"/>
          <ac:spMkLst>
            <pc:docMk/>
            <pc:sldMk cId="2837158084" sldId="385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916A9B57-7489-44B9-8A69-440359C89639}" dt="2023-08-14T13:55:25.421" v="1545" actId="12"/>
        <pc:sldMkLst>
          <pc:docMk/>
          <pc:sldMk cId="3585123143" sldId="386"/>
        </pc:sldMkLst>
        <pc:spChg chg="mod">
          <ac:chgData name="Hema Mahadevu" userId="1c176bdd-a50d-403e-9444-f58f413c839b" providerId="ADAL" clId="{916A9B57-7489-44B9-8A69-440359C89639}" dt="2023-08-14T13:50:25.247" v="1435"/>
          <ac:spMkLst>
            <pc:docMk/>
            <pc:sldMk cId="3585123143" sldId="386"/>
            <ac:spMk id="2" creationId="{6A760A4A-EA0B-5DD1-7066-B257ADB9B71B}"/>
          </ac:spMkLst>
        </pc:spChg>
        <pc:spChg chg="mod">
          <ac:chgData name="Hema Mahadevu" userId="1c176bdd-a50d-403e-9444-f58f413c839b" providerId="ADAL" clId="{916A9B57-7489-44B9-8A69-440359C89639}" dt="2023-08-14T13:55:25.421" v="1545" actId="12"/>
          <ac:spMkLst>
            <pc:docMk/>
            <pc:sldMk cId="3585123143" sldId="386"/>
            <ac:spMk id="3" creationId="{334C3A54-A13B-18F8-CA20-1C4A0C33D229}"/>
          </ac:spMkLst>
        </pc:spChg>
        <pc:spChg chg="add">
          <ac:chgData name="Hema Mahadevu" userId="1c176bdd-a50d-403e-9444-f58f413c839b" providerId="ADAL" clId="{916A9B57-7489-44B9-8A69-440359C89639}" dt="2023-08-14T13:49:46.869" v="1383" actId="26606"/>
          <ac:spMkLst>
            <pc:docMk/>
            <pc:sldMk cId="3585123143" sldId="386"/>
            <ac:spMk id="5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49:46.869" v="1383" actId="26606"/>
          <ac:spMkLst>
            <pc:docMk/>
            <pc:sldMk cId="3585123143" sldId="386"/>
            <ac:spMk id="6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49:46.869" v="1383" actId="26606"/>
          <ac:spMkLst>
            <pc:docMk/>
            <pc:sldMk cId="3585123143" sldId="386"/>
            <ac:spMk id="7" creationId="{054B3F04-9EAC-45C0-B3CE-0387EEA10A0C}"/>
          </ac:spMkLst>
        </pc:spChg>
        <pc:spChg chg="del">
          <ac:chgData name="Hema Mahadevu" userId="1c176bdd-a50d-403e-9444-f58f413c839b" providerId="ADAL" clId="{916A9B57-7489-44B9-8A69-440359C89639}" dt="2023-08-14T13:49:36.602" v="1381"/>
          <ac:spMkLst>
            <pc:docMk/>
            <pc:sldMk cId="3585123143" sldId="386"/>
            <ac:spMk id="8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49:36.602" v="1381"/>
          <ac:spMkLst>
            <pc:docMk/>
            <pc:sldMk cId="3585123143" sldId="386"/>
            <ac:spMk id="10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49:36.602" v="1381"/>
          <ac:spMkLst>
            <pc:docMk/>
            <pc:sldMk cId="3585123143" sldId="386"/>
            <ac:spMk id="12" creationId="{054B3F04-9EAC-45C0-B3CE-0387EEA10A0C}"/>
          </ac:spMkLst>
        </pc:spChg>
      </pc:sldChg>
      <pc:sldChg chg="addSp delSp modSp add mod setBg delDesignElem">
        <pc:chgData name="Hema Mahadevu" userId="1c176bdd-a50d-403e-9444-f58f413c839b" providerId="ADAL" clId="{916A9B57-7489-44B9-8A69-440359C89639}" dt="2023-08-14T13:58:49.551" v="1579" actId="255"/>
        <pc:sldMkLst>
          <pc:docMk/>
          <pc:sldMk cId="4059475477" sldId="387"/>
        </pc:sldMkLst>
        <pc:spChg chg="mod">
          <ac:chgData name="Hema Mahadevu" userId="1c176bdd-a50d-403e-9444-f58f413c839b" providerId="ADAL" clId="{916A9B57-7489-44B9-8A69-440359C89639}" dt="2023-08-14T13:57:19.715" v="1564" actId="20577"/>
          <ac:spMkLst>
            <pc:docMk/>
            <pc:sldMk cId="4059475477" sldId="387"/>
            <ac:spMk id="2" creationId="{6A760A4A-EA0B-5DD1-7066-B257ADB9B71B}"/>
          </ac:spMkLst>
        </pc:spChg>
        <pc:spChg chg="mod">
          <ac:chgData name="Hema Mahadevu" userId="1c176bdd-a50d-403e-9444-f58f413c839b" providerId="ADAL" clId="{916A9B57-7489-44B9-8A69-440359C89639}" dt="2023-08-14T13:58:49.551" v="1579" actId="255"/>
          <ac:spMkLst>
            <pc:docMk/>
            <pc:sldMk cId="4059475477" sldId="387"/>
            <ac:spMk id="3" creationId="{334C3A54-A13B-18F8-CA20-1C4A0C33D229}"/>
          </ac:spMkLst>
        </pc:spChg>
        <pc:spChg chg="del">
          <ac:chgData name="Hema Mahadevu" userId="1c176bdd-a50d-403e-9444-f58f413c839b" providerId="ADAL" clId="{916A9B57-7489-44B9-8A69-440359C89639}" dt="2023-08-14T13:57:02.810" v="1547"/>
          <ac:spMkLst>
            <pc:docMk/>
            <pc:sldMk cId="4059475477" sldId="387"/>
            <ac:spMk id="5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57:02.810" v="1547"/>
          <ac:spMkLst>
            <pc:docMk/>
            <pc:sldMk cId="4059475477" sldId="387"/>
            <ac:spMk id="6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57:02.810" v="1547"/>
          <ac:spMkLst>
            <pc:docMk/>
            <pc:sldMk cId="4059475477" sldId="387"/>
            <ac:spMk id="7" creationId="{054B3F04-9EAC-45C0-B3CE-0387EEA10A0C}"/>
          </ac:spMkLst>
        </pc:spChg>
        <pc:spChg chg="add">
          <ac:chgData name="Hema Mahadevu" userId="1c176bdd-a50d-403e-9444-f58f413c839b" providerId="ADAL" clId="{916A9B57-7489-44B9-8A69-440359C89639}" dt="2023-08-14T13:57:12.369" v="1552" actId="26606"/>
          <ac:spMkLst>
            <pc:docMk/>
            <pc:sldMk cId="4059475477" sldId="387"/>
            <ac:spMk id="8" creationId="{3741B58E-3B65-4A01-A276-975AB2CF8A08}"/>
          </ac:spMkLst>
        </pc:spChg>
        <pc:spChg chg="add">
          <ac:chgData name="Hema Mahadevu" userId="1c176bdd-a50d-403e-9444-f58f413c839b" providerId="ADAL" clId="{916A9B57-7489-44B9-8A69-440359C89639}" dt="2023-08-14T13:57:12.369" v="1552" actId="26606"/>
          <ac:spMkLst>
            <pc:docMk/>
            <pc:sldMk cId="4059475477" sldId="387"/>
            <ac:spMk id="10" creationId="{7AAC67C3-831B-4AB1-A259-DFB839CAFAFC}"/>
          </ac:spMkLst>
        </pc:spChg>
        <pc:spChg chg="add">
          <ac:chgData name="Hema Mahadevu" userId="1c176bdd-a50d-403e-9444-f58f413c839b" providerId="ADAL" clId="{916A9B57-7489-44B9-8A69-440359C89639}" dt="2023-08-14T13:57:12.369" v="1552" actId="26606"/>
          <ac:spMkLst>
            <pc:docMk/>
            <pc:sldMk cId="4059475477" sldId="387"/>
            <ac:spMk id="12" creationId="{054B3F04-9EAC-45C0-B3CE-0387EEA10A0C}"/>
          </ac:spMkLst>
        </pc:spChg>
      </pc:sldChg>
      <pc:sldChg chg="delSp add del setBg delDesignElem">
        <pc:chgData name="Hema Mahadevu" userId="1c176bdd-a50d-403e-9444-f58f413c839b" providerId="ADAL" clId="{916A9B57-7489-44B9-8A69-440359C89639}" dt="2023-08-14T13:59:09.063" v="1580" actId="47"/>
        <pc:sldMkLst>
          <pc:docMk/>
          <pc:sldMk cId="786887901" sldId="388"/>
        </pc:sldMkLst>
        <pc:spChg chg="del">
          <ac:chgData name="Hema Mahadevu" userId="1c176bdd-a50d-403e-9444-f58f413c839b" providerId="ADAL" clId="{916A9B57-7489-44B9-8A69-440359C89639}" dt="2023-08-14T13:57:05.094" v="1549"/>
          <ac:spMkLst>
            <pc:docMk/>
            <pc:sldMk cId="786887901" sldId="388"/>
            <ac:spMk id="5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57:05.094" v="1549"/>
          <ac:spMkLst>
            <pc:docMk/>
            <pc:sldMk cId="786887901" sldId="388"/>
            <ac:spMk id="6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57:05.094" v="1549"/>
          <ac:spMkLst>
            <pc:docMk/>
            <pc:sldMk cId="786887901" sldId="388"/>
            <ac:spMk id="7" creationId="{054B3F04-9EAC-45C0-B3CE-0387EEA10A0C}"/>
          </ac:spMkLst>
        </pc:spChg>
      </pc:sldChg>
      <pc:sldChg chg="delSp add del setBg delDesignElem">
        <pc:chgData name="Hema Mahadevu" userId="1c176bdd-a50d-403e-9444-f58f413c839b" providerId="ADAL" clId="{916A9B57-7489-44B9-8A69-440359C89639}" dt="2023-08-14T13:59:11.540" v="1581" actId="47"/>
        <pc:sldMkLst>
          <pc:docMk/>
          <pc:sldMk cId="3025804598" sldId="389"/>
        </pc:sldMkLst>
        <pc:spChg chg="del">
          <ac:chgData name="Hema Mahadevu" userId="1c176bdd-a50d-403e-9444-f58f413c839b" providerId="ADAL" clId="{916A9B57-7489-44B9-8A69-440359C89639}" dt="2023-08-14T13:57:06.895" v="1551"/>
          <ac:spMkLst>
            <pc:docMk/>
            <pc:sldMk cId="3025804598" sldId="389"/>
            <ac:spMk id="5" creationId="{3741B58E-3B65-4A01-A276-975AB2CF8A08}"/>
          </ac:spMkLst>
        </pc:spChg>
        <pc:spChg chg="del">
          <ac:chgData name="Hema Mahadevu" userId="1c176bdd-a50d-403e-9444-f58f413c839b" providerId="ADAL" clId="{916A9B57-7489-44B9-8A69-440359C89639}" dt="2023-08-14T13:57:06.895" v="1551"/>
          <ac:spMkLst>
            <pc:docMk/>
            <pc:sldMk cId="3025804598" sldId="389"/>
            <ac:spMk id="6" creationId="{7AAC67C3-831B-4AB1-A259-DFB839CAFAFC}"/>
          </ac:spMkLst>
        </pc:spChg>
        <pc:spChg chg="del">
          <ac:chgData name="Hema Mahadevu" userId="1c176bdd-a50d-403e-9444-f58f413c839b" providerId="ADAL" clId="{916A9B57-7489-44B9-8A69-440359C89639}" dt="2023-08-14T13:57:06.895" v="1551"/>
          <ac:spMkLst>
            <pc:docMk/>
            <pc:sldMk cId="3025804598" sldId="389"/>
            <ac:spMk id="7" creationId="{054B3F04-9EAC-45C0-B3CE-0387EEA10A0C}"/>
          </ac:spMkLst>
        </pc:spChg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737730119" sldId="401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70934805" sldId="402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851610619" sldId="403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2607706388" sldId="411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679276222" sldId="412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2662323878" sldId="413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485852649" sldId="414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99223562" sldId="415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399552196" sldId="420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2656653062" sldId="422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4123516144" sldId="423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2071684870" sldId="424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716767167" sldId="425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535800187" sldId="426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494235892" sldId="427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235112476" sldId="428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2210248448" sldId="429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169341119" sldId="431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329585317" sldId="432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3037812709" sldId="433"/>
        </pc:sldMkLst>
      </pc:sldChg>
      <pc:sldChg chg="del">
        <pc:chgData name="Hema Mahadevu" userId="1c176bdd-a50d-403e-9444-f58f413c839b" providerId="ADAL" clId="{916A9B57-7489-44B9-8A69-440359C89639}" dt="2023-08-13T14:17:32.541" v="0" actId="47"/>
        <pc:sldMkLst>
          <pc:docMk/>
          <pc:sldMk cId="1329535842" sldId="434"/>
        </pc:sldMkLst>
      </pc:sldChg>
      <pc:sldChg chg="del">
        <pc:chgData name="Hema Mahadevu" userId="1c176bdd-a50d-403e-9444-f58f413c839b" providerId="ADAL" clId="{916A9B57-7489-44B9-8A69-440359C89639}" dt="2023-08-13T14:17:41.292" v="2" actId="47"/>
        <pc:sldMkLst>
          <pc:docMk/>
          <pc:sldMk cId="1601700489" sldId="435"/>
        </pc:sldMkLst>
      </pc:sldChg>
      <pc:sldChg chg="del">
        <pc:chgData name="Hema Mahadevu" userId="1c176bdd-a50d-403e-9444-f58f413c839b" providerId="ADAL" clId="{916A9B57-7489-44B9-8A69-440359C89639}" dt="2023-08-13T14:17:44.136" v="3" actId="47"/>
        <pc:sldMkLst>
          <pc:docMk/>
          <pc:sldMk cId="4107049219" sldId="436"/>
        </pc:sldMkLst>
      </pc:sldChg>
      <pc:sldChg chg="del">
        <pc:chgData name="Hema Mahadevu" userId="1c176bdd-a50d-403e-9444-f58f413c839b" providerId="ADAL" clId="{916A9B57-7489-44B9-8A69-440359C89639}" dt="2023-08-13T14:17:41.292" v="2" actId="47"/>
        <pc:sldMkLst>
          <pc:docMk/>
          <pc:sldMk cId="154854119" sldId="437"/>
        </pc:sldMkLst>
      </pc:sldChg>
      <pc:sldChg chg="del">
        <pc:chgData name="Hema Mahadevu" userId="1c176bdd-a50d-403e-9444-f58f413c839b" providerId="ADAL" clId="{916A9B57-7489-44B9-8A69-440359C89639}" dt="2023-08-13T14:17:44.136" v="3" actId="47"/>
        <pc:sldMkLst>
          <pc:docMk/>
          <pc:sldMk cId="3390663756" sldId="438"/>
        </pc:sldMkLst>
      </pc:sldChg>
      <pc:sldChg chg="del">
        <pc:chgData name="Hema Mahadevu" userId="1c176bdd-a50d-403e-9444-f58f413c839b" providerId="ADAL" clId="{916A9B57-7489-44B9-8A69-440359C89639}" dt="2023-08-13T14:17:44.136" v="3" actId="47"/>
        <pc:sldMkLst>
          <pc:docMk/>
          <pc:sldMk cId="2657171428" sldId="439"/>
        </pc:sldMkLst>
      </pc:sldChg>
      <pc:sldChg chg="del">
        <pc:chgData name="Hema Mahadevu" userId="1c176bdd-a50d-403e-9444-f58f413c839b" providerId="ADAL" clId="{916A9B57-7489-44B9-8A69-440359C89639}" dt="2023-08-13T14:17:41.292" v="2" actId="47"/>
        <pc:sldMkLst>
          <pc:docMk/>
          <pc:sldMk cId="554442194" sldId="440"/>
        </pc:sldMkLst>
      </pc:sldChg>
      <pc:sldChg chg="del">
        <pc:chgData name="Hema Mahadevu" userId="1c176bdd-a50d-403e-9444-f58f413c839b" providerId="ADAL" clId="{916A9B57-7489-44B9-8A69-440359C89639}" dt="2023-08-13T14:17:41.292" v="2" actId="47"/>
        <pc:sldMkLst>
          <pc:docMk/>
          <pc:sldMk cId="119126365" sldId="4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DE711-ACB3-42A5-8255-A296F5EAD9BC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87CC3-9D22-4B5B-B86D-891EC1A7B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62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2ABB2-8F96-42EC-B436-4BED3E901EE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53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10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6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7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03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3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2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0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6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0277FD-7DE6-41D4-930D-AC99F5AFE54E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2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9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3ED0CC-082F-4160-86E5-0D6041F12778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5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018" y="640080"/>
            <a:ext cx="395933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3800" b="1" i="0" dirty="0">
                <a:effectLst/>
                <a:latin typeface="+mn-lt"/>
              </a:rPr>
              <a:t>Java Programming Essentials: A Comprehensive Journey into Core Java and Beyond</a:t>
            </a:r>
            <a:endParaRPr lang="en-US" sz="38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- </a:t>
            </a:r>
            <a:r>
              <a:rPr lang="en-US" b="1" dirty="0"/>
              <a:t>Bharath Ashok</a:t>
            </a:r>
          </a:p>
        </p:txBody>
      </p:sp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=""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5" r="2053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Comparable Interface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Java.util.Comparable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Comparable interface in Java is used to define </a:t>
            </a:r>
            <a:r>
              <a:rPr lang="en-US" b="1" dirty="0"/>
              <a:t>the natural ordering of objects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contains a </a:t>
            </a:r>
            <a:r>
              <a:rPr lang="en-US" b="1" dirty="0"/>
              <a:t>single</a:t>
            </a:r>
            <a:r>
              <a:rPr lang="en-US" dirty="0"/>
              <a:t> method</a:t>
            </a:r>
            <a:r>
              <a:rPr lang="en-US" b="1" dirty="0"/>
              <a:t>, </a:t>
            </a:r>
            <a:r>
              <a:rPr lang="en-US" b="1" dirty="0" err="1"/>
              <a:t>compareTo</a:t>
            </a:r>
            <a:r>
              <a:rPr lang="en-US" b="1" dirty="0"/>
              <a:t>(), </a:t>
            </a:r>
            <a:r>
              <a:rPr lang="en-US" dirty="0"/>
              <a:t>that </a:t>
            </a:r>
            <a:r>
              <a:rPr lang="en-US" dirty="0" smtClean="0"/>
              <a:t>we need </a:t>
            </a:r>
            <a:r>
              <a:rPr lang="en-US" dirty="0"/>
              <a:t>to implement in </a:t>
            </a:r>
            <a:r>
              <a:rPr lang="en-US" dirty="0" smtClean="0"/>
              <a:t>our class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b="1" dirty="0" err="1"/>
              <a:t>compareTo</a:t>
            </a:r>
            <a:r>
              <a:rPr lang="en-US" dirty="0"/>
              <a:t>() method returns a </a:t>
            </a:r>
            <a:r>
              <a:rPr lang="en-US" b="1" dirty="0"/>
              <a:t>negative integer, zero, or a positive integer</a:t>
            </a:r>
            <a:r>
              <a:rPr lang="en-US" dirty="0"/>
              <a:t>, depending on whether the </a:t>
            </a:r>
            <a:r>
              <a:rPr lang="en-US" b="1" dirty="0"/>
              <a:t>current object is less than, equal to, or greater </a:t>
            </a:r>
            <a:r>
              <a:rPr lang="en-US" dirty="0"/>
              <a:t>than the </a:t>
            </a:r>
            <a:r>
              <a:rPr lang="en-US" b="1" dirty="0"/>
              <a:t>provided object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compareTo</a:t>
            </a:r>
            <a:r>
              <a:rPr lang="en-US" dirty="0" smtClean="0"/>
              <a:t>() method takes only one argument.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Examples: </a:t>
            </a:r>
            <a:r>
              <a:rPr lang="en-US" dirty="0" err="1" smtClean="0"/>
              <a:t>Collections.sort</a:t>
            </a:r>
            <a:r>
              <a:rPr lang="en-US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22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Comparable </a:t>
            </a:r>
            <a:r>
              <a:rPr lang="en-US" b="1" dirty="0" smtClean="0"/>
              <a:t>Hands-on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1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Comparator Interface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77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Java.util.Comparator</a:t>
            </a: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Comparator interface in Java is used to </a:t>
            </a:r>
            <a:r>
              <a:rPr lang="en-US" b="1" dirty="0"/>
              <a:t>define custom comparison logic separate</a:t>
            </a:r>
            <a:r>
              <a:rPr lang="en-US" dirty="0"/>
              <a:t> from the </a:t>
            </a:r>
            <a:r>
              <a:rPr lang="en-US" b="1" dirty="0"/>
              <a:t>class being compared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It's </a:t>
            </a:r>
            <a:r>
              <a:rPr lang="en-US" dirty="0"/>
              <a:t>particularly </a:t>
            </a:r>
            <a:r>
              <a:rPr lang="en-US" b="1" dirty="0"/>
              <a:t>useful when </a:t>
            </a:r>
            <a:r>
              <a:rPr lang="en-US" b="1" dirty="0" smtClean="0"/>
              <a:t>we want </a:t>
            </a:r>
            <a:r>
              <a:rPr lang="en-US" b="1" dirty="0"/>
              <a:t>to sort objects in multiple ways </a:t>
            </a:r>
            <a:r>
              <a:rPr lang="en-US" dirty="0"/>
              <a:t>or when </a:t>
            </a:r>
            <a:r>
              <a:rPr lang="en-US" dirty="0" smtClean="0"/>
              <a:t>we can't </a:t>
            </a:r>
            <a:r>
              <a:rPr lang="en-US" b="1" dirty="0"/>
              <a:t>modify</a:t>
            </a:r>
            <a:r>
              <a:rPr lang="en-US" dirty="0"/>
              <a:t> the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smtClean="0"/>
              <a:t>we're </a:t>
            </a:r>
            <a:r>
              <a:rPr lang="en-US" dirty="0"/>
              <a:t>trying to sort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Examples: </a:t>
            </a:r>
            <a:r>
              <a:rPr lang="en-US" dirty="0" err="1" smtClean="0"/>
              <a:t>TreeSet</a:t>
            </a:r>
            <a:r>
              <a:rPr lang="en-US" dirty="0"/>
              <a:t>() and </a:t>
            </a:r>
            <a:r>
              <a:rPr lang="en-US" dirty="0" err="1"/>
              <a:t>Collections.sort</a:t>
            </a:r>
            <a:r>
              <a:rPr lang="en-US" dirty="0"/>
              <a:t>()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567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Comparable </a:t>
            </a:r>
            <a:r>
              <a:rPr lang="en-US" b="1" dirty="0" smtClean="0"/>
              <a:t>Hands-on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342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Traversing </a:t>
            </a:r>
            <a:r>
              <a:rPr lang="en-US" b="1" dirty="0" err="1" smtClean="0"/>
              <a:t>Iterable</a:t>
            </a:r>
            <a:r>
              <a:rPr lang="en-US" b="1" dirty="0" smtClean="0"/>
              <a:t> Collections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64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Traversing Collections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Using For-Each Loop (Enhanced for Loop): </a:t>
            </a:r>
            <a:r>
              <a:rPr lang="en-US" dirty="0"/>
              <a:t>This loop provides a concise way to iterate over collections that implement the </a:t>
            </a:r>
            <a:r>
              <a:rPr lang="en-US" b="1" dirty="0" err="1"/>
              <a:t>Iterable</a:t>
            </a:r>
            <a:r>
              <a:rPr lang="en-US" dirty="0"/>
              <a:t> interface, </a:t>
            </a:r>
            <a:r>
              <a:rPr lang="en-US" b="1" dirty="0"/>
              <a:t>such as lists and sets</a:t>
            </a:r>
            <a:r>
              <a:rPr lang="en-US" dirty="0"/>
              <a:t>. It simplifies the process of iterating and accessing elements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Using Iterator: </a:t>
            </a:r>
            <a:r>
              <a:rPr lang="en-US" dirty="0" smtClean="0"/>
              <a:t>The </a:t>
            </a:r>
            <a:r>
              <a:rPr lang="en-US" dirty="0"/>
              <a:t>Iterator interface provides a way to </a:t>
            </a:r>
            <a:r>
              <a:rPr lang="en-US" b="1" dirty="0"/>
              <a:t>traverse any collection that implements it</a:t>
            </a:r>
            <a:r>
              <a:rPr lang="en-US" dirty="0"/>
              <a:t>. It </a:t>
            </a:r>
            <a:r>
              <a:rPr lang="en-US" b="1" dirty="0"/>
              <a:t>allows</a:t>
            </a:r>
            <a:r>
              <a:rPr lang="en-US" dirty="0"/>
              <a:t> you to </a:t>
            </a:r>
            <a:r>
              <a:rPr lang="en-US" b="1" dirty="0"/>
              <a:t>remove elements during traversal</a:t>
            </a:r>
            <a:r>
              <a:rPr lang="en-US" dirty="0"/>
              <a:t>, which is </a:t>
            </a:r>
            <a:r>
              <a:rPr lang="en-US" b="1" dirty="0"/>
              <a:t>not possible with the for-each loop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Using </a:t>
            </a:r>
            <a:r>
              <a:rPr lang="en-US" b="1" dirty="0" err="1"/>
              <a:t>ListIterator</a:t>
            </a:r>
            <a:r>
              <a:rPr lang="en-US" b="1" dirty="0"/>
              <a:t>:</a:t>
            </a:r>
            <a:r>
              <a:rPr lang="en-US" dirty="0"/>
              <a:t> This is </a:t>
            </a:r>
            <a:r>
              <a:rPr lang="en-US" b="1" dirty="0" smtClean="0"/>
              <a:t>a specialized iterator for </a:t>
            </a:r>
            <a:r>
              <a:rPr lang="en-US" b="1" dirty="0"/>
              <a:t>lists</a:t>
            </a:r>
            <a:r>
              <a:rPr lang="en-US" dirty="0"/>
              <a:t> that allows </a:t>
            </a:r>
            <a:r>
              <a:rPr lang="en-US" b="1" dirty="0"/>
              <a:t>bidirectional traversal </a:t>
            </a:r>
            <a:r>
              <a:rPr lang="en-US" dirty="0"/>
              <a:t>(forward and backward) and modification of elements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Using Streams:</a:t>
            </a:r>
            <a:r>
              <a:rPr lang="en-US" dirty="0"/>
              <a:t> Introduced in </a:t>
            </a:r>
            <a:r>
              <a:rPr lang="en-US" b="1" dirty="0"/>
              <a:t>Java 8,</a:t>
            </a:r>
            <a:r>
              <a:rPr lang="en-US" dirty="0"/>
              <a:t> streams provide a functional approach to </a:t>
            </a:r>
            <a:r>
              <a:rPr lang="en-US" b="1" dirty="0"/>
              <a:t>traversing and processing collections</a:t>
            </a:r>
            <a:r>
              <a:rPr lang="en-US" dirty="0"/>
              <a:t>. They allow you to apply various operations such as </a:t>
            </a:r>
            <a:r>
              <a:rPr lang="en-US" b="1" dirty="0"/>
              <a:t>filtering, </a:t>
            </a:r>
            <a:r>
              <a:rPr lang="en-US" b="1" dirty="0" err="1" smtClean="0"/>
              <a:t>mapping</a:t>
            </a:r>
            <a:r>
              <a:rPr lang="en-US" dirty="0" err="1" smtClean="0"/>
              <a:t>on</a:t>
            </a:r>
            <a:r>
              <a:rPr lang="en-US" dirty="0" smtClean="0"/>
              <a:t> </a:t>
            </a:r>
            <a:r>
              <a:rPr lang="en-US" dirty="0"/>
              <a:t>the collection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64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Traversing Hands-On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93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Fail-Safe and Fail-Fast Iterators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77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6">
            <a:extLst>
              <a:ext uri="{FF2B5EF4-FFF2-40B4-BE49-F238E27FC236}">
                <a16:creationId xmlns:a16="http://schemas.microsoft.com/office/drawing/2014/main" xmlns="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7" name="Rectangle 28">
            <a:extLst>
              <a:ext uri="{FF2B5EF4-FFF2-40B4-BE49-F238E27FC236}">
                <a16:creationId xmlns:a16="http://schemas.microsoft.com/office/drawing/2014/main" xmlns="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58" name="Straight Connector 30">
            <a:extLst>
              <a:ext uri="{FF2B5EF4-FFF2-40B4-BE49-F238E27FC236}">
                <a16:creationId xmlns:a16="http://schemas.microsoft.com/office/drawing/2014/main" xmlns="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32">
            <a:extLst>
              <a:ext uri="{FF2B5EF4-FFF2-40B4-BE49-F238E27FC236}">
                <a16:creationId xmlns:a16="http://schemas.microsoft.com/office/drawing/2014/main" xmlns="" id="{5AE6C737-FF55-4064-94B7-0B21D2EB60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7FA13-8406-71F8-06BE-D351D529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Day </a:t>
            </a:r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xmlns="" id="{03488E52-5231-5E8A-2894-8C5ECF2D1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60" name="Straight Connector 34">
            <a:extLst>
              <a:ext uri="{FF2B5EF4-FFF2-40B4-BE49-F238E27FC236}">
                <a16:creationId xmlns:a16="http://schemas.microsoft.com/office/drawing/2014/main" xmlns="" id="{6B5B1DD8-6224-4137-8621-32982B00F9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6">
            <a:extLst>
              <a:ext uri="{FF2B5EF4-FFF2-40B4-BE49-F238E27FC236}">
                <a16:creationId xmlns:a16="http://schemas.microsoft.com/office/drawing/2014/main" xmlns="" id="{D8218D9F-38B6-4AE0-9051-5434D19A52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2" name="Rectangle 38">
            <a:extLst>
              <a:ext uri="{FF2B5EF4-FFF2-40B4-BE49-F238E27FC236}">
                <a16:creationId xmlns:a16="http://schemas.microsoft.com/office/drawing/2014/main" xmlns="" id="{2D3DCA99-84AF-487A-BF72-91C5FA6B0B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Fail-Fast </a:t>
            </a:r>
            <a:r>
              <a:rPr lang="en-IN" b="1" dirty="0"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Fail-fast </a:t>
            </a:r>
            <a:r>
              <a:rPr lang="en-US" sz="2400" dirty="0" smtClean="0"/>
              <a:t>iterators </a:t>
            </a:r>
            <a:r>
              <a:rPr lang="en-US" sz="2400" dirty="0"/>
              <a:t>are designed to </a:t>
            </a:r>
            <a:r>
              <a:rPr lang="en-US" sz="2400" b="1" dirty="0"/>
              <a:t>quickly detect </a:t>
            </a:r>
            <a:r>
              <a:rPr lang="en-US" sz="2400" dirty="0"/>
              <a:t>any </a:t>
            </a:r>
            <a:r>
              <a:rPr lang="en-US" sz="2400" b="1" dirty="0"/>
              <a:t>concurrent modifications </a:t>
            </a:r>
            <a:r>
              <a:rPr lang="en-US" sz="2400" dirty="0"/>
              <a:t>and throw a </a:t>
            </a:r>
            <a:r>
              <a:rPr lang="en-US" sz="2400" b="1" dirty="0" err="1"/>
              <a:t>ConcurrentModificationException</a:t>
            </a:r>
            <a:r>
              <a:rPr lang="en-US" sz="2400" dirty="0"/>
              <a:t> to </a:t>
            </a:r>
            <a:r>
              <a:rPr lang="en-US" sz="2400" b="1" dirty="0"/>
              <a:t>signal</a:t>
            </a:r>
            <a:r>
              <a:rPr lang="en-US" sz="2400" dirty="0"/>
              <a:t> that the underlying </a:t>
            </a:r>
            <a:r>
              <a:rPr lang="en-US" sz="2400" b="1" dirty="0"/>
              <a:t>collection</a:t>
            </a:r>
            <a:r>
              <a:rPr lang="en-US" sz="2400" dirty="0"/>
              <a:t> has been </a:t>
            </a:r>
            <a:r>
              <a:rPr lang="en-US" sz="2400" b="1" dirty="0"/>
              <a:t>modified</a:t>
            </a:r>
            <a:r>
              <a:rPr lang="en-US" sz="2400" dirty="0"/>
              <a:t> while </a:t>
            </a:r>
            <a:r>
              <a:rPr lang="en-US" sz="2400" b="1" dirty="0"/>
              <a:t>being iterated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They </a:t>
            </a:r>
            <a:r>
              <a:rPr lang="en-US" sz="2400" dirty="0"/>
              <a:t>provide </a:t>
            </a:r>
            <a:r>
              <a:rPr lang="en-US" sz="2400" b="1" dirty="0"/>
              <a:t>immediate feedback </a:t>
            </a:r>
            <a:r>
              <a:rPr lang="en-US" sz="2400" dirty="0"/>
              <a:t>about the </a:t>
            </a:r>
            <a:r>
              <a:rPr lang="en-US" sz="2400" b="1" dirty="0"/>
              <a:t>inconsistency</a:t>
            </a:r>
            <a:r>
              <a:rPr lang="en-US" sz="2400" dirty="0"/>
              <a:t> in the collection's </a:t>
            </a:r>
            <a:r>
              <a:rPr lang="en-US" sz="2400" dirty="0" smtClean="0"/>
              <a:t>state</a:t>
            </a:r>
          </a:p>
          <a:p>
            <a:pPr marL="0" indent="0">
              <a:buNone/>
            </a:pPr>
            <a:r>
              <a:rPr lang="en-US" sz="2400" b="1" dirty="0" smtClean="0"/>
              <a:t>Real-time </a:t>
            </a:r>
            <a:r>
              <a:rPr lang="en-US" sz="2400" b="1" dirty="0"/>
              <a:t>scenario example for fail-safe </a:t>
            </a:r>
            <a:r>
              <a:rPr lang="en-US" sz="2400" b="1" dirty="0" smtClean="0"/>
              <a:t>iterators:</a:t>
            </a:r>
          </a:p>
          <a:p>
            <a:pPr marL="635508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Imagine </a:t>
            </a:r>
            <a:r>
              <a:rPr lang="en-US" sz="2200" dirty="0" smtClean="0"/>
              <a:t>we are </a:t>
            </a:r>
            <a:r>
              <a:rPr lang="en-US" sz="2200" b="1" dirty="0" smtClean="0"/>
              <a:t>developing a banking application </a:t>
            </a:r>
            <a:r>
              <a:rPr lang="en-US" sz="2200" dirty="0" smtClean="0"/>
              <a:t>with </a:t>
            </a:r>
            <a:r>
              <a:rPr lang="en-US" sz="2200" b="1" dirty="0"/>
              <a:t>multiple threads</a:t>
            </a:r>
            <a:r>
              <a:rPr lang="en-US" sz="2200" dirty="0"/>
              <a:t>. One thread is </a:t>
            </a:r>
            <a:r>
              <a:rPr lang="en-US" sz="2200" b="1" dirty="0"/>
              <a:t>iterating over a list of customer transactions</a:t>
            </a:r>
            <a:r>
              <a:rPr lang="en-US" sz="2200" dirty="0"/>
              <a:t> while </a:t>
            </a:r>
            <a:r>
              <a:rPr lang="en-US" sz="2200" b="1" dirty="0"/>
              <a:t>another thread </a:t>
            </a:r>
            <a:r>
              <a:rPr lang="en-US" sz="2200" dirty="0"/>
              <a:t>is processing </a:t>
            </a:r>
            <a:r>
              <a:rPr lang="en-US" sz="2200" b="1" dirty="0"/>
              <a:t>deposits</a:t>
            </a:r>
            <a:r>
              <a:rPr lang="en-US" sz="2200" dirty="0"/>
              <a:t> and </a:t>
            </a:r>
            <a:r>
              <a:rPr lang="en-US" sz="2200" b="1" dirty="0"/>
              <a:t>withdrawals concurrently</a:t>
            </a:r>
            <a:r>
              <a:rPr lang="en-US" sz="2200" dirty="0"/>
              <a:t>. </a:t>
            </a:r>
            <a:endParaRPr lang="en-US" sz="2200" dirty="0" smtClean="0"/>
          </a:p>
          <a:p>
            <a:pPr marL="635508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In </a:t>
            </a:r>
            <a:r>
              <a:rPr lang="en-US" sz="2200" dirty="0"/>
              <a:t>this case, if a </a:t>
            </a:r>
            <a:r>
              <a:rPr lang="en-US" sz="2200" b="1" dirty="0"/>
              <a:t>fail-fast iterator </a:t>
            </a:r>
            <a:r>
              <a:rPr lang="en-US" sz="2200" dirty="0"/>
              <a:t>is </a:t>
            </a:r>
            <a:r>
              <a:rPr lang="en-US" sz="2200" b="1" dirty="0"/>
              <a:t>used</a:t>
            </a:r>
            <a:r>
              <a:rPr lang="en-US" sz="2200" dirty="0"/>
              <a:t>, any </a:t>
            </a:r>
            <a:r>
              <a:rPr lang="en-US" sz="2200" b="1" dirty="0"/>
              <a:t>concurrent modification </a:t>
            </a:r>
            <a:r>
              <a:rPr lang="en-US" sz="2200" dirty="0"/>
              <a:t>(such as adding a new transaction) will lead to a </a:t>
            </a:r>
            <a:r>
              <a:rPr lang="en-US" sz="2200" b="1" dirty="0" err="1"/>
              <a:t>ConcurrentModificationException</a:t>
            </a:r>
            <a:r>
              <a:rPr lang="en-US" sz="2200" dirty="0"/>
              <a:t>, indicating that the </a:t>
            </a:r>
            <a:r>
              <a:rPr lang="en-US" sz="2200" b="1" dirty="0"/>
              <a:t>collection's structure has changed unexpectedly</a:t>
            </a:r>
            <a:r>
              <a:rPr lang="en-US" sz="2200" dirty="0"/>
              <a:t>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78407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Fail-Safe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Fail-safe iterators are designed to </a:t>
            </a:r>
            <a:r>
              <a:rPr lang="en-US" b="1" dirty="0"/>
              <a:t>work safely </a:t>
            </a:r>
            <a:r>
              <a:rPr lang="en-US" dirty="0"/>
              <a:t>in the </a:t>
            </a:r>
            <a:r>
              <a:rPr lang="en-US" b="1" dirty="0"/>
              <a:t>presence of concurrent modifications </a:t>
            </a:r>
            <a:r>
              <a:rPr lang="en-US" dirty="0"/>
              <a:t>to the </a:t>
            </a:r>
            <a:r>
              <a:rPr lang="en-US" b="1" dirty="0"/>
              <a:t>underlying collection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Instead </a:t>
            </a:r>
            <a:r>
              <a:rPr lang="en-US" dirty="0"/>
              <a:t>of throwing a </a:t>
            </a:r>
            <a:r>
              <a:rPr lang="en-US" b="1" dirty="0" err="1"/>
              <a:t>ConcurrentModificationException</a:t>
            </a:r>
            <a:r>
              <a:rPr lang="en-US" dirty="0"/>
              <a:t>, </a:t>
            </a:r>
            <a:r>
              <a:rPr lang="en-US" b="1" dirty="0"/>
              <a:t>fail-safe iterators </a:t>
            </a:r>
            <a:r>
              <a:rPr lang="en-US" dirty="0"/>
              <a:t>create a </a:t>
            </a:r>
            <a:r>
              <a:rPr lang="en-US" b="1" dirty="0"/>
              <a:t>copy</a:t>
            </a:r>
            <a:r>
              <a:rPr lang="en-US" dirty="0"/>
              <a:t> of the </a:t>
            </a:r>
            <a:r>
              <a:rPr lang="en-US" b="1" dirty="0"/>
              <a:t>collection</a:t>
            </a:r>
            <a:r>
              <a:rPr lang="en-US" dirty="0"/>
              <a:t> at the </a:t>
            </a:r>
            <a:r>
              <a:rPr lang="en-US" b="1" dirty="0"/>
              <a:t>beginning of iteration </a:t>
            </a:r>
            <a:r>
              <a:rPr lang="en-US" dirty="0"/>
              <a:t>and </a:t>
            </a:r>
            <a:r>
              <a:rPr lang="en-US" b="1" dirty="0"/>
              <a:t>iterate over the copy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means that they </a:t>
            </a:r>
            <a:r>
              <a:rPr lang="en-US" b="1" dirty="0"/>
              <a:t>won't reflect </a:t>
            </a:r>
            <a:r>
              <a:rPr lang="en-US" b="1" dirty="0" smtClean="0"/>
              <a:t>changes </a:t>
            </a:r>
            <a:r>
              <a:rPr lang="en-US" dirty="0"/>
              <a:t>made after the iterator was </a:t>
            </a:r>
            <a:r>
              <a:rPr lang="en-US" dirty="0" smtClean="0"/>
              <a:t>created</a:t>
            </a:r>
          </a:p>
          <a:p>
            <a:pPr marL="0" indent="0">
              <a:buNone/>
            </a:pPr>
            <a:r>
              <a:rPr lang="en-US" sz="2400" b="1" dirty="0" smtClean="0"/>
              <a:t>Real-time </a:t>
            </a:r>
            <a:r>
              <a:rPr lang="en-US" sz="2400" b="1" dirty="0"/>
              <a:t>scenario example for fail-safe </a:t>
            </a:r>
            <a:r>
              <a:rPr lang="en-US" sz="2400" b="1" dirty="0" smtClean="0"/>
              <a:t>iterators:</a:t>
            </a:r>
          </a:p>
          <a:p>
            <a:pPr marL="635508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Suppose </a:t>
            </a:r>
            <a:r>
              <a:rPr lang="en-US" sz="2200" dirty="0" smtClean="0"/>
              <a:t>we have </a:t>
            </a:r>
            <a:r>
              <a:rPr lang="en-US" sz="2200" dirty="0"/>
              <a:t>a </a:t>
            </a:r>
            <a:r>
              <a:rPr lang="en-US" sz="2200" b="1" dirty="0" smtClean="0"/>
              <a:t>multi-threaded application </a:t>
            </a:r>
            <a:r>
              <a:rPr lang="en-US" sz="2200" dirty="0" smtClean="0"/>
              <a:t>where </a:t>
            </a:r>
            <a:r>
              <a:rPr lang="en-US" sz="2200" dirty="0"/>
              <a:t>one </a:t>
            </a:r>
            <a:r>
              <a:rPr lang="en-US" sz="2200" b="1" dirty="0"/>
              <a:t>thread is iterating </a:t>
            </a:r>
            <a:r>
              <a:rPr lang="en-US" sz="2200" dirty="0"/>
              <a:t>over a collection, and </a:t>
            </a:r>
            <a:r>
              <a:rPr lang="en-US" sz="2200" b="1" dirty="0"/>
              <a:t>another thread is modifying </a:t>
            </a:r>
            <a:r>
              <a:rPr lang="en-US" sz="2200" dirty="0"/>
              <a:t>it </a:t>
            </a:r>
            <a:r>
              <a:rPr lang="en-US" sz="2200" b="1" dirty="0"/>
              <a:t>concurrently</a:t>
            </a:r>
            <a:r>
              <a:rPr lang="en-US" sz="2200" dirty="0"/>
              <a:t>. </a:t>
            </a:r>
            <a:endParaRPr lang="en-US" sz="2200" dirty="0" smtClean="0"/>
          </a:p>
          <a:p>
            <a:pPr marL="635508"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In </a:t>
            </a:r>
            <a:r>
              <a:rPr lang="en-US" sz="2200" dirty="0"/>
              <a:t>this scenario, using </a:t>
            </a:r>
            <a:r>
              <a:rPr lang="en-US" sz="2200" b="1" dirty="0"/>
              <a:t>fail-safe iterators </a:t>
            </a:r>
            <a:r>
              <a:rPr lang="en-US" sz="2200" dirty="0"/>
              <a:t>prevents the iterator </a:t>
            </a:r>
            <a:r>
              <a:rPr lang="en-US" sz="2200" b="1" dirty="0"/>
              <a:t>from throwing exceptions</a:t>
            </a:r>
            <a:r>
              <a:rPr lang="en-US" sz="2200" dirty="0"/>
              <a:t>, and the </a:t>
            </a:r>
            <a:r>
              <a:rPr lang="en-US" sz="2200" b="1" dirty="0"/>
              <a:t>iteration will continue over the original collection </a:t>
            </a:r>
            <a:r>
              <a:rPr lang="en-US" sz="2200" dirty="0"/>
              <a:t>without reflecting the concurrent modifications.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245283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Fail-Safe and Fail-Fast </a:t>
            </a:r>
            <a:r>
              <a:rPr lang="en-US" b="1" dirty="0" smtClean="0"/>
              <a:t>Iterators Hands-on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9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D61C2D-8006-9E1E-8816-F670ECBC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Interview Questions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107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Queue Interview Questions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purpose of the Queue interface in Java?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Explain the main principle behind a Queue data structure.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are the key methods provided by the Queue interface?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Differentiate between the add() and offer() methods in the Queue interface.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does the remove() method do? What exception does it throw?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does the poll() method differ from the remove() method?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purpose of the element() method? What exception does it throw?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Explain the use case for the peek() method.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you name some classes in Java that implement the Queue interface?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Describe the characteristics of a </a:t>
            </a:r>
            <a:r>
              <a:rPr lang="en-US" dirty="0" err="1"/>
              <a:t>PriorityQueue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Which package contains the Queue interface in Java?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812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Queue Interview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are the fundamental differences between a stack and a queue?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can you iterate through the elements of a Queue?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Explain a real-world scenario where using a Queue could be beneficial.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happens if you try to add a null element using the add() method in a Queue?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what situations might you choose to use an </a:t>
            </a:r>
            <a:r>
              <a:rPr lang="en-US" dirty="0" err="1"/>
              <a:t>ArrayDeque</a:t>
            </a:r>
            <a:r>
              <a:rPr lang="en-US" dirty="0"/>
              <a:t> over a </a:t>
            </a:r>
            <a:r>
              <a:rPr lang="en-US" dirty="0" err="1"/>
              <a:t>LinkedList</a:t>
            </a:r>
            <a:r>
              <a:rPr lang="en-US" dirty="0"/>
              <a:t> as an implementation of the Queue interface?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can you implement a priority-based behavior using the Queue interface?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Describe the scenario when you would use the </a:t>
            </a:r>
            <a:r>
              <a:rPr lang="en-US" dirty="0" err="1"/>
              <a:t>PriorityQueue</a:t>
            </a:r>
            <a:r>
              <a:rPr lang="en-US" dirty="0"/>
              <a:t> class instead of other implementations of the Queue interface.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time complexity of the add(), remove(), peek(), and size() methods in most Queue implementations?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a Queue be used as a replacement for a regular List? Why or why not?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significance of the </a:t>
            </a:r>
            <a:r>
              <a:rPr lang="en-US" dirty="0" err="1"/>
              <a:t>Deque</a:t>
            </a:r>
            <a:r>
              <a:rPr lang="en-US" dirty="0"/>
              <a:t> interface, and how does it relate to the Queue interface?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does the Java Queue interface handle thread safety? Are its implementations generally thread-safe?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Discuss a situation where you might need to implement a custom Queue class that adheres to a specific behavior not covered by existing implementations.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413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Comparable </a:t>
            </a:r>
            <a:r>
              <a:rPr lang="en-US" b="1" dirty="0"/>
              <a:t>Interview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 is the purpose of the Comparable interface in Java?</a:t>
            </a:r>
          </a:p>
          <a:p>
            <a:r>
              <a:rPr lang="en-US" dirty="0"/>
              <a:t>How does the Comparable interface enable natural ordering of objects?</a:t>
            </a:r>
          </a:p>
          <a:p>
            <a:r>
              <a:rPr lang="en-US" dirty="0"/>
              <a:t>Can you provide an example of a class that implements the Comparable interface? How would you use it to sort a collection?</a:t>
            </a:r>
          </a:p>
          <a:p>
            <a:r>
              <a:rPr lang="en-US" dirty="0"/>
              <a:t>What is the </a:t>
            </a:r>
            <a:r>
              <a:rPr lang="en-US" dirty="0" err="1"/>
              <a:t>compareTo</a:t>
            </a:r>
            <a:r>
              <a:rPr lang="en-US" dirty="0"/>
              <a:t>() method? How is it used within the Comparable interface?</a:t>
            </a:r>
          </a:p>
          <a:p>
            <a:r>
              <a:rPr lang="en-US" dirty="0"/>
              <a:t>How can you sort an array or a collection of custom objects that implement the Comparable interface?</a:t>
            </a:r>
          </a:p>
          <a:p>
            <a:r>
              <a:rPr lang="en-US" dirty="0"/>
              <a:t>What happens if you attempt to sort a collection of objects that do not implement the Comparable interface?</a:t>
            </a:r>
          </a:p>
          <a:p>
            <a:r>
              <a:rPr lang="en-US" dirty="0"/>
              <a:t>Explain the contract that classes must follow when implementing the Comparable interface.</a:t>
            </a:r>
          </a:p>
          <a:p>
            <a:r>
              <a:rPr lang="en-US" dirty="0"/>
              <a:t>In which package is the Comparable interface located?</a:t>
            </a:r>
          </a:p>
          <a:p>
            <a:r>
              <a:rPr lang="en-US" dirty="0"/>
              <a:t>How would you implement reverse ordering for a class that already implements the Comparable interface?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040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Comparator </a:t>
            </a:r>
            <a:r>
              <a:rPr lang="en-US" b="1" dirty="0"/>
              <a:t>Interview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purpose of the Comparator interface in Java?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does the Comparator interface enable custom ordering of objects?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Provide an example of a class that implements the Comparator interface. How would you use it to sort a collection?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compare() method in the Comparator interface? How is it used for sorting?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can you sort a collection of objects using a custom Comparator?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Explain the difference between using the Comparable interface and the Comparator interface for sorting.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would you implement reverse ordering using a Comparator?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which package is the Comparator interface located?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a single class implement both the Comparable and Comparator interfaces? If so, how would they work together?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might you prefer using a Comparator over the Comparable interface for sorting?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86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Fail-Fast </a:t>
            </a:r>
            <a:r>
              <a:rPr lang="en-IN" b="1" dirty="0" smtClean="0"/>
              <a:t>Iterators </a:t>
            </a:r>
            <a:r>
              <a:rPr lang="en-US" b="1" dirty="0"/>
              <a:t>Interview Questions</a:t>
            </a:r>
            <a:r>
              <a:rPr lang="en-IN" b="1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concept of "fail-fast" in Java iterators?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 fail-fast iterators detect concurrent modification?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does a fail-fast iterator throw a </a:t>
            </a:r>
            <a:r>
              <a:rPr lang="en-US" dirty="0" err="1"/>
              <a:t>ConcurrentModificationException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Explain why fail-fast iterators are considered proactive in detecting modification issues.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relationship between fail-fast behavior and the Iterator interface?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can you handle the </a:t>
            </a:r>
            <a:r>
              <a:rPr lang="en-US" dirty="0" err="1"/>
              <a:t>ConcurrentModificationException</a:t>
            </a:r>
            <a:r>
              <a:rPr lang="en-US" dirty="0"/>
              <a:t> thrown by a fail-fast iterator?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Mention a class in Java's standard library that provides fail-fast iterators.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programming scenarios are best suited for fail-fast iterators?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Are fail-fast iterators thread-safe? Why or why not?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does fail-fast behavior impact the performance of applications?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925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Fail-Safe </a:t>
            </a:r>
            <a:r>
              <a:rPr lang="en-IN" b="1" dirty="0"/>
              <a:t>Iterators </a:t>
            </a:r>
            <a:r>
              <a:rPr lang="en-US" b="1" dirty="0"/>
              <a:t>Interview Questions</a:t>
            </a:r>
            <a:r>
              <a:rPr lang="en-IN" b="1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does "fail-safe" mean in the context of Java iterators?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 fail-safe iterators handle concurrent modification?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using a fail-safe iterator, will it throw a </a:t>
            </a:r>
            <a:r>
              <a:rPr lang="en-US" dirty="0" err="1"/>
              <a:t>ConcurrentModificationException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key difference in behavior between fail-fast and fail-safe iterators?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Mention a class in Java's standard library that provides fail-safe iterators.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 fail-safe iterators achieve their safety in the presence of modifications?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what scenarios would you prefer using fail-safe iterators?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Are fail-safe iterators always more efficient than fail-fast iterators? Explain.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you think of any drawbacks or trade-offs associated with fail-safe iterators?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 fail-safe iterators impact the overall application performance?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6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Day </a:t>
            </a:r>
            <a:r>
              <a:rPr lang="en-US" sz="3600" b="1" dirty="0" smtClean="0"/>
              <a:t>12: </a:t>
            </a:r>
            <a:r>
              <a:rPr lang="en-US" sz="3600" b="1" dirty="0"/>
              <a:t>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Queue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Comparable and Comparator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Iterators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Concurrent Modification </a:t>
            </a:r>
            <a:r>
              <a:rPr lang="en-US" sz="2000" dirty="0" smtClean="0"/>
              <a:t>Exceptions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Fail-safe and </a:t>
            </a:r>
            <a:r>
              <a:rPr lang="en-US" sz="2000" smtClean="0"/>
              <a:t>Fail-Fast Iterators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Hands-on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Assignments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Interview Questions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9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Iterators </a:t>
            </a:r>
            <a:r>
              <a:rPr lang="en-US" b="1" dirty="0"/>
              <a:t>Interview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What is the purpose of an Iterator in Java?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Explain the basic usage of the Iterator interface.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What is the difference between an Iterator and a </a:t>
            </a:r>
            <a:r>
              <a:rPr lang="en-US" dirty="0" err="1"/>
              <a:t>ListIterator</a:t>
            </a:r>
            <a:r>
              <a:rPr lang="en-US" dirty="0"/>
              <a:t>?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Describe the characteristics of a </a:t>
            </a:r>
            <a:r>
              <a:rPr lang="en-US" dirty="0" err="1"/>
              <a:t>ListIterator</a:t>
            </a:r>
            <a:r>
              <a:rPr lang="en-US" dirty="0"/>
              <a:t>. What additional functionality does it provide compared to a regular Iterator?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What is an enhanced for loop (for-each loop) in Java? How does it relate to iterators?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Explain the concept of a fail-fast iterator. How does it detect concurrent modifications?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What is the difference between fail-fast and fail-safe iterators?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In which classes would you find an Iterator implementation in the Java Collections framework?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can you iterate over the elements of a Map using iterators? What are the limitations of this approach?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Discuss the role of the </a:t>
            </a:r>
            <a:r>
              <a:rPr lang="en-US" dirty="0" err="1"/>
              <a:t>Spliterator</a:t>
            </a:r>
            <a:r>
              <a:rPr lang="en-US" dirty="0"/>
              <a:t> interface in Java. How does it differ from the traditional Iterator?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What is the use case for the Enumeration interface in Java? How does it compare to the Iterator interface?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Explain the concept of a </a:t>
            </a:r>
            <a:r>
              <a:rPr lang="en-US" dirty="0" err="1"/>
              <a:t>DequeIterator</a:t>
            </a:r>
            <a:r>
              <a:rPr lang="en-US" dirty="0"/>
              <a:t>. In which classes can you find this type of iterator in Java?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does the </a:t>
            </a:r>
            <a:r>
              <a:rPr lang="en-US" dirty="0" err="1"/>
              <a:t>ListIterator</a:t>
            </a:r>
            <a:r>
              <a:rPr lang="en-US" dirty="0"/>
              <a:t> interface handle both forward and backward iteration through a list?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What is the significance of the </a:t>
            </a:r>
            <a:r>
              <a:rPr lang="en-US" dirty="0" err="1"/>
              <a:t>hasNext</a:t>
            </a:r>
            <a:r>
              <a:rPr lang="en-US" dirty="0"/>
              <a:t>() and next() methods in the Iterator interface?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In which Java collections can you use a </a:t>
            </a:r>
            <a:r>
              <a:rPr lang="en-US" dirty="0" err="1"/>
              <a:t>TreeIterator</a:t>
            </a:r>
            <a:r>
              <a:rPr lang="en-US" dirty="0"/>
              <a:t>? How does it maintain ordering of elements?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841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4004A3-EA13-212D-9211-834078FF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493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Queue Assignments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Assignment </a:t>
            </a:r>
            <a:r>
              <a:rPr lang="en-US" b="1" dirty="0" smtClean="0"/>
              <a:t>1: </a:t>
            </a:r>
            <a:r>
              <a:rPr lang="en-US" b="1" dirty="0"/>
              <a:t>Order Processing System</a:t>
            </a:r>
          </a:p>
          <a:p>
            <a:r>
              <a:rPr lang="en-US" dirty="0" smtClean="0"/>
              <a:t>Design </a:t>
            </a:r>
            <a:r>
              <a:rPr lang="en-US" dirty="0"/>
              <a:t>an order processing system for an e-commerce platform. Implement classes for Order and </a:t>
            </a:r>
            <a:r>
              <a:rPr lang="en-US" dirty="0" err="1"/>
              <a:t>OrderQueue</a:t>
            </a:r>
            <a:r>
              <a:rPr lang="en-US" dirty="0"/>
              <a:t>. Each Order object should have a unique order ID and order details. The </a:t>
            </a:r>
            <a:r>
              <a:rPr lang="en-US" dirty="0" err="1"/>
              <a:t>OrderQueue</a:t>
            </a:r>
            <a:r>
              <a:rPr lang="en-US" dirty="0"/>
              <a:t> class should have methods to add new </a:t>
            </a:r>
            <a:r>
              <a:rPr lang="en-US" dirty="0" smtClean="0"/>
              <a:t>orders</a:t>
            </a:r>
            <a:r>
              <a:rPr lang="en-US" dirty="0"/>
              <a:t>, process </a:t>
            </a:r>
            <a:r>
              <a:rPr lang="en-US" dirty="0" smtClean="0"/>
              <a:t>orders </a:t>
            </a:r>
            <a:r>
              <a:rPr lang="en-US" dirty="0"/>
              <a:t>in the order they were received, and display the current queue of orders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Assignment 2: Printer Queue</a:t>
            </a:r>
          </a:p>
          <a:p>
            <a:r>
              <a:rPr lang="en-US" dirty="0" smtClean="0"/>
              <a:t>Create a simplified printer queue simulation. Implement classes for </a:t>
            </a:r>
            <a:r>
              <a:rPr lang="en-US" dirty="0" err="1" smtClean="0"/>
              <a:t>PrintJob</a:t>
            </a:r>
            <a:r>
              <a:rPr lang="en-US" dirty="0" smtClean="0"/>
              <a:t> and </a:t>
            </a:r>
            <a:r>
              <a:rPr lang="en-US" dirty="0" err="1" smtClean="0"/>
              <a:t>PrinterQueue</a:t>
            </a:r>
            <a:r>
              <a:rPr lang="en-US" dirty="0" smtClean="0"/>
              <a:t>. Each </a:t>
            </a:r>
            <a:r>
              <a:rPr lang="en-US" dirty="0" err="1" smtClean="0"/>
              <a:t>PrintJob</a:t>
            </a:r>
            <a:r>
              <a:rPr lang="en-US" dirty="0" smtClean="0"/>
              <a:t> object should have a unique job ID and the number of pages to print. The </a:t>
            </a:r>
            <a:r>
              <a:rPr lang="en-US" dirty="0" err="1" smtClean="0"/>
              <a:t>PrinterQueue</a:t>
            </a:r>
            <a:r>
              <a:rPr lang="en-US" dirty="0" smtClean="0"/>
              <a:t> class should have methods to add new print jobs, process print jobs in the order they were received, and display the current queue of print jobs.</a:t>
            </a:r>
          </a:p>
          <a:p>
            <a:r>
              <a:rPr lang="en-US" b="1" dirty="0" smtClean="0"/>
              <a:t>Assignment </a:t>
            </a:r>
            <a:r>
              <a:rPr lang="en-US" b="1" dirty="0"/>
              <a:t>3</a:t>
            </a:r>
            <a:r>
              <a:rPr lang="en-US" b="1" dirty="0" smtClean="0"/>
              <a:t>: </a:t>
            </a:r>
            <a:r>
              <a:rPr lang="en-US" b="1" dirty="0"/>
              <a:t>Call Center </a:t>
            </a:r>
            <a:r>
              <a:rPr lang="en-US" b="1" dirty="0" smtClean="0"/>
              <a:t>Simulation</a:t>
            </a:r>
            <a:endParaRPr lang="en-US" b="1" dirty="0"/>
          </a:p>
          <a:p>
            <a:r>
              <a:rPr lang="en-US" dirty="0" smtClean="0"/>
              <a:t>Simulate </a:t>
            </a:r>
            <a:r>
              <a:rPr lang="en-US" dirty="0"/>
              <a:t>a call center environment using a Queue. Implement classes for Call and </a:t>
            </a:r>
            <a:r>
              <a:rPr lang="en-US" dirty="0" err="1"/>
              <a:t>CallQueue</a:t>
            </a:r>
            <a:r>
              <a:rPr lang="en-US" dirty="0"/>
              <a:t>. Each Call object should have a unique call ID and call details. The </a:t>
            </a:r>
            <a:r>
              <a:rPr lang="en-US" dirty="0" err="1"/>
              <a:t>CallQueue</a:t>
            </a:r>
            <a:r>
              <a:rPr lang="en-US" dirty="0"/>
              <a:t> class should have methods to add incoming calls, process </a:t>
            </a:r>
            <a:r>
              <a:rPr lang="en-US" dirty="0" smtClean="0"/>
              <a:t>calls </a:t>
            </a:r>
            <a:r>
              <a:rPr lang="en-US" dirty="0"/>
              <a:t>in the order they were received, and display the current queue of calls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Assignment </a:t>
            </a:r>
            <a:r>
              <a:rPr lang="en-US" b="1" dirty="0" smtClean="0"/>
              <a:t>4: </a:t>
            </a:r>
            <a:r>
              <a:rPr lang="en-US" b="1" dirty="0"/>
              <a:t>Customer Support </a:t>
            </a:r>
            <a:r>
              <a:rPr lang="en-US" b="1" dirty="0" smtClean="0"/>
              <a:t>Queue</a:t>
            </a:r>
            <a:endParaRPr lang="en-US" b="1" dirty="0"/>
          </a:p>
          <a:p>
            <a:r>
              <a:rPr lang="en-US" dirty="0"/>
              <a:t>Design a customer support ticketing system using a Queue. Implement classes for Ticket and </a:t>
            </a:r>
            <a:r>
              <a:rPr lang="en-US" dirty="0" err="1"/>
              <a:t>TicketQueue</a:t>
            </a:r>
            <a:r>
              <a:rPr lang="en-US" dirty="0"/>
              <a:t>, where each Ticket object represents a customer support ticket with a unique ID and a description. The </a:t>
            </a:r>
            <a:r>
              <a:rPr lang="en-US" dirty="0" err="1"/>
              <a:t>TicketQueue</a:t>
            </a:r>
            <a:r>
              <a:rPr lang="en-US" dirty="0"/>
              <a:t> class should </a:t>
            </a:r>
            <a:r>
              <a:rPr lang="en-US" dirty="0" smtClean="0"/>
              <a:t>have </a:t>
            </a:r>
            <a:r>
              <a:rPr lang="en-US" dirty="0"/>
              <a:t>methods to add new tickets, remove and process tickets in the order they were added, and display the current queue of tickets.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072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Comparator and Comparable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Assignment 1: Student Sorting</a:t>
            </a:r>
          </a:p>
          <a:p>
            <a:r>
              <a:rPr lang="en-US" dirty="0" smtClean="0"/>
              <a:t>Create a class named Student with attributes name, age, and score. Implement the Comparable interface in the Student class to allow sorting based on the student's score in ascending order. Then, create a custom Comparator that sorts students based on their age in descending order. Finally, create a list of students and demonstrate both natural ordering and custom ordering using Comparator.</a:t>
            </a:r>
          </a:p>
          <a:p>
            <a:r>
              <a:rPr lang="en-US" b="1" dirty="0" smtClean="0"/>
              <a:t>Assignment </a:t>
            </a:r>
            <a:r>
              <a:rPr lang="en-US" b="1" dirty="0"/>
              <a:t>2: Employee Sorting</a:t>
            </a:r>
          </a:p>
          <a:p>
            <a:r>
              <a:rPr lang="en-US" dirty="0"/>
              <a:t>Design an Employee class with attributes id, name, and salary. Implement the Comparable interface in the Employee class to allow sorting based on employee ID in ascending order. Additionally, create a Comparator that sorts employees based on their salary in descending order. Create an array of employees and showcase both types of sorting.</a:t>
            </a:r>
          </a:p>
          <a:p>
            <a:r>
              <a:rPr lang="en-US" b="1" dirty="0"/>
              <a:t>Assignment 3: Online Store Products</a:t>
            </a:r>
          </a:p>
          <a:p>
            <a:r>
              <a:rPr lang="en-US" dirty="0"/>
              <a:t>Develop a Product class with attributes </a:t>
            </a:r>
            <a:r>
              <a:rPr lang="en-US" dirty="0" err="1"/>
              <a:t>productId</a:t>
            </a:r>
            <a:r>
              <a:rPr lang="en-US" dirty="0"/>
              <a:t>, name, and price. Implement the Comparable interface within the Product class to enable sorting based on product name in alphabetical order. Create a custom Comparator to sort products by price in ascending order. Construct a list of products and demonstrate both natural ordering and custom ordering using Comparator.</a:t>
            </a:r>
          </a:p>
          <a:p>
            <a:r>
              <a:rPr lang="en-US" b="1" dirty="0"/>
              <a:t>Assignment 4: Book Library</a:t>
            </a:r>
          </a:p>
          <a:p>
            <a:r>
              <a:rPr lang="en-US" dirty="0"/>
              <a:t>Construct a Book class with attributes title, author, and </a:t>
            </a:r>
            <a:r>
              <a:rPr lang="en-US" dirty="0" err="1"/>
              <a:t>publicationYear</a:t>
            </a:r>
            <a:r>
              <a:rPr lang="en-US" dirty="0"/>
              <a:t>. Implement the Comparable interface in the Book class to allow sorting based on the publication year in ascending order. Design a Comparator that sorts books alphabetically by author's name. Build an </a:t>
            </a:r>
            <a:r>
              <a:rPr lang="en-US" dirty="0" err="1"/>
              <a:t>ArrayList</a:t>
            </a:r>
            <a:r>
              <a:rPr lang="en-US" dirty="0"/>
              <a:t> of books and illustrate both types of sorting.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345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7FA6B-F5CA-15A7-4DB9-FB8D30FA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39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Collection Framework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12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7FA6B-F5CA-15A7-4DB9-FB8D30FA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Queues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8603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2ABB703-2B0E-4C3B-B4A2-F3973548E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76E24-09ED-322F-E6F1-52EE5F84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IN" b="1" dirty="0">
                <a:latin typeface="+mn-lt"/>
              </a:rPr>
              <a:t>Introduction to Queues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8521BED-0DF9-FF1E-3A9B-23ABD0FD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906073"/>
            <a:ext cx="5451627" cy="27258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C21570E-E159-49A6-9891-FA397B7A92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5ED372-8E15-0205-7FA1-69B10B6F3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Queues are a fundamental data structure in programming.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They follow the </a:t>
            </a:r>
            <a:r>
              <a:rPr lang="en-US" b="1" i="0" dirty="0">
                <a:effectLst/>
              </a:rPr>
              <a:t>First-In-First-Out (FIFO) </a:t>
            </a:r>
            <a:r>
              <a:rPr lang="en-US" b="0" i="0" dirty="0">
                <a:effectLst/>
              </a:rPr>
              <a:t>principle, where the first element added is the first one to be removed.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Queues are used to manage elements or tasks in a </a:t>
            </a:r>
            <a:r>
              <a:rPr lang="en-US" b="1" i="0" dirty="0">
                <a:effectLst/>
              </a:rPr>
              <a:t>sequence</a:t>
            </a:r>
            <a:r>
              <a:rPr lang="en-US" b="0" i="0" dirty="0">
                <a:effectLst/>
              </a:rPr>
              <a:t>, </a:t>
            </a:r>
            <a:r>
              <a:rPr lang="en-US" b="1" i="0" dirty="0">
                <a:effectLst/>
              </a:rPr>
              <a:t>ensuring fairness </a:t>
            </a:r>
            <a:r>
              <a:rPr lang="en-US" b="0" i="0" dirty="0">
                <a:effectLst/>
              </a:rPr>
              <a:t>in processing.</a:t>
            </a:r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95DA498-D9A2-4DA9-B9DA-B3776E08C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2A73093-4B9D-420D-B17E-52293703A1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Java.util.Queue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1" dirty="0"/>
              <a:t>Key Characteristics: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 smtClean="0"/>
              <a:t>First-In-First-Out </a:t>
            </a:r>
            <a:r>
              <a:rPr lang="en-US" sz="1100" b="1" dirty="0"/>
              <a:t>(FIFO):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dirty="0"/>
              <a:t>The primary characteristic of a queue is that the </a:t>
            </a:r>
            <a:r>
              <a:rPr lang="en-US" sz="1100" b="1" dirty="0"/>
              <a:t>element that is added first will be the first to be removed</a:t>
            </a:r>
            <a:r>
              <a:rPr lang="en-US" sz="1100" dirty="0"/>
              <a:t> (hence, the term "first-in, first-out").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 smtClean="0"/>
              <a:t>Operations</a:t>
            </a:r>
            <a:r>
              <a:rPr lang="en-US" sz="1100" b="1" dirty="0"/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dirty="0" smtClean="0"/>
              <a:t>Common operations on a queue include adding elements to the back (</a:t>
            </a:r>
            <a:r>
              <a:rPr lang="en-US" sz="1100" b="1" dirty="0" err="1" smtClean="0"/>
              <a:t>enqueue</a:t>
            </a:r>
            <a:r>
              <a:rPr lang="en-US" sz="1100" dirty="0" smtClean="0"/>
              <a:t>) and removing elements from the front (</a:t>
            </a:r>
            <a:r>
              <a:rPr lang="en-US" sz="1100" b="1" dirty="0" err="1" smtClean="0"/>
              <a:t>dequeue</a:t>
            </a:r>
            <a:r>
              <a:rPr lang="en-US" sz="1100" dirty="0" smtClean="0"/>
              <a:t>). Additionally, queues often provide methods to peek at the front element without removing it and to check if the queue is empty.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 smtClean="0"/>
              <a:t>Interfaces: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dirty="0" smtClean="0"/>
              <a:t>In </a:t>
            </a:r>
            <a:r>
              <a:rPr lang="en-US" sz="1100" dirty="0"/>
              <a:t>the Java Collections Framework, the Queue interface is the main interface that defines the operations of a queue. It extends the Collection interface and adds methods specific to queues.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 smtClean="0"/>
              <a:t>Implementations</a:t>
            </a:r>
            <a:r>
              <a:rPr lang="en-US" sz="1100" b="1" dirty="0"/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 err="1" smtClean="0"/>
              <a:t>LinkedList</a:t>
            </a:r>
            <a:r>
              <a:rPr lang="en-US" sz="1100" b="1" dirty="0"/>
              <a:t>: </a:t>
            </a:r>
            <a:r>
              <a:rPr lang="en-US" sz="1100" dirty="0"/>
              <a:t>A double-ended queue (</a:t>
            </a:r>
            <a:r>
              <a:rPr lang="en-US" sz="1100" dirty="0" err="1"/>
              <a:t>Deque</a:t>
            </a:r>
            <a:r>
              <a:rPr lang="en-US" sz="1100" dirty="0"/>
              <a:t>) that can be used as a queue.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 err="1"/>
              <a:t>ArrayDeque</a:t>
            </a:r>
            <a:r>
              <a:rPr lang="en-US" sz="1100" b="1" dirty="0"/>
              <a:t>: </a:t>
            </a:r>
            <a:r>
              <a:rPr lang="en-US" sz="1100" dirty="0"/>
              <a:t>A resizable-array implementation of a queue and </a:t>
            </a:r>
            <a:r>
              <a:rPr lang="en-US" sz="1100" dirty="0" err="1"/>
              <a:t>deque</a:t>
            </a:r>
            <a:r>
              <a:rPr lang="en-US" sz="1100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 err="1"/>
              <a:t>PriorityQueue</a:t>
            </a:r>
            <a:r>
              <a:rPr lang="en-US" sz="1100" b="1" dirty="0"/>
              <a:t>: </a:t>
            </a:r>
            <a:r>
              <a:rPr lang="en-US" sz="1100" dirty="0"/>
              <a:t>A priority queue based on a heap data structure.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b="1" dirty="0"/>
              <a:t>Blocking </a:t>
            </a:r>
            <a:r>
              <a:rPr lang="en-US" sz="1100" b="1" dirty="0" smtClean="0"/>
              <a:t>Queues: </a:t>
            </a:r>
            <a:r>
              <a:rPr lang="en-US" sz="1100" dirty="0" smtClean="0"/>
              <a:t>In </a:t>
            </a:r>
            <a:r>
              <a:rPr lang="en-US" sz="1100" dirty="0"/>
              <a:t>addition to the basic Queue interface, Java also provides the </a:t>
            </a:r>
            <a:r>
              <a:rPr lang="en-US" sz="1100" dirty="0" err="1"/>
              <a:t>BlockingQueue</a:t>
            </a:r>
            <a:r>
              <a:rPr lang="en-US" sz="1100" dirty="0"/>
              <a:t> interface, which is an extension that includes methods for handling concurrency. </a:t>
            </a:r>
            <a:endParaRPr lang="en-US" sz="11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100" dirty="0" smtClean="0"/>
              <a:t>Blocking </a:t>
            </a:r>
            <a:r>
              <a:rPr lang="en-US" sz="1100" dirty="0"/>
              <a:t>queues are designed to support multiple threads safely adding and removing elements.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IN" sz="1100" dirty="0"/>
              <a:t/>
            </a:r>
            <a:br>
              <a:rPr lang="en-IN" sz="1100" dirty="0"/>
            </a:b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2085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4CEDDF-3C8A-94BC-245E-EA17E5E4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Common Queue Implementations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2FD8D7-677A-A230-DC1F-35F7BE344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LinkedList: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Unbounded queue implementation.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Offers flexibility and dynamic growth.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Commonly used for general-purpose queues.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PriorityQueue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Orders elements based on priority (natural order or custom comparator).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Ideal for scenarios where priority matters.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ArrayBlockingQueue: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Bounded queue backed by an array.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Provides thread-safety.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Suitable for managing limited resources or concurrent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1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Queue Hands-on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762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6661</TotalTime>
  <Words>2527</Words>
  <Application>Microsoft Office PowerPoint</Application>
  <PresentationFormat>Widescreen</PresentationFormat>
  <Paragraphs>199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Calibri Light</vt:lpstr>
      <vt:lpstr>Wingdings</vt:lpstr>
      <vt:lpstr>Retrospect</vt:lpstr>
      <vt:lpstr>Java Programming Essentials: A Comprehensive Journey into Core Java and Beyond</vt:lpstr>
      <vt:lpstr>Day 12</vt:lpstr>
      <vt:lpstr>Day 12: Agenda</vt:lpstr>
      <vt:lpstr>Collection Framework</vt:lpstr>
      <vt:lpstr>Queues</vt:lpstr>
      <vt:lpstr>Introduction to Queues</vt:lpstr>
      <vt:lpstr>Java.util.Queue</vt:lpstr>
      <vt:lpstr>Common Queue Implementations</vt:lpstr>
      <vt:lpstr>Queue Hands-on</vt:lpstr>
      <vt:lpstr>Comparable Interface</vt:lpstr>
      <vt:lpstr>Java.util.Comparable</vt:lpstr>
      <vt:lpstr>Comparable Hands-on</vt:lpstr>
      <vt:lpstr>Comparator Interface</vt:lpstr>
      <vt:lpstr>Java.util.Comparator </vt:lpstr>
      <vt:lpstr>Comparable Hands-on</vt:lpstr>
      <vt:lpstr>Traversing Iterable Collections</vt:lpstr>
      <vt:lpstr>Traversing Collections</vt:lpstr>
      <vt:lpstr>Traversing Hands-On</vt:lpstr>
      <vt:lpstr>Fail-Safe and Fail-Fast Iterators</vt:lpstr>
      <vt:lpstr>Fail-Fast Iterators</vt:lpstr>
      <vt:lpstr>Fail-Safe Iterators</vt:lpstr>
      <vt:lpstr>Fail-Safe and Fail-Fast Iterators Hands-on</vt:lpstr>
      <vt:lpstr>Interview Questions</vt:lpstr>
      <vt:lpstr>Queue Interview Questions</vt:lpstr>
      <vt:lpstr>Queue Interview Questions</vt:lpstr>
      <vt:lpstr>Comparable Interview Questions</vt:lpstr>
      <vt:lpstr>Comparator Interview Questions</vt:lpstr>
      <vt:lpstr>Fail-Fast Iterators Interview Questions </vt:lpstr>
      <vt:lpstr>Fail-Safe Iterators Interview Questions </vt:lpstr>
      <vt:lpstr>Iterators Interview Questions</vt:lpstr>
      <vt:lpstr>Assignments</vt:lpstr>
      <vt:lpstr>Queue Assignments</vt:lpstr>
      <vt:lpstr>Comparator and Comparable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Hema Mahadevu</dc:creator>
  <cp:lastModifiedBy>Ashok, Bharath</cp:lastModifiedBy>
  <cp:revision>156</cp:revision>
  <dcterms:created xsi:type="dcterms:W3CDTF">2023-08-03T13:19:55Z</dcterms:created>
  <dcterms:modified xsi:type="dcterms:W3CDTF">2023-08-25T00:26:43Z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a00c31-701e-4223-8b9c-13bd86c6a24f_Enabled">
    <vt:lpwstr>true</vt:lpwstr>
  </property>
  <property fmtid="{D5CDD505-2E9C-101B-9397-08002B2CF9AE}" pid="3" name="MSIP_Label_8aa00c31-701e-4223-8b9c-13bd86c6a24f_SetDate">
    <vt:lpwstr>2023-08-03T13:20:50Z</vt:lpwstr>
  </property>
  <property fmtid="{D5CDD505-2E9C-101B-9397-08002B2CF9AE}" pid="4" name="MSIP_Label_8aa00c31-701e-4223-8b9c-13bd86c6a24f_Method">
    <vt:lpwstr>Standard</vt:lpwstr>
  </property>
  <property fmtid="{D5CDD505-2E9C-101B-9397-08002B2CF9AE}" pid="5" name="MSIP_Label_8aa00c31-701e-4223-8b9c-13bd86c6a24f_Name">
    <vt:lpwstr>8aa00c31-701e-4223-8b9c-13bd86c6a24f</vt:lpwstr>
  </property>
  <property fmtid="{D5CDD505-2E9C-101B-9397-08002B2CF9AE}" pid="6" name="MSIP_Label_8aa00c31-701e-4223-8b9c-13bd86c6a24f_SiteId">
    <vt:lpwstr>d05e4a96-dcd9-4c15-a71a-9c868da4f308</vt:lpwstr>
  </property>
  <property fmtid="{D5CDD505-2E9C-101B-9397-08002B2CF9AE}" pid="7" name="MSIP_Label_8aa00c31-701e-4223-8b9c-13bd86c6a24f_ActionId">
    <vt:lpwstr>c71c1f1a-3228-4c85-906e-5690a1735d5d</vt:lpwstr>
  </property>
  <property fmtid="{D5CDD505-2E9C-101B-9397-08002B2CF9AE}" pid="8" name="MSIP_Label_8aa00c31-701e-4223-8b9c-13bd86c6a24f_ContentBits">
    <vt:lpwstr>0</vt:lpwstr>
  </property>
</Properties>
</file>