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43"/>
  </p:notesMasterIdLst>
  <p:sldIdLst>
    <p:sldId id="259" r:id="rId2"/>
    <p:sldId id="387" r:id="rId3"/>
    <p:sldId id="388" r:id="rId4"/>
    <p:sldId id="334" r:id="rId5"/>
    <p:sldId id="412" r:id="rId6"/>
    <p:sldId id="413" r:id="rId7"/>
    <p:sldId id="414" r:id="rId8"/>
    <p:sldId id="415" r:id="rId9"/>
    <p:sldId id="417" r:id="rId10"/>
    <p:sldId id="416" r:id="rId11"/>
    <p:sldId id="418" r:id="rId12"/>
    <p:sldId id="428" r:id="rId13"/>
    <p:sldId id="432" r:id="rId14"/>
    <p:sldId id="433" r:id="rId15"/>
    <p:sldId id="442" r:id="rId16"/>
    <p:sldId id="444" r:id="rId17"/>
    <p:sldId id="443" r:id="rId18"/>
    <p:sldId id="429" r:id="rId19"/>
    <p:sldId id="430" r:id="rId20"/>
    <p:sldId id="436" r:id="rId21"/>
    <p:sldId id="437" r:id="rId22"/>
    <p:sldId id="435" r:id="rId23"/>
    <p:sldId id="438" r:id="rId24"/>
    <p:sldId id="439" r:id="rId25"/>
    <p:sldId id="440" r:id="rId26"/>
    <p:sldId id="441" r:id="rId27"/>
    <p:sldId id="445" r:id="rId28"/>
    <p:sldId id="446" r:id="rId29"/>
    <p:sldId id="447" r:id="rId30"/>
    <p:sldId id="448" r:id="rId31"/>
    <p:sldId id="449" r:id="rId32"/>
    <p:sldId id="285" r:id="rId33"/>
    <p:sldId id="450" r:id="rId34"/>
    <p:sldId id="451" r:id="rId35"/>
    <p:sldId id="452" r:id="rId36"/>
    <p:sldId id="455" r:id="rId37"/>
    <p:sldId id="286" r:id="rId38"/>
    <p:sldId id="453" r:id="rId39"/>
    <p:sldId id="454" r:id="rId40"/>
    <p:sldId id="456" r:id="rId41"/>
    <p:sldId id="28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A18440-EED5-45BB-8E61-422E6C0378B0}" v="63" dt="2023-08-22T06:28:33.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86" autoAdjust="0"/>
    <p:restoredTop sz="95380" autoAdjust="0"/>
  </p:normalViewPr>
  <p:slideViewPr>
    <p:cSldViewPr snapToGrid="0">
      <p:cViewPr varScale="1">
        <p:scale>
          <a:sx n="111" d="100"/>
          <a:sy n="111" d="100"/>
        </p:scale>
        <p:origin x="4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Mahadevu" userId="1c176bdd-a50d-403e-9444-f58f413c839b" providerId="ADAL" clId="{60339D2F-2DDF-42D8-8483-FA0F016A0E9F}"/>
    <pc:docChg chg="undo redo custSel addSld delSld modSld sldOrd">
      <pc:chgData name="Hema Mahadevu" userId="1c176bdd-a50d-403e-9444-f58f413c839b" providerId="ADAL" clId="{60339D2F-2DDF-42D8-8483-FA0F016A0E9F}" dt="2023-08-12T15:08:22.853" v="2102" actId="20577"/>
      <pc:docMkLst>
        <pc:docMk/>
      </pc:docMkLst>
      <pc:sldChg chg="ord">
        <pc:chgData name="Hema Mahadevu" userId="1c176bdd-a50d-403e-9444-f58f413c839b" providerId="ADAL" clId="{60339D2F-2DDF-42D8-8483-FA0F016A0E9F}" dt="2023-08-11T01:53:15.274" v="770"/>
        <pc:sldMkLst>
          <pc:docMk/>
          <pc:sldMk cId="4110745402" sldId="285"/>
        </pc:sldMkLst>
      </pc:sldChg>
      <pc:sldChg chg="del">
        <pc:chgData name="Hema Mahadevu" userId="1c176bdd-a50d-403e-9444-f58f413c839b" providerId="ADAL" clId="{60339D2F-2DDF-42D8-8483-FA0F016A0E9F}" dt="2023-08-11T00:41:43.920" v="0" actId="47"/>
        <pc:sldMkLst>
          <pc:docMk/>
          <pc:sldMk cId="4150303425" sldId="310"/>
        </pc:sldMkLst>
      </pc:sldChg>
      <pc:sldChg chg="del">
        <pc:chgData name="Hema Mahadevu" userId="1c176bdd-a50d-403e-9444-f58f413c839b" providerId="ADAL" clId="{60339D2F-2DDF-42D8-8483-FA0F016A0E9F}" dt="2023-08-11T00:41:43.920" v="0" actId="47"/>
        <pc:sldMkLst>
          <pc:docMk/>
          <pc:sldMk cId="2231813497" sldId="311"/>
        </pc:sldMkLst>
      </pc:sldChg>
      <pc:sldChg chg="del">
        <pc:chgData name="Hema Mahadevu" userId="1c176bdd-a50d-403e-9444-f58f413c839b" providerId="ADAL" clId="{60339D2F-2DDF-42D8-8483-FA0F016A0E9F}" dt="2023-08-11T00:41:43.920" v="0" actId="47"/>
        <pc:sldMkLst>
          <pc:docMk/>
          <pc:sldMk cId="2912956432" sldId="312"/>
        </pc:sldMkLst>
      </pc:sldChg>
      <pc:sldChg chg="del">
        <pc:chgData name="Hema Mahadevu" userId="1c176bdd-a50d-403e-9444-f58f413c839b" providerId="ADAL" clId="{60339D2F-2DDF-42D8-8483-FA0F016A0E9F}" dt="2023-08-11T00:41:43.920" v="0" actId="47"/>
        <pc:sldMkLst>
          <pc:docMk/>
          <pc:sldMk cId="2468620816" sldId="313"/>
        </pc:sldMkLst>
      </pc:sldChg>
      <pc:sldChg chg="del">
        <pc:chgData name="Hema Mahadevu" userId="1c176bdd-a50d-403e-9444-f58f413c839b" providerId="ADAL" clId="{60339D2F-2DDF-42D8-8483-FA0F016A0E9F}" dt="2023-08-11T00:41:43.920" v="0" actId="47"/>
        <pc:sldMkLst>
          <pc:docMk/>
          <pc:sldMk cId="2419107178" sldId="315"/>
        </pc:sldMkLst>
      </pc:sldChg>
      <pc:sldChg chg="del">
        <pc:chgData name="Hema Mahadevu" userId="1c176bdd-a50d-403e-9444-f58f413c839b" providerId="ADAL" clId="{60339D2F-2DDF-42D8-8483-FA0F016A0E9F}" dt="2023-08-11T00:41:43.920" v="0" actId="47"/>
        <pc:sldMkLst>
          <pc:docMk/>
          <pc:sldMk cId="2932329000" sldId="316"/>
        </pc:sldMkLst>
      </pc:sldChg>
      <pc:sldChg chg="modSp mod ord">
        <pc:chgData name="Hema Mahadevu" userId="1c176bdd-a50d-403e-9444-f58f413c839b" providerId="ADAL" clId="{60339D2F-2DDF-42D8-8483-FA0F016A0E9F}" dt="2023-08-11T00:48:06.231" v="46"/>
        <pc:sldMkLst>
          <pc:docMk/>
          <pc:sldMk cId="1936245770" sldId="319"/>
        </pc:sldMkLst>
        <pc:spChg chg="mod">
          <ac:chgData name="Hema Mahadevu" userId="1c176bdd-a50d-403e-9444-f58f413c839b" providerId="ADAL" clId="{60339D2F-2DDF-42D8-8483-FA0F016A0E9F}" dt="2023-08-11T00:48:06.231" v="46"/>
          <ac:spMkLst>
            <pc:docMk/>
            <pc:sldMk cId="1936245770" sldId="319"/>
            <ac:spMk id="2" creationId="{00000000-0000-0000-0000-000000000000}"/>
          </ac:spMkLst>
        </pc:spChg>
      </pc:sldChg>
      <pc:sldChg chg="modSp mod">
        <pc:chgData name="Hema Mahadevu" userId="1c176bdd-a50d-403e-9444-f58f413c839b" providerId="ADAL" clId="{60339D2F-2DDF-42D8-8483-FA0F016A0E9F}" dt="2023-08-11T01:55:03.478" v="779" actId="12"/>
        <pc:sldMkLst>
          <pc:docMk/>
          <pc:sldMk cId="327350408" sldId="324"/>
        </pc:sldMkLst>
        <pc:spChg chg="mod">
          <ac:chgData name="Hema Mahadevu" userId="1c176bdd-a50d-403e-9444-f58f413c839b" providerId="ADAL" clId="{60339D2F-2DDF-42D8-8483-FA0F016A0E9F}" dt="2023-08-11T01:55:03.478" v="779" actId="12"/>
          <ac:spMkLst>
            <pc:docMk/>
            <pc:sldMk cId="327350408" sldId="324"/>
            <ac:spMk id="3" creationId="{00000000-0000-0000-0000-000000000000}"/>
          </ac:spMkLst>
        </pc:spChg>
      </pc:sldChg>
      <pc:sldChg chg="modSp add mod">
        <pc:chgData name="Hema Mahadevu" userId="1c176bdd-a50d-403e-9444-f58f413c839b" providerId="ADAL" clId="{60339D2F-2DDF-42D8-8483-FA0F016A0E9F}" dt="2023-08-11T01:54:06.163" v="775" actId="12"/>
        <pc:sldMkLst>
          <pc:docMk/>
          <pc:sldMk cId="2113735644" sldId="327"/>
        </pc:sldMkLst>
        <pc:spChg chg="mod">
          <ac:chgData name="Hema Mahadevu" userId="1c176bdd-a50d-403e-9444-f58f413c839b" providerId="ADAL" clId="{60339D2F-2DDF-42D8-8483-FA0F016A0E9F}" dt="2023-08-11T01:54:00.942" v="774" actId="113"/>
          <ac:spMkLst>
            <pc:docMk/>
            <pc:sldMk cId="2113735644" sldId="327"/>
            <ac:spMk id="2" creationId="{00000000-0000-0000-0000-000000000000}"/>
          </ac:spMkLst>
        </pc:spChg>
        <pc:spChg chg="mod">
          <ac:chgData name="Hema Mahadevu" userId="1c176bdd-a50d-403e-9444-f58f413c839b" providerId="ADAL" clId="{60339D2F-2DDF-42D8-8483-FA0F016A0E9F}" dt="2023-08-11T01:54:06.163" v="775" actId="12"/>
          <ac:spMkLst>
            <pc:docMk/>
            <pc:sldMk cId="2113735644" sldId="327"/>
            <ac:spMk id="3" creationId="{00000000-0000-0000-0000-000000000000}"/>
          </ac:spMkLst>
        </pc:spChg>
      </pc:sldChg>
      <pc:sldChg chg="modSp add mod">
        <pc:chgData name="Hema Mahadevu" userId="1c176bdd-a50d-403e-9444-f58f413c839b" providerId="ADAL" clId="{60339D2F-2DDF-42D8-8483-FA0F016A0E9F}" dt="2023-08-11T01:36:25.302" v="628" actId="12"/>
        <pc:sldMkLst>
          <pc:docMk/>
          <pc:sldMk cId="144935379" sldId="328"/>
        </pc:sldMkLst>
        <pc:spChg chg="mod">
          <ac:chgData name="Hema Mahadevu" userId="1c176bdd-a50d-403e-9444-f58f413c839b" providerId="ADAL" clId="{60339D2F-2DDF-42D8-8483-FA0F016A0E9F}" dt="2023-08-11T01:36:17.511" v="627" actId="113"/>
          <ac:spMkLst>
            <pc:docMk/>
            <pc:sldMk cId="144935379" sldId="328"/>
            <ac:spMk id="2" creationId="{00000000-0000-0000-0000-000000000000}"/>
          </ac:spMkLst>
        </pc:spChg>
        <pc:spChg chg="mod">
          <ac:chgData name="Hema Mahadevu" userId="1c176bdd-a50d-403e-9444-f58f413c839b" providerId="ADAL" clId="{60339D2F-2DDF-42D8-8483-FA0F016A0E9F}" dt="2023-08-11T01:36:25.302" v="628" actId="12"/>
          <ac:spMkLst>
            <pc:docMk/>
            <pc:sldMk cId="144935379" sldId="328"/>
            <ac:spMk id="3" creationId="{00000000-0000-0000-0000-000000000000}"/>
          </ac:spMkLst>
        </pc:spChg>
      </pc:sldChg>
      <pc:sldChg chg="modSp add mod">
        <pc:chgData name="Hema Mahadevu" userId="1c176bdd-a50d-403e-9444-f58f413c839b" providerId="ADAL" clId="{60339D2F-2DDF-42D8-8483-FA0F016A0E9F}" dt="2023-08-11T16:44:08.879" v="1478"/>
        <pc:sldMkLst>
          <pc:docMk/>
          <pc:sldMk cId="3428040497" sldId="329"/>
        </pc:sldMkLst>
        <pc:spChg chg="mod">
          <ac:chgData name="Hema Mahadevu" userId="1c176bdd-a50d-403e-9444-f58f413c839b" providerId="ADAL" clId="{60339D2F-2DDF-42D8-8483-FA0F016A0E9F}" dt="2023-08-11T16:44:08.879" v="1478"/>
          <ac:spMkLst>
            <pc:docMk/>
            <pc:sldMk cId="3428040497" sldId="329"/>
            <ac:spMk id="3" creationId="{00000000-0000-0000-0000-000000000000}"/>
          </ac:spMkLst>
        </pc:spChg>
      </pc:sldChg>
      <pc:sldChg chg="modSp add mod">
        <pc:chgData name="Hema Mahadevu" userId="1c176bdd-a50d-403e-9444-f58f413c839b" providerId="ADAL" clId="{60339D2F-2DDF-42D8-8483-FA0F016A0E9F}" dt="2023-08-12T15:00:17.532" v="1888" actId="12"/>
        <pc:sldMkLst>
          <pc:docMk/>
          <pc:sldMk cId="469997002" sldId="330"/>
        </pc:sldMkLst>
        <pc:spChg chg="mod">
          <ac:chgData name="Hema Mahadevu" userId="1c176bdd-a50d-403e-9444-f58f413c839b" providerId="ADAL" clId="{60339D2F-2DDF-42D8-8483-FA0F016A0E9F}" dt="2023-08-12T15:00:17.532" v="1888" actId="12"/>
          <ac:spMkLst>
            <pc:docMk/>
            <pc:sldMk cId="469997002" sldId="330"/>
            <ac:spMk id="3" creationId="{00000000-0000-0000-0000-000000000000}"/>
          </ac:spMkLst>
        </pc:spChg>
      </pc:sldChg>
      <pc:sldChg chg="modSp add mod">
        <pc:chgData name="Hema Mahadevu" userId="1c176bdd-a50d-403e-9444-f58f413c839b" providerId="ADAL" clId="{60339D2F-2DDF-42D8-8483-FA0F016A0E9F}" dt="2023-08-12T14:38:21.107" v="1719" actId="12"/>
        <pc:sldMkLst>
          <pc:docMk/>
          <pc:sldMk cId="3936365337" sldId="332"/>
        </pc:sldMkLst>
        <pc:spChg chg="mod">
          <ac:chgData name="Hema Mahadevu" userId="1c176bdd-a50d-403e-9444-f58f413c839b" providerId="ADAL" clId="{60339D2F-2DDF-42D8-8483-FA0F016A0E9F}" dt="2023-08-12T14:38:21.107" v="1719" actId="12"/>
          <ac:spMkLst>
            <pc:docMk/>
            <pc:sldMk cId="3936365337" sldId="332"/>
            <ac:spMk id="3" creationId="{00000000-0000-0000-0000-000000000000}"/>
          </ac:spMkLst>
        </pc:spChg>
      </pc:sldChg>
      <pc:sldChg chg="del">
        <pc:chgData name="Hema Mahadevu" userId="1c176bdd-a50d-403e-9444-f58f413c839b" providerId="ADAL" clId="{60339D2F-2DDF-42D8-8483-FA0F016A0E9F}" dt="2023-08-11T00:41:43.920" v="0" actId="47"/>
        <pc:sldMkLst>
          <pc:docMk/>
          <pc:sldMk cId="1403016727" sldId="336"/>
        </pc:sldMkLst>
      </pc:sldChg>
      <pc:sldChg chg="del">
        <pc:chgData name="Hema Mahadevu" userId="1c176bdd-a50d-403e-9444-f58f413c839b" providerId="ADAL" clId="{60339D2F-2DDF-42D8-8483-FA0F016A0E9F}" dt="2023-08-11T00:41:43.920" v="0" actId="47"/>
        <pc:sldMkLst>
          <pc:docMk/>
          <pc:sldMk cId="3662933858" sldId="337"/>
        </pc:sldMkLst>
      </pc:sldChg>
      <pc:sldChg chg="del">
        <pc:chgData name="Hema Mahadevu" userId="1c176bdd-a50d-403e-9444-f58f413c839b" providerId="ADAL" clId="{60339D2F-2DDF-42D8-8483-FA0F016A0E9F}" dt="2023-08-11T00:41:43.920" v="0" actId="47"/>
        <pc:sldMkLst>
          <pc:docMk/>
          <pc:sldMk cId="2682973709" sldId="338"/>
        </pc:sldMkLst>
      </pc:sldChg>
      <pc:sldChg chg="del">
        <pc:chgData name="Hema Mahadevu" userId="1c176bdd-a50d-403e-9444-f58f413c839b" providerId="ADAL" clId="{60339D2F-2DDF-42D8-8483-FA0F016A0E9F}" dt="2023-08-11T00:41:43.920" v="0" actId="47"/>
        <pc:sldMkLst>
          <pc:docMk/>
          <pc:sldMk cId="1652493751" sldId="339"/>
        </pc:sldMkLst>
      </pc:sldChg>
      <pc:sldChg chg="del">
        <pc:chgData name="Hema Mahadevu" userId="1c176bdd-a50d-403e-9444-f58f413c839b" providerId="ADAL" clId="{60339D2F-2DDF-42D8-8483-FA0F016A0E9F}" dt="2023-08-11T00:41:43.920" v="0" actId="47"/>
        <pc:sldMkLst>
          <pc:docMk/>
          <pc:sldMk cId="1169329459" sldId="340"/>
        </pc:sldMkLst>
      </pc:sldChg>
      <pc:sldChg chg="del">
        <pc:chgData name="Hema Mahadevu" userId="1c176bdd-a50d-403e-9444-f58f413c839b" providerId="ADAL" clId="{60339D2F-2DDF-42D8-8483-FA0F016A0E9F}" dt="2023-08-11T00:41:43.920" v="0" actId="47"/>
        <pc:sldMkLst>
          <pc:docMk/>
          <pc:sldMk cId="4122684423" sldId="341"/>
        </pc:sldMkLst>
      </pc:sldChg>
      <pc:sldChg chg="del">
        <pc:chgData name="Hema Mahadevu" userId="1c176bdd-a50d-403e-9444-f58f413c839b" providerId="ADAL" clId="{60339D2F-2DDF-42D8-8483-FA0F016A0E9F}" dt="2023-08-11T00:41:43.920" v="0" actId="47"/>
        <pc:sldMkLst>
          <pc:docMk/>
          <pc:sldMk cId="20429154" sldId="346"/>
        </pc:sldMkLst>
      </pc:sldChg>
      <pc:sldChg chg="del">
        <pc:chgData name="Hema Mahadevu" userId="1c176bdd-a50d-403e-9444-f58f413c839b" providerId="ADAL" clId="{60339D2F-2DDF-42D8-8483-FA0F016A0E9F}" dt="2023-08-11T00:41:43.920" v="0" actId="47"/>
        <pc:sldMkLst>
          <pc:docMk/>
          <pc:sldMk cId="2124409273" sldId="347"/>
        </pc:sldMkLst>
      </pc:sldChg>
      <pc:sldChg chg="del">
        <pc:chgData name="Hema Mahadevu" userId="1c176bdd-a50d-403e-9444-f58f413c839b" providerId="ADAL" clId="{60339D2F-2DDF-42D8-8483-FA0F016A0E9F}" dt="2023-08-11T00:41:43.920" v="0" actId="47"/>
        <pc:sldMkLst>
          <pc:docMk/>
          <pc:sldMk cId="3238662152" sldId="348"/>
        </pc:sldMkLst>
      </pc:sldChg>
      <pc:sldChg chg="modSp mod">
        <pc:chgData name="Hema Mahadevu" userId="1c176bdd-a50d-403e-9444-f58f413c839b" providerId="ADAL" clId="{60339D2F-2DDF-42D8-8483-FA0F016A0E9F}" dt="2023-08-11T02:08:06.371" v="989" actId="115"/>
        <pc:sldMkLst>
          <pc:docMk/>
          <pc:sldMk cId="3833203338" sldId="350"/>
        </pc:sldMkLst>
        <pc:spChg chg="mod">
          <ac:chgData name="Hema Mahadevu" userId="1c176bdd-a50d-403e-9444-f58f413c839b" providerId="ADAL" clId="{60339D2F-2DDF-42D8-8483-FA0F016A0E9F}" dt="2023-08-11T02:08:06.371" v="989" actId="115"/>
          <ac:spMkLst>
            <pc:docMk/>
            <pc:sldMk cId="3833203338" sldId="350"/>
            <ac:spMk id="3" creationId="{CCD9FE7C-0DE1-72D4-5052-E8903742A55B}"/>
          </ac:spMkLst>
        </pc:spChg>
      </pc:sldChg>
      <pc:sldChg chg="modSp mod">
        <pc:chgData name="Hema Mahadevu" userId="1c176bdd-a50d-403e-9444-f58f413c839b" providerId="ADAL" clId="{60339D2F-2DDF-42D8-8483-FA0F016A0E9F}" dt="2023-08-11T18:04:21.168" v="1649" actId="113"/>
        <pc:sldMkLst>
          <pc:docMk/>
          <pc:sldMk cId="396795563" sldId="352"/>
        </pc:sldMkLst>
        <pc:spChg chg="mod">
          <ac:chgData name="Hema Mahadevu" userId="1c176bdd-a50d-403e-9444-f58f413c839b" providerId="ADAL" clId="{60339D2F-2DDF-42D8-8483-FA0F016A0E9F}" dt="2023-08-11T18:04:21.168" v="1649" actId="113"/>
          <ac:spMkLst>
            <pc:docMk/>
            <pc:sldMk cId="396795563" sldId="352"/>
            <ac:spMk id="4" creationId="{F3FFAA12-87FE-907A-696E-18E1186F1A1B}"/>
          </ac:spMkLst>
        </pc:spChg>
      </pc:sldChg>
      <pc:sldChg chg="modSp mod">
        <pc:chgData name="Hema Mahadevu" userId="1c176bdd-a50d-403e-9444-f58f413c839b" providerId="ADAL" clId="{60339D2F-2DDF-42D8-8483-FA0F016A0E9F}" dt="2023-08-11T17:16:28.207" v="1626" actId="113"/>
        <pc:sldMkLst>
          <pc:docMk/>
          <pc:sldMk cId="3722459370" sldId="356"/>
        </pc:sldMkLst>
        <pc:spChg chg="mod">
          <ac:chgData name="Hema Mahadevu" userId="1c176bdd-a50d-403e-9444-f58f413c839b" providerId="ADAL" clId="{60339D2F-2DDF-42D8-8483-FA0F016A0E9F}" dt="2023-08-11T17:16:28.207" v="1626" actId="113"/>
          <ac:spMkLst>
            <pc:docMk/>
            <pc:sldMk cId="3722459370" sldId="356"/>
            <ac:spMk id="4" creationId="{C0FA1BEA-96EE-D442-EB7D-619B34390627}"/>
          </ac:spMkLst>
        </pc:spChg>
      </pc:sldChg>
      <pc:sldChg chg="modSp mod">
        <pc:chgData name="Hema Mahadevu" userId="1c176bdd-a50d-403e-9444-f58f413c839b" providerId="ADAL" clId="{60339D2F-2DDF-42D8-8483-FA0F016A0E9F}" dt="2023-08-11T02:07:57.966" v="988" actId="115"/>
        <pc:sldMkLst>
          <pc:docMk/>
          <pc:sldMk cId="1426038854" sldId="358"/>
        </pc:sldMkLst>
        <pc:spChg chg="mod">
          <ac:chgData name="Hema Mahadevu" userId="1c176bdd-a50d-403e-9444-f58f413c839b" providerId="ADAL" clId="{60339D2F-2DDF-42D8-8483-FA0F016A0E9F}" dt="2023-08-11T02:07:57.966" v="988" actId="115"/>
          <ac:spMkLst>
            <pc:docMk/>
            <pc:sldMk cId="1426038854" sldId="358"/>
            <ac:spMk id="3" creationId="{8CFDDED2-6FE0-4A0F-DA78-5F5AB3ABA653}"/>
          </ac:spMkLst>
        </pc:spChg>
      </pc:sldChg>
      <pc:sldChg chg="modSp mod">
        <pc:chgData name="Hema Mahadevu" userId="1c176bdd-a50d-403e-9444-f58f413c839b" providerId="ADAL" clId="{60339D2F-2DDF-42D8-8483-FA0F016A0E9F}" dt="2023-08-11T02:09:00.953" v="992" actId="115"/>
        <pc:sldMkLst>
          <pc:docMk/>
          <pc:sldMk cId="1926661304" sldId="390"/>
        </pc:sldMkLst>
        <pc:spChg chg="mod">
          <ac:chgData name="Hema Mahadevu" userId="1c176bdd-a50d-403e-9444-f58f413c839b" providerId="ADAL" clId="{60339D2F-2DDF-42D8-8483-FA0F016A0E9F}" dt="2023-08-11T02:09:00.953" v="992" actId="115"/>
          <ac:spMkLst>
            <pc:docMk/>
            <pc:sldMk cId="1926661304" sldId="390"/>
            <ac:spMk id="4" creationId="{E50C4450-F295-D76F-9659-DEE58BAF15E2}"/>
          </ac:spMkLst>
        </pc:spChg>
      </pc:sldChg>
      <pc:sldChg chg="modSp mod">
        <pc:chgData name="Hema Mahadevu" userId="1c176bdd-a50d-403e-9444-f58f413c839b" providerId="ADAL" clId="{60339D2F-2DDF-42D8-8483-FA0F016A0E9F}" dt="2023-08-11T01:49:31.290" v="723" actId="115"/>
        <pc:sldMkLst>
          <pc:docMk/>
          <pc:sldMk cId="89861117" sldId="391"/>
        </pc:sldMkLst>
        <pc:spChg chg="mod">
          <ac:chgData name="Hema Mahadevu" userId="1c176bdd-a50d-403e-9444-f58f413c839b" providerId="ADAL" clId="{60339D2F-2DDF-42D8-8483-FA0F016A0E9F}" dt="2023-08-11T01:49:31.290" v="723" actId="115"/>
          <ac:spMkLst>
            <pc:docMk/>
            <pc:sldMk cId="89861117" sldId="391"/>
            <ac:spMk id="4" creationId="{5CC62C5F-3089-7D21-AACF-AC151D472193}"/>
          </ac:spMkLst>
        </pc:spChg>
      </pc:sldChg>
      <pc:sldChg chg="modSp mod">
        <pc:chgData name="Hema Mahadevu" userId="1c176bdd-a50d-403e-9444-f58f413c839b" providerId="ADAL" clId="{60339D2F-2DDF-42D8-8483-FA0F016A0E9F}" dt="2023-08-11T02:09:19.062" v="994" actId="27636"/>
        <pc:sldMkLst>
          <pc:docMk/>
          <pc:sldMk cId="3373441803" sldId="392"/>
        </pc:sldMkLst>
        <pc:spChg chg="mod">
          <ac:chgData name="Hema Mahadevu" userId="1c176bdd-a50d-403e-9444-f58f413c839b" providerId="ADAL" clId="{60339D2F-2DDF-42D8-8483-FA0F016A0E9F}" dt="2023-08-11T02:09:19.062" v="994" actId="27636"/>
          <ac:spMkLst>
            <pc:docMk/>
            <pc:sldMk cId="3373441803" sldId="392"/>
            <ac:spMk id="3" creationId="{A2C3FEB6-D8F3-9B9A-00B9-80908B3EB080}"/>
          </ac:spMkLst>
        </pc:spChg>
      </pc:sldChg>
      <pc:sldChg chg="modSp mod">
        <pc:chgData name="Hema Mahadevu" userId="1c176bdd-a50d-403e-9444-f58f413c839b" providerId="ADAL" clId="{60339D2F-2DDF-42D8-8483-FA0F016A0E9F}" dt="2023-08-11T02:09:49.144" v="1006" actId="255"/>
        <pc:sldMkLst>
          <pc:docMk/>
          <pc:sldMk cId="2028817758" sldId="393"/>
        </pc:sldMkLst>
        <pc:spChg chg="mod">
          <ac:chgData name="Hema Mahadevu" userId="1c176bdd-a50d-403e-9444-f58f413c839b" providerId="ADAL" clId="{60339D2F-2DDF-42D8-8483-FA0F016A0E9F}" dt="2023-08-11T02:09:49.144" v="1006" actId="255"/>
          <ac:spMkLst>
            <pc:docMk/>
            <pc:sldMk cId="2028817758" sldId="393"/>
            <ac:spMk id="3" creationId="{E57F9599-6389-80CA-5DC9-C5D092E3795A}"/>
          </ac:spMkLst>
        </pc:spChg>
      </pc:sldChg>
      <pc:sldChg chg="del">
        <pc:chgData name="Hema Mahadevu" userId="1c176bdd-a50d-403e-9444-f58f413c839b" providerId="ADAL" clId="{60339D2F-2DDF-42D8-8483-FA0F016A0E9F}" dt="2023-08-11T00:42:18.538" v="2" actId="47"/>
        <pc:sldMkLst>
          <pc:docMk/>
          <pc:sldMk cId="3687680313" sldId="394"/>
        </pc:sldMkLst>
      </pc:sldChg>
      <pc:sldChg chg="del">
        <pc:chgData name="Hema Mahadevu" userId="1c176bdd-a50d-403e-9444-f58f413c839b" providerId="ADAL" clId="{60339D2F-2DDF-42D8-8483-FA0F016A0E9F}" dt="2023-08-11T00:42:18.538" v="2" actId="47"/>
        <pc:sldMkLst>
          <pc:docMk/>
          <pc:sldMk cId="2798992233" sldId="395"/>
        </pc:sldMkLst>
      </pc:sldChg>
      <pc:sldChg chg="del">
        <pc:chgData name="Hema Mahadevu" userId="1c176bdd-a50d-403e-9444-f58f413c839b" providerId="ADAL" clId="{60339D2F-2DDF-42D8-8483-FA0F016A0E9F}" dt="2023-08-11T00:42:10.639" v="1" actId="47"/>
        <pc:sldMkLst>
          <pc:docMk/>
          <pc:sldMk cId="229797219" sldId="396"/>
        </pc:sldMkLst>
      </pc:sldChg>
      <pc:sldChg chg="del">
        <pc:chgData name="Hema Mahadevu" userId="1c176bdd-a50d-403e-9444-f58f413c839b" providerId="ADAL" clId="{60339D2F-2DDF-42D8-8483-FA0F016A0E9F}" dt="2023-08-11T00:42:10.639" v="1" actId="47"/>
        <pc:sldMkLst>
          <pc:docMk/>
          <pc:sldMk cId="2842166597" sldId="397"/>
        </pc:sldMkLst>
      </pc:sldChg>
      <pc:sldChg chg="del">
        <pc:chgData name="Hema Mahadevu" userId="1c176bdd-a50d-403e-9444-f58f413c839b" providerId="ADAL" clId="{60339D2F-2DDF-42D8-8483-FA0F016A0E9F}" dt="2023-08-11T00:42:10.639" v="1" actId="47"/>
        <pc:sldMkLst>
          <pc:docMk/>
          <pc:sldMk cId="875746034" sldId="398"/>
        </pc:sldMkLst>
      </pc:sldChg>
      <pc:sldChg chg="ord">
        <pc:chgData name="Hema Mahadevu" userId="1c176bdd-a50d-403e-9444-f58f413c839b" providerId="ADAL" clId="{60339D2F-2DDF-42D8-8483-FA0F016A0E9F}" dt="2023-08-11T15:21:02.185" v="1105"/>
        <pc:sldMkLst>
          <pc:docMk/>
          <pc:sldMk cId="3281163546" sldId="399"/>
        </pc:sldMkLst>
      </pc:sldChg>
      <pc:sldChg chg="modSp mod">
        <pc:chgData name="Hema Mahadevu" userId="1c176bdd-a50d-403e-9444-f58f413c839b" providerId="ADAL" clId="{60339D2F-2DDF-42D8-8483-FA0F016A0E9F}" dt="2023-08-11T02:08:43.411" v="991" actId="255"/>
        <pc:sldMkLst>
          <pc:docMk/>
          <pc:sldMk cId="2531502398" sldId="400"/>
        </pc:sldMkLst>
        <pc:spChg chg="mod">
          <ac:chgData name="Hema Mahadevu" userId="1c176bdd-a50d-403e-9444-f58f413c839b" providerId="ADAL" clId="{60339D2F-2DDF-42D8-8483-FA0F016A0E9F}" dt="2023-08-11T02:08:43.411" v="991" actId="255"/>
          <ac:spMkLst>
            <pc:docMk/>
            <pc:sldMk cId="2531502398" sldId="400"/>
            <ac:spMk id="3" creationId="{58DAEC5B-DB27-6943-FCF5-90A12B913DB5}"/>
          </ac:spMkLst>
        </pc:spChg>
      </pc:sldChg>
      <pc:sldChg chg="modSp mod">
        <pc:chgData name="Hema Mahadevu" userId="1c176bdd-a50d-403e-9444-f58f413c839b" providerId="ADAL" clId="{60339D2F-2DDF-42D8-8483-FA0F016A0E9F}" dt="2023-08-11T01:56:17.844" v="787" actId="12"/>
        <pc:sldMkLst>
          <pc:docMk/>
          <pc:sldMk cId="3737730119" sldId="401"/>
        </pc:sldMkLst>
        <pc:spChg chg="mod">
          <ac:chgData name="Hema Mahadevu" userId="1c176bdd-a50d-403e-9444-f58f413c839b" providerId="ADAL" clId="{60339D2F-2DDF-42D8-8483-FA0F016A0E9F}" dt="2023-08-11T01:56:17.844" v="787" actId="12"/>
          <ac:spMkLst>
            <pc:docMk/>
            <pc:sldMk cId="3737730119" sldId="401"/>
            <ac:spMk id="3" creationId="{00000000-0000-0000-0000-000000000000}"/>
          </ac:spMkLst>
        </pc:spChg>
      </pc:sldChg>
      <pc:sldChg chg="modSp mod">
        <pc:chgData name="Hema Mahadevu" userId="1c176bdd-a50d-403e-9444-f58f413c839b" providerId="ADAL" clId="{60339D2F-2DDF-42D8-8483-FA0F016A0E9F}" dt="2023-08-11T01:38:15.044" v="630" actId="27636"/>
        <pc:sldMkLst>
          <pc:docMk/>
          <pc:sldMk cId="170934805" sldId="402"/>
        </pc:sldMkLst>
        <pc:spChg chg="mod">
          <ac:chgData name="Hema Mahadevu" userId="1c176bdd-a50d-403e-9444-f58f413c839b" providerId="ADAL" clId="{60339D2F-2DDF-42D8-8483-FA0F016A0E9F}" dt="2023-08-11T01:38:15.044" v="630" actId="27636"/>
          <ac:spMkLst>
            <pc:docMk/>
            <pc:sldMk cId="170934805" sldId="402"/>
            <ac:spMk id="3" creationId="{BD84388C-384F-51A1-27D5-1F02989DECC8}"/>
          </ac:spMkLst>
        </pc:spChg>
      </pc:sldChg>
      <pc:sldChg chg="modSp mod">
        <pc:chgData name="Hema Mahadevu" userId="1c176bdd-a50d-403e-9444-f58f413c839b" providerId="ADAL" clId="{60339D2F-2DDF-42D8-8483-FA0F016A0E9F}" dt="2023-08-11T16:26:50.145" v="1387" actId="113"/>
        <pc:sldMkLst>
          <pc:docMk/>
          <pc:sldMk cId="3851610619" sldId="403"/>
        </pc:sldMkLst>
        <pc:spChg chg="mod">
          <ac:chgData name="Hema Mahadevu" userId="1c176bdd-a50d-403e-9444-f58f413c839b" providerId="ADAL" clId="{60339D2F-2DDF-42D8-8483-FA0F016A0E9F}" dt="2023-08-11T16:26:50.145" v="1387" actId="113"/>
          <ac:spMkLst>
            <pc:docMk/>
            <pc:sldMk cId="3851610619" sldId="403"/>
            <ac:spMk id="3" creationId="{EA70A864-9EA5-0159-3E85-318E32E67C89}"/>
          </ac:spMkLst>
        </pc:spChg>
      </pc:sldChg>
      <pc:sldChg chg="modSp mod">
        <pc:chgData name="Hema Mahadevu" userId="1c176bdd-a50d-403e-9444-f58f413c839b" providerId="ADAL" clId="{60339D2F-2DDF-42D8-8483-FA0F016A0E9F}" dt="2023-08-11T16:17:44.207" v="1236" actId="113"/>
        <pc:sldMkLst>
          <pc:docMk/>
          <pc:sldMk cId="3306531983" sldId="404"/>
        </pc:sldMkLst>
        <pc:spChg chg="mod">
          <ac:chgData name="Hema Mahadevu" userId="1c176bdd-a50d-403e-9444-f58f413c839b" providerId="ADAL" clId="{60339D2F-2DDF-42D8-8483-FA0F016A0E9F}" dt="2023-08-11T16:17:44.207" v="1236" actId="113"/>
          <ac:spMkLst>
            <pc:docMk/>
            <pc:sldMk cId="3306531983" sldId="404"/>
            <ac:spMk id="2" creationId="{50BB554B-DE2D-1B16-16FF-2FBDB4EB1CBC}"/>
          </ac:spMkLst>
        </pc:spChg>
      </pc:sldChg>
      <pc:sldChg chg="addSp delSp modSp new del mod setBg">
        <pc:chgData name="Hema Mahadevu" userId="1c176bdd-a50d-403e-9444-f58f413c839b" providerId="ADAL" clId="{60339D2F-2DDF-42D8-8483-FA0F016A0E9F}" dt="2023-08-11T01:04:58.079" v="400" actId="47"/>
        <pc:sldMkLst>
          <pc:docMk/>
          <pc:sldMk cId="1749175889" sldId="405"/>
        </pc:sldMkLst>
        <pc:spChg chg="mod">
          <ac:chgData name="Hema Mahadevu" userId="1c176bdd-a50d-403e-9444-f58f413c839b" providerId="ADAL" clId="{60339D2F-2DDF-42D8-8483-FA0F016A0E9F}" dt="2023-08-11T00:52:24.797" v="95" actId="26606"/>
          <ac:spMkLst>
            <pc:docMk/>
            <pc:sldMk cId="1749175889" sldId="405"/>
            <ac:spMk id="2" creationId="{8766170D-A454-6911-8AC7-4FEF601A95DB}"/>
          </ac:spMkLst>
        </pc:spChg>
        <pc:spChg chg="add del mod">
          <ac:chgData name="Hema Mahadevu" userId="1c176bdd-a50d-403e-9444-f58f413c839b" providerId="ADAL" clId="{60339D2F-2DDF-42D8-8483-FA0F016A0E9F}" dt="2023-08-11T00:54:09.804" v="169" actId="20577"/>
          <ac:spMkLst>
            <pc:docMk/>
            <pc:sldMk cId="1749175889" sldId="405"/>
            <ac:spMk id="3" creationId="{D9EAF468-452F-5E1F-1773-B21688E60D9C}"/>
          </ac:spMkLst>
        </pc:spChg>
        <pc:spChg chg="add del mod">
          <ac:chgData name="Hema Mahadevu" userId="1c176bdd-a50d-403e-9444-f58f413c839b" providerId="ADAL" clId="{60339D2F-2DDF-42D8-8483-FA0F016A0E9F}" dt="2023-08-11T00:48:49.562" v="69"/>
          <ac:spMkLst>
            <pc:docMk/>
            <pc:sldMk cId="1749175889" sldId="405"/>
            <ac:spMk id="4" creationId="{ADF2AB88-14E8-421A-0A36-BC062950DF36}"/>
          </ac:spMkLst>
        </pc:spChg>
        <pc:spChg chg="add">
          <ac:chgData name="Hema Mahadevu" userId="1c176bdd-a50d-403e-9444-f58f413c839b" providerId="ADAL" clId="{60339D2F-2DDF-42D8-8483-FA0F016A0E9F}" dt="2023-08-11T00:52:24.797" v="95" actId="26606"/>
          <ac:spMkLst>
            <pc:docMk/>
            <pc:sldMk cId="1749175889" sldId="405"/>
            <ac:spMk id="8" creationId="{3741B58E-3B65-4A01-A276-975AB2CF8A08}"/>
          </ac:spMkLst>
        </pc:spChg>
        <pc:spChg chg="add">
          <ac:chgData name="Hema Mahadevu" userId="1c176bdd-a50d-403e-9444-f58f413c839b" providerId="ADAL" clId="{60339D2F-2DDF-42D8-8483-FA0F016A0E9F}" dt="2023-08-11T00:52:24.797" v="95" actId="26606"/>
          <ac:spMkLst>
            <pc:docMk/>
            <pc:sldMk cId="1749175889" sldId="405"/>
            <ac:spMk id="10" creationId="{7AAC67C3-831B-4AB1-A259-DFB839CAFAFC}"/>
          </ac:spMkLst>
        </pc:spChg>
        <pc:spChg chg="add">
          <ac:chgData name="Hema Mahadevu" userId="1c176bdd-a50d-403e-9444-f58f413c839b" providerId="ADAL" clId="{60339D2F-2DDF-42D8-8483-FA0F016A0E9F}" dt="2023-08-11T00:52:24.797" v="95" actId="26606"/>
          <ac:spMkLst>
            <pc:docMk/>
            <pc:sldMk cId="1749175889" sldId="405"/>
            <ac:spMk id="12" creationId="{054B3F04-9EAC-45C0-B3CE-0387EEA10A0C}"/>
          </ac:spMkLst>
        </pc:spChg>
        <pc:picChg chg="add del">
          <ac:chgData name="Hema Mahadevu" userId="1c176bdd-a50d-403e-9444-f58f413c839b" providerId="ADAL" clId="{60339D2F-2DDF-42D8-8483-FA0F016A0E9F}" dt="2023-08-11T00:50:50.669" v="79" actId="22"/>
          <ac:picMkLst>
            <pc:docMk/>
            <pc:sldMk cId="1749175889" sldId="405"/>
            <ac:picMk id="6" creationId="{4765EB80-C877-A852-2957-DD91BC94996D}"/>
          </ac:picMkLst>
        </pc:picChg>
      </pc:sldChg>
      <pc:sldChg chg="add">
        <pc:chgData name="Hema Mahadevu" userId="1c176bdd-a50d-403e-9444-f58f413c839b" providerId="ADAL" clId="{60339D2F-2DDF-42D8-8483-FA0F016A0E9F}" dt="2023-08-11T00:47:53.756" v="42"/>
        <pc:sldMkLst>
          <pc:docMk/>
          <pc:sldMk cId="593803512" sldId="406"/>
        </pc:sldMkLst>
      </pc:sldChg>
      <pc:sldChg chg="addSp delSp modSp new mod setBg">
        <pc:chgData name="Hema Mahadevu" userId="1c176bdd-a50d-403e-9444-f58f413c839b" providerId="ADAL" clId="{60339D2F-2DDF-42D8-8483-FA0F016A0E9F}" dt="2023-08-12T15:08:22.853" v="2102" actId="20577"/>
        <pc:sldMkLst>
          <pc:docMk/>
          <pc:sldMk cId="759614556" sldId="407"/>
        </pc:sldMkLst>
        <pc:spChg chg="mod">
          <ac:chgData name="Hema Mahadevu" userId="1c176bdd-a50d-403e-9444-f58f413c839b" providerId="ADAL" clId="{60339D2F-2DDF-42D8-8483-FA0F016A0E9F}" dt="2023-08-11T00:59:26.086" v="249" actId="26606"/>
          <ac:spMkLst>
            <pc:docMk/>
            <pc:sldMk cId="759614556" sldId="407"/>
            <ac:spMk id="2" creationId="{E44C09C6-C54C-48EC-0BCE-0A5E912C7C96}"/>
          </ac:spMkLst>
        </pc:spChg>
        <pc:spChg chg="mod">
          <ac:chgData name="Hema Mahadevu" userId="1c176bdd-a50d-403e-9444-f58f413c839b" providerId="ADAL" clId="{60339D2F-2DDF-42D8-8483-FA0F016A0E9F}" dt="2023-08-12T15:08:22.853" v="2102" actId="20577"/>
          <ac:spMkLst>
            <pc:docMk/>
            <pc:sldMk cId="759614556" sldId="407"/>
            <ac:spMk id="3" creationId="{2C6B1A78-29D7-C628-E610-A2D318EBD5D0}"/>
          </ac:spMkLst>
        </pc:spChg>
        <pc:spChg chg="add">
          <ac:chgData name="Hema Mahadevu" userId="1c176bdd-a50d-403e-9444-f58f413c839b" providerId="ADAL" clId="{60339D2F-2DDF-42D8-8483-FA0F016A0E9F}" dt="2023-08-11T00:59:26.086" v="249" actId="26606"/>
          <ac:spMkLst>
            <pc:docMk/>
            <pc:sldMk cId="759614556" sldId="407"/>
            <ac:spMk id="5" creationId="{3741B58E-3B65-4A01-A276-975AB2CF8A08}"/>
          </ac:spMkLst>
        </pc:spChg>
        <pc:spChg chg="add">
          <ac:chgData name="Hema Mahadevu" userId="1c176bdd-a50d-403e-9444-f58f413c839b" providerId="ADAL" clId="{60339D2F-2DDF-42D8-8483-FA0F016A0E9F}" dt="2023-08-11T00:59:26.086" v="249" actId="26606"/>
          <ac:spMkLst>
            <pc:docMk/>
            <pc:sldMk cId="759614556" sldId="407"/>
            <ac:spMk id="6" creationId="{7AAC67C3-831B-4AB1-A259-DFB839CAFAFC}"/>
          </ac:spMkLst>
        </pc:spChg>
        <pc:spChg chg="add">
          <ac:chgData name="Hema Mahadevu" userId="1c176bdd-a50d-403e-9444-f58f413c839b" providerId="ADAL" clId="{60339D2F-2DDF-42D8-8483-FA0F016A0E9F}" dt="2023-08-11T00:59:26.086" v="249" actId="26606"/>
          <ac:spMkLst>
            <pc:docMk/>
            <pc:sldMk cId="759614556" sldId="407"/>
            <ac:spMk id="7" creationId="{054B3F04-9EAC-45C0-B3CE-0387EEA10A0C}"/>
          </ac:spMkLst>
        </pc:spChg>
        <pc:spChg chg="add del">
          <ac:chgData name="Hema Mahadevu" userId="1c176bdd-a50d-403e-9444-f58f413c839b" providerId="ADAL" clId="{60339D2F-2DDF-42D8-8483-FA0F016A0E9F}" dt="2023-08-11T00:58:20.326" v="241" actId="26606"/>
          <ac:spMkLst>
            <pc:docMk/>
            <pc:sldMk cId="759614556" sldId="407"/>
            <ac:spMk id="8" creationId="{3741B58E-3B65-4A01-A276-975AB2CF8A08}"/>
          </ac:spMkLst>
        </pc:spChg>
        <pc:spChg chg="add del">
          <ac:chgData name="Hema Mahadevu" userId="1c176bdd-a50d-403e-9444-f58f413c839b" providerId="ADAL" clId="{60339D2F-2DDF-42D8-8483-FA0F016A0E9F}" dt="2023-08-11T00:58:20.326" v="241" actId="26606"/>
          <ac:spMkLst>
            <pc:docMk/>
            <pc:sldMk cId="759614556" sldId="407"/>
            <ac:spMk id="10" creationId="{7AAC67C3-831B-4AB1-A259-DFB839CAFAFC}"/>
          </ac:spMkLst>
        </pc:spChg>
        <pc:spChg chg="add del">
          <ac:chgData name="Hema Mahadevu" userId="1c176bdd-a50d-403e-9444-f58f413c839b" providerId="ADAL" clId="{60339D2F-2DDF-42D8-8483-FA0F016A0E9F}" dt="2023-08-11T00:58:20.326" v="241" actId="26606"/>
          <ac:spMkLst>
            <pc:docMk/>
            <pc:sldMk cId="759614556" sldId="407"/>
            <ac:spMk id="12" creationId="{054B3F04-9EAC-45C0-B3CE-0387EEA10A0C}"/>
          </ac:spMkLst>
        </pc:spChg>
      </pc:sldChg>
      <pc:sldChg chg="new del">
        <pc:chgData name="Hema Mahadevu" userId="1c176bdd-a50d-403e-9444-f58f413c839b" providerId="ADAL" clId="{60339D2F-2DDF-42D8-8483-FA0F016A0E9F}" dt="2023-08-11T00:54:19.901" v="171" actId="47"/>
        <pc:sldMkLst>
          <pc:docMk/>
          <pc:sldMk cId="3324505061" sldId="407"/>
        </pc:sldMkLst>
      </pc:sldChg>
      <pc:sldChg chg="addSp modSp new mod setBg">
        <pc:chgData name="Hema Mahadevu" userId="1c176bdd-a50d-403e-9444-f58f413c839b" providerId="ADAL" clId="{60339D2F-2DDF-42D8-8483-FA0F016A0E9F}" dt="2023-08-11T16:24:23.790" v="1382" actId="20577"/>
        <pc:sldMkLst>
          <pc:docMk/>
          <pc:sldMk cId="1823548579" sldId="408"/>
        </pc:sldMkLst>
        <pc:spChg chg="mod">
          <ac:chgData name="Hema Mahadevu" userId="1c176bdd-a50d-403e-9444-f58f413c839b" providerId="ADAL" clId="{60339D2F-2DDF-42D8-8483-FA0F016A0E9F}" dt="2023-08-11T01:06:31.668" v="428" actId="2711"/>
          <ac:spMkLst>
            <pc:docMk/>
            <pc:sldMk cId="1823548579" sldId="408"/>
            <ac:spMk id="2" creationId="{64F6103B-EDB1-EE47-F989-B824AE9764C1}"/>
          </ac:spMkLst>
        </pc:spChg>
        <pc:spChg chg="mod">
          <ac:chgData name="Hema Mahadevu" userId="1c176bdd-a50d-403e-9444-f58f413c839b" providerId="ADAL" clId="{60339D2F-2DDF-42D8-8483-FA0F016A0E9F}" dt="2023-08-11T16:24:23.790" v="1382" actId="20577"/>
          <ac:spMkLst>
            <pc:docMk/>
            <pc:sldMk cId="1823548579" sldId="408"/>
            <ac:spMk id="3" creationId="{0D391A46-BB50-EC0B-EF04-3A5E8D544493}"/>
          </ac:spMkLst>
        </pc:spChg>
        <pc:spChg chg="add">
          <ac:chgData name="Hema Mahadevu" userId="1c176bdd-a50d-403e-9444-f58f413c839b" providerId="ADAL" clId="{60339D2F-2DDF-42D8-8483-FA0F016A0E9F}" dt="2023-08-11T01:06:18.321" v="427" actId="26606"/>
          <ac:spMkLst>
            <pc:docMk/>
            <pc:sldMk cId="1823548579" sldId="408"/>
            <ac:spMk id="8" creationId="{3741B58E-3B65-4A01-A276-975AB2CF8A08}"/>
          </ac:spMkLst>
        </pc:spChg>
        <pc:spChg chg="add">
          <ac:chgData name="Hema Mahadevu" userId="1c176bdd-a50d-403e-9444-f58f413c839b" providerId="ADAL" clId="{60339D2F-2DDF-42D8-8483-FA0F016A0E9F}" dt="2023-08-11T01:06:18.321" v="427" actId="26606"/>
          <ac:spMkLst>
            <pc:docMk/>
            <pc:sldMk cId="1823548579" sldId="408"/>
            <ac:spMk id="10" creationId="{7AAC67C3-831B-4AB1-A259-DFB839CAFAFC}"/>
          </ac:spMkLst>
        </pc:spChg>
        <pc:spChg chg="add">
          <ac:chgData name="Hema Mahadevu" userId="1c176bdd-a50d-403e-9444-f58f413c839b" providerId="ADAL" clId="{60339D2F-2DDF-42D8-8483-FA0F016A0E9F}" dt="2023-08-11T01:06:18.321" v="427" actId="26606"/>
          <ac:spMkLst>
            <pc:docMk/>
            <pc:sldMk cId="1823548579" sldId="408"/>
            <ac:spMk id="12" creationId="{054B3F04-9EAC-45C0-B3CE-0387EEA10A0C}"/>
          </ac:spMkLst>
        </pc:spChg>
      </pc:sldChg>
      <pc:sldChg chg="addSp modSp new mod setBg">
        <pc:chgData name="Hema Mahadevu" userId="1c176bdd-a50d-403e-9444-f58f413c839b" providerId="ADAL" clId="{60339D2F-2DDF-42D8-8483-FA0F016A0E9F}" dt="2023-08-11T15:23:36.200" v="1169" actId="113"/>
        <pc:sldMkLst>
          <pc:docMk/>
          <pc:sldMk cId="226068394" sldId="409"/>
        </pc:sldMkLst>
        <pc:spChg chg="mod">
          <ac:chgData name="Hema Mahadevu" userId="1c176bdd-a50d-403e-9444-f58f413c839b" providerId="ADAL" clId="{60339D2F-2DDF-42D8-8483-FA0F016A0E9F}" dt="2023-08-11T01:32:09.084" v="563" actId="26606"/>
          <ac:spMkLst>
            <pc:docMk/>
            <pc:sldMk cId="226068394" sldId="409"/>
            <ac:spMk id="2" creationId="{16EB4492-9CD4-DE92-91F1-CD92640109E0}"/>
          </ac:spMkLst>
        </pc:spChg>
        <pc:spChg chg="mod">
          <ac:chgData name="Hema Mahadevu" userId="1c176bdd-a50d-403e-9444-f58f413c839b" providerId="ADAL" clId="{60339D2F-2DDF-42D8-8483-FA0F016A0E9F}" dt="2023-08-11T15:23:36.200" v="1169" actId="113"/>
          <ac:spMkLst>
            <pc:docMk/>
            <pc:sldMk cId="226068394" sldId="409"/>
            <ac:spMk id="3" creationId="{24ADA6A5-D147-A3D6-B657-C09E359BF6A4}"/>
          </ac:spMkLst>
        </pc:spChg>
        <pc:spChg chg="add">
          <ac:chgData name="Hema Mahadevu" userId="1c176bdd-a50d-403e-9444-f58f413c839b" providerId="ADAL" clId="{60339D2F-2DDF-42D8-8483-FA0F016A0E9F}" dt="2023-08-11T01:32:09.084" v="563" actId="26606"/>
          <ac:spMkLst>
            <pc:docMk/>
            <pc:sldMk cId="226068394" sldId="409"/>
            <ac:spMk id="8" creationId="{3741B58E-3B65-4A01-A276-975AB2CF8A08}"/>
          </ac:spMkLst>
        </pc:spChg>
        <pc:spChg chg="add">
          <ac:chgData name="Hema Mahadevu" userId="1c176bdd-a50d-403e-9444-f58f413c839b" providerId="ADAL" clId="{60339D2F-2DDF-42D8-8483-FA0F016A0E9F}" dt="2023-08-11T01:32:09.084" v="563" actId="26606"/>
          <ac:spMkLst>
            <pc:docMk/>
            <pc:sldMk cId="226068394" sldId="409"/>
            <ac:spMk id="10" creationId="{7AAC67C3-831B-4AB1-A259-DFB839CAFAFC}"/>
          </ac:spMkLst>
        </pc:spChg>
        <pc:spChg chg="add">
          <ac:chgData name="Hema Mahadevu" userId="1c176bdd-a50d-403e-9444-f58f413c839b" providerId="ADAL" clId="{60339D2F-2DDF-42D8-8483-FA0F016A0E9F}" dt="2023-08-11T01:32:09.084" v="563" actId="26606"/>
          <ac:spMkLst>
            <pc:docMk/>
            <pc:sldMk cId="226068394" sldId="409"/>
            <ac:spMk id="12" creationId="{054B3F04-9EAC-45C0-B3CE-0387EEA10A0C}"/>
          </ac:spMkLst>
        </pc:spChg>
      </pc:sldChg>
      <pc:sldChg chg="addSp delSp modSp new mod setBg">
        <pc:chgData name="Hema Mahadevu" userId="1c176bdd-a50d-403e-9444-f58f413c839b" providerId="ADAL" clId="{60339D2F-2DDF-42D8-8483-FA0F016A0E9F}" dt="2023-08-11T16:24:16.237" v="1380" actId="27636"/>
        <pc:sldMkLst>
          <pc:docMk/>
          <pc:sldMk cId="2739920959" sldId="410"/>
        </pc:sldMkLst>
        <pc:spChg chg="mod">
          <ac:chgData name="Hema Mahadevu" userId="1c176bdd-a50d-403e-9444-f58f413c839b" providerId="ADAL" clId="{60339D2F-2DDF-42D8-8483-FA0F016A0E9F}" dt="2023-08-11T01:20:16.937" v="550" actId="2711"/>
          <ac:spMkLst>
            <pc:docMk/>
            <pc:sldMk cId="2739920959" sldId="410"/>
            <ac:spMk id="2" creationId="{12F30849-5DB1-52DC-8E2F-3F41EB38A150}"/>
          </ac:spMkLst>
        </pc:spChg>
        <pc:spChg chg="add del mod">
          <ac:chgData name="Hema Mahadevu" userId="1c176bdd-a50d-403e-9444-f58f413c839b" providerId="ADAL" clId="{60339D2F-2DDF-42D8-8483-FA0F016A0E9F}" dt="2023-08-11T16:24:16.237" v="1380" actId="27636"/>
          <ac:spMkLst>
            <pc:docMk/>
            <pc:sldMk cId="2739920959" sldId="410"/>
            <ac:spMk id="3" creationId="{C2C6A29A-605C-DA34-B1C1-B70DED59CCD4}"/>
          </ac:spMkLst>
        </pc:spChg>
        <pc:spChg chg="add del mod">
          <ac:chgData name="Hema Mahadevu" userId="1c176bdd-a50d-403e-9444-f58f413c839b" providerId="ADAL" clId="{60339D2F-2DDF-42D8-8483-FA0F016A0E9F}" dt="2023-08-11T01:13:30.767" v="451"/>
          <ac:spMkLst>
            <pc:docMk/>
            <pc:sldMk cId="2739920959" sldId="410"/>
            <ac:spMk id="4" creationId="{3145DF63-E357-F61C-F1FC-0ED6593BF967}"/>
          </ac:spMkLst>
        </pc:spChg>
        <pc:spChg chg="add del mod">
          <ac:chgData name="Hema Mahadevu" userId="1c176bdd-a50d-403e-9444-f58f413c839b" providerId="ADAL" clId="{60339D2F-2DDF-42D8-8483-FA0F016A0E9F}" dt="2023-08-11T01:13:34.639" v="453"/>
          <ac:spMkLst>
            <pc:docMk/>
            <pc:sldMk cId="2739920959" sldId="410"/>
            <ac:spMk id="5" creationId="{C35BC231-7ED7-AFA7-974B-617B8C7F2C3B}"/>
          </ac:spMkLst>
        </pc:spChg>
        <pc:spChg chg="add">
          <ac:chgData name="Hema Mahadevu" userId="1c176bdd-a50d-403e-9444-f58f413c839b" providerId="ADAL" clId="{60339D2F-2DDF-42D8-8483-FA0F016A0E9F}" dt="2023-08-11T01:17:50.588" v="489" actId="26606"/>
          <ac:spMkLst>
            <pc:docMk/>
            <pc:sldMk cId="2739920959" sldId="410"/>
            <ac:spMk id="8" creationId="{3741B58E-3B65-4A01-A276-975AB2CF8A08}"/>
          </ac:spMkLst>
        </pc:spChg>
        <pc:spChg chg="add">
          <ac:chgData name="Hema Mahadevu" userId="1c176bdd-a50d-403e-9444-f58f413c839b" providerId="ADAL" clId="{60339D2F-2DDF-42D8-8483-FA0F016A0E9F}" dt="2023-08-11T01:17:50.588" v="489" actId="26606"/>
          <ac:spMkLst>
            <pc:docMk/>
            <pc:sldMk cId="2739920959" sldId="410"/>
            <ac:spMk id="10" creationId="{7AAC67C3-831B-4AB1-A259-DFB839CAFAFC}"/>
          </ac:spMkLst>
        </pc:spChg>
        <pc:spChg chg="add">
          <ac:chgData name="Hema Mahadevu" userId="1c176bdd-a50d-403e-9444-f58f413c839b" providerId="ADAL" clId="{60339D2F-2DDF-42D8-8483-FA0F016A0E9F}" dt="2023-08-11T01:17:50.588" v="489" actId="26606"/>
          <ac:spMkLst>
            <pc:docMk/>
            <pc:sldMk cId="2739920959" sldId="410"/>
            <ac:spMk id="12" creationId="{054B3F04-9EAC-45C0-B3CE-0387EEA10A0C}"/>
          </ac:spMkLst>
        </pc:spChg>
      </pc:sldChg>
      <pc:sldChg chg="addSp delSp modSp new mod setBg">
        <pc:chgData name="Hema Mahadevu" userId="1c176bdd-a50d-403e-9444-f58f413c839b" providerId="ADAL" clId="{60339D2F-2DDF-42D8-8483-FA0F016A0E9F}" dt="2023-08-11T01:43:53.329" v="719" actId="113"/>
        <pc:sldMkLst>
          <pc:docMk/>
          <pc:sldMk cId="2607706388" sldId="411"/>
        </pc:sldMkLst>
        <pc:spChg chg="mod">
          <ac:chgData name="Hema Mahadevu" userId="1c176bdd-a50d-403e-9444-f58f413c839b" providerId="ADAL" clId="{60339D2F-2DDF-42D8-8483-FA0F016A0E9F}" dt="2023-08-11T01:41:17.421" v="680" actId="26606"/>
          <ac:spMkLst>
            <pc:docMk/>
            <pc:sldMk cId="2607706388" sldId="411"/>
            <ac:spMk id="2" creationId="{A094EEB7-3537-FB59-D8C1-488541ABD631}"/>
          </ac:spMkLst>
        </pc:spChg>
        <pc:spChg chg="add del mod">
          <ac:chgData name="Hema Mahadevu" userId="1c176bdd-a50d-403e-9444-f58f413c839b" providerId="ADAL" clId="{60339D2F-2DDF-42D8-8483-FA0F016A0E9F}" dt="2023-08-11T01:43:53.329" v="719" actId="113"/>
          <ac:spMkLst>
            <pc:docMk/>
            <pc:sldMk cId="2607706388" sldId="411"/>
            <ac:spMk id="3" creationId="{4138A227-5FA9-3D79-8923-CB6BA5A57471}"/>
          </ac:spMkLst>
        </pc:spChg>
        <pc:spChg chg="add del mod">
          <ac:chgData name="Hema Mahadevu" userId="1c176bdd-a50d-403e-9444-f58f413c839b" providerId="ADAL" clId="{60339D2F-2DDF-42D8-8483-FA0F016A0E9F}" dt="2023-08-11T01:39:03.343" v="635"/>
          <ac:spMkLst>
            <pc:docMk/>
            <pc:sldMk cId="2607706388" sldId="411"/>
            <ac:spMk id="4" creationId="{4A2CC625-1CA7-5990-165C-CAB537E00207}"/>
          </ac:spMkLst>
        </pc:spChg>
        <pc:spChg chg="add del">
          <ac:chgData name="Hema Mahadevu" userId="1c176bdd-a50d-403e-9444-f58f413c839b" providerId="ADAL" clId="{60339D2F-2DDF-42D8-8483-FA0F016A0E9F}" dt="2023-08-11T01:40:23.580" v="660"/>
          <ac:spMkLst>
            <pc:docMk/>
            <pc:sldMk cId="2607706388" sldId="411"/>
            <ac:spMk id="5" creationId="{12065029-3685-17BC-B4D2-D5797D47606C}"/>
          </ac:spMkLst>
        </pc:spChg>
        <pc:spChg chg="add">
          <ac:chgData name="Hema Mahadevu" userId="1c176bdd-a50d-403e-9444-f58f413c839b" providerId="ADAL" clId="{60339D2F-2DDF-42D8-8483-FA0F016A0E9F}" dt="2023-08-11T01:41:17.421" v="680" actId="26606"/>
          <ac:spMkLst>
            <pc:docMk/>
            <pc:sldMk cId="2607706388" sldId="411"/>
            <ac:spMk id="8" creationId="{3741B58E-3B65-4A01-A276-975AB2CF8A08}"/>
          </ac:spMkLst>
        </pc:spChg>
        <pc:spChg chg="add">
          <ac:chgData name="Hema Mahadevu" userId="1c176bdd-a50d-403e-9444-f58f413c839b" providerId="ADAL" clId="{60339D2F-2DDF-42D8-8483-FA0F016A0E9F}" dt="2023-08-11T01:41:17.421" v="680" actId="26606"/>
          <ac:spMkLst>
            <pc:docMk/>
            <pc:sldMk cId="2607706388" sldId="411"/>
            <ac:spMk id="10" creationId="{7AAC67C3-831B-4AB1-A259-DFB839CAFAFC}"/>
          </ac:spMkLst>
        </pc:spChg>
        <pc:spChg chg="add">
          <ac:chgData name="Hema Mahadevu" userId="1c176bdd-a50d-403e-9444-f58f413c839b" providerId="ADAL" clId="{60339D2F-2DDF-42D8-8483-FA0F016A0E9F}" dt="2023-08-11T01:41:17.421" v="680" actId="26606"/>
          <ac:spMkLst>
            <pc:docMk/>
            <pc:sldMk cId="2607706388" sldId="411"/>
            <ac:spMk id="12" creationId="{054B3F04-9EAC-45C0-B3CE-0387EEA10A0C}"/>
          </ac:spMkLst>
        </pc:spChg>
      </pc:sldChg>
      <pc:sldChg chg="modSp new del mod">
        <pc:chgData name="Hema Mahadevu" userId="1c176bdd-a50d-403e-9444-f58f413c839b" providerId="ADAL" clId="{60339D2F-2DDF-42D8-8483-FA0F016A0E9F}" dt="2023-08-11T01:52:37.396" v="752" actId="47"/>
        <pc:sldMkLst>
          <pc:docMk/>
          <pc:sldMk cId="1074919890" sldId="412"/>
        </pc:sldMkLst>
        <pc:spChg chg="mod">
          <ac:chgData name="Hema Mahadevu" userId="1c176bdd-a50d-403e-9444-f58f413c839b" providerId="ADAL" clId="{60339D2F-2DDF-42D8-8483-FA0F016A0E9F}" dt="2023-08-11T01:52:34.947" v="751" actId="21"/>
          <ac:spMkLst>
            <pc:docMk/>
            <pc:sldMk cId="1074919890" sldId="412"/>
            <ac:spMk id="2" creationId="{C7D53C7B-BBC2-4C61-FF33-082CA99029F0}"/>
          </ac:spMkLst>
        </pc:spChg>
        <pc:spChg chg="mod">
          <ac:chgData name="Hema Mahadevu" userId="1c176bdd-a50d-403e-9444-f58f413c839b" providerId="ADAL" clId="{60339D2F-2DDF-42D8-8483-FA0F016A0E9F}" dt="2023-08-11T01:52:32.147" v="750" actId="20577"/>
          <ac:spMkLst>
            <pc:docMk/>
            <pc:sldMk cId="1074919890" sldId="412"/>
            <ac:spMk id="3" creationId="{50AF5DCC-C87D-0E69-DBD6-CA39874C9D4F}"/>
          </ac:spMkLst>
        </pc:spChg>
      </pc:sldChg>
      <pc:sldChg chg="delSp modSp new mod">
        <pc:chgData name="Hema Mahadevu" userId="1c176bdd-a50d-403e-9444-f58f413c839b" providerId="ADAL" clId="{60339D2F-2DDF-42D8-8483-FA0F016A0E9F}" dt="2023-08-11T01:53:33.631" v="771" actId="2711"/>
        <pc:sldMkLst>
          <pc:docMk/>
          <pc:sldMk cId="3679276222" sldId="412"/>
        </pc:sldMkLst>
        <pc:spChg chg="mod">
          <ac:chgData name="Hema Mahadevu" userId="1c176bdd-a50d-403e-9444-f58f413c839b" providerId="ADAL" clId="{60339D2F-2DDF-42D8-8483-FA0F016A0E9F}" dt="2023-08-11T01:53:33.631" v="771" actId="2711"/>
          <ac:spMkLst>
            <pc:docMk/>
            <pc:sldMk cId="3679276222" sldId="412"/>
            <ac:spMk id="2" creationId="{1C89CFC0-0F98-8F80-60C9-1076654E2427}"/>
          </ac:spMkLst>
        </pc:spChg>
        <pc:spChg chg="del">
          <ac:chgData name="Hema Mahadevu" userId="1c176bdd-a50d-403e-9444-f58f413c839b" providerId="ADAL" clId="{60339D2F-2DDF-42D8-8483-FA0F016A0E9F}" dt="2023-08-11T01:52:51.422" v="765" actId="478"/>
          <ac:spMkLst>
            <pc:docMk/>
            <pc:sldMk cId="3679276222" sldId="412"/>
            <ac:spMk id="3" creationId="{F2B96253-D2A4-F47D-858D-F4DDD4532D20}"/>
          </ac:spMkLst>
        </pc:spChg>
      </pc:sldChg>
      <pc:sldChg chg="addSp modSp new mod setBg">
        <pc:chgData name="Hema Mahadevu" userId="1c176bdd-a50d-403e-9444-f58f413c839b" providerId="ADAL" clId="{60339D2F-2DDF-42D8-8483-FA0F016A0E9F}" dt="2023-08-11T02:11:38.306" v="1009" actId="255"/>
        <pc:sldMkLst>
          <pc:docMk/>
          <pc:sldMk cId="2662323878" sldId="413"/>
        </pc:sldMkLst>
        <pc:spChg chg="mod">
          <ac:chgData name="Hema Mahadevu" userId="1c176bdd-a50d-403e-9444-f58f413c839b" providerId="ADAL" clId="{60339D2F-2DDF-42D8-8483-FA0F016A0E9F}" dt="2023-08-11T02:06:19.504" v="974" actId="20577"/>
          <ac:spMkLst>
            <pc:docMk/>
            <pc:sldMk cId="2662323878" sldId="413"/>
            <ac:spMk id="2" creationId="{CA385CFB-71E3-C577-F654-9C04A19841F2}"/>
          </ac:spMkLst>
        </pc:spChg>
        <pc:spChg chg="mod">
          <ac:chgData name="Hema Mahadevu" userId="1c176bdd-a50d-403e-9444-f58f413c839b" providerId="ADAL" clId="{60339D2F-2DDF-42D8-8483-FA0F016A0E9F}" dt="2023-08-11T02:11:38.306" v="1009" actId="255"/>
          <ac:spMkLst>
            <pc:docMk/>
            <pc:sldMk cId="2662323878" sldId="413"/>
            <ac:spMk id="3" creationId="{57CAA807-A4B4-74B5-02BE-52A0B2F6DCBC}"/>
          </ac:spMkLst>
        </pc:spChg>
        <pc:spChg chg="add">
          <ac:chgData name="Hema Mahadevu" userId="1c176bdd-a50d-403e-9444-f58f413c839b" providerId="ADAL" clId="{60339D2F-2DDF-42D8-8483-FA0F016A0E9F}" dt="2023-08-11T02:05:19.481" v="968" actId="26606"/>
          <ac:spMkLst>
            <pc:docMk/>
            <pc:sldMk cId="2662323878" sldId="413"/>
            <ac:spMk id="8" creationId="{3741B58E-3B65-4A01-A276-975AB2CF8A08}"/>
          </ac:spMkLst>
        </pc:spChg>
        <pc:spChg chg="add">
          <ac:chgData name="Hema Mahadevu" userId="1c176bdd-a50d-403e-9444-f58f413c839b" providerId="ADAL" clId="{60339D2F-2DDF-42D8-8483-FA0F016A0E9F}" dt="2023-08-11T02:05:19.481" v="968" actId="26606"/>
          <ac:spMkLst>
            <pc:docMk/>
            <pc:sldMk cId="2662323878" sldId="413"/>
            <ac:spMk id="10" creationId="{7AAC67C3-831B-4AB1-A259-DFB839CAFAFC}"/>
          </ac:spMkLst>
        </pc:spChg>
        <pc:spChg chg="add">
          <ac:chgData name="Hema Mahadevu" userId="1c176bdd-a50d-403e-9444-f58f413c839b" providerId="ADAL" clId="{60339D2F-2DDF-42D8-8483-FA0F016A0E9F}" dt="2023-08-11T02:05:19.481" v="968" actId="26606"/>
          <ac:spMkLst>
            <pc:docMk/>
            <pc:sldMk cId="2662323878" sldId="413"/>
            <ac:spMk id="12" creationId="{054B3F04-9EAC-45C0-B3CE-0387EEA10A0C}"/>
          </ac:spMkLst>
        </pc:spChg>
      </pc:sldChg>
      <pc:sldChg chg="addSp modSp new mod setBg">
        <pc:chgData name="Hema Mahadevu" userId="1c176bdd-a50d-403e-9444-f58f413c839b" providerId="ADAL" clId="{60339D2F-2DDF-42D8-8483-FA0F016A0E9F}" dt="2023-08-11T02:05:52.984" v="973" actId="12"/>
        <pc:sldMkLst>
          <pc:docMk/>
          <pc:sldMk cId="1485852649" sldId="414"/>
        </pc:sldMkLst>
        <pc:spChg chg="mod">
          <ac:chgData name="Hema Mahadevu" userId="1c176bdd-a50d-403e-9444-f58f413c839b" providerId="ADAL" clId="{60339D2F-2DDF-42D8-8483-FA0F016A0E9F}" dt="2023-08-11T02:05:34.307" v="970" actId="26606"/>
          <ac:spMkLst>
            <pc:docMk/>
            <pc:sldMk cId="1485852649" sldId="414"/>
            <ac:spMk id="2" creationId="{B87CD5DF-30A3-3B80-E2E9-DA684F5B48AE}"/>
          </ac:spMkLst>
        </pc:spChg>
        <pc:spChg chg="mod">
          <ac:chgData name="Hema Mahadevu" userId="1c176bdd-a50d-403e-9444-f58f413c839b" providerId="ADAL" clId="{60339D2F-2DDF-42D8-8483-FA0F016A0E9F}" dt="2023-08-11T02:05:52.984" v="973" actId="12"/>
          <ac:spMkLst>
            <pc:docMk/>
            <pc:sldMk cId="1485852649" sldId="414"/>
            <ac:spMk id="3" creationId="{E315C4B8-6B4A-927B-76C6-C9AEAEE75344}"/>
          </ac:spMkLst>
        </pc:spChg>
        <pc:spChg chg="add">
          <ac:chgData name="Hema Mahadevu" userId="1c176bdd-a50d-403e-9444-f58f413c839b" providerId="ADAL" clId="{60339D2F-2DDF-42D8-8483-FA0F016A0E9F}" dt="2023-08-11T02:05:34.307" v="970" actId="26606"/>
          <ac:spMkLst>
            <pc:docMk/>
            <pc:sldMk cId="1485852649" sldId="414"/>
            <ac:spMk id="8" creationId="{3741B58E-3B65-4A01-A276-975AB2CF8A08}"/>
          </ac:spMkLst>
        </pc:spChg>
        <pc:spChg chg="add">
          <ac:chgData name="Hema Mahadevu" userId="1c176bdd-a50d-403e-9444-f58f413c839b" providerId="ADAL" clId="{60339D2F-2DDF-42D8-8483-FA0F016A0E9F}" dt="2023-08-11T02:05:34.307" v="970" actId="26606"/>
          <ac:spMkLst>
            <pc:docMk/>
            <pc:sldMk cId="1485852649" sldId="414"/>
            <ac:spMk id="10" creationId="{7AAC67C3-831B-4AB1-A259-DFB839CAFAFC}"/>
          </ac:spMkLst>
        </pc:spChg>
        <pc:spChg chg="add">
          <ac:chgData name="Hema Mahadevu" userId="1c176bdd-a50d-403e-9444-f58f413c839b" providerId="ADAL" clId="{60339D2F-2DDF-42D8-8483-FA0F016A0E9F}" dt="2023-08-11T02:05:34.307" v="970" actId="26606"/>
          <ac:spMkLst>
            <pc:docMk/>
            <pc:sldMk cId="1485852649" sldId="414"/>
            <ac:spMk id="12" creationId="{054B3F04-9EAC-45C0-B3CE-0387EEA10A0C}"/>
          </ac:spMkLst>
        </pc:spChg>
      </pc:sldChg>
      <pc:sldChg chg="addSp modSp new mod setBg">
        <pc:chgData name="Hema Mahadevu" userId="1c176bdd-a50d-403e-9444-f58f413c839b" providerId="ADAL" clId="{60339D2F-2DDF-42D8-8483-FA0F016A0E9F}" dt="2023-08-11T02:13:30.769" v="1026" actId="255"/>
        <pc:sldMkLst>
          <pc:docMk/>
          <pc:sldMk cId="399223562" sldId="415"/>
        </pc:sldMkLst>
        <pc:spChg chg="mod">
          <ac:chgData name="Hema Mahadevu" userId="1c176bdd-a50d-403e-9444-f58f413c839b" providerId="ADAL" clId="{60339D2F-2DDF-42D8-8483-FA0F016A0E9F}" dt="2023-08-11T02:12:49.738" v="1020" actId="26606"/>
          <ac:spMkLst>
            <pc:docMk/>
            <pc:sldMk cId="399223562" sldId="415"/>
            <ac:spMk id="2" creationId="{C32C9C2C-F917-E0F4-46C2-C74B5719A83A}"/>
          </ac:spMkLst>
        </pc:spChg>
        <pc:spChg chg="mod">
          <ac:chgData name="Hema Mahadevu" userId="1c176bdd-a50d-403e-9444-f58f413c839b" providerId="ADAL" clId="{60339D2F-2DDF-42D8-8483-FA0F016A0E9F}" dt="2023-08-11T02:13:30.769" v="1026" actId="255"/>
          <ac:spMkLst>
            <pc:docMk/>
            <pc:sldMk cId="399223562" sldId="415"/>
            <ac:spMk id="3" creationId="{31C4516C-5A87-9954-B115-10FBD7A0FEFD}"/>
          </ac:spMkLst>
        </pc:spChg>
        <pc:spChg chg="add">
          <ac:chgData name="Hema Mahadevu" userId="1c176bdd-a50d-403e-9444-f58f413c839b" providerId="ADAL" clId="{60339D2F-2DDF-42D8-8483-FA0F016A0E9F}" dt="2023-08-11T02:12:49.738" v="1020" actId="26606"/>
          <ac:spMkLst>
            <pc:docMk/>
            <pc:sldMk cId="399223562" sldId="415"/>
            <ac:spMk id="8" creationId="{3741B58E-3B65-4A01-A276-975AB2CF8A08}"/>
          </ac:spMkLst>
        </pc:spChg>
        <pc:spChg chg="add">
          <ac:chgData name="Hema Mahadevu" userId="1c176bdd-a50d-403e-9444-f58f413c839b" providerId="ADAL" clId="{60339D2F-2DDF-42D8-8483-FA0F016A0E9F}" dt="2023-08-11T02:12:49.738" v="1020" actId="26606"/>
          <ac:spMkLst>
            <pc:docMk/>
            <pc:sldMk cId="399223562" sldId="415"/>
            <ac:spMk id="10" creationId="{7AAC67C3-831B-4AB1-A259-DFB839CAFAFC}"/>
          </ac:spMkLst>
        </pc:spChg>
        <pc:spChg chg="add">
          <ac:chgData name="Hema Mahadevu" userId="1c176bdd-a50d-403e-9444-f58f413c839b" providerId="ADAL" clId="{60339D2F-2DDF-42D8-8483-FA0F016A0E9F}" dt="2023-08-11T02:12:49.738" v="1020" actId="26606"/>
          <ac:spMkLst>
            <pc:docMk/>
            <pc:sldMk cId="399223562" sldId="415"/>
            <ac:spMk id="12" creationId="{054B3F04-9EAC-45C0-B3CE-0387EEA10A0C}"/>
          </ac:spMkLst>
        </pc:spChg>
      </pc:sldChg>
      <pc:sldChg chg="addSp delSp modSp new mod ord setBg">
        <pc:chgData name="Hema Mahadevu" userId="1c176bdd-a50d-403e-9444-f58f413c839b" providerId="ADAL" clId="{60339D2F-2DDF-42D8-8483-FA0F016A0E9F}" dt="2023-08-11T16:15:14.236" v="1180" actId="20577"/>
        <pc:sldMkLst>
          <pc:docMk/>
          <pc:sldMk cId="2625961242" sldId="416"/>
        </pc:sldMkLst>
        <pc:spChg chg="add del mod">
          <ac:chgData name="Hema Mahadevu" userId="1c176bdd-a50d-403e-9444-f58f413c839b" providerId="ADAL" clId="{60339D2F-2DDF-42D8-8483-FA0F016A0E9F}" dt="2023-08-11T16:15:14.236" v="1180" actId="20577"/>
          <ac:spMkLst>
            <pc:docMk/>
            <pc:sldMk cId="2625961242" sldId="416"/>
            <ac:spMk id="2" creationId="{C9B09F10-FBA9-31DB-3758-EC67C6B66711}"/>
          </ac:spMkLst>
        </pc:spChg>
        <pc:spChg chg="mod">
          <ac:chgData name="Hema Mahadevu" userId="1c176bdd-a50d-403e-9444-f58f413c839b" providerId="ADAL" clId="{60339D2F-2DDF-42D8-8483-FA0F016A0E9F}" dt="2023-08-11T16:15:02.681" v="1178" actId="5793"/>
          <ac:spMkLst>
            <pc:docMk/>
            <pc:sldMk cId="2625961242" sldId="416"/>
            <ac:spMk id="3" creationId="{5611DC93-A0FB-F095-7808-054788F62AAC}"/>
          </ac:spMkLst>
        </pc:spChg>
        <pc:spChg chg="add del mod">
          <ac:chgData name="Hema Mahadevu" userId="1c176bdd-a50d-403e-9444-f58f413c839b" providerId="ADAL" clId="{60339D2F-2DDF-42D8-8483-FA0F016A0E9F}" dt="2023-08-11T15:18:19.229" v="1031"/>
          <ac:spMkLst>
            <pc:docMk/>
            <pc:sldMk cId="2625961242" sldId="416"/>
            <ac:spMk id="4" creationId="{F439055F-0985-8CAD-FECA-493D92179EC5}"/>
          </ac:spMkLst>
        </pc:spChg>
        <pc:spChg chg="add">
          <ac:chgData name="Hema Mahadevu" userId="1c176bdd-a50d-403e-9444-f58f413c839b" providerId="ADAL" clId="{60339D2F-2DDF-42D8-8483-FA0F016A0E9F}" dt="2023-08-11T15:20:02.128" v="1086" actId="26606"/>
          <ac:spMkLst>
            <pc:docMk/>
            <pc:sldMk cId="2625961242" sldId="416"/>
            <ac:spMk id="8" creationId="{3741B58E-3B65-4A01-A276-975AB2CF8A08}"/>
          </ac:spMkLst>
        </pc:spChg>
        <pc:spChg chg="add">
          <ac:chgData name="Hema Mahadevu" userId="1c176bdd-a50d-403e-9444-f58f413c839b" providerId="ADAL" clId="{60339D2F-2DDF-42D8-8483-FA0F016A0E9F}" dt="2023-08-11T15:20:02.128" v="1086" actId="26606"/>
          <ac:spMkLst>
            <pc:docMk/>
            <pc:sldMk cId="2625961242" sldId="416"/>
            <ac:spMk id="10" creationId="{7AAC67C3-831B-4AB1-A259-DFB839CAFAFC}"/>
          </ac:spMkLst>
        </pc:spChg>
        <pc:spChg chg="add">
          <ac:chgData name="Hema Mahadevu" userId="1c176bdd-a50d-403e-9444-f58f413c839b" providerId="ADAL" clId="{60339D2F-2DDF-42D8-8483-FA0F016A0E9F}" dt="2023-08-11T15:20:02.128" v="1086" actId="26606"/>
          <ac:spMkLst>
            <pc:docMk/>
            <pc:sldMk cId="2625961242" sldId="416"/>
            <ac:spMk id="12" creationId="{054B3F04-9EAC-45C0-B3CE-0387EEA10A0C}"/>
          </ac:spMkLst>
        </pc:spChg>
      </pc:sldChg>
      <pc:sldChg chg="new del">
        <pc:chgData name="Hema Mahadevu" userId="1c176bdd-a50d-403e-9444-f58f413c839b" providerId="ADAL" clId="{60339D2F-2DDF-42D8-8483-FA0F016A0E9F}" dt="2023-08-11T15:18:11.020" v="1028" actId="47"/>
        <pc:sldMkLst>
          <pc:docMk/>
          <pc:sldMk cId="3246622658" sldId="416"/>
        </pc:sldMkLst>
      </pc:sldChg>
      <pc:sldChg chg="addSp delSp modSp new mod setBg">
        <pc:chgData name="Hema Mahadevu" userId="1c176bdd-a50d-403e-9444-f58f413c839b" providerId="ADAL" clId="{60339D2F-2DDF-42D8-8483-FA0F016A0E9F}" dt="2023-08-11T16:15:20.318" v="1184" actId="20577"/>
        <pc:sldMkLst>
          <pc:docMk/>
          <pc:sldMk cId="2752781268" sldId="417"/>
        </pc:sldMkLst>
        <pc:spChg chg="mod">
          <ac:chgData name="Hema Mahadevu" userId="1c176bdd-a50d-403e-9444-f58f413c839b" providerId="ADAL" clId="{60339D2F-2DDF-42D8-8483-FA0F016A0E9F}" dt="2023-08-11T16:15:20.318" v="1184" actId="20577"/>
          <ac:spMkLst>
            <pc:docMk/>
            <pc:sldMk cId="2752781268" sldId="417"/>
            <ac:spMk id="2" creationId="{126B9B5C-AFEA-AE02-BD38-0C23C2D0759A}"/>
          </ac:spMkLst>
        </pc:spChg>
        <pc:spChg chg="mod">
          <ac:chgData name="Hema Mahadevu" userId="1c176bdd-a50d-403e-9444-f58f413c839b" providerId="ADAL" clId="{60339D2F-2DDF-42D8-8483-FA0F016A0E9F}" dt="2023-08-11T15:22:51.955" v="1166" actId="26606"/>
          <ac:spMkLst>
            <pc:docMk/>
            <pc:sldMk cId="2752781268" sldId="417"/>
            <ac:spMk id="3" creationId="{B5645F83-FD3A-3A5A-3815-C52F0336CAA0}"/>
          </ac:spMkLst>
        </pc:spChg>
        <pc:spChg chg="add del">
          <ac:chgData name="Hema Mahadevu" userId="1c176bdd-a50d-403e-9444-f58f413c839b" providerId="ADAL" clId="{60339D2F-2DDF-42D8-8483-FA0F016A0E9F}" dt="2023-08-11T15:22:13.615" v="1159"/>
          <ac:spMkLst>
            <pc:docMk/>
            <pc:sldMk cId="2752781268" sldId="417"/>
            <ac:spMk id="4" creationId="{BD899661-CA7F-322E-7D9B-71F7DE1D667C}"/>
          </ac:spMkLst>
        </pc:spChg>
        <pc:spChg chg="add">
          <ac:chgData name="Hema Mahadevu" userId="1c176bdd-a50d-403e-9444-f58f413c839b" providerId="ADAL" clId="{60339D2F-2DDF-42D8-8483-FA0F016A0E9F}" dt="2023-08-11T15:22:51.955" v="1166" actId="26606"/>
          <ac:spMkLst>
            <pc:docMk/>
            <pc:sldMk cId="2752781268" sldId="417"/>
            <ac:spMk id="8" creationId="{3741B58E-3B65-4A01-A276-975AB2CF8A08}"/>
          </ac:spMkLst>
        </pc:spChg>
        <pc:spChg chg="add">
          <ac:chgData name="Hema Mahadevu" userId="1c176bdd-a50d-403e-9444-f58f413c839b" providerId="ADAL" clId="{60339D2F-2DDF-42D8-8483-FA0F016A0E9F}" dt="2023-08-11T15:22:51.955" v="1166" actId="26606"/>
          <ac:spMkLst>
            <pc:docMk/>
            <pc:sldMk cId="2752781268" sldId="417"/>
            <ac:spMk id="10" creationId="{7AAC67C3-831B-4AB1-A259-DFB839CAFAFC}"/>
          </ac:spMkLst>
        </pc:spChg>
        <pc:spChg chg="add">
          <ac:chgData name="Hema Mahadevu" userId="1c176bdd-a50d-403e-9444-f58f413c839b" providerId="ADAL" clId="{60339D2F-2DDF-42D8-8483-FA0F016A0E9F}" dt="2023-08-11T15:22:51.955" v="1166" actId="26606"/>
          <ac:spMkLst>
            <pc:docMk/>
            <pc:sldMk cId="2752781268" sldId="417"/>
            <ac:spMk id="12" creationId="{054B3F04-9EAC-45C0-B3CE-0387EEA10A0C}"/>
          </ac:spMkLst>
        </pc:spChg>
      </pc:sldChg>
      <pc:sldChg chg="new del">
        <pc:chgData name="Hema Mahadevu" userId="1c176bdd-a50d-403e-9444-f58f413c839b" providerId="ADAL" clId="{60339D2F-2DDF-42D8-8483-FA0F016A0E9F}" dt="2023-08-11T16:15:34.963" v="1186" actId="680"/>
        <pc:sldMkLst>
          <pc:docMk/>
          <pc:sldMk cId="1360784518" sldId="418"/>
        </pc:sldMkLst>
      </pc:sldChg>
      <pc:sldChg chg="addSp delSp modSp new mod setBg">
        <pc:chgData name="Hema Mahadevu" userId="1c176bdd-a50d-403e-9444-f58f413c839b" providerId="ADAL" clId="{60339D2F-2DDF-42D8-8483-FA0F016A0E9F}" dt="2023-08-11T16:20:48.116" v="1296" actId="20577"/>
        <pc:sldMkLst>
          <pc:docMk/>
          <pc:sldMk cId="3742271730" sldId="418"/>
        </pc:sldMkLst>
        <pc:spChg chg="mod">
          <ac:chgData name="Hema Mahadevu" userId="1c176bdd-a50d-403e-9444-f58f413c839b" providerId="ADAL" clId="{60339D2F-2DDF-42D8-8483-FA0F016A0E9F}" dt="2023-08-11T16:17:31.844" v="1235" actId="20577"/>
          <ac:spMkLst>
            <pc:docMk/>
            <pc:sldMk cId="3742271730" sldId="418"/>
            <ac:spMk id="2" creationId="{32E6DD70-AD28-0710-094A-00F17B021408}"/>
          </ac:spMkLst>
        </pc:spChg>
        <pc:spChg chg="add del mod">
          <ac:chgData name="Hema Mahadevu" userId="1c176bdd-a50d-403e-9444-f58f413c839b" providerId="ADAL" clId="{60339D2F-2DDF-42D8-8483-FA0F016A0E9F}" dt="2023-08-11T16:20:48.116" v="1296" actId="20577"/>
          <ac:spMkLst>
            <pc:docMk/>
            <pc:sldMk cId="3742271730" sldId="418"/>
            <ac:spMk id="3" creationId="{5E5D04D9-E131-766C-E07B-940AC7EA02CC}"/>
          </ac:spMkLst>
        </pc:spChg>
        <pc:spChg chg="add del mod">
          <ac:chgData name="Hema Mahadevu" userId="1c176bdd-a50d-403e-9444-f58f413c839b" providerId="ADAL" clId="{60339D2F-2DDF-42D8-8483-FA0F016A0E9F}" dt="2023-08-11T16:16:20.938" v="1209"/>
          <ac:spMkLst>
            <pc:docMk/>
            <pc:sldMk cId="3742271730" sldId="418"/>
            <ac:spMk id="4" creationId="{1952E935-3D49-7790-F1CF-3ECA04A87312}"/>
          </ac:spMkLst>
        </pc:spChg>
        <pc:spChg chg="add">
          <ac:chgData name="Hema Mahadevu" userId="1c176bdd-a50d-403e-9444-f58f413c839b" providerId="ADAL" clId="{60339D2F-2DDF-42D8-8483-FA0F016A0E9F}" dt="2023-08-11T16:17:24.757" v="1227" actId="26606"/>
          <ac:spMkLst>
            <pc:docMk/>
            <pc:sldMk cId="3742271730" sldId="418"/>
            <ac:spMk id="8" creationId="{3741B58E-3B65-4A01-A276-975AB2CF8A08}"/>
          </ac:spMkLst>
        </pc:spChg>
        <pc:spChg chg="add">
          <ac:chgData name="Hema Mahadevu" userId="1c176bdd-a50d-403e-9444-f58f413c839b" providerId="ADAL" clId="{60339D2F-2DDF-42D8-8483-FA0F016A0E9F}" dt="2023-08-11T16:17:24.757" v="1227" actId="26606"/>
          <ac:spMkLst>
            <pc:docMk/>
            <pc:sldMk cId="3742271730" sldId="418"/>
            <ac:spMk id="10" creationId="{7AAC67C3-831B-4AB1-A259-DFB839CAFAFC}"/>
          </ac:spMkLst>
        </pc:spChg>
        <pc:spChg chg="add">
          <ac:chgData name="Hema Mahadevu" userId="1c176bdd-a50d-403e-9444-f58f413c839b" providerId="ADAL" clId="{60339D2F-2DDF-42D8-8483-FA0F016A0E9F}" dt="2023-08-11T16:17:24.757" v="1227" actId="26606"/>
          <ac:spMkLst>
            <pc:docMk/>
            <pc:sldMk cId="3742271730" sldId="418"/>
            <ac:spMk id="12" creationId="{054B3F04-9EAC-45C0-B3CE-0387EEA10A0C}"/>
          </ac:spMkLst>
        </pc:spChg>
      </pc:sldChg>
      <pc:sldChg chg="addSp delSp modSp new mod setBg">
        <pc:chgData name="Hema Mahadevu" userId="1c176bdd-a50d-403e-9444-f58f413c839b" providerId="ADAL" clId="{60339D2F-2DDF-42D8-8483-FA0F016A0E9F}" dt="2023-08-11T16:21:08.784" v="1305" actId="20577"/>
        <pc:sldMkLst>
          <pc:docMk/>
          <pc:sldMk cId="3333237406" sldId="419"/>
        </pc:sldMkLst>
        <pc:spChg chg="mod">
          <ac:chgData name="Hema Mahadevu" userId="1c176bdd-a50d-403e-9444-f58f413c839b" providerId="ADAL" clId="{60339D2F-2DDF-42D8-8483-FA0F016A0E9F}" dt="2023-08-11T16:19:18.069" v="1259" actId="26606"/>
          <ac:spMkLst>
            <pc:docMk/>
            <pc:sldMk cId="3333237406" sldId="419"/>
            <ac:spMk id="2" creationId="{5C4884AE-2182-47B6-1FDF-CB74AE0AF75C}"/>
          </ac:spMkLst>
        </pc:spChg>
        <pc:spChg chg="add del mod">
          <ac:chgData name="Hema Mahadevu" userId="1c176bdd-a50d-403e-9444-f58f413c839b" providerId="ADAL" clId="{60339D2F-2DDF-42D8-8483-FA0F016A0E9F}" dt="2023-08-11T16:21:08.784" v="1305" actId="20577"/>
          <ac:spMkLst>
            <pc:docMk/>
            <pc:sldMk cId="3333237406" sldId="419"/>
            <ac:spMk id="3" creationId="{5E546B78-E31C-E1FB-F9A3-CD706CF041E9}"/>
          </ac:spMkLst>
        </pc:spChg>
        <pc:spChg chg="add del mod">
          <ac:chgData name="Hema Mahadevu" userId="1c176bdd-a50d-403e-9444-f58f413c839b" providerId="ADAL" clId="{60339D2F-2DDF-42D8-8483-FA0F016A0E9F}" dt="2023-08-11T16:18:31.507" v="1246"/>
          <ac:spMkLst>
            <pc:docMk/>
            <pc:sldMk cId="3333237406" sldId="419"/>
            <ac:spMk id="4" creationId="{308E9CDB-2D92-30EA-F4A3-CFE7558A894F}"/>
          </ac:spMkLst>
        </pc:spChg>
        <pc:spChg chg="add del">
          <ac:chgData name="Hema Mahadevu" userId="1c176bdd-a50d-403e-9444-f58f413c839b" providerId="ADAL" clId="{60339D2F-2DDF-42D8-8483-FA0F016A0E9F}" dt="2023-08-11T16:18:50.766" v="1251"/>
          <ac:spMkLst>
            <pc:docMk/>
            <pc:sldMk cId="3333237406" sldId="419"/>
            <ac:spMk id="5" creationId="{335CD0C4-81D8-DDAC-61DE-DBDBC1D67EF5}"/>
          </ac:spMkLst>
        </pc:spChg>
        <pc:spChg chg="add">
          <ac:chgData name="Hema Mahadevu" userId="1c176bdd-a50d-403e-9444-f58f413c839b" providerId="ADAL" clId="{60339D2F-2DDF-42D8-8483-FA0F016A0E9F}" dt="2023-08-11T16:19:18.069" v="1259" actId="26606"/>
          <ac:spMkLst>
            <pc:docMk/>
            <pc:sldMk cId="3333237406" sldId="419"/>
            <ac:spMk id="8" creationId="{3741B58E-3B65-4A01-A276-975AB2CF8A08}"/>
          </ac:spMkLst>
        </pc:spChg>
        <pc:spChg chg="add">
          <ac:chgData name="Hema Mahadevu" userId="1c176bdd-a50d-403e-9444-f58f413c839b" providerId="ADAL" clId="{60339D2F-2DDF-42D8-8483-FA0F016A0E9F}" dt="2023-08-11T16:19:18.069" v="1259" actId="26606"/>
          <ac:spMkLst>
            <pc:docMk/>
            <pc:sldMk cId="3333237406" sldId="419"/>
            <ac:spMk id="10" creationId="{7AAC67C3-831B-4AB1-A259-DFB839CAFAFC}"/>
          </ac:spMkLst>
        </pc:spChg>
        <pc:spChg chg="add">
          <ac:chgData name="Hema Mahadevu" userId="1c176bdd-a50d-403e-9444-f58f413c839b" providerId="ADAL" clId="{60339D2F-2DDF-42D8-8483-FA0F016A0E9F}" dt="2023-08-11T16:19:18.069" v="1259" actId="26606"/>
          <ac:spMkLst>
            <pc:docMk/>
            <pc:sldMk cId="3333237406" sldId="419"/>
            <ac:spMk id="12" creationId="{054B3F04-9EAC-45C0-B3CE-0387EEA10A0C}"/>
          </ac:spMkLst>
        </pc:spChg>
      </pc:sldChg>
      <pc:sldChg chg="addSp delSp modSp new mod setBg">
        <pc:chgData name="Hema Mahadevu" userId="1c176bdd-a50d-403e-9444-f58f413c839b" providerId="ADAL" clId="{60339D2F-2DDF-42D8-8483-FA0F016A0E9F}" dt="2023-08-11T16:52:31.442" v="1547" actId="113"/>
        <pc:sldMkLst>
          <pc:docMk/>
          <pc:sldMk cId="1399552196" sldId="420"/>
        </pc:sldMkLst>
        <pc:spChg chg="mod">
          <ac:chgData name="Hema Mahadevu" userId="1c176bdd-a50d-403e-9444-f58f413c839b" providerId="ADAL" clId="{60339D2F-2DDF-42D8-8483-FA0F016A0E9F}" dt="2023-08-11T16:42:16.003" v="1470" actId="26606"/>
          <ac:spMkLst>
            <pc:docMk/>
            <pc:sldMk cId="1399552196" sldId="420"/>
            <ac:spMk id="2" creationId="{8EF37485-5EAE-8484-2D97-C943E029C09F}"/>
          </ac:spMkLst>
        </pc:spChg>
        <pc:spChg chg="mod">
          <ac:chgData name="Hema Mahadevu" userId="1c176bdd-a50d-403e-9444-f58f413c839b" providerId="ADAL" clId="{60339D2F-2DDF-42D8-8483-FA0F016A0E9F}" dt="2023-08-11T16:52:31.442" v="1547" actId="113"/>
          <ac:spMkLst>
            <pc:docMk/>
            <pc:sldMk cId="1399552196" sldId="420"/>
            <ac:spMk id="3" creationId="{2ED4AEB1-0B59-9F05-F1F9-2311A35400B6}"/>
          </ac:spMkLst>
        </pc:spChg>
        <pc:spChg chg="add del">
          <ac:chgData name="Hema Mahadevu" userId="1c176bdd-a50d-403e-9444-f58f413c839b" providerId="ADAL" clId="{60339D2F-2DDF-42D8-8483-FA0F016A0E9F}" dt="2023-08-11T16:39:22.333" v="1428"/>
          <ac:spMkLst>
            <pc:docMk/>
            <pc:sldMk cId="1399552196" sldId="420"/>
            <ac:spMk id="4" creationId="{7A2AA1B2-1952-2B95-8D5D-AAFFF0357D55}"/>
          </ac:spMkLst>
        </pc:spChg>
        <pc:spChg chg="add">
          <ac:chgData name="Hema Mahadevu" userId="1c176bdd-a50d-403e-9444-f58f413c839b" providerId="ADAL" clId="{60339D2F-2DDF-42D8-8483-FA0F016A0E9F}" dt="2023-08-11T16:42:16.003" v="1470" actId="26606"/>
          <ac:spMkLst>
            <pc:docMk/>
            <pc:sldMk cId="1399552196" sldId="420"/>
            <ac:spMk id="8" creationId="{3741B58E-3B65-4A01-A276-975AB2CF8A08}"/>
          </ac:spMkLst>
        </pc:spChg>
        <pc:spChg chg="add">
          <ac:chgData name="Hema Mahadevu" userId="1c176bdd-a50d-403e-9444-f58f413c839b" providerId="ADAL" clId="{60339D2F-2DDF-42D8-8483-FA0F016A0E9F}" dt="2023-08-11T16:42:16.003" v="1470" actId="26606"/>
          <ac:spMkLst>
            <pc:docMk/>
            <pc:sldMk cId="1399552196" sldId="420"/>
            <ac:spMk id="10" creationId="{7AAC67C3-831B-4AB1-A259-DFB839CAFAFC}"/>
          </ac:spMkLst>
        </pc:spChg>
        <pc:spChg chg="add">
          <ac:chgData name="Hema Mahadevu" userId="1c176bdd-a50d-403e-9444-f58f413c839b" providerId="ADAL" clId="{60339D2F-2DDF-42D8-8483-FA0F016A0E9F}" dt="2023-08-11T16:42:16.003" v="1470" actId="26606"/>
          <ac:spMkLst>
            <pc:docMk/>
            <pc:sldMk cId="1399552196" sldId="420"/>
            <ac:spMk id="12" creationId="{054B3F04-9EAC-45C0-B3CE-0387EEA10A0C}"/>
          </ac:spMkLst>
        </pc:spChg>
      </pc:sldChg>
      <pc:sldChg chg="new add del">
        <pc:chgData name="Hema Mahadevu" userId="1c176bdd-a50d-403e-9444-f58f413c839b" providerId="ADAL" clId="{60339D2F-2DDF-42D8-8483-FA0F016A0E9F}" dt="2023-08-11T18:04:21.707" v="1650" actId="47"/>
        <pc:sldMkLst>
          <pc:docMk/>
          <pc:sldMk cId="68086811" sldId="421"/>
        </pc:sldMkLst>
      </pc:sldChg>
      <pc:sldChg chg="addSp delSp modSp new mod setBg">
        <pc:chgData name="Hema Mahadevu" userId="1c176bdd-a50d-403e-9444-f58f413c839b" providerId="ADAL" clId="{60339D2F-2DDF-42D8-8483-FA0F016A0E9F}" dt="2023-08-11T18:06:30.915" v="1676" actId="255"/>
        <pc:sldMkLst>
          <pc:docMk/>
          <pc:sldMk cId="2656653062" sldId="422"/>
        </pc:sldMkLst>
        <pc:spChg chg="mod ord">
          <ac:chgData name="Hema Mahadevu" userId="1c176bdd-a50d-403e-9444-f58f413c839b" providerId="ADAL" clId="{60339D2F-2DDF-42D8-8483-FA0F016A0E9F}" dt="2023-08-11T18:06:23.473" v="1675" actId="26606"/>
          <ac:spMkLst>
            <pc:docMk/>
            <pc:sldMk cId="2656653062" sldId="422"/>
            <ac:spMk id="2" creationId="{644DEF31-3364-7A83-0EDE-225394B98E1F}"/>
          </ac:spMkLst>
        </pc:spChg>
        <pc:spChg chg="mod ord">
          <ac:chgData name="Hema Mahadevu" userId="1c176bdd-a50d-403e-9444-f58f413c839b" providerId="ADAL" clId="{60339D2F-2DDF-42D8-8483-FA0F016A0E9F}" dt="2023-08-11T18:06:30.915" v="1676" actId="255"/>
          <ac:spMkLst>
            <pc:docMk/>
            <pc:sldMk cId="2656653062" sldId="422"/>
            <ac:spMk id="3" creationId="{760A93A9-6615-4D71-2C2C-22ACB79F9899}"/>
          </ac:spMkLst>
        </pc:spChg>
        <pc:spChg chg="add del">
          <ac:chgData name="Hema Mahadevu" userId="1c176bdd-a50d-403e-9444-f58f413c839b" providerId="ADAL" clId="{60339D2F-2DDF-42D8-8483-FA0F016A0E9F}" dt="2023-08-11T16:55:40.642" v="1584" actId="26606"/>
          <ac:spMkLst>
            <pc:docMk/>
            <pc:sldMk cId="2656653062" sldId="422"/>
            <ac:spMk id="8" creationId="{3741B58E-3B65-4A01-A276-975AB2CF8A08}"/>
          </ac:spMkLst>
        </pc:spChg>
        <pc:spChg chg="add del">
          <ac:chgData name="Hema Mahadevu" userId="1c176bdd-a50d-403e-9444-f58f413c839b" providerId="ADAL" clId="{60339D2F-2DDF-42D8-8483-FA0F016A0E9F}" dt="2023-08-11T16:55:40.642" v="1584" actId="26606"/>
          <ac:spMkLst>
            <pc:docMk/>
            <pc:sldMk cId="2656653062" sldId="422"/>
            <ac:spMk id="10" creationId="{7AAC67C3-831B-4AB1-A259-DFB839CAFAFC}"/>
          </ac:spMkLst>
        </pc:spChg>
        <pc:spChg chg="add del">
          <ac:chgData name="Hema Mahadevu" userId="1c176bdd-a50d-403e-9444-f58f413c839b" providerId="ADAL" clId="{60339D2F-2DDF-42D8-8483-FA0F016A0E9F}" dt="2023-08-11T16:55:40.642" v="1584" actId="26606"/>
          <ac:spMkLst>
            <pc:docMk/>
            <pc:sldMk cId="2656653062" sldId="422"/>
            <ac:spMk id="12" creationId="{054B3F04-9EAC-45C0-B3CE-0387EEA10A0C}"/>
          </ac:spMkLst>
        </pc:spChg>
        <pc:spChg chg="add del">
          <ac:chgData name="Hema Mahadevu" userId="1c176bdd-a50d-403e-9444-f58f413c839b" providerId="ADAL" clId="{60339D2F-2DDF-42D8-8483-FA0F016A0E9F}" dt="2023-08-11T16:59:50.705" v="1618" actId="26606"/>
          <ac:spMkLst>
            <pc:docMk/>
            <pc:sldMk cId="2656653062" sldId="422"/>
            <ac:spMk id="17" creationId="{3741B58E-3B65-4A01-A276-975AB2CF8A08}"/>
          </ac:spMkLst>
        </pc:spChg>
        <pc:spChg chg="add del">
          <ac:chgData name="Hema Mahadevu" userId="1c176bdd-a50d-403e-9444-f58f413c839b" providerId="ADAL" clId="{60339D2F-2DDF-42D8-8483-FA0F016A0E9F}" dt="2023-08-11T16:59:50.705" v="1618" actId="26606"/>
          <ac:spMkLst>
            <pc:docMk/>
            <pc:sldMk cId="2656653062" sldId="422"/>
            <ac:spMk id="19" creationId="{7AAC67C3-831B-4AB1-A259-DFB839CAFAFC}"/>
          </ac:spMkLst>
        </pc:spChg>
        <pc:spChg chg="add del">
          <ac:chgData name="Hema Mahadevu" userId="1c176bdd-a50d-403e-9444-f58f413c839b" providerId="ADAL" clId="{60339D2F-2DDF-42D8-8483-FA0F016A0E9F}" dt="2023-08-11T16:59:50.705" v="1618" actId="26606"/>
          <ac:spMkLst>
            <pc:docMk/>
            <pc:sldMk cId="2656653062" sldId="422"/>
            <ac:spMk id="21" creationId="{054B3F04-9EAC-45C0-B3CE-0387EEA10A0C}"/>
          </ac:spMkLst>
        </pc:spChg>
        <pc:spChg chg="add del">
          <ac:chgData name="Hema Mahadevu" userId="1c176bdd-a50d-403e-9444-f58f413c839b" providerId="ADAL" clId="{60339D2F-2DDF-42D8-8483-FA0F016A0E9F}" dt="2023-08-11T16:59:47.937" v="1615" actId="26606"/>
          <ac:spMkLst>
            <pc:docMk/>
            <pc:sldMk cId="2656653062" sldId="422"/>
            <ac:spMk id="5124" creationId="{7EE378F3-9642-471B-8215-AA32884221B4}"/>
          </ac:spMkLst>
        </pc:spChg>
        <pc:spChg chg="add del">
          <ac:chgData name="Hema Mahadevu" userId="1c176bdd-a50d-403e-9444-f58f413c839b" providerId="ADAL" clId="{60339D2F-2DDF-42D8-8483-FA0F016A0E9F}" dt="2023-08-11T16:59:47.937" v="1615" actId="26606"/>
          <ac:spMkLst>
            <pc:docMk/>
            <pc:sldMk cId="2656653062" sldId="422"/>
            <ac:spMk id="5125" creationId="{26405F82-F7FB-4124-AE2B-3D69A007C129}"/>
          </ac:spMkLst>
        </pc:spChg>
        <pc:spChg chg="add del">
          <ac:chgData name="Hema Mahadevu" userId="1c176bdd-a50d-403e-9444-f58f413c839b" providerId="ADAL" clId="{60339D2F-2DDF-42D8-8483-FA0F016A0E9F}" dt="2023-08-11T16:59:47.937" v="1615" actId="26606"/>
          <ac:spMkLst>
            <pc:docMk/>
            <pc:sldMk cId="2656653062" sldId="422"/>
            <ac:spMk id="5126" creationId="{AAAE29FD-C3A6-46E4-BF94-132A4C4EE2E0}"/>
          </ac:spMkLst>
        </pc:spChg>
        <pc:spChg chg="add del">
          <ac:chgData name="Hema Mahadevu" userId="1c176bdd-a50d-403e-9444-f58f413c839b" providerId="ADAL" clId="{60339D2F-2DDF-42D8-8483-FA0F016A0E9F}" dt="2023-08-11T16:59:19.616" v="1599" actId="26606"/>
          <ac:spMkLst>
            <pc:docMk/>
            <pc:sldMk cId="2656653062" sldId="422"/>
            <ac:spMk id="5127" creationId="{52ABB703-2B0E-4C3B-B4A2-F3973548E561}"/>
          </ac:spMkLst>
        </pc:spChg>
        <pc:spChg chg="add del">
          <ac:chgData name="Hema Mahadevu" userId="1c176bdd-a50d-403e-9444-f58f413c839b" providerId="ADAL" clId="{60339D2F-2DDF-42D8-8483-FA0F016A0E9F}" dt="2023-08-11T16:59:50.700" v="1617" actId="26606"/>
          <ac:spMkLst>
            <pc:docMk/>
            <pc:sldMk cId="2656653062" sldId="422"/>
            <ac:spMk id="5128" creationId="{284B70D5-875B-433D-BDBD-1522A85D6C1D}"/>
          </ac:spMkLst>
        </pc:spChg>
        <pc:spChg chg="add del">
          <ac:chgData name="Hema Mahadevu" userId="1c176bdd-a50d-403e-9444-f58f413c839b" providerId="ADAL" clId="{60339D2F-2DDF-42D8-8483-FA0F016A0E9F}" dt="2023-08-11T16:59:19.616" v="1599" actId="26606"/>
          <ac:spMkLst>
            <pc:docMk/>
            <pc:sldMk cId="2656653062" sldId="422"/>
            <ac:spMk id="5131" creationId="{E95DA498-D9A2-4DA9-B9DA-B3776E08CF7E}"/>
          </ac:spMkLst>
        </pc:spChg>
        <pc:spChg chg="add del">
          <ac:chgData name="Hema Mahadevu" userId="1c176bdd-a50d-403e-9444-f58f413c839b" providerId="ADAL" clId="{60339D2F-2DDF-42D8-8483-FA0F016A0E9F}" dt="2023-08-11T16:59:50.700" v="1617" actId="26606"/>
          <ac:spMkLst>
            <pc:docMk/>
            <pc:sldMk cId="2656653062" sldId="422"/>
            <ac:spMk id="5132" creationId="{1E299956-A9E7-4FC1-A0B1-D590CA9730E8}"/>
          </ac:spMkLst>
        </pc:spChg>
        <pc:spChg chg="add del">
          <ac:chgData name="Hema Mahadevu" userId="1c176bdd-a50d-403e-9444-f58f413c839b" providerId="ADAL" clId="{60339D2F-2DDF-42D8-8483-FA0F016A0E9F}" dt="2023-08-11T16:59:19.616" v="1599" actId="26606"/>
          <ac:spMkLst>
            <pc:docMk/>
            <pc:sldMk cId="2656653062" sldId="422"/>
            <ac:spMk id="5133" creationId="{82A73093-4B9D-420D-B17E-52293703A1D4}"/>
          </ac:spMkLst>
        </pc:spChg>
        <pc:spChg chg="add del">
          <ac:chgData name="Hema Mahadevu" userId="1c176bdd-a50d-403e-9444-f58f413c839b" providerId="ADAL" clId="{60339D2F-2DDF-42D8-8483-FA0F016A0E9F}" dt="2023-08-11T16:59:50.700" v="1617" actId="26606"/>
          <ac:spMkLst>
            <pc:docMk/>
            <pc:sldMk cId="2656653062" sldId="422"/>
            <ac:spMk id="5134" creationId="{17FC539C-B783-4B03-9F9E-D13430F3F64F}"/>
          </ac:spMkLst>
        </pc:spChg>
        <pc:spChg chg="add del">
          <ac:chgData name="Hema Mahadevu" userId="1c176bdd-a50d-403e-9444-f58f413c839b" providerId="ADAL" clId="{60339D2F-2DDF-42D8-8483-FA0F016A0E9F}" dt="2023-08-11T16:59:25.861" v="1601" actId="26606"/>
          <ac:spMkLst>
            <pc:docMk/>
            <pc:sldMk cId="2656653062" sldId="422"/>
            <ac:spMk id="5135" creationId="{C33BF9DD-8A45-4EEE-B231-0A14D322E5F9}"/>
          </ac:spMkLst>
        </pc:spChg>
        <pc:spChg chg="add del">
          <ac:chgData name="Hema Mahadevu" userId="1c176bdd-a50d-403e-9444-f58f413c839b" providerId="ADAL" clId="{60339D2F-2DDF-42D8-8483-FA0F016A0E9F}" dt="2023-08-11T16:59:25.861" v="1601" actId="26606"/>
          <ac:spMkLst>
            <pc:docMk/>
            <pc:sldMk cId="2656653062" sldId="422"/>
            <ac:spMk id="5137" creationId="{D5FBCAC9-BD8B-4F3B-AD74-EF37D4211349}"/>
          </ac:spMkLst>
        </pc:spChg>
        <pc:spChg chg="add del">
          <ac:chgData name="Hema Mahadevu" userId="1c176bdd-a50d-403e-9444-f58f413c839b" providerId="ADAL" clId="{60339D2F-2DDF-42D8-8483-FA0F016A0E9F}" dt="2023-08-11T16:59:25.861" v="1601" actId="26606"/>
          <ac:spMkLst>
            <pc:docMk/>
            <pc:sldMk cId="2656653062" sldId="422"/>
            <ac:spMk id="5138"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39" creationId="{C33BF9DD-8A45-4EEE-B231-0A14D322E5F9}"/>
          </ac:spMkLst>
        </pc:spChg>
        <pc:spChg chg="add del">
          <ac:chgData name="Hema Mahadevu" userId="1c176bdd-a50d-403e-9444-f58f413c839b" providerId="ADAL" clId="{60339D2F-2DDF-42D8-8483-FA0F016A0E9F}" dt="2023-08-11T16:59:30.714" v="1603" actId="26606"/>
          <ac:spMkLst>
            <pc:docMk/>
            <pc:sldMk cId="2656653062" sldId="422"/>
            <ac:spMk id="5140" creationId="{3DE3B93A-6105-4E0D-ABE7-1711117A80FC}"/>
          </ac:spMkLst>
        </pc:spChg>
        <pc:spChg chg="add del">
          <ac:chgData name="Hema Mahadevu" userId="1c176bdd-a50d-403e-9444-f58f413c839b" providerId="ADAL" clId="{60339D2F-2DDF-42D8-8483-FA0F016A0E9F}" dt="2023-08-11T16:59:30.714" v="1603" actId="26606"/>
          <ac:spMkLst>
            <pc:docMk/>
            <pc:sldMk cId="2656653062" sldId="422"/>
            <ac:spMk id="5141" creationId="{1924D57B-FEC9-4779-B514-732685B876E8}"/>
          </ac:spMkLst>
        </pc:spChg>
        <pc:spChg chg="add del">
          <ac:chgData name="Hema Mahadevu" userId="1c176bdd-a50d-403e-9444-f58f413c839b" providerId="ADAL" clId="{60339D2F-2DDF-42D8-8483-FA0F016A0E9F}" dt="2023-08-11T16:59:30.714" v="1603" actId="26606"/>
          <ac:spMkLst>
            <pc:docMk/>
            <pc:sldMk cId="2656653062" sldId="422"/>
            <ac:spMk id="5142" creationId="{55EFD2BD-6E0E-4450-A3FF-5D1EA322A38B}"/>
          </ac:spMkLst>
        </pc:spChg>
        <pc:spChg chg="add del">
          <ac:chgData name="Hema Mahadevu" userId="1c176bdd-a50d-403e-9444-f58f413c839b" providerId="ADAL" clId="{60339D2F-2DDF-42D8-8483-FA0F016A0E9F}" dt="2023-08-11T16:59:36.865" v="1605" actId="26606"/>
          <ac:spMkLst>
            <pc:docMk/>
            <pc:sldMk cId="2656653062" sldId="422"/>
            <ac:spMk id="5144" creationId="{C33BF9DD-8A45-4EEE-B231-0A14D322E5F9}"/>
          </ac:spMkLst>
        </pc:spChg>
        <pc:spChg chg="add del">
          <ac:chgData name="Hema Mahadevu" userId="1c176bdd-a50d-403e-9444-f58f413c839b" providerId="ADAL" clId="{60339D2F-2DDF-42D8-8483-FA0F016A0E9F}" dt="2023-08-11T16:59:36.865" v="1605" actId="26606"/>
          <ac:spMkLst>
            <pc:docMk/>
            <pc:sldMk cId="2656653062" sldId="422"/>
            <ac:spMk id="5146" creationId="{D5FBCAC9-BD8B-4F3B-AD74-EF37D4211349}"/>
          </ac:spMkLst>
        </pc:spChg>
        <pc:spChg chg="add del">
          <ac:chgData name="Hema Mahadevu" userId="1c176bdd-a50d-403e-9444-f58f413c839b" providerId="ADAL" clId="{60339D2F-2DDF-42D8-8483-FA0F016A0E9F}" dt="2023-08-11T16:59:36.865" v="1605" actId="26606"/>
          <ac:spMkLst>
            <pc:docMk/>
            <pc:sldMk cId="2656653062" sldId="422"/>
            <ac:spMk id="5147"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48" creationId="{D5FBCAC9-BD8B-4F3B-AD74-EF37D4211349}"/>
          </ac:spMkLst>
        </pc:spChg>
        <pc:spChg chg="add del">
          <ac:chgData name="Hema Mahadevu" userId="1c176bdd-a50d-403e-9444-f58f413c839b" providerId="ADAL" clId="{60339D2F-2DDF-42D8-8483-FA0F016A0E9F}" dt="2023-08-11T16:59:40.330" v="1607" actId="26606"/>
          <ac:spMkLst>
            <pc:docMk/>
            <pc:sldMk cId="2656653062" sldId="422"/>
            <ac:spMk id="5149" creationId="{52ABB703-2B0E-4C3B-B4A2-F3973548E561}"/>
          </ac:spMkLst>
        </pc:spChg>
        <pc:spChg chg="add del">
          <ac:chgData name="Hema Mahadevu" userId="1c176bdd-a50d-403e-9444-f58f413c839b" providerId="ADAL" clId="{60339D2F-2DDF-42D8-8483-FA0F016A0E9F}" dt="2023-08-11T16:59:40.330" v="1607" actId="26606"/>
          <ac:spMkLst>
            <pc:docMk/>
            <pc:sldMk cId="2656653062" sldId="422"/>
            <ac:spMk id="5151" creationId="{E95DA498-D9A2-4DA9-B9DA-B3776E08CF7E}"/>
          </ac:spMkLst>
        </pc:spChg>
        <pc:spChg chg="add del">
          <ac:chgData name="Hema Mahadevu" userId="1c176bdd-a50d-403e-9444-f58f413c839b" providerId="ADAL" clId="{60339D2F-2DDF-42D8-8483-FA0F016A0E9F}" dt="2023-08-11T16:59:40.330" v="1607" actId="26606"/>
          <ac:spMkLst>
            <pc:docMk/>
            <pc:sldMk cId="2656653062" sldId="422"/>
            <ac:spMk id="5152" creationId="{82A73093-4B9D-420D-B17E-52293703A1D4}"/>
          </ac:spMkLst>
        </pc:spChg>
        <pc:spChg chg="add del">
          <ac:chgData name="Hema Mahadevu" userId="1c176bdd-a50d-403e-9444-f58f413c839b" providerId="ADAL" clId="{60339D2F-2DDF-42D8-8483-FA0F016A0E9F}" dt="2023-08-11T18:06:23.473" v="1675" actId="26606"/>
          <ac:spMkLst>
            <pc:docMk/>
            <pc:sldMk cId="2656653062" sldId="422"/>
            <ac:spMk id="5153" creationId="{9556C5A8-AD7E-4CE7-87BE-9EA3B5E1786F}"/>
          </ac:spMkLst>
        </pc:spChg>
        <pc:spChg chg="add del">
          <ac:chgData name="Hema Mahadevu" userId="1c176bdd-a50d-403e-9444-f58f413c839b" providerId="ADAL" clId="{60339D2F-2DDF-42D8-8483-FA0F016A0E9F}" dt="2023-08-11T16:59:41.950" v="1609" actId="26606"/>
          <ac:spMkLst>
            <pc:docMk/>
            <pc:sldMk cId="2656653062" sldId="422"/>
            <ac:spMk id="5154" creationId="{44CC594A-A820-450F-B363-C19201FCFEC6}"/>
          </ac:spMkLst>
        </pc:spChg>
        <pc:spChg chg="add del">
          <ac:chgData name="Hema Mahadevu" userId="1c176bdd-a50d-403e-9444-f58f413c839b" providerId="ADAL" clId="{60339D2F-2DDF-42D8-8483-FA0F016A0E9F}" dt="2023-08-11T16:59:41.950" v="1609" actId="26606"/>
          <ac:spMkLst>
            <pc:docMk/>
            <pc:sldMk cId="2656653062" sldId="422"/>
            <ac:spMk id="5155" creationId="{59FAB3DA-E9ED-4574-ABCC-378BC0FF1BBC}"/>
          </ac:spMkLst>
        </pc:spChg>
        <pc:spChg chg="add del">
          <ac:chgData name="Hema Mahadevu" userId="1c176bdd-a50d-403e-9444-f58f413c839b" providerId="ADAL" clId="{60339D2F-2DDF-42D8-8483-FA0F016A0E9F}" dt="2023-08-11T16:59:41.950" v="1609" actId="26606"/>
          <ac:spMkLst>
            <pc:docMk/>
            <pc:sldMk cId="2656653062" sldId="422"/>
            <ac:spMk id="5156" creationId="{53B8D6B0-55D6-48DC-86D8-FD95D5F118AB}"/>
          </ac:spMkLst>
        </pc:spChg>
        <pc:spChg chg="add del">
          <ac:chgData name="Hema Mahadevu" userId="1c176bdd-a50d-403e-9444-f58f413c839b" providerId="ADAL" clId="{60339D2F-2DDF-42D8-8483-FA0F016A0E9F}" dt="2023-08-11T16:59:45.501" v="1611" actId="26606"/>
          <ac:spMkLst>
            <pc:docMk/>
            <pc:sldMk cId="2656653062" sldId="422"/>
            <ac:spMk id="5158" creationId="{284B70D5-875B-433D-BDBD-1522A85D6C1D}"/>
          </ac:spMkLst>
        </pc:spChg>
        <pc:spChg chg="add del">
          <ac:chgData name="Hema Mahadevu" userId="1c176bdd-a50d-403e-9444-f58f413c839b" providerId="ADAL" clId="{60339D2F-2DDF-42D8-8483-FA0F016A0E9F}" dt="2023-08-11T16:59:45.501" v="1611" actId="26606"/>
          <ac:spMkLst>
            <pc:docMk/>
            <pc:sldMk cId="2656653062" sldId="422"/>
            <ac:spMk id="5160" creationId="{1E299956-A9E7-4FC1-A0B1-D590CA9730E8}"/>
          </ac:spMkLst>
        </pc:spChg>
        <pc:spChg chg="add del">
          <ac:chgData name="Hema Mahadevu" userId="1c176bdd-a50d-403e-9444-f58f413c839b" providerId="ADAL" clId="{60339D2F-2DDF-42D8-8483-FA0F016A0E9F}" dt="2023-08-11T16:59:45.501" v="1611" actId="26606"/>
          <ac:spMkLst>
            <pc:docMk/>
            <pc:sldMk cId="2656653062" sldId="422"/>
            <ac:spMk id="5161" creationId="{17FC539C-B783-4B03-9F9E-D13430F3F64F}"/>
          </ac:spMkLst>
        </pc:spChg>
        <pc:spChg chg="add del">
          <ac:chgData name="Hema Mahadevu" userId="1c176bdd-a50d-403e-9444-f58f413c839b" providerId="ADAL" clId="{60339D2F-2DDF-42D8-8483-FA0F016A0E9F}" dt="2023-08-11T18:03:40.392" v="1633" actId="26606"/>
          <ac:spMkLst>
            <pc:docMk/>
            <pc:sldMk cId="2656653062" sldId="422"/>
            <ac:spMk id="5162" creationId="{B598D875-841B-47A7-B4C8-237DBCE2FBC7}"/>
          </ac:spMkLst>
        </pc:spChg>
        <pc:spChg chg="add del">
          <ac:chgData name="Hema Mahadevu" userId="1c176bdd-a50d-403e-9444-f58f413c839b" providerId="ADAL" clId="{60339D2F-2DDF-42D8-8483-FA0F016A0E9F}" dt="2023-08-11T18:03:40.392" v="1633" actId="26606"/>
          <ac:spMkLst>
            <pc:docMk/>
            <pc:sldMk cId="2656653062" sldId="422"/>
            <ac:spMk id="5163" creationId="{154480E5-678B-478F-9170-46502C5FB3E3}"/>
          </ac:spMkLst>
        </pc:spChg>
        <pc:spChg chg="add del">
          <ac:chgData name="Hema Mahadevu" userId="1c176bdd-a50d-403e-9444-f58f413c839b" providerId="ADAL" clId="{60339D2F-2DDF-42D8-8483-FA0F016A0E9F}" dt="2023-08-11T18:03:41.679" v="1635" actId="26606"/>
          <ac:spMkLst>
            <pc:docMk/>
            <pc:sldMk cId="2656653062" sldId="422"/>
            <ac:spMk id="5164" creationId="{82A73093-4B9D-420D-B17E-52293703A1D4}"/>
          </ac:spMkLst>
        </pc:spChg>
        <pc:spChg chg="add del">
          <ac:chgData name="Hema Mahadevu" userId="1c176bdd-a50d-403e-9444-f58f413c839b" providerId="ADAL" clId="{60339D2F-2DDF-42D8-8483-FA0F016A0E9F}" dt="2023-08-11T18:03:41.679" v="1635" actId="26606"/>
          <ac:spMkLst>
            <pc:docMk/>
            <pc:sldMk cId="2656653062" sldId="422"/>
            <ac:spMk id="5165" creationId="{52ABB703-2B0E-4C3B-B4A2-F3973548E561}"/>
          </ac:spMkLst>
        </pc:spChg>
        <pc:spChg chg="add del">
          <ac:chgData name="Hema Mahadevu" userId="1c176bdd-a50d-403e-9444-f58f413c839b" providerId="ADAL" clId="{60339D2F-2DDF-42D8-8483-FA0F016A0E9F}" dt="2023-08-11T18:03:41.679" v="1635" actId="26606"/>
          <ac:spMkLst>
            <pc:docMk/>
            <pc:sldMk cId="2656653062" sldId="422"/>
            <ac:spMk id="5167" creationId="{E95DA498-D9A2-4DA9-B9DA-B3776E08CF7E}"/>
          </ac:spMkLst>
        </pc:spChg>
        <pc:spChg chg="add del">
          <ac:chgData name="Hema Mahadevu" userId="1c176bdd-a50d-403e-9444-f58f413c839b" providerId="ADAL" clId="{60339D2F-2DDF-42D8-8483-FA0F016A0E9F}" dt="2023-08-11T18:06:23.468" v="1674" actId="26606"/>
          <ac:spMkLst>
            <pc:docMk/>
            <pc:sldMk cId="2656653062" sldId="422"/>
            <ac:spMk id="5168" creationId="{C33BF9DD-8A45-4EEE-B231-0A14D322E5F9}"/>
          </ac:spMkLst>
        </pc:spChg>
        <pc:spChg chg="add del">
          <ac:chgData name="Hema Mahadevu" userId="1c176bdd-a50d-403e-9444-f58f413c839b" providerId="ADAL" clId="{60339D2F-2DDF-42D8-8483-FA0F016A0E9F}" dt="2023-08-11T18:03:42.615" v="1637" actId="26606"/>
          <ac:spMkLst>
            <pc:docMk/>
            <pc:sldMk cId="2656653062" sldId="422"/>
            <ac:spMk id="5169" creationId="{284B70D5-875B-433D-BDBD-1522A85D6C1D}"/>
          </ac:spMkLst>
        </pc:spChg>
        <pc:spChg chg="add del">
          <ac:chgData name="Hema Mahadevu" userId="1c176bdd-a50d-403e-9444-f58f413c839b" providerId="ADAL" clId="{60339D2F-2DDF-42D8-8483-FA0F016A0E9F}" dt="2023-08-11T18:03:42.615" v="1637" actId="26606"/>
          <ac:spMkLst>
            <pc:docMk/>
            <pc:sldMk cId="2656653062" sldId="422"/>
            <ac:spMk id="5171" creationId="{1E299956-A9E7-4FC1-A0B1-D590CA9730E8}"/>
          </ac:spMkLst>
        </pc:spChg>
        <pc:spChg chg="add del">
          <ac:chgData name="Hema Mahadevu" userId="1c176bdd-a50d-403e-9444-f58f413c839b" providerId="ADAL" clId="{60339D2F-2DDF-42D8-8483-FA0F016A0E9F}" dt="2023-08-11T18:03:42.615" v="1637" actId="26606"/>
          <ac:spMkLst>
            <pc:docMk/>
            <pc:sldMk cId="2656653062" sldId="422"/>
            <ac:spMk id="5172" creationId="{17FC539C-B783-4B03-9F9E-D13430F3F64F}"/>
          </ac:spMkLst>
        </pc:spChg>
        <pc:spChg chg="add del">
          <ac:chgData name="Hema Mahadevu" userId="1c176bdd-a50d-403e-9444-f58f413c839b" providerId="ADAL" clId="{60339D2F-2DDF-42D8-8483-FA0F016A0E9F}" dt="2023-08-11T18:03:44.145" v="1639" actId="26606"/>
          <ac:spMkLst>
            <pc:docMk/>
            <pc:sldMk cId="2656653062" sldId="422"/>
            <ac:spMk id="5174" creationId="{44CC594A-A820-450F-B363-C19201FCFEC6}"/>
          </ac:spMkLst>
        </pc:spChg>
        <pc:spChg chg="add del">
          <ac:chgData name="Hema Mahadevu" userId="1c176bdd-a50d-403e-9444-f58f413c839b" providerId="ADAL" clId="{60339D2F-2DDF-42D8-8483-FA0F016A0E9F}" dt="2023-08-11T18:03:44.145" v="1639" actId="26606"/>
          <ac:spMkLst>
            <pc:docMk/>
            <pc:sldMk cId="2656653062" sldId="422"/>
            <ac:spMk id="5175" creationId="{59FAB3DA-E9ED-4574-ABCC-378BC0FF1BBC}"/>
          </ac:spMkLst>
        </pc:spChg>
        <pc:spChg chg="add del">
          <ac:chgData name="Hema Mahadevu" userId="1c176bdd-a50d-403e-9444-f58f413c839b" providerId="ADAL" clId="{60339D2F-2DDF-42D8-8483-FA0F016A0E9F}" dt="2023-08-11T18:03:44.145" v="1639" actId="26606"/>
          <ac:spMkLst>
            <pc:docMk/>
            <pc:sldMk cId="2656653062" sldId="422"/>
            <ac:spMk id="5176" creationId="{53B8D6B0-55D6-48DC-86D8-FD95D5F118AB}"/>
          </ac:spMkLst>
        </pc:spChg>
        <pc:spChg chg="add del">
          <ac:chgData name="Hema Mahadevu" userId="1c176bdd-a50d-403e-9444-f58f413c839b" providerId="ADAL" clId="{60339D2F-2DDF-42D8-8483-FA0F016A0E9F}" dt="2023-08-11T18:06:23.468" v="1674" actId="26606"/>
          <ac:spMkLst>
            <pc:docMk/>
            <pc:sldMk cId="2656653062" sldId="422"/>
            <ac:spMk id="5177"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78" creationId="{C33BF9DD-8A45-4EEE-B231-0A14D322E5F9}"/>
          </ac:spMkLst>
        </pc:spChg>
        <pc:spChg chg="add del">
          <ac:chgData name="Hema Mahadevu" userId="1c176bdd-a50d-403e-9444-f58f413c839b" providerId="ADAL" clId="{60339D2F-2DDF-42D8-8483-FA0F016A0E9F}" dt="2023-08-11T18:04:18.423" v="1645" actId="26606"/>
          <ac:spMkLst>
            <pc:docMk/>
            <pc:sldMk cId="2656653062" sldId="422"/>
            <ac:spMk id="5180"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81" creationId="{9556C5A8-AD7E-4CE7-87BE-9EA3B5E1786F}"/>
          </ac:spMkLst>
        </pc:spChg>
        <pc:spChg chg="add del">
          <ac:chgData name="Hema Mahadevu" userId="1c176bdd-a50d-403e-9444-f58f413c839b" providerId="ADAL" clId="{60339D2F-2DDF-42D8-8483-FA0F016A0E9F}" dt="2023-08-11T18:06:23.468" v="1674" actId="26606"/>
          <ac:spMkLst>
            <pc:docMk/>
            <pc:sldMk cId="2656653062" sldId="422"/>
            <ac:spMk id="5182" creationId="{9556C5A8-AD7E-4CE7-87BE-9EA3B5E1786F}"/>
          </ac:spMkLst>
        </pc:spChg>
        <pc:spChg chg="add">
          <ac:chgData name="Hema Mahadevu" userId="1c176bdd-a50d-403e-9444-f58f413c839b" providerId="ADAL" clId="{60339D2F-2DDF-42D8-8483-FA0F016A0E9F}" dt="2023-08-11T18:06:23.473" v="1675" actId="26606"/>
          <ac:spMkLst>
            <pc:docMk/>
            <pc:sldMk cId="2656653062" sldId="422"/>
            <ac:spMk id="5184" creationId="{52ABB703-2B0E-4C3B-B4A2-F3973548E561}"/>
          </ac:spMkLst>
        </pc:spChg>
        <pc:spChg chg="add">
          <ac:chgData name="Hema Mahadevu" userId="1c176bdd-a50d-403e-9444-f58f413c839b" providerId="ADAL" clId="{60339D2F-2DDF-42D8-8483-FA0F016A0E9F}" dt="2023-08-11T18:06:23.473" v="1675" actId="26606"/>
          <ac:spMkLst>
            <pc:docMk/>
            <pc:sldMk cId="2656653062" sldId="422"/>
            <ac:spMk id="5186" creationId="{E95DA498-D9A2-4DA9-B9DA-B3776E08CF7E}"/>
          </ac:spMkLst>
        </pc:spChg>
        <pc:spChg chg="add">
          <ac:chgData name="Hema Mahadevu" userId="1c176bdd-a50d-403e-9444-f58f413c839b" providerId="ADAL" clId="{60339D2F-2DDF-42D8-8483-FA0F016A0E9F}" dt="2023-08-11T18:06:23.473" v="1675" actId="26606"/>
          <ac:spMkLst>
            <pc:docMk/>
            <pc:sldMk cId="2656653062" sldId="422"/>
            <ac:spMk id="5187" creationId="{82A73093-4B9D-420D-B17E-52293703A1D4}"/>
          </ac:spMkLst>
        </pc:spChg>
        <pc:picChg chg="add mod ord">
          <ac:chgData name="Hema Mahadevu" userId="1c176bdd-a50d-403e-9444-f58f413c839b" providerId="ADAL" clId="{60339D2F-2DDF-42D8-8483-FA0F016A0E9F}" dt="2023-08-11T18:06:23.473" v="1675" actId="26606"/>
          <ac:picMkLst>
            <pc:docMk/>
            <pc:sldMk cId="2656653062" sldId="422"/>
            <ac:picMk id="5122" creationId="{584ADD75-5287-16CB-C3AA-1AC20D6CDE9A}"/>
          </ac:picMkLst>
        </pc:picChg>
        <pc:cxnChg chg="add del">
          <ac:chgData name="Hema Mahadevu" userId="1c176bdd-a50d-403e-9444-f58f413c839b" providerId="ADAL" clId="{60339D2F-2DDF-42D8-8483-FA0F016A0E9F}" dt="2023-08-11T16:59:19.616" v="1599" actId="26606"/>
          <ac:cxnSpMkLst>
            <pc:docMk/>
            <pc:sldMk cId="2656653062" sldId="422"/>
            <ac:cxnSpMk id="5129" creationId="{9C21570E-E159-49A6-9891-FA397B7A92D3}"/>
          </ac:cxnSpMkLst>
        </pc:cxnChg>
        <pc:cxnChg chg="add del">
          <ac:chgData name="Hema Mahadevu" userId="1c176bdd-a50d-403e-9444-f58f413c839b" providerId="ADAL" clId="{60339D2F-2DDF-42D8-8483-FA0F016A0E9F}" dt="2023-08-11T16:59:50.700" v="1617" actId="26606"/>
          <ac:cxnSpMkLst>
            <pc:docMk/>
            <pc:sldMk cId="2656653062" sldId="422"/>
            <ac:cxnSpMk id="5130" creationId="{C947DF4A-614C-4B4C-8B80-E5B9D8E8CFED}"/>
          </ac:cxnSpMkLst>
        </pc:cxnChg>
        <pc:cxnChg chg="add del">
          <ac:chgData name="Hema Mahadevu" userId="1c176bdd-a50d-403e-9444-f58f413c839b" providerId="ADAL" clId="{60339D2F-2DDF-42D8-8483-FA0F016A0E9F}" dt="2023-08-11T16:59:25.861" v="1601" actId="26606"/>
          <ac:cxnSpMkLst>
            <pc:docMk/>
            <pc:sldMk cId="2656653062" sldId="422"/>
            <ac:cxnSpMk id="5136" creationId="{9020DCC9-F851-4562-BB20-1AB3C51BFD08}"/>
          </ac:cxnSpMkLst>
        </pc:cxnChg>
        <pc:cxnChg chg="add del">
          <ac:chgData name="Hema Mahadevu" userId="1c176bdd-a50d-403e-9444-f58f413c839b" providerId="ADAL" clId="{60339D2F-2DDF-42D8-8483-FA0F016A0E9F}" dt="2023-08-11T18:06:23.473" v="1675" actId="26606"/>
          <ac:cxnSpMkLst>
            <pc:docMk/>
            <pc:sldMk cId="2656653062" sldId="422"/>
            <ac:cxnSpMk id="5143" creationId="{9020DCC9-F851-4562-BB20-1AB3C51BFD08}"/>
          </ac:cxnSpMkLst>
        </pc:cxnChg>
        <pc:cxnChg chg="add del">
          <ac:chgData name="Hema Mahadevu" userId="1c176bdd-a50d-403e-9444-f58f413c839b" providerId="ADAL" clId="{60339D2F-2DDF-42D8-8483-FA0F016A0E9F}" dt="2023-08-11T16:59:36.865" v="1605" actId="26606"/>
          <ac:cxnSpMkLst>
            <pc:docMk/>
            <pc:sldMk cId="2656653062" sldId="422"/>
            <ac:cxnSpMk id="5145" creationId="{9020DCC9-F851-4562-BB20-1AB3C51BFD08}"/>
          </ac:cxnSpMkLst>
        </pc:cxnChg>
        <pc:cxnChg chg="add del">
          <ac:chgData name="Hema Mahadevu" userId="1c176bdd-a50d-403e-9444-f58f413c839b" providerId="ADAL" clId="{60339D2F-2DDF-42D8-8483-FA0F016A0E9F}" dt="2023-08-11T16:59:40.330" v="1607" actId="26606"/>
          <ac:cxnSpMkLst>
            <pc:docMk/>
            <pc:sldMk cId="2656653062" sldId="422"/>
            <ac:cxnSpMk id="5150" creationId="{9C21570E-E159-49A6-9891-FA397B7A92D3}"/>
          </ac:cxnSpMkLst>
        </pc:cxnChg>
        <pc:cxnChg chg="add del">
          <ac:chgData name="Hema Mahadevu" userId="1c176bdd-a50d-403e-9444-f58f413c839b" providerId="ADAL" clId="{60339D2F-2DDF-42D8-8483-FA0F016A0E9F}" dt="2023-08-11T18:03:40.392" v="1633" actId="26606"/>
          <ac:cxnSpMkLst>
            <pc:docMk/>
            <pc:sldMk cId="2656653062" sldId="422"/>
            <ac:cxnSpMk id="5157" creationId="{E9F7CBA9-9D9B-479F-AAB5-BF785971CD85}"/>
          </ac:cxnSpMkLst>
        </pc:cxnChg>
        <pc:cxnChg chg="add del">
          <ac:chgData name="Hema Mahadevu" userId="1c176bdd-a50d-403e-9444-f58f413c839b" providerId="ADAL" clId="{60339D2F-2DDF-42D8-8483-FA0F016A0E9F}" dt="2023-08-11T16:59:45.501" v="1611" actId="26606"/>
          <ac:cxnSpMkLst>
            <pc:docMk/>
            <pc:sldMk cId="2656653062" sldId="422"/>
            <ac:cxnSpMk id="5159" creationId="{C947DF4A-614C-4B4C-8B80-E5B9D8E8CFED}"/>
          </ac:cxnSpMkLst>
        </pc:cxnChg>
        <pc:cxnChg chg="add del">
          <ac:chgData name="Hema Mahadevu" userId="1c176bdd-a50d-403e-9444-f58f413c839b" providerId="ADAL" clId="{60339D2F-2DDF-42D8-8483-FA0F016A0E9F}" dt="2023-08-11T18:03:41.679" v="1635" actId="26606"/>
          <ac:cxnSpMkLst>
            <pc:docMk/>
            <pc:sldMk cId="2656653062" sldId="422"/>
            <ac:cxnSpMk id="5166" creationId="{9C21570E-E159-49A6-9891-FA397B7A92D3}"/>
          </ac:cxnSpMkLst>
        </pc:cxnChg>
        <pc:cxnChg chg="add del">
          <ac:chgData name="Hema Mahadevu" userId="1c176bdd-a50d-403e-9444-f58f413c839b" providerId="ADAL" clId="{60339D2F-2DDF-42D8-8483-FA0F016A0E9F}" dt="2023-08-11T18:03:42.615" v="1637" actId="26606"/>
          <ac:cxnSpMkLst>
            <pc:docMk/>
            <pc:sldMk cId="2656653062" sldId="422"/>
            <ac:cxnSpMk id="5170" creationId="{C947DF4A-614C-4B4C-8B80-E5B9D8E8CFED}"/>
          </ac:cxnSpMkLst>
        </pc:cxnChg>
        <pc:cxnChg chg="add del">
          <ac:chgData name="Hema Mahadevu" userId="1c176bdd-a50d-403e-9444-f58f413c839b" providerId="ADAL" clId="{60339D2F-2DDF-42D8-8483-FA0F016A0E9F}" dt="2023-08-11T18:06:23.468" v="1674" actId="26606"/>
          <ac:cxnSpMkLst>
            <pc:docMk/>
            <pc:sldMk cId="2656653062" sldId="422"/>
            <ac:cxnSpMk id="5173" creationId="{9020DCC9-F851-4562-BB20-1AB3C51BFD08}"/>
          </ac:cxnSpMkLst>
        </pc:cxnChg>
        <pc:cxnChg chg="add del">
          <ac:chgData name="Hema Mahadevu" userId="1c176bdd-a50d-403e-9444-f58f413c839b" providerId="ADAL" clId="{60339D2F-2DDF-42D8-8483-FA0F016A0E9F}" dt="2023-08-11T18:04:18.423" v="1645" actId="26606"/>
          <ac:cxnSpMkLst>
            <pc:docMk/>
            <pc:sldMk cId="2656653062" sldId="422"/>
            <ac:cxnSpMk id="5179" creationId="{9020DCC9-F851-4562-BB20-1AB3C51BFD08}"/>
          </ac:cxnSpMkLst>
        </pc:cxnChg>
        <pc:cxnChg chg="add">
          <ac:chgData name="Hema Mahadevu" userId="1c176bdd-a50d-403e-9444-f58f413c839b" providerId="ADAL" clId="{60339D2F-2DDF-42D8-8483-FA0F016A0E9F}" dt="2023-08-11T18:06:23.473" v="1675" actId="26606"/>
          <ac:cxnSpMkLst>
            <pc:docMk/>
            <pc:sldMk cId="2656653062" sldId="422"/>
            <ac:cxnSpMk id="5185" creationId="{9C21570E-E159-49A6-9891-FA397B7A92D3}"/>
          </ac:cxnSpMkLst>
        </pc:cxnChg>
      </pc:sldChg>
      <pc:sldChg chg="addSp delSp modSp new mod setBg">
        <pc:chgData name="Hema Mahadevu" userId="1c176bdd-a50d-403e-9444-f58f413c839b" providerId="ADAL" clId="{60339D2F-2DDF-42D8-8483-FA0F016A0E9F}" dt="2023-08-12T14:33:56.869" v="1679" actId="27107"/>
        <pc:sldMkLst>
          <pc:docMk/>
          <pc:sldMk cId="4123516144" sldId="423"/>
        </pc:sldMkLst>
        <pc:spChg chg="mod">
          <ac:chgData name="Hema Mahadevu" userId="1c176bdd-a50d-403e-9444-f58f413c839b" providerId="ADAL" clId="{60339D2F-2DDF-42D8-8483-FA0F016A0E9F}" dt="2023-08-11T16:52:06.680" v="1544" actId="2711"/>
          <ac:spMkLst>
            <pc:docMk/>
            <pc:sldMk cId="4123516144" sldId="423"/>
            <ac:spMk id="2" creationId="{B7D75AF5-42D6-B3E6-20DD-74581D6C8D30}"/>
          </ac:spMkLst>
        </pc:spChg>
        <pc:spChg chg="add del mod">
          <ac:chgData name="Hema Mahadevu" userId="1c176bdd-a50d-403e-9444-f58f413c839b" providerId="ADAL" clId="{60339D2F-2DDF-42D8-8483-FA0F016A0E9F}" dt="2023-08-12T14:33:56.869" v="1679" actId="27107"/>
          <ac:spMkLst>
            <pc:docMk/>
            <pc:sldMk cId="4123516144" sldId="423"/>
            <ac:spMk id="3" creationId="{AD42C404-B810-107E-3509-E252900A8146}"/>
          </ac:spMkLst>
        </pc:spChg>
        <pc:spChg chg="add del mod">
          <ac:chgData name="Hema Mahadevu" userId="1c176bdd-a50d-403e-9444-f58f413c839b" providerId="ADAL" clId="{60339D2F-2DDF-42D8-8483-FA0F016A0E9F}" dt="2023-08-11T16:47:17.981" v="1497"/>
          <ac:spMkLst>
            <pc:docMk/>
            <pc:sldMk cId="4123516144" sldId="423"/>
            <ac:spMk id="4" creationId="{12BCBE96-A41D-61F9-95A4-1AE26AFF49B8}"/>
          </ac:spMkLst>
        </pc:spChg>
        <pc:spChg chg="add del">
          <ac:chgData name="Hema Mahadevu" userId="1c176bdd-a50d-403e-9444-f58f413c839b" providerId="ADAL" clId="{60339D2F-2DDF-42D8-8483-FA0F016A0E9F}" dt="2023-08-11T16:48:06.125" v="1509"/>
          <ac:spMkLst>
            <pc:docMk/>
            <pc:sldMk cId="4123516144" sldId="423"/>
            <ac:spMk id="5" creationId="{C6828D1A-8D09-AFED-4F66-4C89D164E64C}"/>
          </ac:spMkLst>
        </pc:spChg>
        <pc:spChg chg="add">
          <ac:chgData name="Hema Mahadevu" userId="1c176bdd-a50d-403e-9444-f58f413c839b" providerId="ADAL" clId="{60339D2F-2DDF-42D8-8483-FA0F016A0E9F}" dt="2023-08-11T16:48:56.101" v="1518" actId="26606"/>
          <ac:spMkLst>
            <pc:docMk/>
            <pc:sldMk cId="4123516144" sldId="423"/>
            <ac:spMk id="8" creationId="{3741B58E-3B65-4A01-A276-975AB2CF8A08}"/>
          </ac:spMkLst>
        </pc:spChg>
        <pc:spChg chg="add">
          <ac:chgData name="Hema Mahadevu" userId="1c176bdd-a50d-403e-9444-f58f413c839b" providerId="ADAL" clId="{60339D2F-2DDF-42D8-8483-FA0F016A0E9F}" dt="2023-08-11T16:48:56.101" v="1518" actId="26606"/>
          <ac:spMkLst>
            <pc:docMk/>
            <pc:sldMk cId="4123516144" sldId="423"/>
            <ac:spMk id="10" creationId="{7AAC67C3-831B-4AB1-A259-DFB839CAFAFC}"/>
          </ac:spMkLst>
        </pc:spChg>
        <pc:spChg chg="add">
          <ac:chgData name="Hema Mahadevu" userId="1c176bdd-a50d-403e-9444-f58f413c839b" providerId="ADAL" clId="{60339D2F-2DDF-42D8-8483-FA0F016A0E9F}" dt="2023-08-11T16:48:56.101" v="1518" actId="26606"/>
          <ac:spMkLst>
            <pc:docMk/>
            <pc:sldMk cId="4123516144" sldId="423"/>
            <ac:spMk id="12" creationId="{054B3F04-9EAC-45C0-B3CE-0387EEA10A0C}"/>
          </ac:spMkLst>
        </pc:spChg>
      </pc:sldChg>
      <pc:sldChg chg="addSp modSp new mod setBg">
        <pc:chgData name="Hema Mahadevu" userId="1c176bdd-a50d-403e-9444-f58f413c839b" providerId="ADAL" clId="{60339D2F-2DDF-42D8-8483-FA0F016A0E9F}" dt="2023-08-11T18:06:47.634" v="1678" actId="20577"/>
        <pc:sldMkLst>
          <pc:docMk/>
          <pc:sldMk cId="2071684870" sldId="424"/>
        </pc:sldMkLst>
        <pc:spChg chg="mod">
          <ac:chgData name="Hema Mahadevu" userId="1c176bdd-a50d-403e-9444-f58f413c839b" providerId="ADAL" clId="{60339D2F-2DDF-42D8-8483-FA0F016A0E9F}" dt="2023-08-11T18:06:37.309" v="1677" actId="26606"/>
          <ac:spMkLst>
            <pc:docMk/>
            <pc:sldMk cId="2071684870" sldId="424"/>
            <ac:spMk id="2" creationId="{8E9A4F47-B836-171C-D2D4-C22FB28FDDE9}"/>
          </ac:spMkLst>
        </pc:spChg>
        <pc:spChg chg="mod">
          <ac:chgData name="Hema Mahadevu" userId="1c176bdd-a50d-403e-9444-f58f413c839b" providerId="ADAL" clId="{60339D2F-2DDF-42D8-8483-FA0F016A0E9F}" dt="2023-08-11T18:06:47.634" v="1678" actId="20577"/>
          <ac:spMkLst>
            <pc:docMk/>
            <pc:sldMk cId="2071684870" sldId="424"/>
            <ac:spMk id="3" creationId="{8079A610-57D9-9C3F-384E-C6E88A61E6EC}"/>
          </ac:spMkLst>
        </pc:spChg>
        <pc:spChg chg="add">
          <ac:chgData name="Hema Mahadevu" userId="1c176bdd-a50d-403e-9444-f58f413c839b" providerId="ADAL" clId="{60339D2F-2DDF-42D8-8483-FA0F016A0E9F}" dt="2023-08-11T18:06:37.309" v="1677" actId="26606"/>
          <ac:spMkLst>
            <pc:docMk/>
            <pc:sldMk cId="2071684870" sldId="424"/>
            <ac:spMk id="8" creationId="{3741B58E-3B65-4A01-A276-975AB2CF8A08}"/>
          </ac:spMkLst>
        </pc:spChg>
        <pc:spChg chg="add">
          <ac:chgData name="Hema Mahadevu" userId="1c176bdd-a50d-403e-9444-f58f413c839b" providerId="ADAL" clId="{60339D2F-2DDF-42D8-8483-FA0F016A0E9F}" dt="2023-08-11T18:06:37.309" v="1677" actId="26606"/>
          <ac:spMkLst>
            <pc:docMk/>
            <pc:sldMk cId="2071684870" sldId="424"/>
            <ac:spMk id="10" creationId="{7AAC67C3-831B-4AB1-A259-DFB839CAFAFC}"/>
          </ac:spMkLst>
        </pc:spChg>
        <pc:spChg chg="add">
          <ac:chgData name="Hema Mahadevu" userId="1c176bdd-a50d-403e-9444-f58f413c839b" providerId="ADAL" clId="{60339D2F-2DDF-42D8-8483-FA0F016A0E9F}" dt="2023-08-11T18:06:37.309" v="1677" actId="26606"/>
          <ac:spMkLst>
            <pc:docMk/>
            <pc:sldMk cId="2071684870" sldId="424"/>
            <ac:spMk id="12" creationId="{054B3F04-9EAC-45C0-B3CE-0387EEA10A0C}"/>
          </ac:spMkLst>
        </pc:spChg>
      </pc:sldChg>
      <pc:sldChg chg="add del">
        <pc:chgData name="Hema Mahadevu" userId="1c176bdd-a50d-403e-9444-f58f413c839b" providerId="ADAL" clId="{60339D2F-2DDF-42D8-8483-FA0F016A0E9F}" dt="2023-08-11T18:02:49.387" v="1629" actId="2890"/>
        <pc:sldMkLst>
          <pc:docMk/>
          <pc:sldMk cId="2418529721" sldId="424"/>
        </pc:sldMkLst>
      </pc:sldChg>
      <pc:sldChg chg="addSp modSp new mod setBg">
        <pc:chgData name="Hema Mahadevu" userId="1c176bdd-a50d-403e-9444-f58f413c839b" providerId="ADAL" clId="{60339D2F-2DDF-42D8-8483-FA0F016A0E9F}" dt="2023-08-12T14:58:54.369" v="1878" actId="255"/>
        <pc:sldMkLst>
          <pc:docMk/>
          <pc:sldMk cId="716767167" sldId="425"/>
        </pc:sldMkLst>
        <pc:spChg chg="mod">
          <ac:chgData name="Hema Mahadevu" userId="1c176bdd-a50d-403e-9444-f58f413c839b" providerId="ADAL" clId="{60339D2F-2DDF-42D8-8483-FA0F016A0E9F}" dt="2023-08-12T14:35:16.963" v="1712" actId="26606"/>
          <ac:spMkLst>
            <pc:docMk/>
            <pc:sldMk cId="716767167" sldId="425"/>
            <ac:spMk id="2" creationId="{B27B8813-D44F-A9F7-40AA-5453CBAB75E8}"/>
          </ac:spMkLst>
        </pc:spChg>
        <pc:spChg chg="mod">
          <ac:chgData name="Hema Mahadevu" userId="1c176bdd-a50d-403e-9444-f58f413c839b" providerId="ADAL" clId="{60339D2F-2DDF-42D8-8483-FA0F016A0E9F}" dt="2023-08-12T14:58:54.369" v="1878" actId="255"/>
          <ac:spMkLst>
            <pc:docMk/>
            <pc:sldMk cId="716767167" sldId="425"/>
            <ac:spMk id="3" creationId="{9B5A2213-CFDB-075C-60DA-EA650814F4CF}"/>
          </ac:spMkLst>
        </pc:spChg>
        <pc:spChg chg="add">
          <ac:chgData name="Hema Mahadevu" userId="1c176bdd-a50d-403e-9444-f58f413c839b" providerId="ADAL" clId="{60339D2F-2DDF-42D8-8483-FA0F016A0E9F}" dt="2023-08-12T14:35:16.963" v="1712" actId="26606"/>
          <ac:spMkLst>
            <pc:docMk/>
            <pc:sldMk cId="716767167" sldId="425"/>
            <ac:spMk id="8" creationId="{3741B58E-3B65-4A01-A276-975AB2CF8A08}"/>
          </ac:spMkLst>
        </pc:spChg>
        <pc:spChg chg="add">
          <ac:chgData name="Hema Mahadevu" userId="1c176bdd-a50d-403e-9444-f58f413c839b" providerId="ADAL" clId="{60339D2F-2DDF-42D8-8483-FA0F016A0E9F}" dt="2023-08-12T14:35:16.963" v="1712" actId="26606"/>
          <ac:spMkLst>
            <pc:docMk/>
            <pc:sldMk cId="716767167" sldId="425"/>
            <ac:spMk id="10" creationId="{7AAC67C3-831B-4AB1-A259-DFB839CAFAFC}"/>
          </ac:spMkLst>
        </pc:spChg>
        <pc:spChg chg="add">
          <ac:chgData name="Hema Mahadevu" userId="1c176bdd-a50d-403e-9444-f58f413c839b" providerId="ADAL" clId="{60339D2F-2DDF-42D8-8483-FA0F016A0E9F}" dt="2023-08-12T14:35:16.963" v="1712" actId="26606"/>
          <ac:spMkLst>
            <pc:docMk/>
            <pc:sldMk cId="716767167" sldId="425"/>
            <ac:spMk id="12" creationId="{054B3F04-9EAC-45C0-B3CE-0387EEA10A0C}"/>
          </ac:spMkLst>
        </pc:spChg>
      </pc:sldChg>
      <pc:sldChg chg="addSp modSp new mod setBg">
        <pc:chgData name="Hema Mahadevu" userId="1c176bdd-a50d-403e-9444-f58f413c839b" providerId="ADAL" clId="{60339D2F-2DDF-42D8-8483-FA0F016A0E9F}" dt="2023-08-12T14:43:20.684" v="1818" actId="2711"/>
        <pc:sldMkLst>
          <pc:docMk/>
          <pc:sldMk cId="1535800187" sldId="426"/>
        </pc:sldMkLst>
        <pc:spChg chg="mod">
          <ac:chgData name="Hema Mahadevu" userId="1c176bdd-a50d-403e-9444-f58f413c839b" providerId="ADAL" clId="{60339D2F-2DDF-42D8-8483-FA0F016A0E9F}" dt="2023-08-12T14:43:20.684" v="1818" actId="2711"/>
          <ac:spMkLst>
            <pc:docMk/>
            <pc:sldMk cId="1535800187" sldId="426"/>
            <ac:spMk id="2" creationId="{AA858678-4BBC-A875-8E44-FEA1A9FA8EC2}"/>
          </ac:spMkLst>
        </pc:spChg>
        <pc:spChg chg="mod">
          <ac:chgData name="Hema Mahadevu" userId="1c176bdd-a50d-403e-9444-f58f413c839b" providerId="ADAL" clId="{60339D2F-2DDF-42D8-8483-FA0F016A0E9F}" dt="2023-08-12T14:42:57.119" v="1816" actId="20577"/>
          <ac:spMkLst>
            <pc:docMk/>
            <pc:sldMk cId="1535800187" sldId="426"/>
            <ac:spMk id="3" creationId="{3F531D2F-9859-C3DF-02AA-BADBD3FDFD44}"/>
          </ac:spMkLst>
        </pc:spChg>
        <pc:spChg chg="add">
          <ac:chgData name="Hema Mahadevu" userId="1c176bdd-a50d-403e-9444-f58f413c839b" providerId="ADAL" clId="{60339D2F-2DDF-42D8-8483-FA0F016A0E9F}" dt="2023-08-12T14:40:12.660" v="1737" actId="26606"/>
          <ac:spMkLst>
            <pc:docMk/>
            <pc:sldMk cId="1535800187" sldId="426"/>
            <ac:spMk id="8" creationId="{3741B58E-3B65-4A01-A276-975AB2CF8A08}"/>
          </ac:spMkLst>
        </pc:spChg>
        <pc:spChg chg="add">
          <ac:chgData name="Hema Mahadevu" userId="1c176bdd-a50d-403e-9444-f58f413c839b" providerId="ADAL" clId="{60339D2F-2DDF-42D8-8483-FA0F016A0E9F}" dt="2023-08-12T14:40:12.660" v="1737" actId="26606"/>
          <ac:spMkLst>
            <pc:docMk/>
            <pc:sldMk cId="1535800187" sldId="426"/>
            <ac:spMk id="10" creationId="{7AAC67C3-831B-4AB1-A259-DFB839CAFAFC}"/>
          </ac:spMkLst>
        </pc:spChg>
        <pc:spChg chg="add">
          <ac:chgData name="Hema Mahadevu" userId="1c176bdd-a50d-403e-9444-f58f413c839b" providerId="ADAL" clId="{60339D2F-2DDF-42D8-8483-FA0F016A0E9F}" dt="2023-08-12T14:40:12.660" v="1737" actId="26606"/>
          <ac:spMkLst>
            <pc:docMk/>
            <pc:sldMk cId="1535800187" sldId="426"/>
            <ac:spMk id="12" creationId="{054B3F04-9EAC-45C0-B3CE-0387EEA10A0C}"/>
          </ac:spMkLst>
        </pc:spChg>
      </pc:sldChg>
      <pc:sldChg chg="addSp delSp modSp new mod setBg">
        <pc:chgData name="Hema Mahadevu" userId="1c176bdd-a50d-403e-9444-f58f413c839b" providerId="ADAL" clId="{60339D2F-2DDF-42D8-8483-FA0F016A0E9F}" dt="2023-08-12T14:54:03.274" v="1877" actId="2711"/>
        <pc:sldMkLst>
          <pc:docMk/>
          <pc:sldMk cId="494235892" sldId="427"/>
        </pc:sldMkLst>
        <pc:spChg chg="mod">
          <ac:chgData name="Hema Mahadevu" userId="1c176bdd-a50d-403e-9444-f58f413c839b" providerId="ADAL" clId="{60339D2F-2DDF-42D8-8483-FA0F016A0E9F}" dt="2023-08-12T14:54:03.274" v="1877" actId="2711"/>
          <ac:spMkLst>
            <pc:docMk/>
            <pc:sldMk cId="494235892" sldId="427"/>
            <ac:spMk id="2" creationId="{4F97FD73-12DF-D38D-085F-2353702FEB93}"/>
          </ac:spMkLst>
        </pc:spChg>
        <pc:spChg chg="add del">
          <ac:chgData name="Hema Mahadevu" userId="1c176bdd-a50d-403e-9444-f58f413c839b" providerId="ADAL" clId="{60339D2F-2DDF-42D8-8483-FA0F016A0E9F}" dt="2023-08-12T14:45:34.540" v="1822"/>
          <ac:spMkLst>
            <pc:docMk/>
            <pc:sldMk cId="494235892" sldId="427"/>
            <ac:spMk id="3" creationId="{F0A9E213-F818-AF9C-98C8-EE3CCC09E61F}"/>
          </ac:spMkLst>
        </pc:spChg>
        <pc:spChg chg="add del">
          <ac:chgData name="Hema Mahadevu" userId="1c176bdd-a50d-403e-9444-f58f413c839b" providerId="ADAL" clId="{60339D2F-2DDF-42D8-8483-FA0F016A0E9F}" dt="2023-08-12T14:46:28.465" v="1864" actId="26606"/>
          <ac:spMkLst>
            <pc:docMk/>
            <pc:sldMk cId="494235892" sldId="427"/>
            <ac:spMk id="7" creationId="{4E4490D0-3672-446A-AC12-B4830333BDDD}"/>
          </ac:spMkLst>
        </pc:spChg>
        <pc:spChg chg="add del">
          <ac:chgData name="Hema Mahadevu" userId="1c176bdd-a50d-403e-9444-f58f413c839b" providerId="ADAL" clId="{60339D2F-2DDF-42D8-8483-FA0F016A0E9F}" dt="2023-08-12T14:46:28.465" v="1864" actId="26606"/>
          <ac:spMkLst>
            <pc:docMk/>
            <pc:sldMk cId="494235892" sldId="427"/>
            <ac:spMk id="8" creationId="{39CB82C2-DF65-4EC1-8280-F201D50F570B}"/>
          </ac:spMkLst>
        </pc:spChg>
        <pc:spChg chg="add del">
          <ac:chgData name="Hema Mahadevu" userId="1c176bdd-a50d-403e-9444-f58f413c839b" providerId="ADAL" clId="{60339D2F-2DDF-42D8-8483-FA0F016A0E9F}" dt="2023-08-12T14:46:11.926" v="1860" actId="26606"/>
          <ac:spMkLst>
            <pc:docMk/>
            <pc:sldMk cId="494235892" sldId="427"/>
            <ac:spMk id="10" creationId="{63E00694-E403-4987-8634-15F6D8E4C38C}"/>
          </ac:spMkLst>
        </pc:spChg>
        <pc:spChg chg="add del">
          <ac:chgData name="Hema Mahadevu" userId="1c176bdd-a50d-403e-9444-f58f413c839b" providerId="ADAL" clId="{60339D2F-2DDF-42D8-8483-FA0F016A0E9F}" dt="2023-08-12T14:46:32.269" v="1868" actId="26606"/>
          <ac:spMkLst>
            <pc:docMk/>
            <pc:sldMk cId="494235892" sldId="427"/>
            <ac:spMk id="11" creationId="{4E4490D0-3672-446A-AC12-B4830333BDDD}"/>
          </ac:spMkLst>
        </pc:spChg>
        <pc:spChg chg="add del">
          <ac:chgData name="Hema Mahadevu" userId="1c176bdd-a50d-403e-9444-f58f413c839b" providerId="ADAL" clId="{60339D2F-2DDF-42D8-8483-FA0F016A0E9F}" dt="2023-08-12T14:46:18.213" v="1862" actId="26606"/>
          <ac:spMkLst>
            <pc:docMk/>
            <pc:sldMk cId="494235892" sldId="427"/>
            <ac:spMk id="12" creationId="{C0B801A2-5622-4BE8-9AD2-C337A2CD0022}"/>
          </ac:spMkLst>
        </pc:spChg>
        <pc:spChg chg="add del">
          <ac:chgData name="Hema Mahadevu" userId="1c176bdd-a50d-403e-9444-f58f413c839b" providerId="ADAL" clId="{60339D2F-2DDF-42D8-8483-FA0F016A0E9F}" dt="2023-08-12T14:46:18.213" v="1862" actId="26606"/>
          <ac:spMkLst>
            <pc:docMk/>
            <pc:sldMk cId="494235892" sldId="427"/>
            <ac:spMk id="13" creationId="{FB5993E2-C02B-4335-ABA5-D8EC465551E3}"/>
          </ac:spMkLst>
        </pc:spChg>
        <pc:spChg chg="add del">
          <ac:chgData name="Hema Mahadevu" userId="1c176bdd-a50d-403e-9444-f58f413c839b" providerId="ADAL" clId="{60339D2F-2DDF-42D8-8483-FA0F016A0E9F}" dt="2023-08-12T14:46:18.213" v="1862" actId="26606"/>
          <ac:spMkLst>
            <pc:docMk/>
            <pc:sldMk cId="494235892" sldId="427"/>
            <ac:spMk id="14" creationId="{B7AF614F-5BC3-4086-99F5-B87C5847A071}"/>
          </ac:spMkLst>
        </pc:spChg>
        <pc:spChg chg="add del">
          <ac:chgData name="Hema Mahadevu" userId="1c176bdd-a50d-403e-9444-f58f413c839b" providerId="ADAL" clId="{60339D2F-2DDF-42D8-8483-FA0F016A0E9F}" dt="2023-08-12T14:46:32.269" v="1868" actId="26606"/>
          <ac:spMkLst>
            <pc:docMk/>
            <pc:sldMk cId="494235892" sldId="427"/>
            <ac:spMk id="15" creationId="{39CB82C2-DF65-4EC1-8280-F201D50F570B}"/>
          </ac:spMkLst>
        </pc:spChg>
        <pc:spChg chg="add del">
          <ac:chgData name="Hema Mahadevu" userId="1c176bdd-a50d-403e-9444-f58f413c839b" providerId="ADAL" clId="{60339D2F-2DDF-42D8-8483-FA0F016A0E9F}" dt="2023-08-12T14:46:28.465" v="1864" actId="26606"/>
          <ac:spMkLst>
            <pc:docMk/>
            <pc:sldMk cId="494235892" sldId="427"/>
            <ac:spMk id="16" creationId="{FA4CD5CB-D209-4D70-8CA4-629731C59219}"/>
          </ac:spMkLst>
        </pc:spChg>
        <pc:spChg chg="add del">
          <ac:chgData name="Hema Mahadevu" userId="1c176bdd-a50d-403e-9444-f58f413c839b" providerId="ADAL" clId="{60339D2F-2DDF-42D8-8483-FA0F016A0E9F}" dt="2023-08-12T14:46:32.269" v="1868" actId="26606"/>
          <ac:spMkLst>
            <pc:docMk/>
            <pc:sldMk cId="494235892" sldId="427"/>
            <ac:spMk id="19" creationId="{EB1836F0-F9E0-4D93-9BDD-7EEC6EA05F7B}"/>
          </ac:spMkLst>
        </pc:spChg>
        <pc:spChg chg="add del">
          <ac:chgData name="Hema Mahadevu" userId="1c176bdd-a50d-403e-9444-f58f413c839b" providerId="ADAL" clId="{60339D2F-2DDF-42D8-8483-FA0F016A0E9F}" dt="2023-08-12T14:46:28.465" v="1864" actId="26606"/>
          <ac:spMkLst>
            <pc:docMk/>
            <pc:sldMk cId="494235892" sldId="427"/>
            <ac:spMk id="20" creationId="{B4C27B90-DF2B-4D00-BA07-18ED774CD2F1}"/>
          </ac:spMkLst>
        </pc:spChg>
        <pc:spChg chg="add del">
          <ac:chgData name="Hema Mahadevu" userId="1c176bdd-a50d-403e-9444-f58f413c839b" providerId="ADAL" clId="{60339D2F-2DDF-42D8-8483-FA0F016A0E9F}" dt="2023-08-12T14:46:28.465" v="1864" actId="26606"/>
          <ac:spMkLst>
            <pc:docMk/>
            <pc:sldMk cId="494235892" sldId="427"/>
            <ac:spMk id="22" creationId="{593ACC25-C262-417A-8AA9-0641C772BDB6}"/>
          </ac:spMkLst>
        </pc:spChg>
        <pc:spChg chg="add del">
          <ac:chgData name="Hema Mahadevu" userId="1c176bdd-a50d-403e-9444-f58f413c839b" providerId="ADAL" clId="{60339D2F-2DDF-42D8-8483-FA0F016A0E9F}" dt="2023-08-12T14:46:32.269" v="1868" actId="26606"/>
          <ac:spMkLst>
            <pc:docMk/>
            <pc:sldMk cId="494235892" sldId="427"/>
            <ac:spMk id="23" creationId="{6D2F28D1-82F9-40FE-935C-85ECF7660D2D}"/>
          </ac:spMkLst>
        </pc:spChg>
        <pc:spChg chg="add del">
          <ac:chgData name="Hema Mahadevu" userId="1c176bdd-a50d-403e-9444-f58f413c839b" providerId="ADAL" clId="{60339D2F-2DDF-42D8-8483-FA0F016A0E9F}" dt="2023-08-12T14:46:32.269" v="1868" actId="26606"/>
          <ac:spMkLst>
            <pc:docMk/>
            <pc:sldMk cId="494235892" sldId="427"/>
            <ac:spMk id="24" creationId="{4B670E93-2F53-48FC-AB6C-E99E22D17F31}"/>
          </ac:spMkLst>
        </pc:spChg>
        <pc:spChg chg="add del">
          <ac:chgData name="Hema Mahadevu" userId="1c176bdd-a50d-403e-9444-f58f413c839b" providerId="ADAL" clId="{60339D2F-2DDF-42D8-8483-FA0F016A0E9F}" dt="2023-08-12T14:46:33.664" v="1870" actId="26606"/>
          <ac:spMkLst>
            <pc:docMk/>
            <pc:sldMk cId="494235892" sldId="427"/>
            <ac:spMk id="26" creationId="{FB5993E2-C02B-4335-ABA5-D8EC465551E3}"/>
          </ac:spMkLst>
        </pc:spChg>
        <pc:spChg chg="add del">
          <ac:chgData name="Hema Mahadevu" userId="1c176bdd-a50d-403e-9444-f58f413c839b" providerId="ADAL" clId="{60339D2F-2DDF-42D8-8483-FA0F016A0E9F}" dt="2023-08-12T14:46:33.664" v="1870" actId="26606"/>
          <ac:spMkLst>
            <pc:docMk/>
            <pc:sldMk cId="494235892" sldId="427"/>
            <ac:spMk id="27" creationId="{C0B801A2-5622-4BE8-9AD2-C337A2CD0022}"/>
          </ac:spMkLst>
        </pc:spChg>
        <pc:spChg chg="add del">
          <ac:chgData name="Hema Mahadevu" userId="1c176bdd-a50d-403e-9444-f58f413c839b" providerId="ADAL" clId="{60339D2F-2DDF-42D8-8483-FA0F016A0E9F}" dt="2023-08-12T14:46:33.664" v="1870" actId="26606"/>
          <ac:spMkLst>
            <pc:docMk/>
            <pc:sldMk cId="494235892" sldId="427"/>
            <ac:spMk id="28" creationId="{B7AF614F-5BC3-4086-99F5-B87C5847A071}"/>
          </ac:spMkLst>
        </pc:spChg>
        <pc:spChg chg="add del">
          <ac:chgData name="Hema Mahadevu" userId="1c176bdd-a50d-403e-9444-f58f413c839b" providerId="ADAL" clId="{60339D2F-2DDF-42D8-8483-FA0F016A0E9F}" dt="2023-08-12T14:46:35.392" v="1872" actId="26606"/>
          <ac:spMkLst>
            <pc:docMk/>
            <pc:sldMk cId="494235892" sldId="427"/>
            <ac:spMk id="30" creationId="{63E00694-E403-4987-8634-15F6D8E4C38C}"/>
          </ac:spMkLst>
        </pc:spChg>
        <pc:graphicFrameChg chg="add del mod">
          <ac:chgData name="Hema Mahadevu" userId="1c176bdd-a50d-403e-9444-f58f413c839b" providerId="ADAL" clId="{60339D2F-2DDF-42D8-8483-FA0F016A0E9F}" dt="2023-08-12T14:45:25.614" v="1821"/>
          <ac:graphicFrameMkLst>
            <pc:docMk/>
            <pc:sldMk cId="494235892" sldId="427"/>
            <ac:graphicFrameMk id="4" creationId="{97E700AD-5442-BCCE-79CC-6ECD6887BB33}"/>
          </ac:graphicFrameMkLst>
        </pc:graphicFrameChg>
        <pc:graphicFrameChg chg="add mod modGraphic">
          <ac:chgData name="Hema Mahadevu" userId="1c176bdd-a50d-403e-9444-f58f413c839b" providerId="ADAL" clId="{60339D2F-2DDF-42D8-8483-FA0F016A0E9F}" dt="2023-08-12T14:53:08.816" v="1875" actId="14734"/>
          <ac:graphicFrameMkLst>
            <pc:docMk/>
            <pc:sldMk cId="494235892" sldId="427"/>
            <ac:graphicFrameMk id="5" creationId="{7BC5DE52-4585-85C3-0F7B-7AB56FD7991E}"/>
          </ac:graphicFrameMkLst>
        </pc:graphicFrameChg>
        <pc:cxnChg chg="add del">
          <ac:chgData name="Hema Mahadevu" userId="1c176bdd-a50d-403e-9444-f58f413c839b" providerId="ADAL" clId="{60339D2F-2DDF-42D8-8483-FA0F016A0E9F}" dt="2023-08-12T14:46:28.465" v="1864" actId="26606"/>
          <ac:cxnSpMkLst>
            <pc:docMk/>
            <pc:sldMk cId="494235892" sldId="427"/>
            <ac:cxnSpMk id="9" creationId="{7E1D4427-852B-4B37-8E76-0E9F1810BA2A}"/>
          </ac:cxnSpMkLst>
        </pc:cxnChg>
        <pc:cxnChg chg="add del">
          <ac:chgData name="Hema Mahadevu" userId="1c176bdd-a50d-403e-9444-f58f413c839b" providerId="ADAL" clId="{60339D2F-2DDF-42D8-8483-FA0F016A0E9F}" dt="2023-08-12T14:46:32.269" v="1868" actId="26606"/>
          <ac:cxnSpMkLst>
            <pc:docMk/>
            <pc:sldMk cId="494235892" sldId="427"/>
            <ac:cxnSpMk id="17" creationId="{7E1D4427-852B-4B37-8E76-0E9F1810BA2A}"/>
          </ac:cxnSpMkLst>
        </pc:cxnChg>
        <pc:cxnChg chg="add del">
          <ac:chgData name="Hema Mahadevu" userId="1c176bdd-a50d-403e-9444-f58f413c839b" providerId="ADAL" clId="{60339D2F-2DDF-42D8-8483-FA0F016A0E9F}" dt="2023-08-12T14:46:28.465" v="1864" actId="26606"/>
          <ac:cxnSpMkLst>
            <pc:docMk/>
            <pc:sldMk cId="494235892" sldId="427"/>
            <ac:cxnSpMk id="18" creationId="{5C6A2BAE-B461-4B55-8E1F-0722ABDD1393}"/>
          </ac:cxnSpMkLst>
        </pc:cxnChg>
        <pc:cxnChg chg="add del">
          <ac:chgData name="Hema Mahadevu" userId="1c176bdd-a50d-403e-9444-f58f413c839b" providerId="ADAL" clId="{60339D2F-2DDF-42D8-8483-FA0F016A0E9F}" dt="2023-08-12T14:46:32.269" v="1868" actId="26606"/>
          <ac:cxnSpMkLst>
            <pc:docMk/>
            <pc:sldMk cId="494235892" sldId="427"/>
            <ac:cxnSpMk id="21" creationId="{7A49EFD3-A806-4D59-99F1-AA9AFAE4EF71}"/>
          </ac:cxnSpMkLst>
        </pc:cxnChg>
      </pc:sldChg>
      <pc:sldChg chg="addSp delSp modSp new mod setBg">
        <pc:chgData name="Hema Mahadevu" userId="1c176bdd-a50d-403e-9444-f58f413c839b" providerId="ADAL" clId="{60339D2F-2DDF-42D8-8483-FA0F016A0E9F}" dt="2023-08-12T15:01:39.094" v="1918" actId="26606"/>
        <pc:sldMkLst>
          <pc:docMk/>
          <pc:sldMk cId="1235112476" sldId="428"/>
        </pc:sldMkLst>
        <pc:spChg chg="mod">
          <ac:chgData name="Hema Mahadevu" userId="1c176bdd-a50d-403e-9444-f58f413c839b" providerId="ADAL" clId="{60339D2F-2DDF-42D8-8483-FA0F016A0E9F}" dt="2023-08-12T15:01:39.094" v="1918" actId="26606"/>
          <ac:spMkLst>
            <pc:docMk/>
            <pc:sldMk cId="1235112476" sldId="428"/>
            <ac:spMk id="2" creationId="{B68350D6-B388-9D92-E2C4-B7241AEE6683}"/>
          </ac:spMkLst>
        </pc:spChg>
        <pc:spChg chg="add del mod">
          <ac:chgData name="Hema Mahadevu" userId="1c176bdd-a50d-403e-9444-f58f413c839b" providerId="ADAL" clId="{60339D2F-2DDF-42D8-8483-FA0F016A0E9F}" dt="2023-08-12T15:01:39.094" v="1918" actId="26606"/>
          <ac:spMkLst>
            <pc:docMk/>
            <pc:sldMk cId="1235112476" sldId="428"/>
            <ac:spMk id="3" creationId="{CCB76723-FFC8-9277-3F48-B7BD0DAFB4CB}"/>
          </ac:spMkLst>
        </pc:spChg>
        <pc:spChg chg="add del mod">
          <ac:chgData name="Hema Mahadevu" userId="1c176bdd-a50d-403e-9444-f58f413c839b" providerId="ADAL" clId="{60339D2F-2DDF-42D8-8483-FA0F016A0E9F}" dt="2023-08-12T14:59:50.414" v="1882"/>
          <ac:spMkLst>
            <pc:docMk/>
            <pc:sldMk cId="1235112476" sldId="428"/>
            <ac:spMk id="4" creationId="{A81AB025-EC0A-86CD-B7ED-541ADC168DBA}"/>
          </ac:spMkLst>
        </pc:spChg>
        <pc:spChg chg="add">
          <ac:chgData name="Hema Mahadevu" userId="1c176bdd-a50d-403e-9444-f58f413c839b" providerId="ADAL" clId="{60339D2F-2DDF-42D8-8483-FA0F016A0E9F}" dt="2023-08-12T15:01:39.094" v="1918" actId="26606"/>
          <ac:spMkLst>
            <pc:docMk/>
            <pc:sldMk cId="1235112476" sldId="428"/>
            <ac:spMk id="8" creationId="{3741B58E-3B65-4A01-A276-975AB2CF8A08}"/>
          </ac:spMkLst>
        </pc:spChg>
        <pc:spChg chg="add">
          <ac:chgData name="Hema Mahadevu" userId="1c176bdd-a50d-403e-9444-f58f413c839b" providerId="ADAL" clId="{60339D2F-2DDF-42D8-8483-FA0F016A0E9F}" dt="2023-08-12T15:01:39.094" v="1918" actId="26606"/>
          <ac:spMkLst>
            <pc:docMk/>
            <pc:sldMk cId="1235112476" sldId="428"/>
            <ac:spMk id="10" creationId="{7AAC67C3-831B-4AB1-A259-DFB839CAFAFC}"/>
          </ac:spMkLst>
        </pc:spChg>
        <pc:spChg chg="add">
          <ac:chgData name="Hema Mahadevu" userId="1c176bdd-a50d-403e-9444-f58f413c839b" providerId="ADAL" clId="{60339D2F-2DDF-42D8-8483-FA0F016A0E9F}" dt="2023-08-12T15:01:39.094" v="1918" actId="26606"/>
          <ac:spMkLst>
            <pc:docMk/>
            <pc:sldMk cId="1235112476" sldId="428"/>
            <ac:spMk id="12" creationId="{054B3F04-9EAC-45C0-B3CE-0387EEA10A0C}"/>
          </ac:spMkLst>
        </pc:spChg>
      </pc:sldChg>
      <pc:sldChg chg="addSp delSp modSp new mod setBg">
        <pc:chgData name="Hema Mahadevu" userId="1c176bdd-a50d-403e-9444-f58f413c839b" providerId="ADAL" clId="{60339D2F-2DDF-42D8-8483-FA0F016A0E9F}" dt="2023-08-12T15:07:46.722" v="2090" actId="14100"/>
        <pc:sldMkLst>
          <pc:docMk/>
          <pc:sldMk cId="2210248448" sldId="429"/>
        </pc:sldMkLst>
        <pc:spChg chg="mod">
          <ac:chgData name="Hema Mahadevu" userId="1c176bdd-a50d-403e-9444-f58f413c839b" providerId="ADAL" clId="{60339D2F-2DDF-42D8-8483-FA0F016A0E9F}" dt="2023-08-12T15:05:51.480" v="2045" actId="26606"/>
          <ac:spMkLst>
            <pc:docMk/>
            <pc:sldMk cId="2210248448" sldId="429"/>
            <ac:spMk id="2" creationId="{35573403-DE80-F142-793C-7363CBD96EB8}"/>
          </ac:spMkLst>
        </pc:spChg>
        <pc:spChg chg="mod">
          <ac:chgData name="Hema Mahadevu" userId="1c176bdd-a50d-403e-9444-f58f413c839b" providerId="ADAL" clId="{60339D2F-2DDF-42D8-8483-FA0F016A0E9F}" dt="2023-08-12T15:07:46.722" v="2090" actId="14100"/>
          <ac:spMkLst>
            <pc:docMk/>
            <pc:sldMk cId="2210248448" sldId="429"/>
            <ac:spMk id="3" creationId="{F2FADA30-CC10-B65E-86C7-46286E03A419}"/>
          </ac:spMkLst>
        </pc:spChg>
        <pc:spChg chg="add del">
          <ac:chgData name="Hema Mahadevu" userId="1c176bdd-a50d-403e-9444-f58f413c839b" providerId="ADAL" clId="{60339D2F-2DDF-42D8-8483-FA0F016A0E9F}" dt="2023-08-12T15:04:50.981" v="2023"/>
          <ac:spMkLst>
            <pc:docMk/>
            <pc:sldMk cId="2210248448" sldId="429"/>
            <ac:spMk id="4" creationId="{4AC9F691-27CF-DDEB-8E08-B7E8B111AC55}"/>
          </ac:spMkLst>
        </pc:spChg>
        <pc:spChg chg="add del">
          <ac:chgData name="Hema Mahadevu" userId="1c176bdd-a50d-403e-9444-f58f413c839b" providerId="ADAL" clId="{60339D2F-2DDF-42D8-8483-FA0F016A0E9F}" dt="2023-08-12T15:04:57.646" v="2026"/>
          <ac:spMkLst>
            <pc:docMk/>
            <pc:sldMk cId="2210248448" sldId="429"/>
            <ac:spMk id="5" creationId="{B32CAB59-CFEA-3F1F-0EB2-74A6B72110B1}"/>
          </ac:spMkLst>
        </pc:spChg>
        <pc:spChg chg="add">
          <ac:chgData name="Hema Mahadevu" userId="1c176bdd-a50d-403e-9444-f58f413c839b" providerId="ADAL" clId="{60339D2F-2DDF-42D8-8483-FA0F016A0E9F}" dt="2023-08-12T15:05:51.480" v="2045" actId="26606"/>
          <ac:spMkLst>
            <pc:docMk/>
            <pc:sldMk cId="2210248448" sldId="429"/>
            <ac:spMk id="8" creationId="{3741B58E-3B65-4A01-A276-975AB2CF8A08}"/>
          </ac:spMkLst>
        </pc:spChg>
        <pc:spChg chg="add">
          <ac:chgData name="Hema Mahadevu" userId="1c176bdd-a50d-403e-9444-f58f413c839b" providerId="ADAL" clId="{60339D2F-2DDF-42D8-8483-FA0F016A0E9F}" dt="2023-08-12T15:05:51.480" v="2045" actId="26606"/>
          <ac:spMkLst>
            <pc:docMk/>
            <pc:sldMk cId="2210248448" sldId="429"/>
            <ac:spMk id="10" creationId="{7AAC67C3-831B-4AB1-A259-DFB839CAFAFC}"/>
          </ac:spMkLst>
        </pc:spChg>
        <pc:spChg chg="add">
          <ac:chgData name="Hema Mahadevu" userId="1c176bdd-a50d-403e-9444-f58f413c839b" providerId="ADAL" clId="{60339D2F-2DDF-42D8-8483-FA0F016A0E9F}" dt="2023-08-12T15:05:51.480" v="2045" actId="26606"/>
          <ac:spMkLst>
            <pc:docMk/>
            <pc:sldMk cId="2210248448" sldId="429"/>
            <ac:spMk id="12" creationId="{054B3F04-9EAC-45C0-B3CE-0387EEA10A0C}"/>
          </ac:spMkLst>
        </pc:spChg>
      </pc:sldChg>
    </pc:docChg>
  </pc:docChgLst>
  <pc:docChgLst>
    <pc:chgData name="Hema Mahadevu" userId="1c176bdd-a50d-403e-9444-f58f413c839b" providerId="ADAL" clId="{BCA18440-EED5-45BB-8E61-422E6C0378B0}"/>
    <pc:docChg chg="undo custSel addSld delSld modSld sldOrd">
      <pc:chgData name="Hema Mahadevu" userId="1c176bdd-a50d-403e-9444-f58f413c839b" providerId="ADAL" clId="{BCA18440-EED5-45BB-8E61-422E6C0378B0}" dt="2023-08-22T07:17:06.473" v="1134" actId="20577"/>
      <pc:docMkLst>
        <pc:docMk/>
      </pc:docMkLst>
      <pc:sldChg chg="ord">
        <pc:chgData name="Hema Mahadevu" userId="1c176bdd-a50d-403e-9444-f58f413c839b" providerId="ADAL" clId="{BCA18440-EED5-45BB-8E61-422E6C0378B0}" dt="2023-08-22T04:55:33.362" v="809"/>
        <pc:sldMkLst>
          <pc:docMk/>
          <pc:sldMk cId="4110745402" sldId="285"/>
        </pc:sldMkLst>
      </pc:sldChg>
      <pc:sldChg chg="delSp add mod">
        <pc:chgData name="Hema Mahadevu" userId="1c176bdd-a50d-403e-9444-f58f413c839b" providerId="ADAL" clId="{BCA18440-EED5-45BB-8E61-422E6C0378B0}" dt="2023-08-14T14:05:51.219" v="4" actId="478"/>
        <pc:sldMkLst>
          <pc:docMk/>
          <pc:sldMk cId="2231213003" sldId="334"/>
        </pc:sldMkLst>
        <pc:spChg chg="del">
          <ac:chgData name="Hema Mahadevu" userId="1c176bdd-a50d-403e-9444-f58f413c839b" providerId="ADAL" clId="{BCA18440-EED5-45BB-8E61-422E6C0378B0}" dt="2023-08-14T14:05:51.219" v="4" actId="478"/>
          <ac:spMkLst>
            <pc:docMk/>
            <pc:sldMk cId="2231213003" sldId="334"/>
            <ac:spMk id="3" creationId="{00000000-0000-0000-0000-000000000000}"/>
          </ac:spMkLst>
        </pc:spChg>
      </pc:sldChg>
      <pc:sldChg chg="modSp add mod">
        <pc:chgData name="Hema Mahadevu" userId="1c176bdd-a50d-403e-9444-f58f413c839b" providerId="ADAL" clId="{BCA18440-EED5-45BB-8E61-422E6C0378B0}" dt="2023-08-14T14:05:58.758" v="5" actId="12"/>
        <pc:sldMkLst>
          <pc:docMk/>
          <pc:sldMk cId="2344542358" sldId="335"/>
        </pc:sldMkLst>
        <pc:spChg chg="mod">
          <ac:chgData name="Hema Mahadevu" userId="1c176bdd-a50d-403e-9444-f58f413c839b" providerId="ADAL" clId="{BCA18440-EED5-45BB-8E61-422E6C0378B0}" dt="2023-08-14T14:05:58.758" v="5" actId="12"/>
          <ac:spMkLst>
            <pc:docMk/>
            <pc:sldMk cId="2344542358" sldId="335"/>
            <ac:spMk id="3" creationId="{00000000-0000-0000-0000-000000000000}"/>
          </ac:spMkLst>
        </pc:spChg>
      </pc:sldChg>
      <pc:sldChg chg="addSp modSp new mod setBg">
        <pc:chgData name="Hema Mahadevu" userId="1c176bdd-a50d-403e-9444-f58f413c839b" providerId="ADAL" clId="{BCA18440-EED5-45BB-8E61-422E6C0378B0}" dt="2023-08-15T00:45:43.700" v="66" actId="113"/>
        <pc:sldMkLst>
          <pc:docMk/>
          <pc:sldMk cId="2613467941" sldId="336"/>
        </pc:sldMkLst>
        <pc:spChg chg="mod">
          <ac:chgData name="Hema Mahadevu" userId="1c176bdd-a50d-403e-9444-f58f413c839b" providerId="ADAL" clId="{BCA18440-EED5-45BB-8E61-422E6C0378B0}" dt="2023-08-15T00:44:53.401" v="57" actId="26606"/>
          <ac:spMkLst>
            <pc:docMk/>
            <pc:sldMk cId="2613467941" sldId="336"/>
            <ac:spMk id="2" creationId="{F299E815-CB3B-8AB3-B8F1-7C1AA9213817}"/>
          </ac:spMkLst>
        </pc:spChg>
        <pc:spChg chg="mod">
          <ac:chgData name="Hema Mahadevu" userId="1c176bdd-a50d-403e-9444-f58f413c839b" providerId="ADAL" clId="{BCA18440-EED5-45BB-8E61-422E6C0378B0}" dt="2023-08-15T00:45:43.700" v="66" actId="113"/>
          <ac:spMkLst>
            <pc:docMk/>
            <pc:sldMk cId="2613467941" sldId="336"/>
            <ac:spMk id="3" creationId="{43A09A09-9F1B-9796-BB6A-6656A9C0A7B5}"/>
          </ac:spMkLst>
        </pc:spChg>
        <pc:spChg chg="add">
          <ac:chgData name="Hema Mahadevu" userId="1c176bdd-a50d-403e-9444-f58f413c839b" providerId="ADAL" clId="{BCA18440-EED5-45BB-8E61-422E6C0378B0}" dt="2023-08-15T00:44:53.401" v="57" actId="26606"/>
          <ac:spMkLst>
            <pc:docMk/>
            <pc:sldMk cId="2613467941" sldId="336"/>
            <ac:spMk id="8" creationId="{3741B58E-3B65-4A01-A276-975AB2CF8A08}"/>
          </ac:spMkLst>
        </pc:spChg>
        <pc:spChg chg="add">
          <ac:chgData name="Hema Mahadevu" userId="1c176bdd-a50d-403e-9444-f58f413c839b" providerId="ADAL" clId="{BCA18440-EED5-45BB-8E61-422E6C0378B0}" dt="2023-08-15T00:44:53.401" v="57" actId="26606"/>
          <ac:spMkLst>
            <pc:docMk/>
            <pc:sldMk cId="2613467941" sldId="336"/>
            <ac:spMk id="10" creationId="{7AAC67C3-831B-4AB1-A259-DFB839CAFAFC}"/>
          </ac:spMkLst>
        </pc:spChg>
        <pc:spChg chg="add">
          <ac:chgData name="Hema Mahadevu" userId="1c176bdd-a50d-403e-9444-f58f413c839b" providerId="ADAL" clId="{BCA18440-EED5-45BB-8E61-422E6C0378B0}" dt="2023-08-15T00:44:53.401" v="57" actId="26606"/>
          <ac:spMkLst>
            <pc:docMk/>
            <pc:sldMk cId="2613467941" sldId="336"/>
            <ac:spMk id="12" creationId="{054B3F04-9EAC-45C0-B3CE-0387EEA10A0C}"/>
          </ac:spMkLst>
        </pc:spChg>
      </pc:sldChg>
      <pc:sldChg chg="addSp modSp new mod setBg">
        <pc:chgData name="Hema Mahadevu" userId="1c176bdd-a50d-403e-9444-f58f413c839b" providerId="ADAL" clId="{BCA18440-EED5-45BB-8E61-422E6C0378B0}" dt="2023-08-22T05:03:26.825" v="943" actId="255"/>
        <pc:sldMkLst>
          <pc:docMk/>
          <pc:sldMk cId="2860872466" sldId="337"/>
        </pc:sldMkLst>
        <pc:spChg chg="mod">
          <ac:chgData name="Hema Mahadevu" userId="1c176bdd-a50d-403e-9444-f58f413c839b" providerId="ADAL" clId="{BCA18440-EED5-45BB-8E61-422E6C0378B0}" dt="2023-08-15T00:53:00.238" v="113" actId="2711"/>
          <ac:spMkLst>
            <pc:docMk/>
            <pc:sldMk cId="2860872466" sldId="337"/>
            <ac:spMk id="2" creationId="{AD3A80E4-3D1B-24D1-BB0F-F8CEECBED3AB}"/>
          </ac:spMkLst>
        </pc:spChg>
        <pc:spChg chg="mod">
          <ac:chgData name="Hema Mahadevu" userId="1c176bdd-a50d-403e-9444-f58f413c839b" providerId="ADAL" clId="{BCA18440-EED5-45BB-8E61-422E6C0378B0}" dt="2023-08-22T05:03:26.825" v="943" actId="255"/>
          <ac:spMkLst>
            <pc:docMk/>
            <pc:sldMk cId="2860872466" sldId="337"/>
            <ac:spMk id="3" creationId="{A25D5987-7AE9-3481-9874-C6C11E6A72ED}"/>
          </ac:spMkLst>
        </pc:spChg>
        <pc:spChg chg="add">
          <ac:chgData name="Hema Mahadevu" userId="1c176bdd-a50d-403e-9444-f58f413c839b" providerId="ADAL" clId="{BCA18440-EED5-45BB-8E61-422E6C0378B0}" dt="2023-08-15T00:52:50.091" v="112" actId="26606"/>
          <ac:spMkLst>
            <pc:docMk/>
            <pc:sldMk cId="2860872466" sldId="337"/>
            <ac:spMk id="8" creationId="{3741B58E-3B65-4A01-A276-975AB2CF8A08}"/>
          </ac:spMkLst>
        </pc:spChg>
        <pc:spChg chg="add">
          <ac:chgData name="Hema Mahadevu" userId="1c176bdd-a50d-403e-9444-f58f413c839b" providerId="ADAL" clId="{BCA18440-EED5-45BB-8E61-422E6C0378B0}" dt="2023-08-15T00:52:50.091" v="112" actId="26606"/>
          <ac:spMkLst>
            <pc:docMk/>
            <pc:sldMk cId="2860872466" sldId="337"/>
            <ac:spMk id="10" creationId="{7AAC67C3-831B-4AB1-A259-DFB839CAFAFC}"/>
          </ac:spMkLst>
        </pc:spChg>
        <pc:spChg chg="add">
          <ac:chgData name="Hema Mahadevu" userId="1c176bdd-a50d-403e-9444-f58f413c839b" providerId="ADAL" clId="{BCA18440-EED5-45BB-8E61-422E6C0378B0}" dt="2023-08-15T00:52:50.091" v="112" actId="26606"/>
          <ac:spMkLst>
            <pc:docMk/>
            <pc:sldMk cId="2860872466" sldId="337"/>
            <ac:spMk id="12" creationId="{054B3F04-9EAC-45C0-B3CE-0387EEA10A0C}"/>
          </ac:spMkLst>
        </pc:spChg>
      </pc:sldChg>
      <pc:sldChg chg="modSp new mod">
        <pc:chgData name="Hema Mahadevu" userId="1c176bdd-a50d-403e-9444-f58f413c839b" providerId="ADAL" clId="{BCA18440-EED5-45BB-8E61-422E6C0378B0}" dt="2023-08-22T04:57:48.183" v="861" actId="12"/>
        <pc:sldMkLst>
          <pc:docMk/>
          <pc:sldMk cId="3332183051" sldId="338"/>
        </pc:sldMkLst>
        <pc:spChg chg="mod">
          <ac:chgData name="Hema Mahadevu" userId="1c176bdd-a50d-403e-9444-f58f413c839b" providerId="ADAL" clId="{BCA18440-EED5-45BB-8E61-422E6C0378B0}" dt="2023-08-22T04:57:36.944" v="858" actId="113"/>
          <ac:spMkLst>
            <pc:docMk/>
            <pc:sldMk cId="3332183051" sldId="338"/>
            <ac:spMk id="2" creationId="{280AC14E-D476-F6B0-0C16-C4EB95C26729}"/>
          </ac:spMkLst>
        </pc:spChg>
        <pc:spChg chg="mod">
          <ac:chgData name="Hema Mahadevu" userId="1c176bdd-a50d-403e-9444-f58f413c839b" providerId="ADAL" clId="{BCA18440-EED5-45BB-8E61-422E6C0378B0}" dt="2023-08-22T04:57:48.183" v="861" actId="12"/>
          <ac:spMkLst>
            <pc:docMk/>
            <pc:sldMk cId="3332183051" sldId="338"/>
            <ac:spMk id="3" creationId="{A48DD9E9-6C82-F777-7FA5-2C544F772390}"/>
          </ac:spMkLst>
        </pc:spChg>
      </pc:sldChg>
      <pc:sldChg chg="addSp delSp modSp new mod setBg">
        <pc:chgData name="Hema Mahadevu" userId="1c176bdd-a50d-403e-9444-f58f413c839b" providerId="ADAL" clId="{BCA18440-EED5-45BB-8E61-422E6C0378B0}" dt="2023-08-22T05:50:22.226" v="965" actId="12"/>
        <pc:sldMkLst>
          <pc:docMk/>
          <pc:sldMk cId="2233036339" sldId="339"/>
        </pc:sldMkLst>
        <pc:spChg chg="mod">
          <ac:chgData name="Hema Mahadevu" userId="1c176bdd-a50d-403e-9444-f58f413c839b" providerId="ADAL" clId="{BCA18440-EED5-45BB-8E61-422E6C0378B0}" dt="2023-08-22T05:49:37.948" v="961" actId="26606"/>
          <ac:spMkLst>
            <pc:docMk/>
            <pc:sldMk cId="2233036339" sldId="339"/>
            <ac:spMk id="2" creationId="{11DB27D8-288B-EB95-3E8F-326DECAF4661}"/>
          </ac:spMkLst>
        </pc:spChg>
        <pc:spChg chg="mod ord">
          <ac:chgData name="Hema Mahadevu" userId="1c176bdd-a50d-403e-9444-f58f413c839b" providerId="ADAL" clId="{BCA18440-EED5-45BB-8E61-422E6C0378B0}" dt="2023-08-22T05:50:22.226" v="965" actId="12"/>
          <ac:spMkLst>
            <pc:docMk/>
            <pc:sldMk cId="2233036339" sldId="339"/>
            <ac:spMk id="3" creationId="{DED24397-B142-5474-AA47-915B538F4E99}"/>
          </ac:spMkLst>
        </pc:spChg>
        <pc:spChg chg="add del">
          <ac:chgData name="Hema Mahadevu" userId="1c176bdd-a50d-403e-9444-f58f413c839b" providerId="ADAL" clId="{BCA18440-EED5-45BB-8E61-422E6C0378B0}" dt="2023-08-22T05:49:37.948" v="961" actId="26606"/>
          <ac:spMkLst>
            <pc:docMk/>
            <pc:sldMk cId="2233036339" sldId="339"/>
            <ac:spMk id="9" creationId="{52ABB703-2B0E-4C3B-B4A2-F3973548E561}"/>
          </ac:spMkLst>
        </pc:spChg>
        <pc:spChg chg="add del">
          <ac:chgData name="Hema Mahadevu" userId="1c176bdd-a50d-403e-9444-f58f413c839b" providerId="ADAL" clId="{BCA18440-EED5-45BB-8E61-422E6C0378B0}" dt="2023-08-22T05:49:37.948" v="961" actId="26606"/>
          <ac:spMkLst>
            <pc:docMk/>
            <pc:sldMk cId="2233036339" sldId="339"/>
            <ac:spMk id="13" creationId="{E95DA498-D9A2-4DA9-B9DA-B3776E08CF7E}"/>
          </ac:spMkLst>
        </pc:spChg>
        <pc:spChg chg="add del">
          <ac:chgData name="Hema Mahadevu" userId="1c176bdd-a50d-403e-9444-f58f413c839b" providerId="ADAL" clId="{BCA18440-EED5-45BB-8E61-422E6C0378B0}" dt="2023-08-22T05:49:37.948" v="961" actId="26606"/>
          <ac:spMkLst>
            <pc:docMk/>
            <pc:sldMk cId="2233036339" sldId="339"/>
            <ac:spMk id="15" creationId="{82A73093-4B9D-420D-B17E-52293703A1D4}"/>
          </ac:spMkLst>
        </pc:spChg>
        <pc:picChg chg="add mod ord">
          <ac:chgData name="Hema Mahadevu" userId="1c176bdd-a50d-403e-9444-f58f413c839b" providerId="ADAL" clId="{BCA18440-EED5-45BB-8E61-422E6C0378B0}" dt="2023-08-22T05:49:37.948" v="961" actId="26606"/>
          <ac:picMkLst>
            <pc:docMk/>
            <pc:sldMk cId="2233036339" sldId="339"/>
            <ac:picMk id="4" creationId="{0C451282-8B3E-8047-B639-12D9CE154C8D}"/>
          </ac:picMkLst>
        </pc:picChg>
        <pc:cxnChg chg="add del">
          <ac:chgData name="Hema Mahadevu" userId="1c176bdd-a50d-403e-9444-f58f413c839b" providerId="ADAL" clId="{BCA18440-EED5-45BB-8E61-422E6C0378B0}" dt="2023-08-22T05:49:37.948" v="961" actId="26606"/>
          <ac:cxnSpMkLst>
            <pc:docMk/>
            <pc:sldMk cId="2233036339" sldId="339"/>
            <ac:cxnSpMk id="11" creationId="{9C21570E-E159-49A6-9891-FA397B7A92D3}"/>
          </ac:cxnSpMkLst>
        </pc:cxnChg>
      </pc:sldChg>
      <pc:sldChg chg="addSp delSp modSp new mod setBg">
        <pc:chgData name="Hema Mahadevu" userId="1c176bdd-a50d-403e-9444-f58f413c839b" providerId="ADAL" clId="{BCA18440-EED5-45BB-8E61-422E6C0378B0}" dt="2023-08-22T05:04:00.164" v="955" actId="20577"/>
        <pc:sldMkLst>
          <pc:docMk/>
          <pc:sldMk cId="1157878363" sldId="340"/>
        </pc:sldMkLst>
        <pc:spChg chg="mod">
          <ac:chgData name="Hema Mahadevu" userId="1c176bdd-a50d-403e-9444-f58f413c839b" providerId="ADAL" clId="{BCA18440-EED5-45BB-8E61-422E6C0378B0}" dt="2023-08-15T01:36:09.095" v="381" actId="26606"/>
          <ac:spMkLst>
            <pc:docMk/>
            <pc:sldMk cId="1157878363" sldId="340"/>
            <ac:spMk id="2" creationId="{C8C6A73A-0FD0-11E0-51CE-9C307E8CB122}"/>
          </ac:spMkLst>
        </pc:spChg>
        <pc:spChg chg="add del mod">
          <ac:chgData name="Hema Mahadevu" userId="1c176bdd-a50d-403e-9444-f58f413c839b" providerId="ADAL" clId="{BCA18440-EED5-45BB-8E61-422E6C0378B0}" dt="2023-08-22T05:04:00.164" v="955" actId="20577"/>
          <ac:spMkLst>
            <pc:docMk/>
            <pc:sldMk cId="1157878363" sldId="340"/>
            <ac:spMk id="3" creationId="{2D6C140E-6910-3E82-1870-D5B97473B383}"/>
          </ac:spMkLst>
        </pc:spChg>
        <pc:spChg chg="add del mod">
          <ac:chgData name="Hema Mahadevu" userId="1c176bdd-a50d-403e-9444-f58f413c839b" providerId="ADAL" clId="{BCA18440-EED5-45BB-8E61-422E6C0378B0}" dt="2023-08-15T01:29:11.791" v="261"/>
          <ac:spMkLst>
            <pc:docMk/>
            <pc:sldMk cId="1157878363" sldId="340"/>
            <ac:spMk id="4" creationId="{A5E5C59B-A6EA-C20D-9816-E0BA7869E0DA}"/>
          </ac:spMkLst>
        </pc:spChg>
        <pc:spChg chg="add del">
          <ac:chgData name="Hema Mahadevu" userId="1c176bdd-a50d-403e-9444-f58f413c839b" providerId="ADAL" clId="{BCA18440-EED5-45BB-8E61-422E6C0378B0}" dt="2023-08-15T01:30:55.669" v="295"/>
          <ac:spMkLst>
            <pc:docMk/>
            <pc:sldMk cId="1157878363" sldId="340"/>
            <ac:spMk id="5" creationId="{73CA3251-F1DE-7315-6A08-0E6921487826}"/>
          </ac:spMkLst>
        </pc:spChg>
        <pc:spChg chg="add del">
          <ac:chgData name="Hema Mahadevu" userId="1c176bdd-a50d-403e-9444-f58f413c839b" providerId="ADAL" clId="{BCA18440-EED5-45BB-8E61-422E6C0378B0}" dt="2023-08-15T01:36:19.938" v="383" actId="22"/>
          <ac:spMkLst>
            <pc:docMk/>
            <pc:sldMk cId="1157878363" sldId="340"/>
            <ac:spMk id="7" creationId="{294FE1E1-B522-EB33-C37A-8F08E3F4E0A7}"/>
          </ac:spMkLst>
        </pc:spChg>
        <pc:spChg chg="add">
          <ac:chgData name="Hema Mahadevu" userId="1c176bdd-a50d-403e-9444-f58f413c839b" providerId="ADAL" clId="{BCA18440-EED5-45BB-8E61-422E6C0378B0}" dt="2023-08-15T01:36:09.095" v="381" actId="26606"/>
          <ac:spMkLst>
            <pc:docMk/>
            <pc:sldMk cId="1157878363" sldId="340"/>
            <ac:spMk id="8" creationId="{3741B58E-3B65-4A01-A276-975AB2CF8A08}"/>
          </ac:spMkLst>
        </pc:spChg>
        <pc:spChg chg="add">
          <ac:chgData name="Hema Mahadevu" userId="1c176bdd-a50d-403e-9444-f58f413c839b" providerId="ADAL" clId="{BCA18440-EED5-45BB-8E61-422E6C0378B0}" dt="2023-08-15T01:36:09.095" v="381" actId="26606"/>
          <ac:spMkLst>
            <pc:docMk/>
            <pc:sldMk cId="1157878363" sldId="340"/>
            <ac:spMk id="10" creationId="{7AAC67C3-831B-4AB1-A259-DFB839CAFAFC}"/>
          </ac:spMkLst>
        </pc:spChg>
        <pc:spChg chg="add">
          <ac:chgData name="Hema Mahadevu" userId="1c176bdd-a50d-403e-9444-f58f413c839b" providerId="ADAL" clId="{BCA18440-EED5-45BB-8E61-422E6C0378B0}" dt="2023-08-15T01:36:09.095" v="381" actId="26606"/>
          <ac:spMkLst>
            <pc:docMk/>
            <pc:sldMk cId="1157878363" sldId="340"/>
            <ac:spMk id="12" creationId="{054B3F04-9EAC-45C0-B3CE-0387EEA10A0C}"/>
          </ac:spMkLst>
        </pc:spChg>
      </pc:sldChg>
      <pc:sldChg chg="addSp delSp modSp new mod setBg">
        <pc:chgData name="Hema Mahadevu" userId="1c176bdd-a50d-403e-9444-f58f413c839b" providerId="ADAL" clId="{BCA18440-EED5-45BB-8E61-422E6C0378B0}" dt="2023-08-22T05:03:13.634" v="942" actId="20577"/>
        <pc:sldMkLst>
          <pc:docMk/>
          <pc:sldMk cId="3547681766" sldId="341"/>
        </pc:sldMkLst>
        <pc:spChg chg="mod">
          <ac:chgData name="Hema Mahadevu" userId="1c176bdd-a50d-403e-9444-f58f413c839b" providerId="ADAL" clId="{BCA18440-EED5-45BB-8E61-422E6C0378B0}" dt="2023-08-15T01:25:35.906" v="257" actId="2711"/>
          <ac:spMkLst>
            <pc:docMk/>
            <pc:sldMk cId="3547681766" sldId="341"/>
            <ac:spMk id="2" creationId="{7C0493BB-D5CB-FC61-C5F1-84237B91229E}"/>
          </ac:spMkLst>
        </pc:spChg>
        <pc:spChg chg="mod">
          <ac:chgData name="Hema Mahadevu" userId="1c176bdd-a50d-403e-9444-f58f413c839b" providerId="ADAL" clId="{BCA18440-EED5-45BB-8E61-422E6C0378B0}" dt="2023-08-22T05:03:13.634" v="942" actId="20577"/>
          <ac:spMkLst>
            <pc:docMk/>
            <pc:sldMk cId="3547681766" sldId="341"/>
            <ac:spMk id="3" creationId="{F55BE3FA-428F-083E-D95A-E330B77ED99C}"/>
          </ac:spMkLst>
        </pc:spChg>
        <pc:spChg chg="add del">
          <ac:chgData name="Hema Mahadevu" userId="1c176bdd-a50d-403e-9444-f58f413c839b" providerId="ADAL" clId="{BCA18440-EED5-45BB-8E61-422E6C0378B0}" dt="2023-08-15T01:20:44.744" v="204"/>
          <ac:spMkLst>
            <pc:docMk/>
            <pc:sldMk cId="3547681766" sldId="341"/>
            <ac:spMk id="4" creationId="{1D89843E-B39E-F0EB-9CD8-95D2CFC1F061}"/>
          </ac:spMkLst>
        </pc:spChg>
        <pc:spChg chg="add">
          <ac:chgData name="Hema Mahadevu" userId="1c176bdd-a50d-403e-9444-f58f413c839b" providerId="ADAL" clId="{BCA18440-EED5-45BB-8E61-422E6C0378B0}" dt="2023-08-15T01:24:55.783" v="252" actId="26606"/>
          <ac:spMkLst>
            <pc:docMk/>
            <pc:sldMk cId="3547681766" sldId="341"/>
            <ac:spMk id="8" creationId="{3741B58E-3B65-4A01-A276-975AB2CF8A08}"/>
          </ac:spMkLst>
        </pc:spChg>
        <pc:spChg chg="add">
          <ac:chgData name="Hema Mahadevu" userId="1c176bdd-a50d-403e-9444-f58f413c839b" providerId="ADAL" clId="{BCA18440-EED5-45BB-8E61-422E6C0378B0}" dt="2023-08-15T01:24:55.783" v="252" actId="26606"/>
          <ac:spMkLst>
            <pc:docMk/>
            <pc:sldMk cId="3547681766" sldId="341"/>
            <ac:spMk id="10" creationId="{7AAC67C3-831B-4AB1-A259-DFB839CAFAFC}"/>
          </ac:spMkLst>
        </pc:spChg>
        <pc:spChg chg="add">
          <ac:chgData name="Hema Mahadevu" userId="1c176bdd-a50d-403e-9444-f58f413c839b" providerId="ADAL" clId="{BCA18440-EED5-45BB-8E61-422E6C0378B0}" dt="2023-08-15T01:24:55.783" v="252" actId="26606"/>
          <ac:spMkLst>
            <pc:docMk/>
            <pc:sldMk cId="3547681766" sldId="341"/>
            <ac:spMk id="12" creationId="{054B3F04-9EAC-45C0-B3CE-0387EEA10A0C}"/>
          </ac:spMkLst>
        </pc:spChg>
      </pc:sldChg>
      <pc:sldChg chg="modSp add mod">
        <pc:chgData name="Hema Mahadevu" userId="1c176bdd-a50d-403e-9444-f58f413c839b" providerId="ADAL" clId="{BCA18440-EED5-45BB-8E61-422E6C0378B0}" dt="2023-08-15T01:05:00.038" v="181" actId="12"/>
        <pc:sldMkLst>
          <pc:docMk/>
          <pc:sldMk cId="979757385" sldId="342"/>
        </pc:sldMkLst>
        <pc:spChg chg="mod">
          <ac:chgData name="Hema Mahadevu" userId="1c176bdd-a50d-403e-9444-f58f413c839b" providerId="ADAL" clId="{BCA18440-EED5-45BB-8E61-422E6C0378B0}" dt="2023-08-15T01:05:00.038" v="181" actId="12"/>
          <ac:spMkLst>
            <pc:docMk/>
            <pc:sldMk cId="979757385" sldId="342"/>
            <ac:spMk id="3" creationId="{00000000-0000-0000-0000-000000000000}"/>
          </ac:spMkLst>
        </pc:spChg>
      </pc:sldChg>
      <pc:sldChg chg="modSp add mod">
        <pc:chgData name="Hema Mahadevu" userId="1c176bdd-a50d-403e-9444-f58f413c839b" providerId="ADAL" clId="{BCA18440-EED5-45BB-8E61-422E6C0378B0}" dt="2023-08-15T01:24:48.638" v="251" actId="12"/>
        <pc:sldMkLst>
          <pc:docMk/>
          <pc:sldMk cId="1600145073" sldId="343"/>
        </pc:sldMkLst>
        <pc:spChg chg="mod">
          <ac:chgData name="Hema Mahadevu" userId="1c176bdd-a50d-403e-9444-f58f413c839b" providerId="ADAL" clId="{BCA18440-EED5-45BB-8E61-422E6C0378B0}" dt="2023-08-15T01:24:48.638" v="251" actId="12"/>
          <ac:spMkLst>
            <pc:docMk/>
            <pc:sldMk cId="1600145073" sldId="343"/>
            <ac:spMk id="3" creationId="{00000000-0000-0000-0000-000000000000}"/>
          </ac:spMkLst>
        </pc:spChg>
      </pc:sldChg>
      <pc:sldChg chg="addSp delSp modSp add mod setBg delDesignElem">
        <pc:chgData name="Hema Mahadevu" userId="1c176bdd-a50d-403e-9444-f58f413c839b" providerId="ADAL" clId="{BCA18440-EED5-45BB-8E61-422E6C0378B0}" dt="2023-08-22T05:02:04.845" v="917" actId="12"/>
        <pc:sldMkLst>
          <pc:docMk/>
          <pc:sldMk cId="1124559136" sldId="344"/>
        </pc:sldMkLst>
        <pc:spChg chg="mod">
          <ac:chgData name="Hema Mahadevu" userId="1c176bdd-a50d-403e-9444-f58f413c839b" providerId="ADAL" clId="{BCA18440-EED5-45BB-8E61-422E6C0378B0}" dt="2023-08-22T05:02:04.845" v="917" actId="12"/>
          <ac:spMkLst>
            <pc:docMk/>
            <pc:sldMk cId="1124559136" sldId="344"/>
            <ac:spMk id="3" creationId="{2D6C140E-6910-3E82-1870-D5B97473B383}"/>
          </ac:spMkLst>
        </pc:spChg>
        <pc:spChg chg="add">
          <ac:chgData name="Hema Mahadevu" userId="1c176bdd-a50d-403e-9444-f58f413c839b" providerId="ADAL" clId="{BCA18440-EED5-45BB-8E61-422E6C0378B0}" dt="2023-08-15T01:36:34.144" v="388" actId="26606"/>
          <ac:spMkLst>
            <pc:docMk/>
            <pc:sldMk cId="1124559136" sldId="344"/>
            <ac:spMk id="5" creationId="{3741B58E-3B65-4A01-A276-975AB2CF8A08}"/>
          </ac:spMkLst>
        </pc:spChg>
        <pc:spChg chg="add">
          <ac:chgData name="Hema Mahadevu" userId="1c176bdd-a50d-403e-9444-f58f413c839b" providerId="ADAL" clId="{BCA18440-EED5-45BB-8E61-422E6C0378B0}" dt="2023-08-15T01:36:34.144" v="388" actId="26606"/>
          <ac:spMkLst>
            <pc:docMk/>
            <pc:sldMk cId="1124559136" sldId="344"/>
            <ac:spMk id="6" creationId="{7AAC67C3-831B-4AB1-A259-DFB839CAFAFC}"/>
          </ac:spMkLst>
        </pc:spChg>
        <pc:spChg chg="add">
          <ac:chgData name="Hema Mahadevu" userId="1c176bdd-a50d-403e-9444-f58f413c839b" providerId="ADAL" clId="{BCA18440-EED5-45BB-8E61-422E6C0378B0}" dt="2023-08-15T01:36:34.144" v="388" actId="26606"/>
          <ac:spMkLst>
            <pc:docMk/>
            <pc:sldMk cId="1124559136" sldId="344"/>
            <ac:spMk id="7" creationId="{054B3F04-9EAC-45C0-B3CE-0387EEA10A0C}"/>
          </ac:spMkLst>
        </pc:spChg>
        <pc:spChg chg="del">
          <ac:chgData name="Hema Mahadevu" userId="1c176bdd-a50d-403e-9444-f58f413c839b" providerId="ADAL" clId="{BCA18440-EED5-45BB-8E61-422E6C0378B0}" dt="2023-08-15T01:36:25.782" v="385"/>
          <ac:spMkLst>
            <pc:docMk/>
            <pc:sldMk cId="1124559136" sldId="344"/>
            <ac:spMk id="8" creationId="{3741B58E-3B65-4A01-A276-975AB2CF8A08}"/>
          </ac:spMkLst>
        </pc:spChg>
        <pc:spChg chg="del">
          <ac:chgData name="Hema Mahadevu" userId="1c176bdd-a50d-403e-9444-f58f413c839b" providerId="ADAL" clId="{BCA18440-EED5-45BB-8E61-422E6C0378B0}" dt="2023-08-15T01:36:25.782" v="385"/>
          <ac:spMkLst>
            <pc:docMk/>
            <pc:sldMk cId="1124559136" sldId="344"/>
            <ac:spMk id="10" creationId="{7AAC67C3-831B-4AB1-A259-DFB839CAFAFC}"/>
          </ac:spMkLst>
        </pc:spChg>
        <pc:spChg chg="del">
          <ac:chgData name="Hema Mahadevu" userId="1c176bdd-a50d-403e-9444-f58f413c839b" providerId="ADAL" clId="{BCA18440-EED5-45BB-8E61-422E6C0378B0}" dt="2023-08-15T01:36:25.782" v="385"/>
          <ac:spMkLst>
            <pc:docMk/>
            <pc:sldMk cId="1124559136" sldId="344"/>
            <ac:spMk id="12" creationId="{054B3F04-9EAC-45C0-B3CE-0387EEA10A0C}"/>
          </ac:spMkLst>
        </pc:spChg>
      </pc:sldChg>
      <pc:sldChg chg="addSp delSp modSp add mod setBg delDesignElem">
        <pc:chgData name="Hema Mahadevu" userId="1c176bdd-a50d-403e-9444-f58f413c839b" providerId="ADAL" clId="{BCA18440-EED5-45BB-8E61-422E6C0378B0}" dt="2023-08-22T05:02:51.324" v="933" actId="255"/>
        <pc:sldMkLst>
          <pc:docMk/>
          <pc:sldMk cId="2746676825" sldId="345"/>
        </pc:sldMkLst>
        <pc:spChg chg="mod">
          <ac:chgData name="Hema Mahadevu" userId="1c176bdd-a50d-403e-9444-f58f413c839b" providerId="ADAL" clId="{BCA18440-EED5-45BB-8E61-422E6C0378B0}" dt="2023-08-22T05:02:51.324" v="933" actId="255"/>
          <ac:spMkLst>
            <pc:docMk/>
            <pc:sldMk cId="2746676825" sldId="345"/>
            <ac:spMk id="3" creationId="{2D6C140E-6910-3E82-1870-D5B97473B383}"/>
          </ac:spMkLst>
        </pc:spChg>
        <pc:spChg chg="add del">
          <ac:chgData name="Hema Mahadevu" userId="1c176bdd-a50d-403e-9444-f58f413c839b" providerId="ADAL" clId="{BCA18440-EED5-45BB-8E61-422E6C0378B0}" dt="2023-08-15T01:54:16.547" v="630"/>
          <ac:spMkLst>
            <pc:docMk/>
            <pc:sldMk cId="2746676825" sldId="345"/>
            <ac:spMk id="4" creationId="{FEB22E02-49F8-BE30-63EF-9F85EE507751}"/>
          </ac:spMkLst>
        </pc:spChg>
        <pc:spChg chg="add">
          <ac:chgData name="Hema Mahadevu" userId="1c176bdd-a50d-403e-9444-f58f413c839b" providerId="ADAL" clId="{BCA18440-EED5-45BB-8E61-422E6C0378B0}" dt="2023-08-15T01:50:13.939" v="548" actId="26606"/>
          <ac:spMkLst>
            <pc:docMk/>
            <pc:sldMk cId="2746676825" sldId="345"/>
            <ac:spMk id="5" creationId="{3741B58E-3B65-4A01-A276-975AB2CF8A08}"/>
          </ac:spMkLst>
        </pc:spChg>
        <pc:spChg chg="add">
          <ac:chgData name="Hema Mahadevu" userId="1c176bdd-a50d-403e-9444-f58f413c839b" providerId="ADAL" clId="{BCA18440-EED5-45BB-8E61-422E6C0378B0}" dt="2023-08-15T01:50:13.939" v="548" actId="26606"/>
          <ac:spMkLst>
            <pc:docMk/>
            <pc:sldMk cId="2746676825" sldId="345"/>
            <ac:spMk id="6" creationId="{7AAC67C3-831B-4AB1-A259-DFB839CAFAFC}"/>
          </ac:spMkLst>
        </pc:spChg>
        <pc:spChg chg="add">
          <ac:chgData name="Hema Mahadevu" userId="1c176bdd-a50d-403e-9444-f58f413c839b" providerId="ADAL" clId="{BCA18440-EED5-45BB-8E61-422E6C0378B0}" dt="2023-08-15T01:50:13.939" v="548" actId="26606"/>
          <ac:spMkLst>
            <pc:docMk/>
            <pc:sldMk cId="2746676825" sldId="345"/>
            <ac:spMk id="7" creationId="{054B3F04-9EAC-45C0-B3CE-0387EEA10A0C}"/>
          </ac:spMkLst>
        </pc:spChg>
        <pc:spChg chg="del">
          <ac:chgData name="Hema Mahadevu" userId="1c176bdd-a50d-403e-9444-f58f413c839b" providerId="ADAL" clId="{BCA18440-EED5-45BB-8E61-422E6C0378B0}" dt="2023-08-15T01:36:26.522" v="387"/>
          <ac:spMkLst>
            <pc:docMk/>
            <pc:sldMk cId="2746676825" sldId="345"/>
            <ac:spMk id="8" creationId="{3741B58E-3B65-4A01-A276-975AB2CF8A08}"/>
          </ac:spMkLst>
        </pc:spChg>
        <pc:spChg chg="del">
          <ac:chgData name="Hema Mahadevu" userId="1c176bdd-a50d-403e-9444-f58f413c839b" providerId="ADAL" clId="{BCA18440-EED5-45BB-8E61-422E6C0378B0}" dt="2023-08-15T01:36:26.522" v="387"/>
          <ac:spMkLst>
            <pc:docMk/>
            <pc:sldMk cId="2746676825" sldId="345"/>
            <ac:spMk id="10" creationId="{7AAC67C3-831B-4AB1-A259-DFB839CAFAFC}"/>
          </ac:spMkLst>
        </pc:spChg>
        <pc:spChg chg="del">
          <ac:chgData name="Hema Mahadevu" userId="1c176bdd-a50d-403e-9444-f58f413c839b" providerId="ADAL" clId="{BCA18440-EED5-45BB-8E61-422E6C0378B0}" dt="2023-08-15T01:36:26.522" v="387"/>
          <ac:spMkLst>
            <pc:docMk/>
            <pc:sldMk cId="2746676825" sldId="345"/>
            <ac:spMk id="12" creationId="{054B3F04-9EAC-45C0-B3CE-0387EEA10A0C}"/>
          </ac:spMkLst>
        </pc:spChg>
      </pc:sldChg>
      <pc:sldChg chg="modSp add mod ord">
        <pc:chgData name="Hema Mahadevu" userId="1c176bdd-a50d-403e-9444-f58f413c839b" providerId="ADAL" clId="{BCA18440-EED5-45BB-8E61-422E6C0378B0}" dt="2023-08-22T04:55:31.077" v="807"/>
        <pc:sldMkLst>
          <pc:docMk/>
          <pc:sldMk cId="3920927041" sldId="346"/>
        </pc:sldMkLst>
        <pc:spChg chg="mod">
          <ac:chgData name="Hema Mahadevu" userId="1c176bdd-a50d-403e-9444-f58f413c839b" providerId="ADAL" clId="{BCA18440-EED5-45BB-8E61-422E6C0378B0}" dt="2023-08-15T02:01:07.021" v="803" actId="20577"/>
          <ac:spMkLst>
            <pc:docMk/>
            <pc:sldMk cId="3920927041" sldId="346"/>
            <ac:spMk id="2" creationId="{00000000-0000-0000-0000-000000000000}"/>
          </ac:spMkLst>
        </pc:spChg>
      </pc:sldChg>
      <pc:sldChg chg="addSp delSp modSp add mod">
        <pc:chgData name="Hema Mahadevu" userId="1c176bdd-a50d-403e-9444-f58f413c839b" providerId="ADAL" clId="{BCA18440-EED5-45BB-8E61-422E6C0378B0}" dt="2023-08-22T04:58:08.533" v="867" actId="27636"/>
        <pc:sldMkLst>
          <pc:docMk/>
          <pc:sldMk cId="3579600852" sldId="347"/>
        </pc:sldMkLst>
        <pc:spChg chg="mod">
          <ac:chgData name="Hema Mahadevu" userId="1c176bdd-a50d-403e-9444-f58f413c839b" providerId="ADAL" clId="{BCA18440-EED5-45BB-8E61-422E6C0378B0}" dt="2023-08-22T04:58:08.533" v="867" actId="27636"/>
          <ac:spMkLst>
            <pc:docMk/>
            <pc:sldMk cId="3579600852" sldId="347"/>
            <ac:spMk id="3" creationId="{A48DD9E9-6C82-F777-7FA5-2C544F772390}"/>
          </ac:spMkLst>
        </pc:spChg>
        <pc:spChg chg="add del">
          <ac:chgData name="Hema Mahadevu" userId="1c176bdd-a50d-403e-9444-f58f413c839b" providerId="ADAL" clId="{BCA18440-EED5-45BB-8E61-422E6C0378B0}" dt="2023-08-22T04:58:06.310" v="864"/>
          <ac:spMkLst>
            <pc:docMk/>
            <pc:sldMk cId="3579600852" sldId="347"/>
            <ac:spMk id="4" creationId="{8D19B819-E2EC-9FD5-6ACE-3879FCD25185}"/>
          </ac:spMkLst>
        </pc:spChg>
      </pc:sldChg>
      <pc:sldChg chg="modSp new mod ord">
        <pc:chgData name="Hema Mahadevu" userId="1c176bdd-a50d-403e-9444-f58f413c839b" providerId="ADAL" clId="{BCA18440-EED5-45BB-8E61-422E6C0378B0}" dt="2023-08-22T05:00:27.702" v="905" actId="12"/>
        <pc:sldMkLst>
          <pc:docMk/>
          <pc:sldMk cId="454287948" sldId="348"/>
        </pc:sldMkLst>
        <pc:spChg chg="mod">
          <ac:chgData name="Hema Mahadevu" userId="1c176bdd-a50d-403e-9444-f58f413c839b" providerId="ADAL" clId="{BCA18440-EED5-45BB-8E61-422E6C0378B0}" dt="2023-08-22T05:00:10.189" v="901" actId="113"/>
          <ac:spMkLst>
            <pc:docMk/>
            <pc:sldMk cId="454287948" sldId="348"/>
            <ac:spMk id="2" creationId="{32D1A972-24D1-E4A5-AB97-C808EEB91A84}"/>
          </ac:spMkLst>
        </pc:spChg>
        <pc:spChg chg="mod">
          <ac:chgData name="Hema Mahadevu" userId="1c176bdd-a50d-403e-9444-f58f413c839b" providerId="ADAL" clId="{BCA18440-EED5-45BB-8E61-422E6C0378B0}" dt="2023-08-22T05:00:27.702" v="905" actId="12"/>
          <ac:spMkLst>
            <pc:docMk/>
            <pc:sldMk cId="454287948" sldId="348"/>
            <ac:spMk id="3" creationId="{85D058E8-5495-DC56-6453-15A08FC561C9}"/>
          </ac:spMkLst>
        </pc:spChg>
      </pc:sldChg>
      <pc:sldChg chg="new del">
        <pc:chgData name="Hema Mahadevu" userId="1c176bdd-a50d-403e-9444-f58f413c839b" providerId="ADAL" clId="{BCA18440-EED5-45BB-8E61-422E6C0378B0}" dt="2023-08-22T04:59:33.933" v="869" actId="680"/>
        <pc:sldMkLst>
          <pc:docMk/>
          <pc:sldMk cId="2639156249" sldId="348"/>
        </pc:sldMkLst>
      </pc:sldChg>
      <pc:sldChg chg="addSp delSp modSp new mod setBg">
        <pc:chgData name="Hema Mahadevu" userId="1c176bdd-a50d-403e-9444-f58f413c839b" providerId="ADAL" clId="{BCA18440-EED5-45BB-8E61-422E6C0378B0}" dt="2023-08-22T06:26:14.533" v="1087" actId="113"/>
        <pc:sldMkLst>
          <pc:docMk/>
          <pc:sldMk cId="3858297064" sldId="349"/>
        </pc:sldMkLst>
        <pc:spChg chg="mod">
          <ac:chgData name="Hema Mahadevu" userId="1c176bdd-a50d-403e-9444-f58f413c839b" providerId="ADAL" clId="{BCA18440-EED5-45BB-8E61-422E6C0378B0}" dt="2023-08-22T06:25:41.653" v="1078" actId="26606"/>
          <ac:spMkLst>
            <pc:docMk/>
            <pc:sldMk cId="3858297064" sldId="349"/>
            <ac:spMk id="2" creationId="{B2B9E75F-2BAD-BCEE-B4A7-96394BBBB71E}"/>
          </ac:spMkLst>
        </pc:spChg>
        <pc:spChg chg="add del mod">
          <ac:chgData name="Hema Mahadevu" userId="1c176bdd-a50d-403e-9444-f58f413c839b" providerId="ADAL" clId="{BCA18440-EED5-45BB-8E61-422E6C0378B0}" dt="2023-08-22T06:26:14.533" v="1087" actId="113"/>
          <ac:spMkLst>
            <pc:docMk/>
            <pc:sldMk cId="3858297064" sldId="349"/>
            <ac:spMk id="3" creationId="{2EE2125F-DD09-4B8B-5A9C-0141A024EEE9}"/>
          </ac:spMkLst>
        </pc:spChg>
        <pc:spChg chg="add del mod">
          <ac:chgData name="Hema Mahadevu" userId="1c176bdd-a50d-403e-9444-f58f413c839b" providerId="ADAL" clId="{BCA18440-EED5-45BB-8E61-422E6C0378B0}" dt="2023-08-22T06:24:44.316" v="1061"/>
          <ac:spMkLst>
            <pc:docMk/>
            <pc:sldMk cId="3858297064" sldId="349"/>
            <ac:spMk id="4" creationId="{AA95501B-D77A-D548-FFC6-D66757C28A69}"/>
          </ac:spMkLst>
        </pc:spChg>
        <pc:spChg chg="add">
          <ac:chgData name="Hema Mahadevu" userId="1c176bdd-a50d-403e-9444-f58f413c839b" providerId="ADAL" clId="{BCA18440-EED5-45BB-8E61-422E6C0378B0}" dt="2023-08-22T06:25:41.653" v="1078" actId="26606"/>
          <ac:spMkLst>
            <pc:docMk/>
            <pc:sldMk cId="3858297064" sldId="349"/>
            <ac:spMk id="8" creationId="{3741B58E-3B65-4A01-A276-975AB2CF8A08}"/>
          </ac:spMkLst>
        </pc:spChg>
        <pc:spChg chg="add">
          <ac:chgData name="Hema Mahadevu" userId="1c176bdd-a50d-403e-9444-f58f413c839b" providerId="ADAL" clId="{BCA18440-EED5-45BB-8E61-422E6C0378B0}" dt="2023-08-22T06:25:41.653" v="1078" actId="26606"/>
          <ac:spMkLst>
            <pc:docMk/>
            <pc:sldMk cId="3858297064" sldId="349"/>
            <ac:spMk id="10" creationId="{7AAC67C3-831B-4AB1-A259-DFB839CAFAFC}"/>
          </ac:spMkLst>
        </pc:spChg>
        <pc:spChg chg="add">
          <ac:chgData name="Hema Mahadevu" userId="1c176bdd-a50d-403e-9444-f58f413c839b" providerId="ADAL" clId="{BCA18440-EED5-45BB-8E61-422E6C0378B0}" dt="2023-08-22T06:25:41.653" v="1078" actId="26606"/>
          <ac:spMkLst>
            <pc:docMk/>
            <pc:sldMk cId="3858297064" sldId="349"/>
            <ac:spMk id="12" creationId="{054B3F04-9EAC-45C0-B3CE-0387EEA10A0C}"/>
          </ac:spMkLst>
        </pc:spChg>
      </pc:sldChg>
      <pc:sldChg chg="addSp modSp new mod setBg">
        <pc:chgData name="Hema Mahadevu" userId="1c176bdd-a50d-403e-9444-f58f413c839b" providerId="ADAL" clId="{BCA18440-EED5-45BB-8E61-422E6C0378B0}" dt="2023-08-22T06:27:50.232" v="1105" actId="255"/>
        <pc:sldMkLst>
          <pc:docMk/>
          <pc:sldMk cId="1328565426" sldId="350"/>
        </pc:sldMkLst>
        <pc:spChg chg="mod">
          <ac:chgData name="Hema Mahadevu" userId="1c176bdd-a50d-403e-9444-f58f413c839b" providerId="ADAL" clId="{BCA18440-EED5-45BB-8E61-422E6C0378B0}" dt="2023-08-22T06:23:15.546" v="1039" actId="26606"/>
          <ac:spMkLst>
            <pc:docMk/>
            <pc:sldMk cId="1328565426" sldId="350"/>
            <ac:spMk id="2" creationId="{5863C3C4-533F-F218-80AD-070E3F84E3AF}"/>
          </ac:spMkLst>
        </pc:spChg>
        <pc:spChg chg="mod">
          <ac:chgData name="Hema Mahadevu" userId="1c176bdd-a50d-403e-9444-f58f413c839b" providerId="ADAL" clId="{BCA18440-EED5-45BB-8E61-422E6C0378B0}" dt="2023-08-22T06:27:50.232" v="1105" actId="255"/>
          <ac:spMkLst>
            <pc:docMk/>
            <pc:sldMk cId="1328565426" sldId="350"/>
            <ac:spMk id="3" creationId="{C03EACF0-3406-9F15-B2B9-17F0528A57FF}"/>
          </ac:spMkLst>
        </pc:spChg>
        <pc:spChg chg="add">
          <ac:chgData name="Hema Mahadevu" userId="1c176bdd-a50d-403e-9444-f58f413c839b" providerId="ADAL" clId="{BCA18440-EED5-45BB-8E61-422E6C0378B0}" dt="2023-08-22T06:23:15.546" v="1039" actId="26606"/>
          <ac:spMkLst>
            <pc:docMk/>
            <pc:sldMk cId="1328565426" sldId="350"/>
            <ac:spMk id="8" creationId="{3741B58E-3B65-4A01-A276-975AB2CF8A08}"/>
          </ac:spMkLst>
        </pc:spChg>
        <pc:spChg chg="add">
          <ac:chgData name="Hema Mahadevu" userId="1c176bdd-a50d-403e-9444-f58f413c839b" providerId="ADAL" clId="{BCA18440-EED5-45BB-8E61-422E6C0378B0}" dt="2023-08-22T06:23:15.546" v="1039" actId="26606"/>
          <ac:spMkLst>
            <pc:docMk/>
            <pc:sldMk cId="1328565426" sldId="350"/>
            <ac:spMk id="10" creationId="{7AAC67C3-831B-4AB1-A259-DFB839CAFAFC}"/>
          </ac:spMkLst>
        </pc:spChg>
        <pc:spChg chg="add">
          <ac:chgData name="Hema Mahadevu" userId="1c176bdd-a50d-403e-9444-f58f413c839b" providerId="ADAL" clId="{BCA18440-EED5-45BB-8E61-422E6C0378B0}" dt="2023-08-22T06:23:15.546" v="1039" actId="26606"/>
          <ac:spMkLst>
            <pc:docMk/>
            <pc:sldMk cId="1328565426" sldId="350"/>
            <ac:spMk id="12" creationId="{054B3F04-9EAC-45C0-B3CE-0387EEA10A0C}"/>
          </ac:spMkLst>
        </pc:spChg>
      </pc:sldChg>
      <pc:sldChg chg="addSp delSp modSp new mod setBg">
        <pc:chgData name="Hema Mahadevu" userId="1c176bdd-a50d-403e-9444-f58f413c839b" providerId="ADAL" clId="{BCA18440-EED5-45BB-8E61-422E6C0378B0}" dt="2023-08-22T06:10:40.176" v="1004" actId="1076"/>
        <pc:sldMkLst>
          <pc:docMk/>
          <pc:sldMk cId="3101994141" sldId="351"/>
        </pc:sldMkLst>
        <pc:spChg chg="mod">
          <ac:chgData name="Hema Mahadevu" userId="1c176bdd-a50d-403e-9444-f58f413c839b" providerId="ADAL" clId="{BCA18440-EED5-45BB-8E61-422E6C0378B0}" dt="2023-08-22T06:10:35.605" v="1003" actId="26606"/>
          <ac:spMkLst>
            <pc:docMk/>
            <pc:sldMk cId="3101994141" sldId="351"/>
            <ac:spMk id="2" creationId="{089C9376-338C-9995-071B-DCCCAF503234}"/>
          </ac:spMkLst>
        </pc:spChg>
        <pc:spChg chg="mod ord">
          <ac:chgData name="Hema Mahadevu" userId="1c176bdd-a50d-403e-9444-f58f413c839b" providerId="ADAL" clId="{BCA18440-EED5-45BB-8E61-422E6C0378B0}" dt="2023-08-22T06:10:35.605" v="1003" actId="26606"/>
          <ac:spMkLst>
            <pc:docMk/>
            <pc:sldMk cId="3101994141" sldId="351"/>
            <ac:spMk id="3" creationId="{D4FE9FE8-362F-6D90-E9E6-DDA48798BD24}"/>
          </ac:spMkLst>
        </pc:spChg>
        <pc:spChg chg="add">
          <ac:chgData name="Hema Mahadevu" userId="1c176bdd-a50d-403e-9444-f58f413c839b" providerId="ADAL" clId="{BCA18440-EED5-45BB-8E61-422E6C0378B0}" dt="2023-08-22T06:10:35.605" v="1003" actId="26606"/>
          <ac:spMkLst>
            <pc:docMk/>
            <pc:sldMk cId="3101994141" sldId="351"/>
            <ac:spMk id="2052" creationId="{3DE3B93A-6105-4E0D-ABE7-1711117A80FC}"/>
          </ac:spMkLst>
        </pc:spChg>
        <pc:spChg chg="add">
          <ac:chgData name="Hema Mahadevu" userId="1c176bdd-a50d-403e-9444-f58f413c839b" providerId="ADAL" clId="{BCA18440-EED5-45BB-8E61-422E6C0378B0}" dt="2023-08-22T06:10:35.605" v="1003" actId="26606"/>
          <ac:spMkLst>
            <pc:docMk/>
            <pc:sldMk cId="3101994141" sldId="351"/>
            <ac:spMk id="2053" creationId="{1924D57B-FEC9-4779-B514-732685B876E8}"/>
          </ac:spMkLst>
        </pc:spChg>
        <pc:spChg chg="add">
          <ac:chgData name="Hema Mahadevu" userId="1c176bdd-a50d-403e-9444-f58f413c839b" providerId="ADAL" clId="{BCA18440-EED5-45BB-8E61-422E6C0378B0}" dt="2023-08-22T06:10:35.605" v="1003" actId="26606"/>
          <ac:spMkLst>
            <pc:docMk/>
            <pc:sldMk cId="3101994141" sldId="351"/>
            <ac:spMk id="2054" creationId="{55EFD2BD-6E0E-4450-A3FF-5D1EA322A38B}"/>
          </ac:spMkLst>
        </pc:spChg>
        <pc:spChg chg="add del">
          <ac:chgData name="Hema Mahadevu" userId="1c176bdd-a50d-403e-9444-f58f413c839b" providerId="ADAL" clId="{BCA18440-EED5-45BB-8E61-422E6C0378B0}" dt="2023-08-22T06:07:00.438" v="981" actId="26606"/>
          <ac:spMkLst>
            <pc:docMk/>
            <pc:sldMk cId="3101994141" sldId="351"/>
            <ac:spMk id="2055" creationId="{3DE3B93A-6105-4E0D-ABE7-1711117A80FC}"/>
          </ac:spMkLst>
        </pc:spChg>
        <pc:spChg chg="add del">
          <ac:chgData name="Hema Mahadevu" userId="1c176bdd-a50d-403e-9444-f58f413c839b" providerId="ADAL" clId="{BCA18440-EED5-45BB-8E61-422E6C0378B0}" dt="2023-08-22T06:07:00.438" v="981" actId="26606"/>
          <ac:spMkLst>
            <pc:docMk/>
            <pc:sldMk cId="3101994141" sldId="351"/>
            <ac:spMk id="2057" creationId="{1924D57B-FEC9-4779-B514-732685B876E8}"/>
          </ac:spMkLst>
        </pc:spChg>
        <pc:spChg chg="add del">
          <ac:chgData name="Hema Mahadevu" userId="1c176bdd-a50d-403e-9444-f58f413c839b" providerId="ADAL" clId="{BCA18440-EED5-45BB-8E61-422E6C0378B0}" dt="2023-08-22T06:07:00.438" v="981" actId="26606"/>
          <ac:spMkLst>
            <pc:docMk/>
            <pc:sldMk cId="3101994141" sldId="351"/>
            <ac:spMk id="2059" creationId="{55EFD2BD-6E0E-4450-A3FF-5D1EA322A38B}"/>
          </ac:spMkLst>
        </pc:spChg>
        <pc:spChg chg="add del">
          <ac:chgData name="Hema Mahadevu" userId="1c176bdd-a50d-403e-9444-f58f413c839b" providerId="ADAL" clId="{BCA18440-EED5-45BB-8E61-422E6C0378B0}" dt="2023-08-22T06:07:02.161" v="983" actId="26606"/>
          <ac:spMkLst>
            <pc:docMk/>
            <pc:sldMk cId="3101994141" sldId="351"/>
            <ac:spMk id="2061" creationId="{82A73093-4B9D-420D-B17E-52293703A1D4}"/>
          </ac:spMkLst>
        </pc:spChg>
        <pc:spChg chg="add del">
          <ac:chgData name="Hema Mahadevu" userId="1c176bdd-a50d-403e-9444-f58f413c839b" providerId="ADAL" clId="{BCA18440-EED5-45BB-8E61-422E6C0378B0}" dt="2023-08-22T06:07:02.161" v="983" actId="26606"/>
          <ac:spMkLst>
            <pc:docMk/>
            <pc:sldMk cId="3101994141" sldId="351"/>
            <ac:spMk id="2062" creationId="{52ABB703-2B0E-4C3B-B4A2-F3973548E561}"/>
          </ac:spMkLst>
        </pc:spChg>
        <pc:spChg chg="add del">
          <ac:chgData name="Hema Mahadevu" userId="1c176bdd-a50d-403e-9444-f58f413c839b" providerId="ADAL" clId="{BCA18440-EED5-45BB-8E61-422E6C0378B0}" dt="2023-08-22T06:07:02.161" v="983" actId="26606"/>
          <ac:spMkLst>
            <pc:docMk/>
            <pc:sldMk cId="3101994141" sldId="351"/>
            <ac:spMk id="2064" creationId="{E95DA498-D9A2-4DA9-B9DA-B3776E08CF7E}"/>
          </ac:spMkLst>
        </pc:spChg>
        <pc:spChg chg="add del">
          <ac:chgData name="Hema Mahadevu" userId="1c176bdd-a50d-403e-9444-f58f413c839b" providerId="ADAL" clId="{BCA18440-EED5-45BB-8E61-422E6C0378B0}" dt="2023-08-22T06:10:13.556" v="997" actId="26606"/>
          <ac:spMkLst>
            <pc:docMk/>
            <pc:sldMk cId="3101994141" sldId="351"/>
            <ac:spMk id="2066" creationId="{3DE3B93A-6105-4E0D-ABE7-1711117A80FC}"/>
          </ac:spMkLst>
        </pc:spChg>
        <pc:spChg chg="add del">
          <ac:chgData name="Hema Mahadevu" userId="1c176bdd-a50d-403e-9444-f58f413c839b" providerId="ADAL" clId="{BCA18440-EED5-45BB-8E61-422E6C0378B0}" dt="2023-08-22T06:10:13.556" v="997" actId="26606"/>
          <ac:spMkLst>
            <pc:docMk/>
            <pc:sldMk cId="3101994141" sldId="351"/>
            <ac:spMk id="2067" creationId="{1924D57B-FEC9-4779-B514-732685B876E8}"/>
          </ac:spMkLst>
        </pc:spChg>
        <pc:spChg chg="add del">
          <ac:chgData name="Hema Mahadevu" userId="1c176bdd-a50d-403e-9444-f58f413c839b" providerId="ADAL" clId="{BCA18440-EED5-45BB-8E61-422E6C0378B0}" dt="2023-08-22T06:10:13.556" v="997" actId="26606"/>
          <ac:spMkLst>
            <pc:docMk/>
            <pc:sldMk cId="3101994141" sldId="351"/>
            <ac:spMk id="2068" creationId="{55EFD2BD-6E0E-4450-A3FF-5D1EA322A38B}"/>
          </ac:spMkLst>
        </pc:spChg>
        <pc:spChg chg="add del">
          <ac:chgData name="Hema Mahadevu" userId="1c176bdd-a50d-403e-9444-f58f413c839b" providerId="ADAL" clId="{BCA18440-EED5-45BB-8E61-422E6C0378B0}" dt="2023-08-22T06:09:57.550" v="987" actId="26606"/>
          <ac:spMkLst>
            <pc:docMk/>
            <pc:sldMk cId="3101994141" sldId="351"/>
            <ac:spMk id="2073" creationId="{3DE3B93A-6105-4E0D-ABE7-1711117A80FC}"/>
          </ac:spMkLst>
        </pc:spChg>
        <pc:spChg chg="add del">
          <ac:chgData name="Hema Mahadevu" userId="1c176bdd-a50d-403e-9444-f58f413c839b" providerId="ADAL" clId="{BCA18440-EED5-45BB-8E61-422E6C0378B0}" dt="2023-08-22T06:09:57.550" v="987" actId="26606"/>
          <ac:spMkLst>
            <pc:docMk/>
            <pc:sldMk cId="3101994141" sldId="351"/>
            <ac:spMk id="2075" creationId="{1924D57B-FEC9-4779-B514-732685B876E8}"/>
          </ac:spMkLst>
        </pc:spChg>
        <pc:spChg chg="add del">
          <ac:chgData name="Hema Mahadevu" userId="1c176bdd-a50d-403e-9444-f58f413c839b" providerId="ADAL" clId="{BCA18440-EED5-45BB-8E61-422E6C0378B0}" dt="2023-08-22T06:09:57.550" v="987" actId="26606"/>
          <ac:spMkLst>
            <pc:docMk/>
            <pc:sldMk cId="3101994141" sldId="351"/>
            <ac:spMk id="2077" creationId="{55EFD2BD-6E0E-4450-A3FF-5D1EA322A38B}"/>
          </ac:spMkLst>
        </pc:spChg>
        <pc:spChg chg="add del">
          <ac:chgData name="Hema Mahadevu" userId="1c176bdd-a50d-403e-9444-f58f413c839b" providerId="ADAL" clId="{BCA18440-EED5-45BB-8E61-422E6C0378B0}" dt="2023-08-22T06:09:59.247" v="989" actId="26606"/>
          <ac:spMkLst>
            <pc:docMk/>
            <pc:sldMk cId="3101994141" sldId="351"/>
            <ac:spMk id="2079" creationId="{44CC594A-A820-450F-B363-C19201FCFEC6}"/>
          </ac:spMkLst>
        </pc:spChg>
        <pc:spChg chg="add del">
          <ac:chgData name="Hema Mahadevu" userId="1c176bdd-a50d-403e-9444-f58f413c839b" providerId="ADAL" clId="{BCA18440-EED5-45BB-8E61-422E6C0378B0}" dt="2023-08-22T06:09:59.247" v="989" actId="26606"/>
          <ac:spMkLst>
            <pc:docMk/>
            <pc:sldMk cId="3101994141" sldId="351"/>
            <ac:spMk id="2080" creationId="{59FAB3DA-E9ED-4574-ABCC-378BC0FF1BBC}"/>
          </ac:spMkLst>
        </pc:spChg>
        <pc:spChg chg="add del">
          <ac:chgData name="Hema Mahadevu" userId="1c176bdd-a50d-403e-9444-f58f413c839b" providerId="ADAL" clId="{BCA18440-EED5-45BB-8E61-422E6C0378B0}" dt="2023-08-22T06:09:59.247" v="989" actId="26606"/>
          <ac:spMkLst>
            <pc:docMk/>
            <pc:sldMk cId="3101994141" sldId="351"/>
            <ac:spMk id="2081" creationId="{53B8D6B0-55D6-48DC-86D8-FD95D5F118AB}"/>
          </ac:spMkLst>
        </pc:spChg>
        <pc:spChg chg="add del">
          <ac:chgData name="Hema Mahadevu" userId="1c176bdd-a50d-403e-9444-f58f413c839b" providerId="ADAL" clId="{BCA18440-EED5-45BB-8E61-422E6C0378B0}" dt="2023-08-22T06:10:01.818" v="991" actId="26606"/>
          <ac:spMkLst>
            <pc:docMk/>
            <pc:sldMk cId="3101994141" sldId="351"/>
            <ac:spMk id="2083" creationId="{C33BF9DD-8A45-4EEE-B231-0A14D322E5F9}"/>
          </ac:spMkLst>
        </pc:spChg>
        <pc:spChg chg="add del">
          <ac:chgData name="Hema Mahadevu" userId="1c176bdd-a50d-403e-9444-f58f413c839b" providerId="ADAL" clId="{BCA18440-EED5-45BB-8E61-422E6C0378B0}" dt="2023-08-22T06:10:01.818" v="991" actId="26606"/>
          <ac:spMkLst>
            <pc:docMk/>
            <pc:sldMk cId="3101994141" sldId="351"/>
            <ac:spMk id="2085" creationId="{D5FBCAC9-BD8B-4F3B-AD74-EF37D4211349}"/>
          </ac:spMkLst>
        </pc:spChg>
        <pc:spChg chg="add del">
          <ac:chgData name="Hema Mahadevu" userId="1c176bdd-a50d-403e-9444-f58f413c839b" providerId="ADAL" clId="{BCA18440-EED5-45BB-8E61-422E6C0378B0}" dt="2023-08-22T06:10:01.818" v="991" actId="26606"/>
          <ac:spMkLst>
            <pc:docMk/>
            <pc:sldMk cId="3101994141" sldId="351"/>
            <ac:spMk id="2086" creationId="{9556C5A8-AD7E-4CE7-87BE-9EA3B5E1786F}"/>
          </ac:spMkLst>
        </pc:spChg>
        <pc:spChg chg="add del">
          <ac:chgData name="Hema Mahadevu" userId="1c176bdd-a50d-403e-9444-f58f413c839b" providerId="ADAL" clId="{BCA18440-EED5-45BB-8E61-422E6C0378B0}" dt="2023-08-22T06:10:05.991" v="993" actId="26606"/>
          <ac:spMkLst>
            <pc:docMk/>
            <pc:sldMk cId="3101994141" sldId="351"/>
            <ac:spMk id="2088" creationId="{52ABB703-2B0E-4C3B-B4A2-F3973548E561}"/>
          </ac:spMkLst>
        </pc:spChg>
        <pc:spChg chg="add del">
          <ac:chgData name="Hema Mahadevu" userId="1c176bdd-a50d-403e-9444-f58f413c839b" providerId="ADAL" clId="{BCA18440-EED5-45BB-8E61-422E6C0378B0}" dt="2023-08-22T06:10:05.991" v="993" actId="26606"/>
          <ac:spMkLst>
            <pc:docMk/>
            <pc:sldMk cId="3101994141" sldId="351"/>
            <ac:spMk id="2090" creationId="{E95DA498-D9A2-4DA9-B9DA-B3776E08CF7E}"/>
          </ac:spMkLst>
        </pc:spChg>
        <pc:spChg chg="add del">
          <ac:chgData name="Hema Mahadevu" userId="1c176bdd-a50d-403e-9444-f58f413c839b" providerId="ADAL" clId="{BCA18440-EED5-45BB-8E61-422E6C0378B0}" dt="2023-08-22T06:10:05.991" v="993" actId="26606"/>
          <ac:spMkLst>
            <pc:docMk/>
            <pc:sldMk cId="3101994141" sldId="351"/>
            <ac:spMk id="2091" creationId="{82A73093-4B9D-420D-B17E-52293703A1D4}"/>
          </ac:spMkLst>
        </pc:spChg>
        <pc:spChg chg="add del">
          <ac:chgData name="Hema Mahadevu" userId="1c176bdd-a50d-403e-9444-f58f413c839b" providerId="ADAL" clId="{BCA18440-EED5-45BB-8E61-422E6C0378B0}" dt="2023-08-22T06:10:12.666" v="995" actId="26606"/>
          <ac:spMkLst>
            <pc:docMk/>
            <pc:sldMk cId="3101994141" sldId="351"/>
            <ac:spMk id="2093" creationId="{3DE3B93A-6105-4E0D-ABE7-1711117A80FC}"/>
          </ac:spMkLst>
        </pc:spChg>
        <pc:spChg chg="add del">
          <ac:chgData name="Hema Mahadevu" userId="1c176bdd-a50d-403e-9444-f58f413c839b" providerId="ADAL" clId="{BCA18440-EED5-45BB-8E61-422E6C0378B0}" dt="2023-08-22T06:10:12.666" v="995" actId="26606"/>
          <ac:spMkLst>
            <pc:docMk/>
            <pc:sldMk cId="3101994141" sldId="351"/>
            <ac:spMk id="2094" creationId="{1924D57B-FEC9-4779-B514-732685B876E8}"/>
          </ac:spMkLst>
        </pc:spChg>
        <pc:spChg chg="add del">
          <ac:chgData name="Hema Mahadevu" userId="1c176bdd-a50d-403e-9444-f58f413c839b" providerId="ADAL" clId="{BCA18440-EED5-45BB-8E61-422E6C0378B0}" dt="2023-08-22T06:10:12.666" v="995" actId="26606"/>
          <ac:spMkLst>
            <pc:docMk/>
            <pc:sldMk cId="3101994141" sldId="351"/>
            <ac:spMk id="2095" creationId="{55EFD2BD-6E0E-4450-A3FF-5D1EA322A38B}"/>
          </ac:spMkLst>
        </pc:spChg>
        <pc:picChg chg="add mod ord">
          <ac:chgData name="Hema Mahadevu" userId="1c176bdd-a50d-403e-9444-f58f413c839b" providerId="ADAL" clId="{BCA18440-EED5-45BB-8E61-422E6C0378B0}" dt="2023-08-22T06:10:40.176" v="1004" actId="1076"/>
          <ac:picMkLst>
            <pc:docMk/>
            <pc:sldMk cId="3101994141" sldId="351"/>
            <ac:picMk id="2050" creationId="{CDBBB84C-9E4B-ECDA-158A-089F23705CCD}"/>
          </ac:picMkLst>
        </pc:picChg>
        <pc:cxnChg chg="add del">
          <ac:chgData name="Hema Mahadevu" userId="1c176bdd-a50d-403e-9444-f58f413c839b" providerId="ADAL" clId="{BCA18440-EED5-45BB-8E61-422E6C0378B0}" dt="2023-08-22T06:07:02.161" v="983" actId="26606"/>
          <ac:cxnSpMkLst>
            <pc:docMk/>
            <pc:sldMk cId="3101994141" sldId="351"/>
            <ac:cxnSpMk id="2063" creationId="{9C21570E-E159-49A6-9891-FA397B7A92D3}"/>
          </ac:cxnSpMkLst>
        </pc:cxnChg>
        <pc:cxnChg chg="add del">
          <ac:chgData name="Hema Mahadevu" userId="1c176bdd-a50d-403e-9444-f58f413c839b" providerId="ADAL" clId="{BCA18440-EED5-45BB-8E61-422E6C0378B0}" dt="2023-08-22T06:10:01.818" v="991" actId="26606"/>
          <ac:cxnSpMkLst>
            <pc:docMk/>
            <pc:sldMk cId="3101994141" sldId="351"/>
            <ac:cxnSpMk id="2084" creationId="{9020DCC9-F851-4562-BB20-1AB3C51BFD08}"/>
          </ac:cxnSpMkLst>
        </pc:cxnChg>
        <pc:cxnChg chg="add del">
          <ac:chgData name="Hema Mahadevu" userId="1c176bdd-a50d-403e-9444-f58f413c839b" providerId="ADAL" clId="{BCA18440-EED5-45BB-8E61-422E6C0378B0}" dt="2023-08-22T06:10:05.991" v="993" actId="26606"/>
          <ac:cxnSpMkLst>
            <pc:docMk/>
            <pc:sldMk cId="3101994141" sldId="351"/>
            <ac:cxnSpMk id="2089" creationId="{9C21570E-E159-49A6-9891-FA397B7A92D3}"/>
          </ac:cxnSpMkLst>
        </pc:cxnChg>
      </pc:sldChg>
      <pc:sldChg chg="addSp delSp add del setBg delDesignElem">
        <pc:chgData name="Hema Mahadevu" userId="1c176bdd-a50d-403e-9444-f58f413c839b" providerId="ADAL" clId="{BCA18440-EED5-45BB-8E61-422E6C0378B0}" dt="2023-08-22T06:28:28.952" v="1108"/>
        <pc:sldMkLst>
          <pc:docMk/>
          <pc:sldMk cId="289174610" sldId="352"/>
        </pc:sldMkLst>
        <pc:spChg chg="add del">
          <ac:chgData name="Hema Mahadevu" userId="1c176bdd-a50d-403e-9444-f58f413c839b" providerId="ADAL" clId="{BCA18440-EED5-45BB-8E61-422E6C0378B0}" dt="2023-08-22T06:28:28.952" v="1108"/>
          <ac:spMkLst>
            <pc:docMk/>
            <pc:sldMk cId="289174610" sldId="352"/>
            <ac:spMk id="8" creationId="{3741B58E-3B65-4A01-A276-975AB2CF8A08}"/>
          </ac:spMkLst>
        </pc:spChg>
        <pc:spChg chg="add del">
          <ac:chgData name="Hema Mahadevu" userId="1c176bdd-a50d-403e-9444-f58f413c839b" providerId="ADAL" clId="{BCA18440-EED5-45BB-8E61-422E6C0378B0}" dt="2023-08-22T06:28:28.952" v="1108"/>
          <ac:spMkLst>
            <pc:docMk/>
            <pc:sldMk cId="289174610" sldId="352"/>
            <ac:spMk id="10" creationId="{7AAC67C3-831B-4AB1-A259-DFB839CAFAFC}"/>
          </ac:spMkLst>
        </pc:spChg>
        <pc:spChg chg="add del">
          <ac:chgData name="Hema Mahadevu" userId="1c176bdd-a50d-403e-9444-f58f413c839b" providerId="ADAL" clId="{BCA18440-EED5-45BB-8E61-422E6C0378B0}" dt="2023-08-22T06:28:28.952" v="1108"/>
          <ac:spMkLst>
            <pc:docMk/>
            <pc:sldMk cId="289174610" sldId="352"/>
            <ac:spMk id="12" creationId="{054B3F04-9EAC-45C0-B3CE-0387EEA10A0C}"/>
          </ac:spMkLst>
        </pc:spChg>
      </pc:sldChg>
      <pc:sldChg chg="del">
        <pc:chgData name="Hema Mahadevu" userId="1c176bdd-a50d-403e-9444-f58f413c839b" providerId="ADAL" clId="{BCA18440-EED5-45BB-8E61-422E6C0378B0}" dt="2023-08-14T14:05:14.772" v="0" actId="47"/>
        <pc:sldMkLst>
          <pc:docMk/>
          <pc:sldMk cId="1325077793" sldId="352"/>
        </pc:sldMkLst>
      </pc:sldChg>
      <pc:sldChg chg="modSp add mod">
        <pc:chgData name="Hema Mahadevu" userId="1c176bdd-a50d-403e-9444-f58f413c839b" providerId="ADAL" clId="{BCA18440-EED5-45BB-8E61-422E6C0378B0}" dt="2023-08-22T07:17:06.473" v="1134" actId="20577"/>
        <pc:sldMkLst>
          <pc:docMk/>
          <pc:sldMk cId="1375287285" sldId="352"/>
        </pc:sldMkLst>
        <pc:spChg chg="mod">
          <ac:chgData name="Hema Mahadevu" userId="1c176bdd-a50d-403e-9444-f58f413c839b" providerId="ADAL" clId="{BCA18440-EED5-45BB-8E61-422E6C0378B0}" dt="2023-08-22T07:17:06.473" v="1134" actId="20577"/>
          <ac:spMkLst>
            <pc:docMk/>
            <pc:sldMk cId="1375287285" sldId="352"/>
            <ac:spMk id="2" creationId="{4157FA6B-F5CA-15A7-4DB9-FB8D30FA294E}"/>
          </ac:spMkLst>
        </pc:spChg>
      </pc:sldChg>
      <pc:sldChg chg="del">
        <pc:chgData name="Hema Mahadevu" userId="1c176bdd-a50d-403e-9444-f58f413c839b" providerId="ADAL" clId="{BCA18440-EED5-45BB-8E61-422E6C0378B0}" dt="2023-08-14T14:05:14.772" v="0" actId="47"/>
        <pc:sldMkLst>
          <pc:docMk/>
          <pc:sldMk cId="2940141598" sldId="353"/>
        </pc:sldMkLst>
      </pc:sldChg>
      <pc:sldChg chg="del">
        <pc:chgData name="Hema Mahadevu" userId="1c176bdd-a50d-403e-9444-f58f413c839b" providerId="ADAL" clId="{BCA18440-EED5-45BB-8E61-422E6C0378B0}" dt="2023-08-14T14:05:14.772" v="0" actId="47"/>
        <pc:sldMkLst>
          <pc:docMk/>
          <pc:sldMk cId="2193436623" sldId="354"/>
        </pc:sldMkLst>
      </pc:sldChg>
      <pc:sldChg chg="del">
        <pc:chgData name="Hema Mahadevu" userId="1c176bdd-a50d-403e-9444-f58f413c839b" providerId="ADAL" clId="{BCA18440-EED5-45BB-8E61-422E6C0378B0}" dt="2023-08-14T14:05:14.772" v="0" actId="47"/>
        <pc:sldMkLst>
          <pc:docMk/>
          <pc:sldMk cId="1335340029" sldId="355"/>
        </pc:sldMkLst>
      </pc:sldChg>
      <pc:sldChg chg="del">
        <pc:chgData name="Hema Mahadevu" userId="1c176bdd-a50d-403e-9444-f58f413c839b" providerId="ADAL" clId="{BCA18440-EED5-45BB-8E61-422E6C0378B0}" dt="2023-08-14T14:05:14.772" v="0" actId="47"/>
        <pc:sldMkLst>
          <pc:docMk/>
          <pc:sldMk cId="4056002946" sldId="356"/>
        </pc:sldMkLst>
      </pc:sldChg>
      <pc:sldChg chg="del">
        <pc:chgData name="Hema Mahadevu" userId="1c176bdd-a50d-403e-9444-f58f413c839b" providerId="ADAL" clId="{BCA18440-EED5-45BB-8E61-422E6C0378B0}" dt="2023-08-14T14:05:14.772" v="0" actId="47"/>
        <pc:sldMkLst>
          <pc:docMk/>
          <pc:sldMk cId="1846188570" sldId="357"/>
        </pc:sldMkLst>
      </pc:sldChg>
      <pc:sldChg chg="del">
        <pc:chgData name="Hema Mahadevu" userId="1c176bdd-a50d-403e-9444-f58f413c839b" providerId="ADAL" clId="{BCA18440-EED5-45BB-8E61-422E6C0378B0}" dt="2023-08-14T14:05:14.772" v="0" actId="47"/>
        <pc:sldMkLst>
          <pc:docMk/>
          <pc:sldMk cId="3359972518" sldId="358"/>
        </pc:sldMkLst>
      </pc:sldChg>
      <pc:sldChg chg="del">
        <pc:chgData name="Hema Mahadevu" userId="1c176bdd-a50d-403e-9444-f58f413c839b" providerId="ADAL" clId="{BCA18440-EED5-45BB-8E61-422E6C0378B0}" dt="2023-08-14T14:05:14.772" v="0" actId="47"/>
        <pc:sldMkLst>
          <pc:docMk/>
          <pc:sldMk cId="3340005501" sldId="359"/>
        </pc:sldMkLst>
      </pc:sldChg>
      <pc:sldChg chg="del">
        <pc:chgData name="Hema Mahadevu" userId="1c176bdd-a50d-403e-9444-f58f413c839b" providerId="ADAL" clId="{BCA18440-EED5-45BB-8E61-422E6C0378B0}" dt="2023-08-14T14:05:14.772" v="0" actId="47"/>
        <pc:sldMkLst>
          <pc:docMk/>
          <pc:sldMk cId="98542574" sldId="360"/>
        </pc:sldMkLst>
      </pc:sldChg>
      <pc:sldChg chg="del">
        <pc:chgData name="Hema Mahadevu" userId="1c176bdd-a50d-403e-9444-f58f413c839b" providerId="ADAL" clId="{BCA18440-EED5-45BB-8E61-422E6C0378B0}" dt="2023-08-14T14:05:14.772" v="0" actId="47"/>
        <pc:sldMkLst>
          <pc:docMk/>
          <pc:sldMk cId="1583181693" sldId="361"/>
        </pc:sldMkLst>
      </pc:sldChg>
      <pc:sldChg chg="del">
        <pc:chgData name="Hema Mahadevu" userId="1c176bdd-a50d-403e-9444-f58f413c839b" providerId="ADAL" clId="{BCA18440-EED5-45BB-8E61-422E6C0378B0}" dt="2023-08-14T14:05:14.772" v="0" actId="47"/>
        <pc:sldMkLst>
          <pc:docMk/>
          <pc:sldMk cId="142128591" sldId="362"/>
        </pc:sldMkLst>
      </pc:sldChg>
      <pc:sldChg chg="del">
        <pc:chgData name="Hema Mahadevu" userId="1c176bdd-a50d-403e-9444-f58f413c839b" providerId="ADAL" clId="{BCA18440-EED5-45BB-8E61-422E6C0378B0}" dt="2023-08-14T14:05:14.772" v="0" actId="47"/>
        <pc:sldMkLst>
          <pc:docMk/>
          <pc:sldMk cId="719236759" sldId="363"/>
        </pc:sldMkLst>
      </pc:sldChg>
      <pc:sldChg chg="del">
        <pc:chgData name="Hema Mahadevu" userId="1c176bdd-a50d-403e-9444-f58f413c839b" providerId="ADAL" clId="{BCA18440-EED5-45BB-8E61-422E6C0378B0}" dt="2023-08-14T14:05:14.772" v="0" actId="47"/>
        <pc:sldMkLst>
          <pc:docMk/>
          <pc:sldMk cId="761148658" sldId="364"/>
        </pc:sldMkLst>
      </pc:sldChg>
      <pc:sldChg chg="del">
        <pc:chgData name="Hema Mahadevu" userId="1c176bdd-a50d-403e-9444-f58f413c839b" providerId="ADAL" clId="{BCA18440-EED5-45BB-8E61-422E6C0378B0}" dt="2023-08-14T14:05:14.772" v="0" actId="47"/>
        <pc:sldMkLst>
          <pc:docMk/>
          <pc:sldMk cId="841382197" sldId="365"/>
        </pc:sldMkLst>
      </pc:sldChg>
      <pc:sldChg chg="del">
        <pc:chgData name="Hema Mahadevu" userId="1c176bdd-a50d-403e-9444-f58f413c839b" providerId="ADAL" clId="{BCA18440-EED5-45BB-8E61-422E6C0378B0}" dt="2023-08-14T14:05:14.772" v="0" actId="47"/>
        <pc:sldMkLst>
          <pc:docMk/>
          <pc:sldMk cId="1448813398" sldId="366"/>
        </pc:sldMkLst>
      </pc:sldChg>
      <pc:sldChg chg="del">
        <pc:chgData name="Hema Mahadevu" userId="1c176bdd-a50d-403e-9444-f58f413c839b" providerId="ADAL" clId="{BCA18440-EED5-45BB-8E61-422E6C0378B0}" dt="2023-08-14T14:05:14.772" v="0" actId="47"/>
        <pc:sldMkLst>
          <pc:docMk/>
          <pc:sldMk cId="2950051171" sldId="367"/>
        </pc:sldMkLst>
      </pc:sldChg>
      <pc:sldChg chg="del">
        <pc:chgData name="Hema Mahadevu" userId="1c176bdd-a50d-403e-9444-f58f413c839b" providerId="ADAL" clId="{BCA18440-EED5-45BB-8E61-422E6C0378B0}" dt="2023-08-14T14:05:14.772" v="0" actId="47"/>
        <pc:sldMkLst>
          <pc:docMk/>
          <pc:sldMk cId="1958626025" sldId="368"/>
        </pc:sldMkLst>
      </pc:sldChg>
      <pc:sldChg chg="del">
        <pc:chgData name="Hema Mahadevu" userId="1c176bdd-a50d-403e-9444-f58f413c839b" providerId="ADAL" clId="{BCA18440-EED5-45BB-8E61-422E6C0378B0}" dt="2023-08-14T14:05:14.772" v="0" actId="47"/>
        <pc:sldMkLst>
          <pc:docMk/>
          <pc:sldMk cId="788847361" sldId="369"/>
        </pc:sldMkLst>
      </pc:sldChg>
      <pc:sldChg chg="del">
        <pc:chgData name="Hema Mahadevu" userId="1c176bdd-a50d-403e-9444-f58f413c839b" providerId="ADAL" clId="{BCA18440-EED5-45BB-8E61-422E6C0378B0}" dt="2023-08-14T14:05:14.772" v="0" actId="47"/>
        <pc:sldMkLst>
          <pc:docMk/>
          <pc:sldMk cId="3044633715" sldId="370"/>
        </pc:sldMkLst>
      </pc:sldChg>
      <pc:sldChg chg="del">
        <pc:chgData name="Hema Mahadevu" userId="1c176bdd-a50d-403e-9444-f58f413c839b" providerId="ADAL" clId="{BCA18440-EED5-45BB-8E61-422E6C0378B0}" dt="2023-08-14T14:05:14.772" v="0" actId="47"/>
        <pc:sldMkLst>
          <pc:docMk/>
          <pc:sldMk cId="1984305021" sldId="371"/>
        </pc:sldMkLst>
      </pc:sldChg>
      <pc:sldChg chg="del">
        <pc:chgData name="Hema Mahadevu" userId="1c176bdd-a50d-403e-9444-f58f413c839b" providerId="ADAL" clId="{BCA18440-EED5-45BB-8E61-422E6C0378B0}" dt="2023-08-14T14:05:14.772" v="0" actId="47"/>
        <pc:sldMkLst>
          <pc:docMk/>
          <pc:sldMk cId="3135045634" sldId="372"/>
        </pc:sldMkLst>
      </pc:sldChg>
      <pc:sldChg chg="del">
        <pc:chgData name="Hema Mahadevu" userId="1c176bdd-a50d-403e-9444-f58f413c839b" providerId="ADAL" clId="{BCA18440-EED5-45BB-8E61-422E6C0378B0}" dt="2023-08-14T14:05:14.772" v="0" actId="47"/>
        <pc:sldMkLst>
          <pc:docMk/>
          <pc:sldMk cId="3116934935" sldId="373"/>
        </pc:sldMkLst>
      </pc:sldChg>
      <pc:sldChg chg="del">
        <pc:chgData name="Hema Mahadevu" userId="1c176bdd-a50d-403e-9444-f58f413c839b" providerId="ADAL" clId="{BCA18440-EED5-45BB-8E61-422E6C0378B0}" dt="2023-08-14T14:05:14.772" v="0" actId="47"/>
        <pc:sldMkLst>
          <pc:docMk/>
          <pc:sldMk cId="3595270370" sldId="374"/>
        </pc:sldMkLst>
      </pc:sldChg>
      <pc:sldChg chg="del">
        <pc:chgData name="Hema Mahadevu" userId="1c176bdd-a50d-403e-9444-f58f413c839b" providerId="ADAL" clId="{BCA18440-EED5-45BB-8E61-422E6C0378B0}" dt="2023-08-14T14:05:14.772" v="0" actId="47"/>
        <pc:sldMkLst>
          <pc:docMk/>
          <pc:sldMk cId="3577076748" sldId="375"/>
        </pc:sldMkLst>
      </pc:sldChg>
      <pc:sldChg chg="del">
        <pc:chgData name="Hema Mahadevu" userId="1c176bdd-a50d-403e-9444-f58f413c839b" providerId="ADAL" clId="{BCA18440-EED5-45BB-8E61-422E6C0378B0}" dt="2023-08-14T14:05:14.772" v="0" actId="47"/>
        <pc:sldMkLst>
          <pc:docMk/>
          <pc:sldMk cId="3767825860" sldId="376"/>
        </pc:sldMkLst>
      </pc:sldChg>
      <pc:sldChg chg="del">
        <pc:chgData name="Hema Mahadevu" userId="1c176bdd-a50d-403e-9444-f58f413c839b" providerId="ADAL" clId="{BCA18440-EED5-45BB-8E61-422E6C0378B0}" dt="2023-08-14T14:05:14.772" v="0" actId="47"/>
        <pc:sldMkLst>
          <pc:docMk/>
          <pc:sldMk cId="810412083" sldId="377"/>
        </pc:sldMkLst>
      </pc:sldChg>
      <pc:sldChg chg="del">
        <pc:chgData name="Hema Mahadevu" userId="1c176bdd-a50d-403e-9444-f58f413c839b" providerId="ADAL" clId="{BCA18440-EED5-45BB-8E61-422E6C0378B0}" dt="2023-08-14T14:05:14.772" v="0" actId="47"/>
        <pc:sldMkLst>
          <pc:docMk/>
          <pc:sldMk cId="915625288" sldId="378"/>
        </pc:sldMkLst>
      </pc:sldChg>
      <pc:sldChg chg="del">
        <pc:chgData name="Hema Mahadevu" userId="1c176bdd-a50d-403e-9444-f58f413c839b" providerId="ADAL" clId="{BCA18440-EED5-45BB-8E61-422E6C0378B0}" dt="2023-08-14T14:05:14.772" v="0" actId="47"/>
        <pc:sldMkLst>
          <pc:docMk/>
          <pc:sldMk cId="313823857" sldId="380"/>
        </pc:sldMkLst>
      </pc:sldChg>
      <pc:sldChg chg="del">
        <pc:chgData name="Hema Mahadevu" userId="1c176bdd-a50d-403e-9444-f58f413c839b" providerId="ADAL" clId="{BCA18440-EED5-45BB-8E61-422E6C0378B0}" dt="2023-08-14T14:05:21.315" v="1" actId="47"/>
        <pc:sldMkLst>
          <pc:docMk/>
          <pc:sldMk cId="323950668" sldId="381"/>
        </pc:sldMkLst>
      </pc:sldChg>
      <pc:sldChg chg="del">
        <pc:chgData name="Hema Mahadevu" userId="1c176bdd-a50d-403e-9444-f58f413c839b" providerId="ADAL" clId="{BCA18440-EED5-45BB-8E61-422E6C0378B0}" dt="2023-08-14T14:05:21.315" v="1" actId="47"/>
        <pc:sldMkLst>
          <pc:docMk/>
          <pc:sldMk cId="2054601975" sldId="382"/>
        </pc:sldMkLst>
      </pc:sldChg>
      <pc:sldChg chg="del">
        <pc:chgData name="Hema Mahadevu" userId="1c176bdd-a50d-403e-9444-f58f413c839b" providerId="ADAL" clId="{BCA18440-EED5-45BB-8E61-422E6C0378B0}" dt="2023-08-14T14:05:21.315" v="1" actId="47"/>
        <pc:sldMkLst>
          <pc:docMk/>
          <pc:sldMk cId="92692238" sldId="383"/>
        </pc:sldMkLst>
      </pc:sldChg>
      <pc:sldChg chg="del">
        <pc:chgData name="Hema Mahadevu" userId="1c176bdd-a50d-403e-9444-f58f413c839b" providerId="ADAL" clId="{BCA18440-EED5-45BB-8E61-422E6C0378B0}" dt="2023-08-14T14:05:21.315" v="1" actId="47"/>
        <pc:sldMkLst>
          <pc:docMk/>
          <pc:sldMk cId="4264764802" sldId="384"/>
        </pc:sldMkLst>
      </pc:sldChg>
      <pc:sldChg chg="del">
        <pc:chgData name="Hema Mahadevu" userId="1c176bdd-a50d-403e-9444-f58f413c839b" providerId="ADAL" clId="{BCA18440-EED5-45BB-8E61-422E6C0378B0}" dt="2023-08-14T14:05:21.315" v="1" actId="47"/>
        <pc:sldMkLst>
          <pc:docMk/>
          <pc:sldMk cId="2837158084" sldId="385"/>
        </pc:sldMkLst>
      </pc:sldChg>
      <pc:sldChg chg="del">
        <pc:chgData name="Hema Mahadevu" userId="1c176bdd-a50d-403e-9444-f58f413c839b" providerId="ADAL" clId="{BCA18440-EED5-45BB-8E61-422E6C0378B0}" dt="2023-08-14T14:05:21.315" v="1" actId="47"/>
        <pc:sldMkLst>
          <pc:docMk/>
          <pc:sldMk cId="3585123143" sldId="386"/>
        </pc:sldMkLst>
      </pc:sldChg>
      <pc:sldChg chg="del">
        <pc:chgData name="Hema Mahadevu" userId="1c176bdd-a50d-403e-9444-f58f413c839b" providerId="ADAL" clId="{BCA18440-EED5-45BB-8E61-422E6C0378B0}" dt="2023-08-14T14:05:23.282" v="2" actId="47"/>
        <pc:sldMkLst>
          <pc:docMk/>
          <pc:sldMk cId="4059475477" sldId="387"/>
        </pc:sldMkLst>
      </pc:sldChg>
    </pc:docChg>
  </pc:docChgLst>
  <pc:docChgLst>
    <pc:chgData name="Hema Mahadevu" userId="1c176bdd-a50d-403e-9444-f58f413c839b" providerId="ADAL" clId="{1C264A78-5CA0-4C99-9BB5-DCE2FA853FD8}"/>
    <pc:docChg chg="undo custSel addSld delSld modSld sldOrd">
      <pc:chgData name="Hema Mahadevu" userId="1c176bdd-a50d-403e-9444-f58f413c839b" providerId="ADAL" clId="{1C264A78-5CA0-4C99-9BB5-DCE2FA853FD8}" dt="2023-08-13T09:46:58.007" v="906" actId="1076"/>
      <pc:docMkLst>
        <pc:docMk/>
      </pc:docMkLst>
      <pc:sldChg chg="delSp mod">
        <pc:chgData name="Hema Mahadevu" userId="1c176bdd-a50d-403e-9444-f58f413c839b" providerId="ADAL" clId="{1C264A78-5CA0-4C99-9BB5-DCE2FA853FD8}" dt="2023-08-13T07:26:43.199" v="679" actId="478"/>
        <pc:sldMkLst>
          <pc:docMk/>
          <pc:sldMk cId="3142395680" sldId="287"/>
        </pc:sldMkLst>
        <pc:spChg chg="del">
          <ac:chgData name="Hema Mahadevu" userId="1c176bdd-a50d-403e-9444-f58f413c839b" providerId="ADAL" clId="{1C264A78-5CA0-4C99-9BB5-DCE2FA853FD8}" dt="2023-08-13T07:26:43.199" v="679" actId="478"/>
          <ac:spMkLst>
            <pc:docMk/>
            <pc:sldMk cId="3142395680" sldId="287"/>
            <ac:spMk id="3" creationId="{60F1E61B-45B8-5945-BC2D-024B9AC16B10}"/>
          </ac:spMkLst>
        </pc:spChg>
      </pc:sldChg>
      <pc:sldChg chg="del">
        <pc:chgData name="Hema Mahadevu" userId="1c176bdd-a50d-403e-9444-f58f413c839b" providerId="ADAL" clId="{1C264A78-5CA0-4C99-9BB5-DCE2FA853FD8}" dt="2023-08-12T15:09:43.201" v="0" actId="47"/>
        <pc:sldMkLst>
          <pc:docMk/>
          <pc:sldMk cId="1936245770" sldId="319"/>
        </pc:sldMkLst>
      </pc:sldChg>
      <pc:sldChg chg="del">
        <pc:chgData name="Hema Mahadevu" userId="1c176bdd-a50d-403e-9444-f58f413c839b" providerId="ADAL" clId="{1C264A78-5CA0-4C99-9BB5-DCE2FA853FD8}" dt="2023-08-12T15:09:43.201" v="0" actId="47"/>
        <pc:sldMkLst>
          <pc:docMk/>
          <pc:sldMk cId="3695503190" sldId="320"/>
        </pc:sldMkLst>
      </pc:sldChg>
      <pc:sldChg chg="del">
        <pc:chgData name="Hema Mahadevu" userId="1c176bdd-a50d-403e-9444-f58f413c839b" providerId="ADAL" clId="{1C264A78-5CA0-4C99-9BB5-DCE2FA853FD8}" dt="2023-08-12T15:09:43.201" v="0" actId="47"/>
        <pc:sldMkLst>
          <pc:docMk/>
          <pc:sldMk cId="1567280977" sldId="322"/>
        </pc:sldMkLst>
      </pc:sldChg>
      <pc:sldChg chg="del">
        <pc:chgData name="Hema Mahadevu" userId="1c176bdd-a50d-403e-9444-f58f413c839b" providerId="ADAL" clId="{1C264A78-5CA0-4C99-9BB5-DCE2FA853FD8}" dt="2023-08-12T15:09:43.201" v="0" actId="47"/>
        <pc:sldMkLst>
          <pc:docMk/>
          <pc:sldMk cId="1964009245" sldId="323"/>
        </pc:sldMkLst>
      </pc:sldChg>
      <pc:sldChg chg="del">
        <pc:chgData name="Hema Mahadevu" userId="1c176bdd-a50d-403e-9444-f58f413c839b" providerId="ADAL" clId="{1C264A78-5CA0-4C99-9BB5-DCE2FA853FD8}" dt="2023-08-12T15:09:43.201" v="0" actId="47"/>
        <pc:sldMkLst>
          <pc:docMk/>
          <pc:sldMk cId="327350408" sldId="324"/>
        </pc:sldMkLst>
      </pc:sldChg>
      <pc:sldChg chg="del">
        <pc:chgData name="Hema Mahadevu" userId="1c176bdd-a50d-403e-9444-f58f413c839b" providerId="ADAL" clId="{1C264A78-5CA0-4C99-9BB5-DCE2FA853FD8}" dt="2023-08-12T15:09:43.201" v="0" actId="47"/>
        <pc:sldMkLst>
          <pc:docMk/>
          <pc:sldMk cId="99117342" sldId="325"/>
        </pc:sldMkLst>
      </pc:sldChg>
      <pc:sldChg chg="del">
        <pc:chgData name="Hema Mahadevu" userId="1c176bdd-a50d-403e-9444-f58f413c839b" providerId="ADAL" clId="{1C264A78-5CA0-4C99-9BB5-DCE2FA853FD8}" dt="2023-08-12T15:09:43.201" v="0" actId="47"/>
        <pc:sldMkLst>
          <pc:docMk/>
          <pc:sldMk cId="524074794" sldId="326"/>
        </pc:sldMkLst>
      </pc:sldChg>
      <pc:sldChg chg="modSp add mod ord">
        <pc:chgData name="Hema Mahadevu" userId="1c176bdd-a50d-403e-9444-f58f413c839b" providerId="ADAL" clId="{1C264A78-5CA0-4C99-9BB5-DCE2FA853FD8}" dt="2023-08-12T16:14:15.087" v="495" actId="20577"/>
        <pc:sldMkLst>
          <pc:docMk/>
          <pc:sldMk cId="3920782568" sldId="333"/>
        </pc:sldMkLst>
        <pc:spChg chg="mod">
          <ac:chgData name="Hema Mahadevu" userId="1c176bdd-a50d-403e-9444-f58f413c839b" providerId="ADAL" clId="{1C264A78-5CA0-4C99-9BB5-DCE2FA853FD8}" dt="2023-08-12T16:14:15.087" v="495" actId="20577"/>
          <ac:spMkLst>
            <pc:docMk/>
            <pc:sldMk cId="3920782568" sldId="333"/>
            <ac:spMk id="3" creationId="{00000000-0000-0000-0000-000000000000}"/>
          </ac:spMkLst>
        </pc:spChg>
      </pc:sldChg>
      <pc:sldChg chg="del">
        <pc:chgData name="Hema Mahadevu" userId="1c176bdd-a50d-403e-9444-f58f413c839b" providerId="ADAL" clId="{1C264A78-5CA0-4C99-9BB5-DCE2FA853FD8}" dt="2023-08-12T15:09:43.201" v="0" actId="47"/>
        <pc:sldMkLst>
          <pc:docMk/>
          <pc:sldMk cId="987436760" sldId="349"/>
        </pc:sldMkLst>
      </pc:sldChg>
      <pc:sldChg chg="del">
        <pc:chgData name="Hema Mahadevu" userId="1c176bdd-a50d-403e-9444-f58f413c839b" providerId="ADAL" clId="{1C264A78-5CA0-4C99-9BB5-DCE2FA853FD8}" dt="2023-08-12T15:09:43.201" v="0" actId="47"/>
        <pc:sldMkLst>
          <pc:docMk/>
          <pc:sldMk cId="3833203338" sldId="350"/>
        </pc:sldMkLst>
      </pc:sldChg>
      <pc:sldChg chg="del">
        <pc:chgData name="Hema Mahadevu" userId="1c176bdd-a50d-403e-9444-f58f413c839b" providerId="ADAL" clId="{1C264A78-5CA0-4C99-9BB5-DCE2FA853FD8}" dt="2023-08-12T15:09:43.201" v="0" actId="47"/>
        <pc:sldMkLst>
          <pc:docMk/>
          <pc:sldMk cId="3752000182" sldId="351"/>
        </pc:sldMkLst>
      </pc:sldChg>
      <pc:sldChg chg="del">
        <pc:chgData name="Hema Mahadevu" userId="1c176bdd-a50d-403e-9444-f58f413c839b" providerId="ADAL" clId="{1C264A78-5CA0-4C99-9BB5-DCE2FA853FD8}" dt="2023-08-12T15:09:43.201" v="0" actId="47"/>
        <pc:sldMkLst>
          <pc:docMk/>
          <pc:sldMk cId="396795563" sldId="352"/>
        </pc:sldMkLst>
      </pc:sldChg>
      <pc:sldChg chg="del">
        <pc:chgData name="Hema Mahadevu" userId="1c176bdd-a50d-403e-9444-f58f413c839b" providerId="ADAL" clId="{1C264A78-5CA0-4C99-9BB5-DCE2FA853FD8}" dt="2023-08-12T15:09:43.201" v="0" actId="47"/>
        <pc:sldMkLst>
          <pc:docMk/>
          <pc:sldMk cId="3722459370" sldId="356"/>
        </pc:sldMkLst>
      </pc:sldChg>
      <pc:sldChg chg="del">
        <pc:chgData name="Hema Mahadevu" userId="1c176bdd-a50d-403e-9444-f58f413c839b" providerId="ADAL" clId="{1C264A78-5CA0-4C99-9BB5-DCE2FA853FD8}" dt="2023-08-12T15:09:43.201" v="0" actId="47"/>
        <pc:sldMkLst>
          <pc:docMk/>
          <pc:sldMk cId="1426038854" sldId="358"/>
        </pc:sldMkLst>
      </pc:sldChg>
      <pc:sldChg chg="del">
        <pc:chgData name="Hema Mahadevu" userId="1c176bdd-a50d-403e-9444-f58f413c839b" providerId="ADAL" clId="{1C264A78-5CA0-4C99-9BB5-DCE2FA853FD8}" dt="2023-08-12T15:09:43.201" v="0" actId="47"/>
        <pc:sldMkLst>
          <pc:docMk/>
          <pc:sldMk cId="1200144551" sldId="389"/>
        </pc:sldMkLst>
      </pc:sldChg>
      <pc:sldChg chg="del">
        <pc:chgData name="Hema Mahadevu" userId="1c176bdd-a50d-403e-9444-f58f413c839b" providerId="ADAL" clId="{1C264A78-5CA0-4C99-9BB5-DCE2FA853FD8}" dt="2023-08-12T15:09:43.201" v="0" actId="47"/>
        <pc:sldMkLst>
          <pc:docMk/>
          <pc:sldMk cId="1926661304" sldId="390"/>
        </pc:sldMkLst>
      </pc:sldChg>
      <pc:sldChg chg="del">
        <pc:chgData name="Hema Mahadevu" userId="1c176bdd-a50d-403e-9444-f58f413c839b" providerId="ADAL" clId="{1C264A78-5CA0-4C99-9BB5-DCE2FA853FD8}" dt="2023-08-12T15:09:43.201" v="0" actId="47"/>
        <pc:sldMkLst>
          <pc:docMk/>
          <pc:sldMk cId="89861117" sldId="391"/>
        </pc:sldMkLst>
      </pc:sldChg>
      <pc:sldChg chg="del">
        <pc:chgData name="Hema Mahadevu" userId="1c176bdd-a50d-403e-9444-f58f413c839b" providerId="ADAL" clId="{1C264A78-5CA0-4C99-9BB5-DCE2FA853FD8}" dt="2023-08-12T15:09:43.201" v="0" actId="47"/>
        <pc:sldMkLst>
          <pc:docMk/>
          <pc:sldMk cId="3373441803" sldId="392"/>
        </pc:sldMkLst>
      </pc:sldChg>
      <pc:sldChg chg="del">
        <pc:chgData name="Hema Mahadevu" userId="1c176bdd-a50d-403e-9444-f58f413c839b" providerId="ADAL" clId="{1C264A78-5CA0-4C99-9BB5-DCE2FA853FD8}" dt="2023-08-12T15:09:43.201" v="0" actId="47"/>
        <pc:sldMkLst>
          <pc:docMk/>
          <pc:sldMk cId="2028817758" sldId="393"/>
        </pc:sldMkLst>
      </pc:sldChg>
      <pc:sldChg chg="del">
        <pc:chgData name="Hema Mahadevu" userId="1c176bdd-a50d-403e-9444-f58f413c839b" providerId="ADAL" clId="{1C264A78-5CA0-4C99-9BB5-DCE2FA853FD8}" dt="2023-08-12T16:05:18.050" v="273" actId="47"/>
        <pc:sldMkLst>
          <pc:docMk/>
          <pc:sldMk cId="3281163546" sldId="399"/>
        </pc:sldMkLst>
      </pc:sldChg>
      <pc:sldChg chg="del">
        <pc:chgData name="Hema Mahadevu" userId="1c176bdd-a50d-403e-9444-f58f413c839b" providerId="ADAL" clId="{1C264A78-5CA0-4C99-9BB5-DCE2FA853FD8}" dt="2023-08-12T15:09:43.201" v="0" actId="47"/>
        <pc:sldMkLst>
          <pc:docMk/>
          <pc:sldMk cId="2531502398" sldId="400"/>
        </pc:sldMkLst>
      </pc:sldChg>
      <pc:sldChg chg="del">
        <pc:chgData name="Hema Mahadevu" userId="1c176bdd-a50d-403e-9444-f58f413c839b" providerId="ADAL" clId="{1C264A78-5CA0-4C99-9BB5-DCE2FA853FD8}" dt="2023-08-12T16:05:24.621" v="276" actId="47"/>
        <pc:sldMkLst>
          <pc:docMk/>
          <pc:sldMk cId="3306531983" sldId="404"/>
        </pc:sldMkLst>
      </pc:sldChg>
      <pc:sldChg chg="del">
        <pc:chgData name="Hema Mahadevu" userId="1c176bdd-a50d-403e-9444-f58f413c839b" providerId="ADAL" clId="{1C264A78-5CA0-4C99-9BB5-DCE2FA853FD8}" dt="2023-08-12T15:09:43.201" v="0" actId="47"/>
        <pc:sldMkLst>
          <pc:docMk/>
          <pc:sldMk cId="593803512" sldId="406"/>
        </pc:sldMkLst>
      </pc:sldChg>
      <pc:sldChg chg="del">
        <pc:chgData name="Hema Mahadevu" userId="1c176bdd-a50d-403e-9444-f58f413c839b" providerId="ADAL" clId="{1C264A78-5CA0-4C99-9BB5-DCE2FA853FD8}" dt="2023-08-12T15:09:43.201" v="0" actId="47"/>
        <pc:sldMkLst>
          <pc:docMk/>
          <pc:sldMk cId="759614556" sldId="407"/>
        </pc:sldMkLst>
      </pc:sldChg>
      <pc:sldChg chg="del">
        <pc:chgData name="Hema Mahadevu" userId="1c176bdd-a50d-403e-9444-f58f413c839b" providerId="ADAL" clId="{1C264A78-5CA0-4C99-9BB5-DCE2FA853FD8}" dt="2023-08-12T15:09:43.201" v="0" actId="47"/>
        <pc:sldMkLst>
          <pc:docMk/>
          <pc:sldMk cId="1823548579" sldId="408"/>
        </pc:sldMkLst>
      </pc:sldChg>
      <pc:sldChg chg="del">
        <pc:chgData name="Hema Mahadevu" userId="1c176bdd-a50d-403e-9444-f58f413c839b" providerId="ADAL" clId="{1C264A78-5CA0-4C99-9BB5-DCE2FA853FD8}" dt="2023-08-12T15:09:43.201" v="0" actId="47"/>
        <pc:sldMkLst>
          <pc:docMk/>
          <pc:sldMk cId="226068394" sldId="409"/>
        </pc:sldMkLst>
      </pc:sldChg>
      <pc:sldChg chg="del">
        <pc:chgData name="Hema Mahadevu" userId="1c176bdd-a50d-403e-9444-f58f413c839b" providerId="ADAL" clId="{1C264A78-5CA0-4C99-9BB5-DCE2FA853FD8}" dt="2023-08-12T15:09:43.201" v="0" actId="47"/>
        <pc:sldMkLst>
          <pc:docMk/>
          <pc:sldMk cId="2739920959" sldId="410"/>
        </pc:sldMkLst>
      </pc:sldChg>
      <pc:sldChg chg="modSp mod">
        <pc:chgData name="Hema Mahadevu" userId="1c176bdd-a50d-403e-9444-f58f413c839b" providerId="ADAL" clId="{1C264A78-5CA0-4C99-9BB5-DCE2FA853FD8}" dt="2023-08-13T07:35:36.015" v="762" actId="948"/>
        <pc:sldMkLst>
          <pc:docMk/>
          <pc:sldMk cId="1485852649" sldId="414"/>
        </pc:sldMkLst>
        <pc:spChg chg="mod">
          <ac:chgData name="Hema Mahadevu" userId="1c176bdd-a50d-403e-9444-f58f413c839b" providerId="ADAL" clId="{1C264A78-5CA0-4C99-9BB5-DCE2FA853FD8}" dt="2023-08-13T07:35:36.015" v="762" actId="948"/>
          <ac:spMkLst>
            <pc:docMk/>
            <pc:sldMk cId="1485852649" sldId="414"/>
            <ac:spMk id="3" creationId="{E315C4B8-6B4A-927B-76C6-C9AEAEE75344}"/>
          </ac:spMkLst>
        </pc:spChg>
      </pc:sldChg>
      <pc:sldChg chg="del">
        <pc:chgData name="Hema Mahadevu" userId="1c176bdd-a50d-403e-9444-f58f413c839b" providerId="ADAL" clId="{1C264A78-5CA0-4C99-9BB5-DCE2FA853FD8}" dt="2023-08-12T16:05:13.550" v="271" actId="47"/>
        <pc:sldMkLst>
          <pc:docMk/>
          <pc:sldMk cId="2625961242" sldId="416"/>
        </pc:sldMkLst>
      </pc:sldChg>
      <pc:sldChg chg="del">
        <pc:chgData name="Hema Mahadevu" userId="1c176bdd-a50d-403e-9444-f58f413c839b" providerId="ADAL" clId="{1C264A78-5CA0-4C99-9BB5-DCE2FA853FD8}" dt="2023-08-12T16:05:15.536" v="272" actId="47"/>
        <pc:sldMkLst>
          <pc:docMk/>
          <pc:sldMk cId="2752781268" sldId="417"/>
        </pc:sldMkLst>
      </pc:sldChg>
      <pc:sldChg chg="del">
        <pc:chgData name="Hema Mahadevu" userId="1c176bdd-a50d-403e-9444-f58f413c839b" providerId="ADAL" clId="{1C264A78-5CA0-4C99-9BB5-DCE2FA853FD8}" dt="2023-08-12T16:05:20.193" v="274" actId="47"/>
        <pc:sldMkLst>
          <pc:docMk/>
          <pc:sldMk cId="3742271730" sldId="418"/>
        </pc:sldMkLst>
      </pc:sldChg>
      <pc:sldChg chg="del">
        <pc:chgData name="Hema Mahadevu" userId="1c176bdd-a50d-403e-9444-f58f413c839b" providerId="ADAL" clId="{1C264A78-5CA0-4C99-9BB5-DCE2FA853FD8}" dt="2023-08-12T16:05:22.365" v="275" actId="47"/>
        <pc:sldMkLst>
          <pc:docMk/>
          <pc:sldMk cId="3333237406" sldId="419"/>
        </pc:sldMkLst>
      </pc:sldChg>
      <pc:sldChg chg="modSp mod">
        <pc:chgData name="Hema Mahadevu" userId="1c176bdd-a50d-403e-9444-f58f413c839b" providerId="ADAL" clId="{1C264A78-5CA0-4C99-9BB5-DCE2FA853FD8}" dt="2023-08-13T09:39:49.982" v="862" actId="5793"/>
        <pc:sldMkLst>
          <pc:docMk/>
          <pc:sldMk cId="4123516144" sldId="423"/>
        </pc:sldMkLst>
        <pc:spChg chg="mod">
          <ac:chgData name="Hema Mahadevu" userId="1c176bdd-a50d-403e-9444-f58f413c839b" providerId="ADAL" clId="{1C264A78-5CA0-4C99-9BB5-DCE2FA853FD8}" dt="2023-08-13T09:39:49.982" v="862" actId="5793"/>
          <ac:spMkLst>
            <pc:docMk/>
            <pc:sldMk cId="4123516144" sldId="423"/>
            <ac:spMk id="3" creationId="{AD42C404-B810-107E-3509-E252900A8146}"/>
          </ac:spMkLst>
        </pc:spChg>
      </pc:sldChg>
      <pc:sldChg chg="modSp mod">
        <pc:chgData name="Hema Mahadevu" userId="1c176bdd-a50d-403e-9444-f58f413c839b" providerId="ADAL" clId="{1C264A78-5CA0-4C99-9BB5-DCE2FA853FD8}" dt="2023-08-12T15:10:21.494" v="2" actId="113"/>
        <pc:sldMkLst>
          <pc:docMk/>
          <pc:sldMk cId="2071684870" sldId="424"/>
        </pc:sldMkLst>
        <pc:spChg chg="mod">
          <ac:chgData name="Hema Mahadevu" userId="1c176bdd-a50d-403e-9444-f58f413c839b" providerId="ADAL" clId="{1C264A78-5CA0-4C99-9BB5-DCE2FA853FD8}" dt="2023-08-12T15:10:21.494" v="2" actId="113"/>
          <ac:spMkLst>
            <pc:docMk/>
            <pc:sldMk cId="2071684870" sldId="424"/>
            <ac:spMk id="2" creationId="{8E9A4F47-B836-171C-D2D4-C22FB28FDDE9}"/>
          </ac:spMkLst>
        </pc:spChg>
      </pc:sldChg>
      <pc:sldChg chg="modSp mod">
        <pc:chgData name="Hema Mahadevu" userId="1c176bdd-a50d-403e-9444-f58f413c839b" providerId="ADAL" clId="{1C264A78-5CA0-4C99-9BB5-DCE2FA853FD8}" dt="2023-08-12T15:12:08.271" v="5" actId="2711"/>
        <pc:sldMkLst>
          <pc:docMk/>
          <pc:sldMk cId="716767167" sldId="425"/>
        </pc:sldMkLst>
        <pc:spChg chg="mod">
          <ac:chgData name="Hema Mahadevu" userId="1c176bdd-a50d-403e-9444-f58f413c839b" providerId="ADAL" clId="{1C264A78-5CA0-4C99-9BB5-DCE2FA853FD8}" dt="2023-08-12T15:12:08.271" v="5" actId="2711"/>
          <ac:spMkLst>
            <pc:docMk/>
            <pc:sldMk cId="716767167" sldId="425"/>
            <ac:spMk id="2" creationId="{B27B8813-D44F-A9F7-40AA-5453CBAB75E8}"/>
          </ac:spMkLst>
        </pc:spChg>
        <pc:spChg chg="mod">
          <ac:chgData name="Hema Mahadevu" userId="1c176bdd-a50d-403e-9444-f58f413c839b" providerId="ADAL" clId="{1C264A78-5CA0-4C99-9BB5-DCE2FA853FD8}" dt="2023-08-12T15:11:33.819" v="3" actId="12"/>
          <ac:spMkLst>
            <pc:docMk/>
            <pc:sldMk cId="716767167" sldId="425"/>
            <ac:spMk id="3" creationId="{9B5A2213-CFDB-075C-60DA-EA650814F4CF}"/>
          </ac:spMkLst>
        </pc:spChg>
      </pc:sldChg>
      <pc:sldChg chg="addSp delSp modSp mod">
        <pc:chgData name="Hema Mahadevu" userId="1c176bdd-a50d-403e-9444-f58f413c839b" providerId="ADAL" clId="{1C264A78-5CA0-4C99-9BB5-DCE2FA853FD8}" dt="2023-08-12T16:00:44.198" v="248" actId="20577"/>
        <pc:sldMkLst>
          <pc:docMk/>
          <pc:sldMk cId="2210248448" sldId="429"/>
        </pc:sldMkLst>
        <pc:spChg chg="mod">
          <ac:chgData name="Hema Mahadevu" userId="1c176bdd-a50d-403e-9444-f58f413c839b" providerId="ADAL" clId="{1C264A78-5CA0-4C99-9BB5-DCE2FA853FD8}" dt="2023-08-12T15:54:12.264" v="168" actId="26606"/>
          <ac:spMkLst>
            <pc:docMk/>
            <pc:sldMk cId="2210248448" sldId="429"/>
            <ac:spMk id="2" creationId="{35573403-DE80-F142-793C-7363CBD96EB8}"/>
          </ac:spMkLst>
        </pc:spChg>
        <pc:spChg chg="del">
          <ac:chgData name="Hema Mahadevu" userId="1c176bdd-a50d-403e-9444-f58f413c839b" providerId="ADAL" clId="{1C264A78-5CA0-4C99-9BB5-DCE2FA853FD8}" dt="2023-08-12T15:54:12.264" v="168" actId="26606"/>
          <ac:spMkLst>
            <pc:docMk/>
            <pc:sldMk cId="2210248448" sldId="429"/>
            <ac:spMk id="3" creationId="{F2FADA30-CC10-B65E-86C7-46286E03A419}"/>
          </ac:spMkLst>
        </pc:spChg>
        <pc:spChg chg="del">
          <ac:chgData name="Hema Mahadevu" userId="1c176bdd-a50d-403e-9444-f58f413c839b" providerId="ADAL" clId="{1C264A78-5CA0-4C99-9BB5-DCE2FA853FD8}" dt="2023-08-12T15:54:12.264" v="168" actId="26606"/>
          <ac:spMkLst>
            <pc:docMk/>
            <pc:sldMk cId="2210248448" sldId="429"/>
            <ac:spMk id="8" creationId="{3741B58E-3B65-4A01-A276-975AB2CF8A08}"/>
          </ac:spMkLst>
        </pc:spChg>
        <pc:spChg chg="del">
          <ac:chgData name="Hema Mahadevu" userId="1c176bdd-a50d-403e-9444-f58f413c839b" providerId="ADAL" clId="{1C264A78-5CA0-4C99-9BB5-DCE2FA853FD8}" dt="2023-08-12T15:54:12.264" v="168" actId="26606"/>
          <ac:spMkLst>
            <pc:docMk/>
            <pc:sldMk cId="2210248448" sldId="429"/>
            <ac:spMk id="10" creationId="{7AAC67C3-831B-4AB1-A259-DFB839CAFAFC}"/>
          </ac:spMkLst>
        </pc:spChg>
        <pc:spChg chg="del">
          <ac:chgData name="Hema Mahadevu" userId="1c176bdd-a50d-403e-9444-f58f413c839b" providerId="ADAL" clId="{1C264A78-5CA0-4C99-9BB5-DCE2FA853FD8}" dt="2023-08-12T15:54:12.264" v="168" actId="26606"/>
          <ac:spMkLst>
            <pc:docMk/>
            <pc:sldMk cId="2210248448" sldId="429"/>
            <ac:spMk id="12" creationId="{054B3F04-9EAC-45C0-B3CE-0387EEA10A0C}"/>
          </ac:spMkLst>
        </pc:spChg>
        <pc:spChg chg="add del">
          <ac:chgData name="Hema Mahadevu" userId="1c176bdd-a50d-403e-9444-f58f413c839b" providerId="ADAL" clId="{1C264A78-5CA0-4C99-9BB5-DCE2FA853FD8}" dt="2023-08-12T15:59:16.010" v="232" actId="26606"/>
          <ac:spMkLst>
            <pc:docMk/>
            <pc:sldMk cId="2210248448" sldId="429"/>
            <ac:spMk id="18" creationId="{FB5993E2-C02B-4335-ABA5-D8EC465551E3}"/>
          </ac:spMkLst>
        </pc:spChg>
        <pc:spChg chg="add del">
          <ac:chgData name="Hema Mahadevu" userId="1c176bdd-a50d-403e-9444-f58f413c839b" providerId="ADAL" clId="{1C264A78-5CA0-4C99-9BB5-DCE2FA853FD8}" dt="2023-08-12T15:59:16.010" v="232" actId="26606"/>
          <ac:spMkLst>
            <pc:docMk/>
            <pc:sldMk cId="2210248448" sldId="429"/>
            <ac:spMk id="20" creationId="{C0B801A2-5622-4BE8-9AD2-C337A2CD0022}"/>
          </ac:spMkLst>
        </pc:spChg>
        <pc:spChg chg="add del">
          <ac:chgData name="Hema Mahadevu" userId="1c176bdd-a50d-403e-9444-f58f413c839b" providerId="ADAL" clId="{1C264A78-5CA0-4C99-9BB5-DCE2FA853FD8}" dt="2023-08-12T15:59:16.010" v="232" actId="26606"/>
          <ac:spMkLst>
            <pc:docMk/>
            <pc:sldMk cId="2210248448" sldId="429"/>
            <ac:spMk id="22" creationId="{B7AF614F-5BC3-4086-99F5-B87C5847A071}"/>
          </ac:spMkLst>
        </pc:spChg>
        <pc:spChg chg="add del">
          <ac:chgData name="Hema Mahadevu" userId="1c176bdd-a50d-403e-9444-f58f413c839b" providerId="ADAL" clId="{1C264A78-5CA0-4C99-9BB5-DCE2FA853FD8}" dt="2023-08-12T15:59:16.010" v="232" actId="26606"/>
          <ac:spMkLst>
            <pc:docMk/>
            <pc:sldMk cId="2210248448" sldId="429"/>
            <ac:spMk id="24" creationId="{FB5993E2-C02B-4335-ABA5-D8EC465551E3}"/>
          </ac:spMkLst>
        </pc:spChg>
        <pc:spChg chg="add del">
          <ac:chgData name="Hema Mahadevu" userId="1c176bdd-a50d-403e-9444-f58f413c839b" providerId="ADAL" clId="{1C264A78-5CA0-4C99-9BB5-DCE2FA853FD8}" dt="2023-08-12T15:59:16.010" v="232" actId="26606"/>
          <ac:spMkLst>
            <pc:docMk/>
            <pc:sldMk cId="2210248448" sldId="429"/>
            <ac:spMk id="25" creationId="{C0B801A2-5622-4BE8-9AD2-C337A2CD0022}"/>
          </ac:spMkLst>
        </pc:spChg>
        <pc:spChg chg="add del">
          <ac:chgData name="Hema Mahadevu" userId="1c176bdd-a50d-403e-9444-f58f413c839b" providerId="ADAL" clId="{1C264A78-5CA0-4C99-9BB5-DCE2FA853FD8}" dt="2023-08-12T15:59:16.010" v="232" actId="26606"/>
          <ac:spMkLst>
            <pc:docMk/>
            <pc:sldMk cId="2210248448" sldId="429"/>
            <ac:spMk id="26" creationId="{B7AF614F-5BC3-4086-99F5-B87C5847A071}"/>
          </ac:spMkLst>
        </pc:spChg>
        <pc:spChg chg="add del">
          <ac:chgData name="Hema Mahadevu" userId="1c176bdd-a50d-403e-9444-f58f413c839b" providerId="ADAL" clId="{1C264A78-5CA0-4C99-9BB5-DCE2FA853FD8}" dt="2023-08-12T15:59:04.762" v="230" actId="26606"/>
          <ac:spMkLst>
            <pc:docMk/>
            <pc:sldMk cId="2210248448" sldId="429"/>
            <ac:spMk id="27" creationId="{FB5993E2-C02B-4335-ABA5-D8EC465551E3}"/>
          </ac:spMkLst>
        </pc:spChg>
        <pc:spChg chg="add del">
          <ac:chgData name="Hema Mahadevu" userId="1c176bdd-a50d-403e-9444-f58f413c839b" providerId="ADAL" clId="{1C264A78-5CA0-4C99-9BB5-DCE2FA853FD8}" dt="2023-08-12T15:59:04.762" v="230" actId="26606"/>
          <ac:spMkLst>
            <pc:docMk/>
            <pc:sldMk cId="2210248448" sldId="429"/>
            <ac:spMk id="29" creationId="{C0B801A2-5622-4BE8-9AD2-C337A2CD0022}"/>
          </ac:spMkLst>
        </pc:spChg>
        <pc:spChg chg="add del">
          <ac:chgData name="Hema Mahadevu" userId="1c176bdd-a50d-403e-9444-f58f413c839b" providerId="ADAL" clId="{1C264A78-5CA0-4C99-9BB5-DCE2FA853FD8}" dt="2023-08-12T15:59:04.762" v="230" actId="26606"/>
          <ac:spMkLst>
            <pc:docMk/>
            <pc:sldMk cId="2210248448" sldId="429"/>
            <ac:spMk id="31" creationId="{B7AF614F-5BC3-4086-99F5-B87C5847A071}"/>
          </ac:spMkLst>
        </pc:spChg>
        <pc:graphicFrameChg chg="add mod modGraphic">
          <ac:chgData name="Hema Mahadevu" userId="1c176bdd-a50d-403e-9444-f58f413c839b" providerId="ADAL" clId="{1C264A78-5CA0-4C99-9BB5-DCE2FA853FD8}" dt="2023-08-12T16:00:44.198" v="248" actId="20577"/>
          <ac:graphicFrameMkLst>
            <pc:docMk/>
            <pc:sldMk cId="2210248448" sldId="429"/>
            <ac:graphicFrameMk id="14" creationId="{1A0C8416-38AE-92C3-F74B-EE247D8F4E0A}"/>
          </ac:graphicFrameMkLst>
        </pc:graphicFrameChg>
      </pc:sldChg>
      <pc:sldChg chg="new del">
        <pc:chgData name="Hema Mahadevu" userId="1c176bdd-a50d-403e-9444-f58f413c839b" providerId="ADAL" clId="{1C264A78-5CA0-4C99-9BB5-DCE2FA853FD8}" dt="2023-08-12T16:05:01.500" v="270" actId="47"/>
        <pc:sldMkLst>
          <pc:docMk/>
          <pc:sldMk cId="3115165115" sldId="430"/>
        </pc:sldMkLst>
      </pc:sldChg>
      <pc:sldChg chg="addSp delSp modSp new mod setBg">
        <pc:chgData name="Hema Mahadevu" userId="1c176bdd-a50d-403e-9444-f58f413c839b" providerId="ADAL" clId="{1C264A78-5CA0-4C99-9BB5-DCE2FA853FD8}" dt="2023-08-12T16:02:31.094" v="262" actId="113"/>
        <pc:sldMkLst>
          <pc:docMk/>
          <pc:sldMk cId="1169341119" sldId="431"/>
        </pc:sldMkLst>
        <pc:spChg chg="mod">
          <ac:chgData name="Hema Mahadevu" userId="1c176bdd-a50d-403e-9444-f58f413c839b" providerId="ADAL" clId="{1C264A78-5CA0-4C99-9BB5-DCE2FA853FD8}" dt="2023-08-12T15:56:22.867" v="206" actId="26606"/>
          <ac:spMkLst>
            <pc:docMk/>
            <pc:sldMk cId="1169341119" sldId="431"/>
            <ac:spMk id="2" creationId="{DAA26511-44FB-AEBA-4ACB-9207293C002A}"/>
          </ac:spMkLst>
        </pc:spChg>
        <pc:spChg chg="add del mod">
          <ac:chgData name="Hema Mahadevu" userId="1c176bdd-a50d-403e-9444-f58f413c839b" providerId="ADAL" clId="{1C264A78-5CA0-4C99-9BB5-DCE2FA853FD8}" dt="2023-08-12T15:56:22.867" v="206" actId="26606"/>
          <ac:spMkLst>
            <pc:docMk/>
            <pc:sldMk cId="1169341119" sldId="431"/>
            <ac:spMk id="3" creationId="{517B9A0C-A2B5-F195-B0AD-88803F3BCFAF}"/>
          </ac:spMkLst>
        </pc:spChg>
        <pc:spChg chg="add del mod">
          <ac:chgData name="Hema Mahadevu" userId="1c176bdd-a50d-403e-9444-f58f413c839b" providerId="ADAL" clId="{1C264A78-5CA0-4C99-9BB5-DCE2FA853FD8}" dt="2023-08-12T15:43:13.341" v="48"/>
          <ac:spMkLst>
            <pc:docMk/>
            <pc:sldMk cId="1169341119" sldId="431"/>
            <ac:spMk id="4" creationId="{F1BF6F19-D551-D520-C108-9860930F0312}"/>
          </ac:spMkLst>
        </pc:spChg>
        <pc:spChg chg="add del">
          <ac:chgData name="Hema Mahadevu" userId="1c176bdd-a50d-403e-9444-f58f413c839b" providerId="ADAL" clId="{1C264A78-5CA0-4C99-9BB5-DCE2FA853FD8}" dt="2023-08-12T15:43:31.672" v="53"/>
          <ac:spMkLst>
            <pc:docMk/>
            <pc:sldMk cId="1169341119" sldId="431"/>
            <ac:spMk id="5" creationId="{D70F9862-0A41-2310-83E2-63B5556B5D10}"/>
          </ac:spMkLst>
        </pc:spChg>
        <pc:spChg chg="add del">
          <ac:chgData name="Hema Mahadevu" userId="1c176bdd-a50d-403e-9444-f58f413c839b" providerId="ADAL" clId="{1C264A78-5CA0-4C99-9BB5-DCE2FA853FD8}" dt="2023-08-12T15:43:47.887" v="58"/>
          <ac:spMkLst>
            <pc:docMk/>
            <pc:sldMk cId="1169341119" sldId="431"/>
            <ac:spMk id="6" creationId="{AE1448DB-3320-8558-2116-C4A992DFC2CB}"/>
          </ac:spMkLst>
        </pc:spChg>
        <pc:spChg chg="add del">
          <ac:chgData name="Hema Mahadevu" userId="1c176bdd-a50d-403e-9444-f58f413c839b" providerId="ADAL" clId="{1C264A78-5CA0-4C99-9BB5-DCE2FA853FD8}" dt="2023-08-12T15:56:22.867" v="206" actId="26606"/>
          <ac:spMkLst>
            <pc:docMk/>
            <pc:sldMk cId="1169341119" sldId="431"/>
            <ac:spMk id="8" creationId="{3741B58E-3B65-4A01-A276-975AB2CF8A08}"/>
          </ac:spMkLst>
        </pc:spChg>
        <pc:spChg chg="add del">
          <ac:chgData name="Hema Mahadevu" userId="1c176bdd-a50d-403e-9444-f58f413c839b" providerId="ADAL" clId="{1C264A78-5CA0-4C99-9BB5-DCE2FA853FD8}" dt="2023-08-12T15:56:22.867" v="206" actId="26606"/>
          <ac:spMkLst>
            <pc:docMk/>
            <pc:sldMk cId="1169341119" sldId="431"/>
            <ac:spMk id="10" creationId="{7AAC67C3-831B-4AB1-A259-DFB839CAFAFC}"/>
          </ac:spMkLst>
        </pc:spChg>
        <pc:spChg chg="add del">
          <ac:chgData name="Hema Mahadevu" userId="1c176bdd-a50d-403e-9444-f58f413c839b" providerId="ADAL" clId="{1C264A78-5CA0-4C99-9BB5-DCE2FA853FD8}" dt="2023-08-12T15:56:22.867" v="206" actId="26606"/>
          <ac:spMkLst>
            <pc:docMk/>
            <pc:sldMk cId="1169341119" sldId="431"/>
            <ac:spMk id="12" creationId="{054B3F04-9EAC-45C0-B3CE-0387EEA10A0C}"/>
          </ac:spMkLst>
        </pc:spChg>
        <pc:spChg chg="add">
          <ac:chgData name="Hema Mahadevu" userId="1c176bdd-a50d-403e-9444-f58f413c839b" providerId="ADAL" clId="{1C264A78-5CA0-4C99-9BB5-DCE2FA853FD8}" dt="2023-08-12T15:56:22.867" v="206" actId="26606"/>
          <ac:spMkLst>
            <pc:docMk/>
            <pc:sldMk cId="1169341119" sldId="431"/>
            <ac:spMk id="18" creationId="{FB5993E2-C02B-4335-ABA5-D8EC465551E3}"/>
          </ac:spMkLst>
        </pc:spChg>
        <pc:spChg chg="add">
          <ac:chgData name="Hema Mahadevu" userId="1c176bdd-a50d-403e-9444-f58f413c839b" providerId="ADAL" clId="{1C264A78-5CA0-4C99-9BB5-DCE2FA853FD8}" dt="2023-08-12T15:56:22.867" v="206" actId="26606"/>
          <ac:spMkLst>
            <pc:docMk/>
            <pc:sldMk cId="1169341119" sldId="431"/>
            <ac:spMk id="20" creationId="{C0B801A2-5622-4BE8-9AD2-C337A2CD0022}"/>
          </ac:spMkLst>
        </pc:spChg>
        <pc:spChg chg="add">
          <ac:chgData name="Hema Mahadevu" userId="1c176bdd-a50d-403e-9444-f58f413c839b" providerId="ADAL" clId="{1C264A78-5CA0-4C99-9BB5-DCE2FA853FD8}" dt="2023-08-12T15:56:22.867" v="206" actId="26606"/>
          <ac:spMkLst>
            <pc:docMk/>
            <pc:sldMk cId="1169341119" sldId="431"/>
            <ac:spMk id="22" creationId="{B7AF614F-5BC3-4086-99F5-B87C5847A071}"/>
          </ac:spMkLst>
        </pc:spChg>
        <pc:graphicFrameChg chg="add mod modGraphic">
          <ac:chgData name="Hema Mahadevu" userId="1c176bdd-a50d-403e-9444-f58f413c839b" providerId="ADAL" clId="{1C264A78-5CA0-4C99-9BB5-DCE2FA853FD8}" dt="2023-08-12T16:02:31.094" v="262" actId="113"/>
          <ac:graphicFrameMkLst>
            <pc:docMk/>
            <pc:sldMk cId="1169341119" sldId="431"/>
            <ac:graphicFrameMk id="14" creationId="{E5F4E1BB-038D-8687-D34C-06E8ECB48E03}"/>
          </ac:graphicFrameMkLst>
        </pc:graphicFrameChg>
      </pc:sldChg>
      <pc:sldChg chg="addSp delSp modSp new mod setBg">
        <pc:chgData name="Hema Mahadevu" userId="1c176bdd-a50d-403e-9444-f58f413c839b" providerId="ADAL" clId="{1C264A78-5CA0-4C99-9BB5-DCE2FA853FD8}" dt="2023-08-12T16:03:38.138" v="269" actId="20577"/>
        <pc:sldMkLst>
          <pc:docMk/>
          <pc:sldMk cId="3329585317" sldId="432"/>
        </pc:sldMkLst>
        <pc:spChg chg="mod">
          <ac:chgData name="Hema Mahadevu" userId="1c176bdd-a50d-403e-9444-f58f413c839b" providerId="ADAL" clId="{1C264A78-5CA0-4C99-9BB5-DCE2FA853FD8}" dt="2023-08-12T15:51:24.898" v="157" actId="26606"/>
          <ac:spMkLst>
            <pc:docMk/>
            <pc:sldMk cId="3329585317" sldId="432"/>
            <ac:spMk id="2" creationId="{660E3A5A-AC76-61A2-9459-F6EC554269D7}"/>
          </ac:spMkLst>
        </pc:spChg>
        <pc:spChg chg="add del mod">
          <ac:chgData name="Hema Mahadevu" userId="1c176bdd-a50d-403e-9444-f58f413c839b" providerId="ADAL" clId="{1C264A78-5CA0-4C99-9BB5-DCE2FA853FD8}" dt="2023-08-12T15:51:24.898" v="157" actId="26606"/>
          <ac:spMkLst>
            <pc:docMk/>
            <pc:sldMk cId="3329585317" sldId="432"/>
            <ac:spMk id="3" creationId="{8DC333B5-4245-8B26-FD08-406C2960C4F0}"/>
          </ac:spMkLst>
        </pc:spChg>
        <pc:spChg chg="add del mod">
          <ac:chgData name="Hema Mahadevu" userId="1c176bdd-a50d-403e-9444-f58f413c839b" providerId="ADAL" clId="{1C264A78-5CA0-4C99-9BB5-DCE2FA853FD8}" dt="2023-08-12T15:13:02.905" v="10"/>
          <ac:spMkLst>
            <pc:docMk/>
            <pc:sldMk cId="3329585317" sldId="432"/>
            <ac:spMk id="4" creationId="{CC50C4E9-8E01-097A-5052-6CCE5E4E36DF}"/>
          </ac:spMkLst>
        </pc:spChg>
        <pc:spChg chg="add del">
          <ac:chgData name="Hema Mahadevu" userId="1c176bdd-a50d-403e-9444-f58f413c839b" providerId="ADAL" clId="{1C264A78-5CA0-4C99-9BB5-DCE2FA853FD8}" dt="2023-08-12T15:51:24.898" v="157" actId="26606"/>
          <ac:spMkLst>
            <pc:docMk/>
            <pc:sldMk cId="3329585317" sldId="432"/>
            <ac:spMk id="8" creationId="{3741B58E-3B65-4A01-A276-975AB2CF8A08}"/>
          </ac:spMkLst>
        </pc:spChg>
        <pc:spChg chg="add del">
          <ac:chgData name="Hema Mahadevu" userId="1c176bdd-a50d-403e-9444-f58f413c839b" providerId="ADAL" clId="{1C264A78-5CA0-4C99-9BB5-DCE2FA853FD8}" dt="2023-08-12T15:51:24.898" v="157" actId="26606"/>
          <ac:spMkLst>
            <pc:docMk/>
            <pc:sldMk cId="3329585317" sldId="432"/>
            <ac:spMk id="10" creationId="{7AAC67C3-831B-4AB1-A259-DFB839CAFAFC}"/>
          </ac:spMkLst>
        </pc:spChg>
        <pc:spChg chg="add del">
          <ac:chgData name="Hema Mahadevu" userId="1c176bdd-a50d-403e-9444-f58f413c839b" providerId="ADAL" clId="{1C264A78-5CA0-4C99-9BB5-DCE2FA853FD8}" dt="2023-08-12T15:51:24.898" v="157" actId="26606"/>
          <ac:spMkLst>
            <pc:docMk/>
            <pc:sldMk cId="3329585317" sldId="432"/>
            <ac:spMk id="12" creationId="{054B3F04-9EAC-45C0-B3CE-0387EEA10A0C}"/>
          </ac:spMkLst>
        </pc:spChg>
        <pc:spChg chg="add">
          <ac:chgData name="Hema Mahadevu" userId="1c176bdd-a50d-403e-9444-f58f413c839b" providerId="ADAL" clId="{1C264A78-5CA0-4C99-9BB5-DCE2FA853FD8}" dt="2023-08-12T15:51:24.898" v="157" actId="26606"/>
          <ac:spMkLst>
            <pc:docMk/>
            <pc:sldMk cId="3329585317" sldId="432"/>
            <ac:spMk id="15" creationId="{FB5993E2-C02B-4335-ABA5-D8EC465551E3}"/>
          </ac:spMkLst>
        </pc:spChg>
        <pc:spChg chg="add">
          <ac:chgData name="Hema Mahadevu" userId="1c176bdd-a50d-403e-9444-f58f413c839b" providerId="ADAL" clId="{1C264A78-5CA0-4C99-9BB5-DCE2FA853FD8}" dt="2023-08-12T15:51:24.898" v="157" actId="26606"/>
          <ac:spMkLst>
            <pc:docMk/>
            <pc:sldMk cId="3329585317" sldId="432"/>
            <ac:spMk id="16" creationId="{C0B801A2-5622-4BE8-9AD2-C337A2CD0022}"/>
          </ac:spMkLst>
        </pc:spChg>
        <pc:spChg chg="add">
          <ac:chgData name="Hema Mahadevu" userId="1c176bdd-a50d-403e-9444-f58f413c839b" providerId="ADAL" clId="{1C264A78-5CA0-4C99-9BB5-DCE2FA853FD8}" dt="2023-08-12T15:51:24.898" v="157" actId="26606"/>
          <ac:spMkLst>
            <pc:docMk/>
            <pc:sldMk cId="3329585317" sldId="432"/>
            <ac:spMk id="17" creationId="{B7AF614F-5BC3-4086-99F5-B87C5847A071}"/>
          </ac:spMkLst>
        </pc:spChg>
        <pc:spChg chg="add del">
          <ac:chgData name="Hema Mahadevu" userId="1c176bdd-a50d-403e-9444-f58f413c839b" providerId="ADAL" clId="{1C264A78-5CA0-4C99-9BB5-DCE2FA853FD8}" dt="2023-08-12T15:50:26.630" v="151" actId="26606"/>
          <ac:spMkLst>
            <pc:docMk/>
            <pc:sldMk cId="3329585317" sldId="432"/>
            <ac:spMk id="18" creationId="{FB5993E2-C02B-4335-ABA5-D8EC465551E3}"/>
          </ac:spMkLst>
        </pc:spChg>
        <pc:spChg chg="add del">
          <ac:chgData name="Hema Mahadevu" userId="1c176bdd-a50d-403e-9444-f58f413c839b" providerId="ADAL" clId="{1C264A78-5CA0-4C99-9BB5-DCE2FA853FD8}" dt="2023-08-12T15:50:26.630" v="151" actId="26606"/>
          <ac:spMkLst>
            <pc:docMk/>
            <pc:sldMk cId="3329585317" sldId="432"/>
            <ac:spMk id="20" creationId="{C0B801A2-5622-4BE8-9AD2-C337A2CD0022}"/>
          </ac:spMkLst>
        </pc:spChg>
        <pc:spChg chg="add del">
          <ac:chgData name="Hema Mahadevu" userId="1c176bdd-a50d-403e-9444-f58f413c839b" providerId="ADAL" clId="{1C264A78-5CA0-4C99-9BB5-DCE2FA853FD8}" dt="2023-08-12T15:50:26.630" v="151" actId="26606"/>
          <ac:spMkLst>
            <pc:docMk/>
            <pc:sldMk cId="3329585317" sldId="432"/>
            <ac:spMk id="22" creationId="{B7AF614F-5BC3-4086-99F5-B87C5847A071}"/>
          </ac:spMkLst>
        </pc:spChg>
        <pc:spChg chg="add del">
          <ac:chgData name="Hema Mahadevu" userId="1c176bdd-a50d-403e-9444-f58f413c839b" providerId="ADAL" clId="{1C264A78-5CA0-4C99-9BB5-DCE2FA853FD8}" dt="2023-08-12T15:51:16.067" v="156" actId="26606"/>
          <ac:spMkLst>
            <pc:docMk/>
            <pc:sldMk cId="3329585317" sldId="432"/>
            <ac:spMk id="24" creationId="{3741B58E-3B65-4A01-A276-975AB2CF8A08}"/>
          </ac:spMkLst>
        </pc:spChg>
        <pc:spChg chg="add del">
          <ac:chgData name="Hema Mahadevu" userId="1c176bdd-a50d-403e-9444-f58f413c839b" providerId="ADAL" clId="{1C264A78-5CA0-4C99-9BB5-DCE2FA853FD8}" dt="2023-08-12T15:51:16.067" v="156" actId="26606"/>
          <ac:spMkLst>
            <pc:docMk/>
            <pc:sldMk cId="3329585317" sldId="432"/>
            <ac:spMk id="25" creationId="{7AAC67C3-831B-4AB1-A259-DFB839CAFAFC}"/>
          </ac:spMkLst>
        </pc:spChg>
        <pc:spChg chg="add del">
          <ac:chgData name="Hema Mahadevu" userId="1c176bdd-a50d-403e-9444-f58f413c839b" providerId="ADAL" clId="{1C264A78-5CA0-4C99-9BB5-DCE2FA853FD8}" dt="2023-08-12T15:51:16.067" v="156" actId="26606"/>
          <ac:spMkLst>
            <pc:docMk/>
            <pc:sldMk cId="3329585317" sldId="432"/>
            <ac:spMk id="26" creationId="{054B3F04-9EAC-45C0-B3CE-0387EEA10A0C}"/>
          </ac:spMkLst>
        </pc:spChg>
        <pc:graphicFrameChg chg="add del">
          <ac:chgData name="Hema Mahadevu" userId="1c176bdd-a50d-403e-9444-f58f413c839b" providerId="ADAL" clId="{1C264A78-5CA0-4C99-9BB5-DCE2FA853FD8}" dt="2023-08-12T15:50:26.630" v="151" actId="26606"/>
          <ac:graphicFrameMkLst>
            <pc:docMk/>
            <pc:sldMk cId="3329585317" sldId="432"/>
            <ac:graphicFrameMk id="14" creationId="{8DB8FA6F-D9B5-463C-CD19-5706592AB290}"/>
          </ac:graphicFrameMkLst>
        </pc:graphicFrameChg>
        <pc:graphicFrameChg chg="add mod modGraphic">
          <ac:chgData name="Hema Mahadevu" userId="1c176bdd-a50d-403e-9444-f58f413c839b" providerId="ADAL" clId="{1C264A78-5CA0-4C99-9BB5-DCE2FA853FD8}" dt="2023-08-12T16:03:38.138" v="269" actId="20577"/>
          <ac:graphicFrameMkLst>
            <pc:docMk/>
            <pc:sldMk cId="3329585317" sldId="432"/>
            <ac:graphicFrameMk id="19" creationId="{CCF3C12A-7720-BC24-E474-3BD8D65C86F1}"/>
          </ac:graphicFrameMkLst>
        </pc:graphicFrameChg>
        <pc:graphicFrameChg chg="add del mod modGraphic">
          <ac:chgData name="Hema Mahadevu" userId="1c176bdd-a50d-403e-9444-f58f413c839b" providerId="ADAL" clId="{1C264A78-5CA0-4C99-9BB5-DCE2FA853FD8}" dt="2023-08-12T15:51:16.067" v="156" actId="26606"/>
          <ac:graphicFrameMkLst>
            <pc:docMk/>
            <pc:sldMk cId="3329585317" sldId="432"/>
            <ac:graphicFrameMk id="27" creationId="{53E6CF99-CE65-4DE2-75DD-8D1DC3C6E376}"/>
          </ac:graphicFrameMkLst>
        </pc:graphicFrameChg>
      </pc:sldChg>
      <pc:sldChg chg="addSp modSp new mod setBg">
        <pc:chgData name="Hema Mahadevu" userId="1c176bdd-a50d-403e-9444-f58f413c839b" providerId="ADAL" clId="{1C264A78-5CA0-4C99-9BB5-DCE2FA853FD8}" dt="2023-08-12T16:07:59.342" v="368" actId="255"/>
        <pc:sldMkLst>
          <pc:docMk/>
          <pc:sldMk cId="3037812709" sldId="433"/>
        </pc:sldMkLst>
        <pc:spChg chg="mod">
          <ac:chgData name="Hema Mahadevu" userId="1c176bdd-a50d-403e-9444-f58f413c839b" providerId="ADAL" clId="{1C264A78-5CA0-4C99-9BB5-DCE2FA853FD8}" dt="2023-08-12T16:07:23.266" v="357" actId="26606"/>
          <ac:spMkLst>
            <pc:docMk/>
            <pc:sldMk cId="3037812709" sldId="433"/>
            <ac:spMk id="2" creationId="{380D8652-AA0D-3896-A3D7-99514C6623E3}"/>
          </ac:spMkLst>
        </pc:spChg>
        <pc:spChg chg="mod">
          <ac:chgData name="Hema Mahadevu" userId="1c176bdd-a50d-403e-9444-f58f413c839b" providerId="ADAL" clId="{1C264A78-5CA0-4C99-9BB5-DCE2FA853FD8}" dt="2023-08-12T16:07:59.342" v="368" actId="255"/>
          <ac:spMkLst>
            <pc:docMk/>
            <pc:sldMk cId="3037812709" sldId="433"/>
            <ac:spMk id="3" creationId="{DDC9C3C6-D57E-83BD-E031-AF15D5AB3B05}"/>
          </ac:spMkLst>
        </pc:spChg>
        <pc:spChg chg="add">
          <ac:chgData name="Hema Mahadevu" userId="1c176bdd-a50d-403e-9444-f58f413c839b" providerId="ADAL" clId="{1C264A78-5CA0-4C99-9BB5-DCE2FA853FD8}" dt="2023-08-12T16:07:23.266" v="357" actId="26606"/>
          <ac:spMkLst>
            <pc:docMk/>
            <pc:sldMk cId="3037812709" sldId="433"/>
            <ac:spMk id="8" creationId="{3741B58E-3B65-4A01-A276-975AB2CF8A08}"/>
          </ac:spMkLst>
        </pc:spChg>
        <pc:spChg chg="add">
          <ac:chgData name="Hema Mahadevu" userId="1c176bdd-a50d-403e-9444-f58f413c839b" providerId="ADAL" clId="{1C264A78-5CA0-4C99-9BB5-DCE2FA853FD8}" dt="2023-08-12T16:07:23.266" v="357" actId="26606"/>
          <ac:spMkLst>
            <pc:docMk/>
            <pc:sldMk cId="3037812709" sldId="433"/>
            <ac:spMk id="10" creationId="{7AAC67C3-831B-4AB1-A259-DFB839CAFAFC}"/>
          </ac:spMkLst>
        </pc:spChg>
        <pc:spChg chg="add">
          <ac:chgData name="Hema Mahadevu" userId="1c176bdd-a50d-403e-9444-f58f413c839b" providerId="ADAL" clId="{1C264A78-5CA0-4C99-9BB5-DCE2FA853FD8}" dt="2023-08-12T16:07:23.266" v="357" actId="26606"/>
          <ac:spMkLst>
            <pc:docMk/>
            <pc:sldMk cId="3037812709" sldId="433"/>
            <ac:spMk id="12" creationId="{054B3F04-9EAC-45C0-B3CE-0387EEA10A0C}"/>
          </ac:spMkLst>
        </pc:spChg>
      </pc:sldChg>
      <pc:sldChg chg="addSp delSp modSp new mod setBg">
        <pc:chgData name="Hema Mahadevu" userId="1c176bdd-a50d-403e-9444-f58f413c839b" providerId="ADAL" clId="{1C264A78-5CA0-4C99-9BB5-DCE2FA853FD8}" dt="2023-08-12T16:14:02.001" v="493" actId="255"/>
        <pc:sldMkLst>
          <pc:docMk/>
          <pc:sldMk cId="1329535842" sldId="434"/>
        </pc:sldMkLst>
        <pc:spChg chg="mod">
          <ac:chgData name="Hema Mahadevu" userId="1c176bdd-a50d-403e-9444-f58f413c839b" providerId="ADAL" clId="{1C264A78-5CA0-4C99-9BB5-DCE2FA853FD8}" dt="2023-08-12T16:13:47.257" v="491" actId="26606"/>
          <ac:spMkLst>
            <pc:docMk/>
            <pc:sldMk cId="1329535842" sldId="434"/>
            <ac:spMk id="2" creationId="{628B6D97-5792-C6B4-808E-7475FD02C0B0}"/>
          </ac:spMkLst>
        </pc:spChg>
        <pc:spChg chg="add del mod">
          <ac:chgData name="Hema Mahadevu" userId="1c176bdd-a50d-403e-9444-f58f413c839b" providerId="ADAL" clId="{1C264A78-5CA0-4C99-9BB5-DCE2FA853FD8}" dt="2023-08-12T16:14:02.001" v="493" actId="255"/>
          <ac:spMkLst>
            <pc:docMk/>
            <pc:sldMk cId="1329535842" sldId="434"/>
            <ac:spMk id="3" creationId="{BDE3E1A3-6F4C-3DF5-FA53-9334122DDB1C}"/>
          </ac:spMkLst>
        </pc:spChg>
        <pc:spChg chg="add del mod">
          <ac:chgData name="Hema Mahadevu" userId="1c176bdd-a50d-403e-9444-f58f413c839b" providerId="ADAL" clId="{1C264A78-5CA0-4C99-9BB5-DCE2FA853FD8}" dt="2023-08-12T16:10:01.489" v="380"/>
          <ac:spMkLst>
            <pc:docMk/>
            <pc:sldMk cId="1329535842" sldId="434"/>
            <ac:spMk id="4" creationId="{E3F26A45-E2BA-C5C6-A799-44EDEE392B71}"/>
          </ac:spMkLst>
        </pc:spChg>
        <pc:spChg chg="add">
          <ac:chgData name="Hema Mahadevu" userId="1c176bdd-a50d-403e-9444-f58f413c839b" providerId="ADAL" clId="{1C264A78-5CA0-4C99-9BB5-DCE2FA853FD8}" dt="2023-08-12T16:13:47.257" v="491" actId="26606"/>
          <ac:spMkLst>
            <pc:docMk/>
            <pc:sldMk cId="1329535842" sldId="434"/>
            <ac:spMk id="8" creationId="{3741B58E-3B65-4A01-A276-975AB2CF8A08}"/>
          </ac:spMkLst>
        </pc:spChg>
        <pc:spChg chg="add">
          <ac:chgData name="Hema Mahadevu" userId="1c176bdd-a50d-403e-9444-f58f413c839b" providerId="ADAL" clId="{1C264A78-5CA0-4C99-9BB5-DCE2FA853FD8}" dt="2023-08-12T16:13:47.257" v="491" actId="26606"/>
          <ac:spMkLst>
            <pc:docMk/>
            <pc:sldMk cId="1329535842" sldId="434"/>
            <ac:spMk id="10" creationId="{7AAC67C3-831B-4AB1-A259-DFB839CAFAFC}"/>
          </ac:spMkLst>
        </pc:spChg>
        <pc:spChg chg="add">
          <ac:chgData name="Hema Mahadevu" userId="1c176bdd-a50d-403e-9444-f58f413c839b" providerId="ADAL" clId="{1C264A78-5CA0-4C99-9BB5-DCE2FA853FD8}" dt="2023-08-12T16:13:47.257" v="491" actId="26606"/>
          <ac:spMkLst>
            <pc:docMk/>
            <pc:sldMk cId="1329535842" sldId="434"/>
            <ac:spMk id="12" creationId="{054B3F04-9EAC-45C0-B3CE-0387EEA10A0C}"/>
          </ac:spMkLst>
        </pc:spChg>
      </pc:sldChg>
      <pc:sldChg chg="addSp delSp modSp new mod setBg">
        <pc:chgData name="Hema Mahadevu" userId="1c176bdd-a50d-403e-9444-f58f413c839b" providerId="ADAL" clId="{1C264A78-5CA0-4C99-9BB5-DCE2FA853FD8}" dt="2023-08-13T09:45:11.926" v="893" actId="27107"/>
        <pc:sldMkLst>
          <pc:docMk/>
          <pc:sldMk cId="1601700489" sldId="435"/>
        </pc:sldMkLst>
        <pc:spChg chg="mod">
          <ac:chgData name="Hema Mahadevu" userId="1c176bdd-a50d-403e-9444-f58f413c839b" providerId="ADAL" clId="{1C264A78-5CA0-4C99-9BB5-DCE2FA853FD8}" dt="2023-08-13T07:16:01.582" v="554" actId="2711"/>
          <ac:spMkLst>
            <pc:docMk/>
            <pc:sldMk cId="1601700489" sldId="435"/>
            <ac:spMk id="2" creationId="{AD3AE6E3-6029-9143-15B8-B47053FEBB4B}"/>
          </ac:spMkLst>
        </pc:spChg>
        <pc:spChg chg="del mod">
          <ac:chgData name="Hema Mahadevu" userId="1c176bdd-a50d-403e-9444-f58f413c839b" providerId="ADAL" clId="{1C264A78-5CA0-4C99-9BB5-DCE2FA853FD8}" dt="2023-08-13T07:14:10.179" v="535"/>
          <ac:spMkLst>
            <pc:docMk/>
            <pc:sldMk cId="1601700489" sldId="435"/>
            <ac:spMk id="3" creationId="{29454CC1-07D7-8808-B9EB-72FA2EAA32CE}"/>
          </ac:spMkLst>
        </pc:spChg>
        <pc:spChg chg="add mod">
          <ac:chgData name="Hema Mahadevu" userId="1c176bdd-a50d-403e-9444-f58f413c839b" providerId="ADAL" clId="{1C264A78-5CA0-4C99-9BB5-DCE2FA853FD8}" dt="2023-08-13T09:45:11.926" v="893" actId="27107"/>
          <ac:spMkLst>
            <pc:docMk/>
            <pc:sldMk cId="1601700489" sldId="435"/>
            <ac:spMk id="4" creationId="{59F63FF8-2B02-D36F-CBCF-409569B6A6DB}"/>
          </ac:spMkLst>
        </pc:spChg>
        <pc:spChg chg="add del">
          <ac:chgData name="Hema Mahadevu" userId="1c176bdd-a50d-403e-9444-f58f413c839b" providerId="ADAL" clId="{1C264A78-5CA0-4C99-9BB5-DCE2FA853FD8}" dt="2023-08-13T09:41:32.027" v="872" actId="26606"/>
          <ac:spMkLst>
            <pc:docMk/>
            <pc:sldMk cId="1601700489" sldId="435"/>
            <ac:spMk id="9" creationId="{3741B58E-3B65-4A01-A276-975AB2CF8A08}"/>
          </ac:spMkLst>
        </pc:spChg>
        <pc:spChg chg="add del">
          <ac:chgData name="Hema Mahadevu" userId="1c176bdd-a50d-403e-9444-f58f413c839b" providerId="ADAL" clId="{1C264A78-5CA0-4C99-9BB5-DCE2FA853FD8}" dt="2023-08-13T09:41:32.027" v="872" actId="26606"/>
          <ac:spMkLst>
            <pc:docMk/>
            <pc:sldMk cId="1601700489" sldId="435"/>
            <ac:spMk id="11" creationId="{7AAC67C3-831B-4AB1-A259-DFB839CAFAFC}"/>
          </ac:spMkLst>
        </pc:spChg>
        <pc:spChg chg="add del">
          <ac:chgData name="Hema Mahadevu" userId="1c176bdd-a50d-403e-9444-f58f413c839b" providerId="ADAL" clId="{1C264A78-5CA0-4C99-9BB5-DCE2FA853FD8}" dt="2023-08-13T09:41:32.027" v="872" actId="26606"/>
          <ac:spMkLst>
            <pc:docMk/>
            <pc:sldMk cId="1601700489" sldId="435"/>
            <ac:spMk id="13" creationId="{054B3F04-9EAC-45C0-B3CE-0387EEA10A0C}"/>
          </ac:spMkLst>
        </pc:spChg>
        <pc:spChg chg="add">
          <ac:chgData name="Hema Mahadevu" userId="1c176bdd-a50d-403e-9444-f58f413c839b" providerId="ADAL" clId="{1C264A78-5CA0-4C99-9BB5-DCE2FA853FD8}" dt="2023-08-13T09:41:32.027" v="872" actId="26606"/>
          <ac:spMkLst>
            <pc:docMk/>
            <pc:sldMk cId="1601700489" sldId="435"/>
            <ac:spMk id="18" creationId="{3741B58E-3B65-4A01-A276-975AB2CF8A08}"/>
          </ac:spMkLst>
        </pc:spChg>
        <pc:spChg chg="add">
          <ac:chgData name="Hema Mahadevu" userId="1c176bdd-a50d-403e-9444-f58f413c839b" providerId="ADAL" clId="{1C264A78-5CA0-4C99-9BB5-DCE2FA853FD8}" dt="2023-08-13T09:41:32.027" v="872" actId="26606"/>
          <ac:spMkLst>
            <pc:docMk/>
            <pc:sldMk cId="1601700489" sldId="435"/>
            <ac:spMk id="20" creationId="{7AAC67C3-831B-4AB1-A259-DFB839CAFAFC}"/>
          </ac:spMkLst>
        </pc:spChg>
        <pc:spChg chg="add">
          <ac:chgData name="Hema Mahadevu" userId="1c176bdd-a50d-403e-9444-f58f413c839b" providerId="ADAL" clId="{1C264A78-5CA0-4C99-9BB5-DCE2FA853FD8}" dt="2023-08-13T09:41:32.027" v="872" actId="26606"/>
          <ac:spMkLst>
            <pc:docMk/>
            <pc:sldMk cId="1601700489" sldId="435"/>
            <ac:spMk id="22" creationId="{054B3F04-9EAC-45C0-B3CE-0387EEA10A0C}"/>
          </ac:spMkLst>
        </pc:spChg>
      </pc:sldChg>
      <pc:sldChg chg="addSp modSp new mod setBg">
        <pc:chgData name="Hema Mahadevu" userId="1c176bdd-a50d-403e-9444-f58f413c839b" providerId="ADAL" clId="{1C264A78-5CA0-4C99-9BB5-DCE2FA853FD8}" dt="2023-08-13T09:37:36.509" v="796" actId="2711"/>
        <pc:sldMkLst>
          <pc:docMk/>
          <pc:sldMk cId="4107049219" sldId="436"/>
        </pc:sldMkLst>
        <pc:spChg chg="mod">
          <ac:chgData name="Hema Mahadevu" userId="1c176bdd-a50d-403e-9444-f58f413c839b" providerId="ADAL" clId="{1C264A78-5CA0-4C99-9BB5-DCE2FA853FD8}" dt="2023-08-13T09:37:36.509" v="796" actId="2711"/>
          <ac:spMkLst>
            <pc:docMk/>
            <pc:sldMk cId="4107049219" sldId="436"/>
            <ac:spMk id="2" creationId="{AE4DEDEA-1495-0260-B3B0-2E79FBBC1C3E}"/>
          </ac:spMkLst>
        </pc:spChg>
        <pc:spChg chg="mod">
          <ac:chgData name="Hema Mahadevu" userId="1c176bdd-a50d-403e-9444-f58f413c839b" providerId="ADAL" clId="{1C264A78-5CA0-4C99-9BB5-DCE2FA853FD8}" dt="2023-08-13T09:33:25.342" v="779" actId="5793"/>
          <ac:spMkLst>
            <pc:docMk/>
            <pc:sldMk cId="4107049219" sldId="436"/>
            <ac:spMk id="3" creationId="{6AAC30A7-3F1D-11AE-F9D8-90DD23C28F31}"/>
          </ac:spMkLst>
        </pc:spChg>
        <pc:spChg chg="add">
          <ac:chgData name="Hema Mahadevu" userId="1c176bdd-a50d-403e-9444-f58f413c839b" providerId="ADAL" clId="{1C264A78-5CA0-4C99-9BB5-DCE2FA853FD8}" dt="2023-08-13T07:20:28.945" v="587" actId="26606"/>
          <ac:spMkLst>
            <pc:docMk/>
            <pc:sldMk cId="4107049219" sldId="436"/>
            <ac:spMk id="8" creationId="{3741B58E-3B65-4A01-A276-975AB2CF8A08}"/>
          </ac:spMkLst>
        </pc:spChg>
        <pc:spChg chg="add">
          <ac:chgData name="Hema Mahadevu" userId="1c176bdd-a50d-403e-9444-f58f413c839b" providerId="ADAL" clId="{1C264A78-5CA0-4C99-9BB5-DCE2FA853FD8}" dt="2023-08-13T07:20:28.945" v="587" actId="26606"/>
          <ac:spMkLst>
            <pc:docMk/>
            <pc:sldMk cId="4107049219" sldId="436"/>
            <ac:spMk id="10" creationId="{7AAC67C3-831B-4AB1-A259-DFB839CAFAFC}"/>
          </ac:spMkLst>
        </pc:spChg>
        <pc:spChg chg="add">
          <ac:chgData name="Hema Mahadevu" userId="1c176bdd-a50d-403e-9444-f58f413c839b" providerId="ADAL" clId="{1C264A78-5CA0-4C99-9BB5-DCE2FA853FD8}" dt="2023-08-13T07:20:28.945" v="587" actId="26606"/>
          <ac:spMkLst>
            <pc:docMk/>
            <pc:sldMk cId="4107049219" sldId="436"/>
            <ac:spMk id="12" creationId="{054B3F04-9EAC-45C0-B3CE-0387EEA10A0C}"/>
          </ac:spMkLst>
        </pc:spChg>
      </pc:sldChg>
      <pc:sldChg chg="addSp delSp modSp new mod setBg">
        <pc:chgData name="Hema Mahadevu" userId="1c176bdd-a50d-403e-9444-f58f413c839b" providerId="ADAL" clId="{1C264A78-5CA0-4C99-9BB5-DCE2FA853FD8}" dt="2023-08-13T09:46:50.147" v="905" actId="1076"/>
        <pc:sldMkLst>
          <pc:docMk/>
          <pc:sldMk cId="154854119" sldId="437"/>
        </pc:sldMkLst>
        <pc:spChg chg="mod">
          <ac:chgData name="Hema Mahadevu" userId="1c176bdd-a50d-403e-9444-f58f413c839b" providerId="ADAL" clId="{1C264A78-5CA0-4C99-9BB5-DCE2FA853FD8}" dt="2023-08-13T07:24:55.868" v="666" actId="26606"/>
          <ac:spMkLst>
            <pc:docMk/>
            <pc:sldMk cId="154854119" sldId="437"/>
            <ac:spMk id="2" creationId="{C24245E7-826F-4804-79E4-C72E2E757654}"/>
          </ac:spMkLst>
        </pc:spChg>
        <pc:spChg chg="mod">
          <ac:chgData name="Hema Mahadevu" userId="1c176bdd-a50d-403e-9444-f58f413c839b" providerId="ADAL" clId="{1C264A78-5CA0-4C99-9BB5-DCE2FA853FD8}" dt="2023-08-13T09:46:50.147" v="905" actId="1076"/>
          <ac:spMkLst>
            <pc:docMk/>
            <pc:sldMk cId="154854119" sldId="437"/>
            <ac:spMk id="3" creationId="{C256EF10-DAED-FC00-AA9A-4D6EBDE341BC}"/>
          </ac:spMkLst>
        </pc:spChg>
        <pc:spChg chg="add del">
          <ac:chgData name="Hema Mahadevu" userId="1c176bdd-a50d-403e-9444-f58f413c839b" providerId="ADAL" clId="{1C264A78-5CA0-4C99-9BB5-DCE2FA853FD8}" dt="2023-08-13T07:24:55.863" v="665" actId="26606"/>
          <ac:spMkLst>
            <pc:docMk/>
            <pc:sldMk cId="154854119" sldId="437"/>
            <ac:spMk id="8" creationId="{35230A27-1553-42F8-99D7-829868E13715}"/>
          </ac:spMkLst>
        </pc:spChg>
        <pc:spChg chg="add del">
          <ac:chgData name="Hema Mahadevu" userId="1c176bdd-a50d-403e-9444-f58f413c839b" providerId="ADAL" clId="{1C264A78-5CA0-4C99-9BB5-DCE2FA853FD8}" dt="2023-08-13T07:24:55.863" v="665" actId="26606"/>
          <ac:spMkLst>
            <pc:docMk/>
            <pc:sldMk cId="154854119" sldId="437"/>
            <ac:spMk id="10" creationId="{A772232D-B4D6-429F-B3D1-2D9891B85E08}"/>
          </ac:spMkLst>
        </pc:spChg>
        <pc:spChg chg="add">
          <ac:chgData name="Hema Mahadevu" userId="1c176bdd-a50d-403e-9444-f58f413c839b" providerId="ADAL" clId="{1C264A78-5CA0-4C99-9BB5-DCE2FA853FD8}" dt="2023-08-13T07:24:55.868" v="666" actId="26606"/>
          <ac:spMkLst>
            <pc:docMk/>
            <pc:sldMk cId="154854119" sldId="437"/>
            <ac:spMk id="14" creationId="{3741B58E-3B65-4A01-A276-975AB2CF8A08}"/>
          </ac:spMkLst>
        </pc:spChg>
        <pc:spChg chg="add">
          <ac:chgData name="Hema Mahadevu" userId="1c176bdd-a50d-403e-9444-f58f413c839b" providerId="ADAL" clId="{1C264A78-5CA0-4C99-9BB5-DCE2FA853FD8}" dt="2023-08-13T07:24:55.868" v="666" actId="26606"/>
          <ac:spMkLst>
            <pc:docMk/>
            <pc:sldMk cId="154854119" sldId="437"/>
            <ac:spMk id="15" creationId="{7AAC67C3-831B-4AB1-A259-DFB839CAFAFC}"/>
          </ac:spMkLst>
        </pc:spChg>
        <pc:spChg chg="add">
          <ac:chgData name="Hema Mahadevu" userId="1c176bdd-a50d-403e-9444-f58f413c839b" providerId="ADAL" clId="{1C264A78-5CA0-4C99-9BB5-DCE2FA853FD8}" dt="2023-08-13T07:24:55.868" v="666" actId="26606"/>
          <ac:spMkLst>
            <pc:docMk/>
            <pc:sldMk cId="154854119" sldId="437"/>
            <ac:spMk id="16" creationId="{054B3F04-9EAC-45C0-B3CE-0387EEA10A0C}"/>
          </ac:spMkLst>
        </pc:spChg>
        <pc:cxnChg chg="add del">
          <ac:chgData name="Hema Mahadevu" userId="1c176bdd-a50d-403e-9444-f58f413c839b" providerId="ADAL" clId="{1C264A78-5CA0-4C99-9BB5-DCE2FA853FD8}" dt="2023-08-13T07:24:55.863" v="665" actId="26606"/>
          <ac:cxnSpMkLst>
            <pc:docMk/>
            <pc:sldMk cId="154854119" sldId="437"/>
            <ac:cxnSpMk id="12" creationId="{02CC3441-26B3-4381-B3DF-8AE3C288BC0D}"/>
          </ac:cxnSpMkLst>
        </pc:cxnChg>
      </pc:sldChg>
      <pc:sldChg chg="new del">
        <pc:chgData name="Hema Mahadevu" userId="1c176bdd-a50d-403e-9444-f58f413c839b" providerId="ADAL" clId="{1C264A78-5CA0-4C99-9BB5-DCE2FA853FD8}" dt="2023-08-13T07:24:22.917" v="628" actId="680"/>
        <pc:sldMkLst>
          <pc:docMk/>
          <pc:sldMk cId="931364293" sldId="437"/>
        </pc:sldMkLst>
      </pc:sldChg>
      <pc:sldChg chg="addSp modSp new mod ord setBg">
        <pc:chgData name="Hema Mahadevu" userId="1c176bdd-a50d-403e-9444-f58f413c839b" providerId="ADAL" clId="{1C264A78-5CA0-4C99-9BB5-DCE2FA853FD8}" dt="2023-08-13T09:37:27.238" v="794" actId="20577"/>
        <pc:sldMkLst>
          <pc:docMk/>
          <pc:sldMk cId="3390663756" sldId="438"/>
        </pc:sldMkLst>
        <pc:spChg chg="mod">
          <ac:chgData name="Hema Mahadevu" userId="1c176bdd-a50d-403e-9444-f58f413c839b" providerId="ADAL" clId="{1C264A78-5CA0-4C99-9BB5-DCE2FA853FD8}" dt="2023-08-13T09:37:27.238" v="794" actId="20577"/>
          <ac:spMkLst>
            <pc:docMk/>
            <pc:sldMk cId="3390663756" sldId="438"/>
            <ac:spMk id="2" creationId="{DF4A4351-76EF-BF45-B48B-C4354361B026}"/>
          </ac:spMkLst>
        </pc:spChg>
        <pc:spChg chg="mod">
          <ac:chgData name="Hema Mahadevu" userId="1c176bdd-a50d-403e-9444-f58f413c839b" providerId="ADAL" clId="{1C264A78-5CA0-4C99-9BB5-DCE2FA853FD8}" dt="2023-08-13T09:37:16.146" v="782" actId="27636"/>
          <ac:spMkLst>
            <pc:docMk/>
            <pc:sldMk cId="3390663756" sldId="438"/>
            <ac:spMk id="3" creationId="{352A3F17-543A-8C87-6350-2A75A487B1FB}"/>
          </ac:spMkLst>
        </pc:spChg>
        <pc:spChg chg="add">
          <ac:chgData name="Hema Mahadevu" userId="1c176bdd-a50d-403e-9444-f58f413c839b" providerId="ADAL" clId="{1C264A78-5CA0-4C99-9BB5-DCE2FA853FD8}" dt="2023-08-13T07:31:26.887" v="739" actId="26606"/>
          <ac:spMkLst>
            <pc:docMk/>
            <pc:sldMk cId="3390663756" sldId="438"/>
            <ac:spMk id="8" creationId="{3741B58E-3B65-4A01-A276-975AB2CF8A08}"/>
          </ac:spMkLst>
        </pc:spChg>
        <pc:spChg chg="add">
          <ac:chgData name="Hema Mahadevu" userId="1c176bdd-a50d-403e-9444-f58f413c839b" providerId="ADAL" clId="{1C264A78-5CA0-4C99-9BB5-DCE2FA853FD8}" dt="2023-08-13T07:31:26.887" v="739" actId="26606"/>
          <ac:spMkLst>
            <pc:docMk/>
            <pc:sldMk cId="3390663756" sldId="438"/>
            <ac:spMk id="10" creationId="{7AAC67C3-831B-4AB1-A259-DFB839CAFAFC}"/>
          </ac:spMkLst>
        </pc:spChg>
        <pc:spChg chg="add">
          <ac:chgData name="Hema Mahadevu" userId="1c176bdd-a50d-403e-9444-f58f413c839b" providerId="ADAL" clId="{1C264A78-5CA0-4C99-9BB5-DCE2FA853FD8}" dt="2023-08-13T07:31:26.887" v="739" actId="26606"/>
          <ac:spMkLst>
            <pc:docMk/>
            <pc:sldMk cId="3390663756" sldId="438"/>
            <ac:spMk id="12" creationId="{054B3F04-9EAC-45C0-B3CE-0387EEA10A0C}"/>
          </ac:spMkLst>
        </pc:spChg>
      </pc:sldChg>
      <pc:sldChg chg="addSp delSp modSp add mod setBg delDesignElem">
        <pc:chgData name="Hema Mahadevu" userId="1c176bdd-a50d-403e-9444-f58f413c839b" providerId="ADAL" clId="{1C264A78-5CA0-4C99-9BB5-DCE2FA853FD8}" dt="2023-08-13T09:37:43.376" v="798" actId="2711"/>
        <pc:sldMkLst>
          <pc:docMk/>
          <pc:sldMk cId="2657171428" sldId="439"/>
        </pc:sldMkLst>
        <pc:spChg chg="mod">
          <ac:chgData name="Hema Mahadevu" userId="1c176bdd-a50d-403e-9444-f58f413c839b" providerId="ADAL" clId="{1C264A78-5CA0-4C99-9BB5-DCE2FA853FD8}" dt="2023-08-13T09:37:43.376" v="798" actId="2711"/>
          <ac:spMkLst>
            <pc:docMk/>
            <pc:sldMk cId="2657171428" sldId="439"/>
            <ac:spMk id="2" creationId="{AE4DEDEA-1495-0260-B3B0-2E79FBBC1C3E}"/>
          </ac:spMkLst>
        </pc:spChg>
        <pc:spChg chg="mod">
          <ac:chgData name="Hema Mahadevu" userId="1c176bdd-a50d-403e-9444-f58f413c839b" providerId="ADAL" clId="{1C264A78-5CA0-4C99-9BB5-DCE2FA853FD8}" dt="2023-08-13T09:37:07.193" v="780" actId="255"/>
          <ac:spMkLst>
            <pc:docMk/>
            <pc:sldMk cId="2657171428" sldId="439"/>
            <ac:spMk id="3" creationId="{6AAC30A7-3F1D-11AE-F9D8-90DD23C28F31}"/>
          </ac:spMkLst>
        </pc:spChg>
        <pc:spChg chg="add">
          <ac:chgData name="Hema Mahadevu" userId="1c176bdd-a50d-403e-9444-f58f413c839b" providerId="ADAL" clId="{1C264A78-5CA0-4C99-9BB5-DCE2FA853FD8}" dt="2023-08-13T09:32:07.516" v="767" actId="26606"/>
          <ac:spMkLst>
            <pc:docMk/>
            <pc:sldMk cId="2657171428" sldId="439"/>
            <ac:spMk id="5" creationId="{3741B58E-3B65-4A01-A276-975AB2CF8A08}"/>
          </ac:spMkLst>
        </pc:spChg>
        <pc:spChg chg="add">
          <ac:chgData name="Hema Mahadevu" userId="1c176bdd-a50d-403e-9444-f58f413c839b" providerId="ADAL" clId="{1C264A78-5CA0-4C99-9BB5-DCE2FA853FD8}" dt="2023-08-13T09:32:07.516" v="767" actId="26606"/>
          <ac:spMkLst>
            <pc:docMk/>
            <pc:sldMk cId="2657171428" sldId="439"/>
            <ac:spMk id="6" creationId="{7AAC67C3-831B-4AB1-A259-DFB839CAFAFC}"/>
          </ac:spMkLst>
        </pc:spChg>
        <pc:spChg chg="add">
          <ac:chgData name="Hema Mahadevu" userId="1c176bdd-a50d-403e-9444-f58f413c839b" providerId="ADAL" clId="{1C264A78-5CA0-4C99-9BB5-DCE2FA853FD8}" dt="2023-08-13T09:32:07.516" v="767" actId="26606"/>
          <ac:spMkLst>
            <pc:docMk/>
            <pc:sldMk cId="2657171428" sldId="439"/>
            <ac:spMk id="7" creationId="{054B3F04-9EAC-45C0-B3CE-0387EEA10A0C}"/>
          </ac:spMkLst>
        </pc:spChg>
        <pc:spChg chg="del">
          <ac:chgData name="Hema Mahadevu" userId="1c176bdd-a50d-403e-9444-f58f413c839b" providerId="ADAL" clId="{1C264A78-5CA0-4C99-9BB5-DCE2FA853FD8}" dt="2023-08-13T09:32:00.941" v="766"/>
          <ac:spMkLst>
            <pc:docMk/>
            <pc:sldMk cId="2657171428" sldId="439"/>
            <ac:spMk id="8" creationId="{3741B58E-3B65-4A01-A276-975AB2CF8A08}"/>
          </ac:spMkLst>
        </pc:spChg>
        <pc:spChg chg="del">
          <ac:chgData name="Hema Mahadevu" userId="1c176bdd-a50d-403e-9444-f58f413c839b" providerId="ADAL" clId="{1C264A78-5CA0-4C99-9BB5-DCE2FA853FD8}" dt="2023-08-13T09:32:00.941" v="766"/>
          <ac:spMkLst>
            <pc:docMk/>
            <pc:sldMk cId="2657171428" sldId="439"/>
            <ac:spMk id="10" creationId="{7AAC67C3-831B-4AB1-A259-DFB839CAFAFC}"/>
          </ac:spMkLst>
        </pc:spChg>
        <pc:spChg chg="del">
          <ac:chgData name="Hema Mahadevu" userId="1c176bdd-a50d-403e-9444-f58f413c839b" providerId="ADAL" clId="{1C264A78-5CA0-4C99-9BB5-DCE2FA853FD8}" dt="2023-08-13T09:32:00.941" v="766"/>
          <ac:spMkLst>
            <pc:docMk/>
            <pc:sldMk cId="2657171428" sldId="439"/>
            <ac:spMk id="12" creationId="{054B3F04-9EAC-45C0-B3CE-0387EEA10A0C}"/>
          </ac:spMkLst>
        </pc:spChg>
      </pc:sldChg>
      <pc:sldChg chg="addSp delSp modSp add mod setBg delDesignElem">
        <pc:chgData name="Hema Mahadevu" userId="1c176bdd-a50d-403e-9444-f58f413c839b" providerId="ADAL" clId="{1C264A78-5CA0-4C99-9BB5-DCE2FA853FD8}" dt="2023-08-13T09:44:41.355" v="892" actId="1076"/>
        <pc:sldMkLst>
          <pc:docMk/>
          <pc:sldMk cId="554442194" sldId="440"/>
        </pc:sldMkLst>
        <pc:spChg chg="mod">
          <ac:chgData name="Hema Mahadevu" userId="1c176bdd-a50d-403e-9444-f58f413c839b" providerId="ADAL" clId="{1C264A78-5CA0-4C99-9BB5-DCE2FA853FD8}" dt="2023-08-13T09:44:41.355" v="892" actId="1076"/>
          <ac:spMkLst>
            <pc:docMk/>
            <pc:sldMk cId="554442194" sldId="440"/>
            <ac:spMk id="4" creationId="{59F63FF8-2B02-D36F-CBCF-409569B6A6DB}"/>
          </ac:spMkLst>
        </pc:spChg>
        <pc:spChg chg="add del">
          <ac:chgData name="Hema Mahadevu" userId="1c176bdd-a50d-403e-9444-f58f413c839b" providerId="ADAL" clId="{1C264A78-5CA0-4C99-9BB5-DCE2FA853FD8}" dt="2023-08-13T09:42:06.586" v="875" actId="26606"/>
          <ac:spMkLst>
            <pc:docMk/>
            <pc:sldMk cId="554442194" sldId="440"/>
            <ac:spMk id="6" creationId="{3741B58E-3B65-4A01-A276-975AB2CF8A08}"/>
          </ac:spMkLst>
        </pc:spChg>
        <pc:spChg chg="add del">
          <ac:chgData name="Hema Mahadevu" userId="1c176bdd-a50d-403e-9444-f58f413c839b" providerId="ADAL" clId="{1C264A78-5CA0-4C99-9BB5-DCE2FA853FD8}" dt="2023-08-13T09:42:06.586" v="875" actId="26606"/>
          <ac:spMkLst>
            <pc:docMk/>
            <pc:sldMk cId="554442194" sldId="440"/>
            <ac:spMk id="7" creationId="{7AAC67C3-831B-4AB1-A259-DFB839CAFAFC}"/>
          </ac:spMkLst>
        </pc:spChg>
        <pc:spChg chg="add del">
          <ac:chgData name="Hema Mahadevu" userId="1c176bdd-a50d-403e-9444-f58f413c839b" providerId="ADAL" clId="{1C264A78-5CA0-4C99-9BB5-DCE2FA853FD8}" dt="2023-08-13T09:42:06.586" v="875" actId="26606"/>
          <ac:spMkLst>
            <pc:docMk/>
            <pc:sldMk cId="554442194" sldId="440"/>
            <ac:spMk id="8" creationId="{054B3F04-9EAC-45C0-B3CE-0387EEA10A0C}"/>
          </ac:spMkLst>
        </pc:spChg>
        <pc:spChg chg="del">
          <ac:chgData name="Hema Mahadevu" userId="1c176bdd-a50d-403e-9444-f58f413c839b" providerId="ADAL" clId="{1C264A78-5CA0-4C99-9BB5-DCE2FA853FD8}" dt="2023-08-13T09:40:53.710" v="864"/>
          <ac:spMkLst>
            <pc:docMk/>
            <pc:sldMk cId="554442194" sldId="440"/>
            <ac:spMk id="9" creationId="{3741B58E-3B65-4A01-A276-975AB2CF8A08}"/>
          </ac:spMkLst>
        </pc:spChg>
        <pc:spChg chg="add">
          <ac:chgData name="Hema Mahadevu" userId="1c176bdd-a50d-403e-9444-f58f413c839b" providerId="ADAL" clId="{1C264A78-5CA0-4C99-9BB5-DCE2FA853FD8}" dt="2023-08-13T09:42:06.586" v="875" actId="26606"/>
          <ac:spMkLst>
            <pc:docMk/>
            <pc:sldMk cId="554442194" sldId="440"/>
            <ac:spMk id="10" creationId="{3741B58E-3B65-4A01-A276-975AB2CF8A08}"/>
          </ac:spMkLst>
        </pc:spChg>
        <pc:spChg chg="del">
          <ac:chgData name="Hema Mahadevu" userId="1c176bdd-a50d-403e-9444-f58f413c839b" providerId="ADAL" clId="{1C264A78-5CA0-4C99-9BB5-DCE2FA853FD8}" dt="2023-08-13T09:40:53.710" v="864"/>
          <ac:spMkLst>
            <pc:docMk/>
            <pc:sldMk cId="554442194" sldId="440"/>
            <ac:spMk id="11" creationId="{7AAC67C3-831B-4AB1-A259-DFB839CAFAFC}"/>
          </ac:spMkLst>
        </pc:spChg>
        <pc:spChg chg="del">
          <ac:chgData name="Hema Mahadevu" userId="1c176bdd-a50d-403e-9444-f58f413c839b" providerId="ADAL" clId="{1C264A78-5CA0-4C99-9BB5-DCE2FA853FD8}" dt="2023-08-13T09:40:53.710" v="864"/>
          <ac:spMkLst>
            <pc:docMk/>
            <pc:sldMk cId="554442194" sldId="440"/>
            <ac:spMk id="13" creationId="{054B3F04-9EAC-45C0-B3CE-0387EEA10A0C}"/>
          </ac:spMkLst>
        </pc:spChg>
        <pc:spChg chg="add">
          <ac:chgData name="Hema Mahadevu" userId="1c176bdd-a50d-403e-9444-f58f413c839b" providerId="ADAL" clId="{1C264A78-5CA0-4C99-9BB5-DCE2FA853FD8}" dt="2023-08-13T09:42:06.586" v="875" actId="26606"/>
          <ac:spMkLst>
            <pc:docMk/>
            <pc:sldMk cId="554442194" sldId="440"/>
            <ac:spMk id="15" creationId="{7AAC67C3-831B-4AB1-A259-DFB839CAFAFC}"/>
          </ac:spMkLst>
        </pc:spChg>
        <pc:spChg chg="add">
          <ac:chgData name="Hema Mahadevu" userId="1c176bdd-a50d-403e-9444-f58f413c839b" providerId="ADAL" clId="{1C264A78-5CA0-4C99-9BB5-DCE2FA853FD8}" dt="2023-08-13T09:42:06.586" v="875" actId="26606"/>
          <ac:spMkLst>
            <pc:docMk/>
            <pc:sldMk cId="554442194" sldId="440"/>
            <ac:spMk id="17" creationId="{054B3F04-9EAC-45C0-B3CE-0387EEA10A0C}"/>
          </ac:spMkLst>
        </pc:spChg>
      </pc:sldChg>
      <pc:sldChg chg="addSp delSp modSp add mod setBg delDesignElem">
        <pc:chgData name="Hema Mahadevu" userId="1c176bdd-a50d-403e-9444-f58f413c839b" providerId="ADAL" clId="{1C264A78-5CA0-4C99-9BB5-DCE2FA853FD8}" dt="2023-08-13T09:46:58.007" v="906" actId="1076"/>
        <pc:sldMkLst>
          <pc:docMk/>
          <pc:sldMk cId="119126365" sldId="441"/>
        </pc:sldMkLst>
        <pc:spChg chg="mod">
          <ac:chgData name="Hema Mahadevu" userId="1c176bdd-a50d-403e-9444-f58f413c839b" providerId="ADAL" clId="{1C264A78-5CA0-4C99-9BB5-DCE2FA853FD8}" dt="2023-08-13T09:46:58.007" v="906" actId="1076"/>
          <ac:spMkLst>
            <pc:docMk/>
            <pc:sldMk cId="119126365" sldId="441"/>
            <ac:spMk id="3" creationId="{C256EF10-DAED-FC00-AA9A-4D6EBDE341BC}"/>
          </ac:spMkLst>
        </pc:spChg>
        <pc:spChg chg="add">
          <ac:chgData name="Hema Mahadevu" userId="1c176bdd-a50d-403e-9444-f58f413c839b" providerId="ADAL" clId="{1C264A78-5CA0-4C99-9BB5-DCE2FA853FD8}" dt="2023-08-13T09:45:40.253" v="896" actId="26606"/>
          <ac:spMkLst>
            <pc:docMk/>
            <pc:sldMk cId="119126365" sldId="441"/>
            <ac:spMk id="8" creationId="{3741B58E-3B65-4A01-A276-975AB2CF8A08}"/>
          </ac:spMkLst>
        </pc:spChg>
        <pc:spChg chg="add">
          <ac:chgData name="Hema Mahadevu" userId="1c176bdd-a50d-403e-9444-f58f413c839b" providerId="ADAL" clId="{1C264A78-5CA0-4C99-9BB5-DCE2FA853FD8}" dt="2023-08-13T09:45:40.253" v="896" actId="26606"/>
          <ac:spMkLst>
            <pc:docMk/>
            <pc:sldMk cId="119126365" sldId="441"/>
            <ac:spMk id="10" creationId="{7AAC67C3-831B-4AB1-A259-DFB839CAFAFC}"/>
          </ac:spMkLst>
        </pc:spChg>
        <pc:spChg chg="add">
          <ac:chgData name="Hema Mahadevu" userId="1c176bdd-a50d-403e-9444-f58f413c839b" providerId="ADAL" clId="{1C264A78-5CA0-4C99-9BB5-DCE2FA853FD8}" dt="2023-08-13T09:45:40.253" v="896" actId="26606"/>
          <ac:spMkLst>
            <pc:docMk/>
            <pc:sldMk cId="119126365" sldId="441"/>
            <ac:spMk id="12" creationId="{054B3F04-9EAC-45C0-B3CE-0387EEA10A0C}"/>
          </ac:spMkLst>
        </pc:spChg>
        <pc:spChg chg="del">
          <ac:chgData name="Hema Mahadevu" userId="1c176bdd-a50d-403e-9444-f58f413c839b" providerId="ADAL" clId="{1C264A78-5CA0-4C99-9BB5-DCE2FA853FD8}" dt="2023-08-13T09:45:31.713" v="895"/>
          <ac:spMkLst>
            <pc:docMk/>
            <pc:sldMk cId="119126365" sldId="441"/>
            <ac:spMk id="14" creationId="{3741B58E-3B65-4A01-A276-975AB2CF8A08}"/>
          </ac:spMkLst>
        </pc:spChg>
        <pc:spChg chg="del">
          <ac:chgData name="Hema Mahadevu" userId="1c176bdd-a50d-403e-9444-f58f413c839b" providerId="ADAL" clId="{1C264A78-5CA0-4C99-9BB5-DCE2FA853FD8}" dt="2023-08-13T09:45:31.713" v="895"/>
          <ac:spMkLst>
            <pc:docMk/>
            <pc:sldMk cId="119126365" sldId="441"/>
            <ac:spMk id="15" creationId="{7AAC67C3-831B-4AB1-A259-DFB839CAFAFC}"/>
          </ac:spMkLst>
        </pc:spChg>
        <pc:spChg chg="del">
          <ac:chgData name="Hema Mahadevu" userId="1c176bdd-a50d-403e-9444-f58f413c839b" providerId="ADAL" clId="{1C264A78-5CA0-4C99-9BB5-DCE2FA853FD8}" dt="2023-08-13T09:45:31.713" v="895"/>
          <ac:spMkLst>
            <pc:docMk/>
            <pc:sldMk cId="119126365" sldId="441"/>
            <ac:spMk id="16" creationId="{054B3F04-9EAC-45C0-B3CE-0387EEA10A0C}"/>
          </ac:spMkLst>
        </pc:spChg>
      </pc:sldChg>
    </pc:docChg>
  </pc:docChgLst>
  <pc:docChgLst>
    <pc:chgData name="Hema Mahadevu" userId="1c176bdd-a50d-403e-9444-f58f413c839b" providerId="ADAL" clId="{C67D13AF-AA02-4CFA-A62F-FD9EFEB09F76}"/>
    <pc:docChg chg="undo custSel addSld delSld modSld sldOrd">
      <pc:chgData name="Hema Mahadevu" userId="1c176bdd-a50d-403e-9444-f58f413c839b" providerId="ADAL" clId="{C67D13AF-AA02-4CFA-A62F-FD9EFEB09F76}" dt="2023-08-10T18:37:18.059" v="2367" actId="47"/>
      <pc:docMkLst>
        <pc:docMk/>
      </pc:docMkLst>
      <pc:sldChg chg="del">
        <pc:chgData name="Hema Mahadevu" userId="1c176bdd-a50d-403e-9444-f58f413c839b" providerId="ADAL" clId="{C67D13AF-AA02-4CFA-A62F-FD9EFEB09F76}" dt="2023-08-06T13:46:00.898" v="0" actId="47"/>
        <pc:sldMkLst>
          <pc:docMk/>
          <pc:sldMk cId="2689089790" sldId="258"/>
        </pc:sldMkLst>
      </pc:sldChg>
      <pc:sldChg chg="del">
        <pc:chgData name="Hema Mahadevu" userId="1c176bdd-a50d-403e-9444-f58f413c839b" providerId="ADAL" clId="{C67D13AF-AA02-4CFA-A62F-FD9EFEB09F76}" dt="2023-08-06T13:46:00.898" v="0" actId="47"/>
        <pc:sldMkLst>
          <pc:docMk/>
          <pc:sldMk cId="1822955653" sldId="260"/>
        </pc:sldMkLst>
      </pc:sldChg>
      <pc:sldChg chg="del">
        <pc:chgData name="Hema Mahadevu" userId="1c176bdd-a50d-403e-9444-f58f413c839b" providerId="ADAL" clId="{C67D13AF-AA02-4CFA-A62F-FD9EFEB09F76}" dt="2023-08-06T13:46:00.898" v="0" actId="47"/>
        <pc:sldMkLst>
          <pc:docMk/>
          <pc:sldMk cId="1610653771" sldId="261"/>
        </pc:sldMkLst>
      </pc:sldChg>
      <pc:sldChg chg="del">
        <pc:chgData name="Hema Mahadevu" userId="1c176bdd-a50d-403e-9444-f58f413c839b" providerId="ADAL" clId="{C67D13AF-AA02-4CFA-A62F-FD9EFEB09F76}" dt="2023-08-06T13:46:00.898" v="0" actId="47"/>
        <pc:sldMkLst>
          <pc:docMk/>
          <pc:sldMk cId="3094622909" sldId="262"/>
        </pc:sldMkLst>
      </pc:sldChg>
      <pc:sldChg chg="del">
        <pc:chgData name="Hema Mahadevu" userId="1c176bdd-a50d-403e-9444-f58f413c839b" providerId="ADAL" clId="{C67D13AF-AA02-4CFA-A62F-FD9EFEB09F76}" dt="2023-08-06T13:46:00.898" v="0" actId="47"/>
        <pc:sldMkLst>
          <pc:docMk/>
          <pc:sldMk cId="867487618" sldId="263"/>
        </pc:sldMkLst>
      </pc:sldChg>
      <pc:sldChg chg="del">
        <pc:chgData name="Hema Mahadevu" userId="1c176bdd-a50d-403e-9444-f58f413c839b" providerId="ADAL" clId="{C67D13AF-AA02-4CFA-A62F-FD9EFEB09F76}" dt="2023-08-06T13:46:00.898" v="0" actId="47"/>
        <pc:sldMkLst>
          <pc:docMk/>
          <pc:sldMk cId="3355940100" sldId="264"/>
        </pc:sldMkLst>
      </pc:sldChg>
      <pc:sldChg chg="del">
        <pc:chgData name="Hema Mahadevu" userId="1c176bdd-a50d-403e-9444-f58f413c839b" providerId="ADAL" clId="{C67D13AF-AA02-4CFA-A62F-FD9EFEB09F76}" dt="2023-08-06T13:46:00.898" v="0" actId="47"/>
        <pc:sldMkLst>
          <pc:docMk/>
          <pc:sldMk cId="1883482295" sldId="265"/>
        </pc:sldMkLst>
      </pc:sldChg>
      <pc:sldChg chg="del">
        <pc:chgData name="Hema Mahadevu" userId="1c176bdd-a50d-403e-9444-f58f413c839b" providerId="ADAL" clId="{C67D13AF-AA02-4CFA-A62F-FD9EFEB09F76}" dt="2023-08-06T13:46:00.898" v="0" actId="47"/>
        <pc:sldMkLst>
          <pc:docMk/>
          <pc:sldMk cId="2576531505" sldId="266"/>
        </pc:sldMkLst>
      </pc:sldChg>
      <pc:sldChg chg="del">
        <pc:chgData name="Hema Mahadevu" userId="1c176bdd-a50d-403e-9444-f58f413c839b" providerId="ADAL" clId="{C67D13AF-AA02-4CFA-A62F-FD9EFEB09F76}" dt="2023-08-06T13:46:00.898" v="0" actId="47"/>
        <pc:sldMkLst>
          <pc:docMk/>
          <pc:sldMk cId="3364364983" sldId="267"/>
        </pc:sldMkLst>
      </pc:sldChg>
      <pc:sldChg chg="del">
        <pc:chgData name="Hema Mahadevu" userId="1c176bdd-a50d-403e-9444-f58f413c839b" providerId="ADAL" clId="{C67D13AF-AA02-4CFA-A62F-FD9EFEB09F76}" dt="2023-08-06T13:46:00.898" v="0" actId="47"/>
        <pc:sldMkLst>
          <pc:docMk/>
          <pc:sldMk cId="93966713" sldId="268"/>
        </pc:sldMkLst>
      </pc:sldChg>
      <pc:sldChg chg="del">
        <pc:chgData name="Hema Mahadevu" userId="1c176bdd-a50d-403e-9444-f58f413c839b" providerId="ADAL" clId="{C67D13AF-AA02-4CFA-A62F-FD9EFEB09F76}" dt="2023-08-06T13:46:00.898" v="0" actId="47"/>
        <pc:sldMkLst>
          <pc:docMk/>
          <pc:sldMk cId="3260818576" sldId="269"/>
        </pc:sldMkLst>
      </pc:sldChg>
      <pc:sldChg chg="del">
        <pc:chgData name="Hema Mahadevu" userId="1c176bdd-a50d-403e-9444-f58f413c839b" providerId="ADAL" clId="{C67D13AF-AA02-4CFA-A62F-FD9EFEB09F76}" dt="2023-08-06T13:46:00.898" v="0" actId="47"/>
        <pc:sldMkLst>
          <pc:docMk/>
          <pc:sldMk cId="1126926348" sldId="271"/>
        </pc:sldMkLst>
      </pc:sldChg>
      <pc:sldChg chg="del">
        <pc:chgData name="Hema Mahadevu" userId="1c176bdd-a50d-403e-9444-f58f413c839b" providerId="ADAL" clId="{C67D13AF-AA02-4CFA-A62F-FD9EFEB09F76}" dt="2023-08-06T13:46:00.898" v="0" actId="47"/>
        <pc:sldMkLst>
          <pc:docMk/>
          <pc:sldMk cId="1070996217" sldId="272"/>
        </pc:sldMkLst>
      </pc:sldChg>
      <pc:sldChg chg="del">
        <pc:chgData name="Hema Mahadevu" userId="1c176bdd-a50d-403e-9444-f58f413c839b" providerId="ADAL" clId="{C67D13AF-AA02-4CFA-A62F-FD9EFEB09F76}" dt="2023-08-06T13:46:00.898" v="0" actId="47"/>
        <pc:sldMkLst>
          <pc:docMk/>
          <pc:sldMk cId="2295103155" sldId="273"/>
        </pc:sldMkLst>
      </pc:sldChg>
      <pc:sldChg chg="del">
        <pc:chgData name="Hema Mahadevu" userId="1c176bdd-a50d-403e-9444-f58f413c839b" providerId="ADAL" clId="{C67D13AF-AA02-4CFA-A62F-FD9EFEB09F76}" dt="2023-08-06T13:46:00.898" v="0" actId="47"/>
        <pc:sldMkLst>
          <pc:docMk/>
          <pc:sldMk cId="1771659182" sldId="274"/>
        </pc:sldMkLst>
      </pc:sldChg>
      <pc:sldChg chg="del">
        <pc:chgData name="Hema Mahadevu" userId="1c176bdd-a50d-403e-9444-f58f413c839b" providerId="ADAL" clId="{C67D13AF-AA02-4CFA-A62F-FD9EFEB09F76}" dt="2023-08-06T13:46:00.898" v="0" actId="47"/>
        <pc:sldMkLst>
          <pc:docMk/>
          <pc:sldMk cId="2309118581" sldId="275"/>
        </pc:sldMkLst>
      </pc:sldChg>
      <pc:sldChg chg="del">
        <pc:chgData name="Hema Mahadevu" userId="1c176bdd-a50d-403e-9444-f58f413c839b" providerId="ADAL" clId="{C67D13AF-AA02-4CFA-A62F-FD9EFEB09F76}" dt="2023-08-06T13:46:00.898" v="0" actId="47"/>
        <pc:sldMkLst>
          <pc:docMk/>
          <pc:sldMk cId="3606078487" sldId="276"/>
        </pc:sldMkLst>
      </pc:sldChg>
      <pc:sldChg chg="del">
        <pc:chgData name="Hema Mahadevu" userId="1c176bdd-a50d-403e-9444-f58f413c839b" providerId="ADAL" clId="{C67D13AF-AA02-4CFA-A62F-FD9EFEB09F76}" dt="2023-08-06T13:46:00.898" v="0" actId="47"/>
        <pc:sldMkLst>
          <pc:docMk/>
          <pc:sldMk cId="162832840" sldId="277"/>
        </pc:sldMkLst>
      </pc:sldChg>
      <pc:sldChg chg="del">
        <pc:chgData name="Hema Mahadevu" userId="1c176bdd-a50d-403e-9444-f58f413c839b" providerId="ADAL" clId="{C67D13AF-AA02-4CFA-A62F-FD9EFEB09F76}" dt="2023-08-06T13:46:00.898" v="0" actId="47"/>
        <pc:sldMkLst>
          <pc:docMk/>
          <pc:sldMk cId="3784497281" sldId="278"/>
        </pc:sldMkLst>
      </pc:sldChg>
      <pc:sldChg chg="del">
        <pc:chgData name="Hema Mahadevu" userId="1c176bdd-a50d-403e-9444-f58f413c839b" providerId="ADAL" clId="{C67D13AF-AA02-4CFA-A62F-FD9EFEB09F76}" dt="2023-08-06T13:46:00.898" v="0" actId="47"/>
        <pc:sldMkLst>
          <pc:docMk/>
          <pc:sldMk cId="8774846" sldId="279"/>
        </pc:sldMkLst>
      </pc:sldChg>
      <pc:sldChg chg="del">
        <pc:chgData name="Hema Mahadevu" userId="1c176bdd-a50d-403e-9444-f58f413c839b" providerId="ADAL" clId="{C67D13AF-AA02-4CFA-A62F-FD9EFEB09F76}" dt="2023-08-06T13:46:00.898" v="0" actId="47"/>
        <pc:sldMkLst>
          <pc:docMk/>
          <pc:sldMk cId="1568176873" sldId="280"/>
        </pc:sldMkLst>
      </pc:sldChg>
      <pc:sldChg chg="del">
        <pc:chgData name="Hema Mahadevu" userId="1c176bdd-a50d-403e-9444-f58f413c839b" providerId="ADAL" clId="{C67D13AF-AA02-4CFA-A62F-FD9EFEB09F76}" dt="2023-08-06T13:46:00.898" v="0" actId="47"/>
        <pc:sldMkLst>
          <pc:docMk/>
          <pc:sldMk cId="1308812606" sldId="281"/>
        </pc:sldMkLst>
      </pc:sldChg>
      <pc:sldChg chg="del">
        <pc:chgData name="Hema Mahadevu" userId="1c176bdd-a50d-403e-9444-f58f413c839b" providerId="ADAL" clId="{C67D13AF-AA02-4CFA-A62F-FD9EFEB09F76}" dt="2023-08-06T13:46:00.898" v="0" actId="47"/>
        <pc:sldMkLst>
          <pc:docMk/>
          <pc:sldMk cId="3007323321" sldId="282"/>
        </pc:sldMkLst>
      </pc:sldChg>
      <pc:sldChg chg="del">
        <pc:chgData name="Hema Mahadevu" userId="1c176bdd-a50d-403e-9444-f58f413c839b" providerId="ADAL" clId="{C67D13AF-AA02-4CFA-A62F-FD9EFEB09F76}" dt="2023-08-06T13:46:00.898" v="0" actId="47"/>
        <pc:sldMkLst>
          <pc:docMk/>
          <pc:sldMk cId="375852609" sldId="283"/>
        </pc:sldMkLst>
      </pc:sldChg>
      <pc:sldChg chg="del">
        <pc:chgData name="Hema Mahadevu" userId="1c176bdd-a50d-403e-9444-f58f413c839b" providerId="ADAL" clId="{C67D13AF-AA02-4CFA-A62F-FD9EFEB09F76}" dt="2023-08-06T13:46:00.898" v="0" actId="47"/>
        <pc:sldMkLst>
          <pc:docMk/>
          <pc:sldMk cId="527685310" sldId="284"/>
        </pc:sldMkLst>
      </pc:sldChg>
      <pc:sldChg chg="delSp modSp mod">
        <pc:chgData name="Hema Mahadevu" userId="1c176bdd-a50d-403e-9444-f58f413c839b" providerId="ADAL" clId="{C67D13AF-AA02-4CFA-A62F-FD9EFEB09F76}" dt="2023-08-09T17:51:10.959" v="1260" actId="478"/>
        <pc:sldMkLst>
          <pc:docMk/>
          <pc:sldMk cId="4110745402" sldId="285"/>
        </pc:sldMkLst>
        <pc:spChg chg="del mod">
          <ac:chgData name="Hema Mahadevu" userId="1c176bdd-a50d-403e-9444-f58f413c839b" providerId="ADAL" clId="{C67D13AF-AA02-4CFA-A62F-FD9EFEB09F76}" dt="2023-08-09T17:51:10.959" v="1260" actId="478"/>
          <ac:spMkLst>
            <pc:docMk/>
            <pc:sldMk cId="4110745402" sldId="285"/>
            <ac:spMk id="3" creationId="{4FC78D57-D31C-4C5F-7AFC-C573003E3305}"/>
          </ac:spMkLst>
        </pc:spChg>
      </pc:sldChg>
      <pc:sldChg chg="delSp modSp mod">
        <pc:chgData name="Hema Mahadevu" userId="1c176bdd-a50d-403e-9444-f58f413c839b" providerId="ADAL" clId="{C67D13AF-AA02-4CFA-A62F-FD9EFEB09F76}" dt="2023-08-10T18:04:27.097" v="1965" actId="313"/>
        <pc:sldMkLst>
          <pc:docMk/>
          <pc:sldMk cId="4249338150" sldId="286"/>
        </pc:sldMkLst>
        <pc:spChg chg="mod">
          <ac:chgData name="Hema Mahadevu" userId="1c176bdd-a50d-403e-9444-f58f413c839b" providerId="ADAL" clId="{C67D13AF-AA02-4CFA-A62F-FD9EFEB09F76}" dt="2023-08-10T18:04:27.097" v="1965" actId="313"/>
          <ac:spMkLst>
            <pc:docMk/>
            <pc:sldMk cId="4249338150" sldId="286"/>
            <ac:spMk id="2" creationId="{D24004A3-EA13-212D-9211-834078FFCBF6}"/>
          </ac:spMkLst>
        </pc:spChg>
        <pc:spChg chg="del">
          <ac:chgData name="Hema Mahadevu" userId="1c176bdd-a50d-403e-9444-f58f413c839b" providerId="ADAL" clId="{C67D13AF-AA02-4CFA-A62F-FD9EFEB09F76}" dt="2023-08-10T17:31:46.244" v="1672" actId="478"/>
          <ac:spMkLst>
            <pc:docMk/>
            <pc:sldMk cId="4249338150" sldId="286"/>
            <ac:spMk id="3" creationId="{4181E340-44F4-A266-3133-24B79584559F}"/>
          </ac:spMkLst>
        </pc:spChg>
      </pc:sldChg>
      <pc:sldChg chg="addSp modSp new del mod setBg">
        <pc:chgData name="Hema Mahadevu" userId="1c176bdd-a50d-403e-9444-f58f413c839b" providerId="ADAL" clId="{C67D13AF-AA02-4CFA-A62F-FD9EFEB09F76}" dt="2023-08-10T17:13:52.448" v="1624" actId="47"/>
        <pc:sldMkLst>
          <pc:docMk/>
          <pc:sldMk cId="2413303338" sldId="288"/>
        </pc:sldMkLst>
        <pc:spChg chg="mod">
          <ac:chgData name="Hema Mahadevu" userId="1c176bdd-a50d-403e-9444-f58f413c839b" providerId="ADAL" clId="{C67D13AF-AA02-4CFA-A62F-FD9EFEB09F76}" dt="2023-08-07T17:22:33.637" v="82" actId="2711"/>
          <ac:spMkLst>
            <pc:docMk/>
            <pc:sldMk cId="2413303338" sldId="288"/>
            <ac:spMk id="2" creationId="{C54243DE-6799-64A7-E51F-1EE3DEDEC912}"/>
          </ac:spMkLst>
        </pc:spChg>
        <pc:spChg chg="mod">
          <ac:chgData name="Hema Mahadevu" userId="1c176bdd-a50d-403e-9444-f58f413c839b" providerId="ADAL" clId="{C67D13AF-AA02-4CFA-A62F-FD9EFEB09F76}" dt="2023-08-07T17:40:27.985" v="188" actId="255"/>
          <ac:spMkLst>
            <pc:docMk/>
            <pc:sldMk cId="2413303338" sldId="288"/>
            <ac:spMk id="3" creationId="{9F3A396A-E942-2A72-E7B1-23581CF7E84B}"/>
          </ac:spMkLst>
        </pc:spChg>
        <pc:spChg chg="add">
          <ac:chgData name="Hema Mahadevu" userId="1c176bdd-a50d-403e-9444-f58f413c839b" providerId="ADAL" clId="{C67D13AF-AA02-4CFA-A62F-FD9EFEB09F76}" dt="2023-08-06T13:55:54.862" v="9" actId="26606"/>
          <ac:spMkLst>
            <pc:docMk/>
            <pc:sldMk cId="2413303338" sldId="288"/>
            <ac:spMk id="8" creationId="{3741B58E-3B65-4A01-A276-975AB2CF8A08}"/>
          </ac:spMkLst>
        </pc:spChg>
        <pc:spChg chg="add">
          <ac:chgData name="Hema Mahadevu" userId="1c176bdd-a50d-403e-9444-f58f413c839b" providerId="ADAL" clId="{C67D13AF-AA02-4CFA-A62F-FD9EFEB09F76}" dt="2023-08-06T13:55:54.862" v="9" actId="26606"/>
          <ac:spMkLst>
            <pc:docMk/>
            <pc:sldMk cId="2413303338" sldId="288"/>
            <ac:spMk id="10" creationId="{7AAC67C3-831B-4AB1-A259-DFB839CAFAFC}"/>
          </ac:spMkLst>
        </pc:spChg>
        <pc:spChg chg="add">
          <ac:chgData name="Hema Mahadevu" userId="1c176bdd-a50d-403e-9444-f58f413c839b" providerId="ADAL" clId="{C67D13AF-AA02-4CFA-A62F-FD9EFEB09F76}" dt="2023-08-06T13:55:54.862" v="9" actId="26606"/>
          <ac:spMkLst>
            <pc:docMk/>
            <pc:sldMk cId="2413303338" sldId="288"/>
            <ac:spMk id="12" creationId="{054B3F04-9EAC-45C0-B3CE-0387EEA10A0C}"/>
          </ac:spMkLst>
        </pc:spChg>
      </pc:sldChg>
      <pc:sldChg chg="modSp add mod">
        <pc:chgData name="Hema Mahadevu" userId="1c176bdd-a50d-403e-9444-f58f413c839b" providerId="ADAL" clId="{C67D13AF-AA02-4CFA-A62F-FD9EFEB09F76}" dt="2023-08-10T17:14:29.693" v="1631" actId="20577"/>
        <pc:sldMkLst>
          <pc:docMk/>
          <pc:sldMk cId="4150303425" sldId="310"/>
        </pc:sldMkLst>
        <pc:spChg chg="mod">
          <ac:chgData name="Hema Mahadevu" userId="1c176bdd-a50d-403e-9444-f58f413c839b" providerId="ADAL" clId="{C67D13AF-AA02-4CFA-A62F-FD9EFEB09F76}" dt="2023-08-10T17:14:29.693" v="1631" actId="20577"/>
          <ac:spMkLst>
            <pc:docMk/>
            <pc:sldMk cId="4150303425" sldId="310"/>
            <ac:spMk id="2" creationId="{00000000-0000-0000-0000-000000000000}"/>
          </ac:spMkLst>
        </pc:spChg>
        <pc:spChg chg="mod">
          <ac:chgData name="Hema Mahadevu" userId="1c176bdd-a50d-403e-9444-f58f413c839b" providerId="ADAL" clId="{C67D13AF-AA02-4CFA-A62F-FD9EFEB09F76}" dt="2023-08-10T17:13:36.091" v="1623" actId="20577"/>
          <ac:spMkLst>
            <pc:docMk/>
            <pc:sldMk cId="4150303425" sldId="310"/>
            <ac:spMk id="3" creationId="{00000000-0000-0000-0000-000000000000}"/>
          </ac:spMkLst>
        </pc:spChg>
      </pc:sldChg>
      <pc:sldChg chg="addSp delSp modSp new mod setBg">
        <pc:chgData name="Hema Mahadevu" userId="1c176bdd-a50d-403e-9444-f58f413c839b" providerId="ADAL" clId="{C67D13AF-AA02-4CFA-A62F-FD9EFEB09F76}" dt="2023-08-07T17:43:12.059" v="257" actId="2711"/>
        <pc:sldMkLst>
          <pc:docMk/>
          <pc:sldMk cId="2231813497" sldId="311"/>
        </pc:sldMkLst>
        <pc:spChg chg="mod">
          <ac:chgData name="Hema Mahadevu" userId="1c176bdd-a50d-403e-9444-f58f413c839b" providerId="ADAL" clId="{C67D13AF-AA02-4CFA-A62F-FD9EFEB09F76}" dt="2023-08-07T17:43:12.059" v="257" actId="2711"/>
          <ac:spMkLst>
            <pc:docMk/>
            <pc:sldMk cId="2231813497" sldId="311"/>
            <ac:spMk id="2" creationId="{D71868D9-EB4B-3794-15A8-D0029D7F661D}"/>
          </ac:spMkLst>
        </pc:spChg>
        <pc:spChg chg="mod">
          <ac:chgData name="Hema Mahadevu" userId="1c176bdd-a50d-403e-9444-f58f413c839b" providerId="ADAL" clId="{C67D13AF-AA02-4CFA-A62F-FD9EFEB09F76}" dt="2023-08-07T17:19:32.696" v="74" actId="14100"/>
          <ac:spMkLst>
            <pc:docMk/>
            <pc:sldMk cId="2231813497" sldId="311"/>
            <ac:spMk id="3" creationId="{807DC325-1945-D62D-4BBE-52EEB3CF03A0}"/>
          </ac:spMkLst>
        </pc:spChg>
        <pc:spChg chg="add mod">
          <ac:chgData name="Hema Mahadevu" userId="1c176bdd-a50d-403e-9444-f58f413c839b" providerId="ADAL" clId="{C67D13AF-AA02-4CFA-A62F-FD9EFEB09F76}" dt="2023-08-07T17:17:21.216" v="44" actId="21"/>
          <ac:spMkLst>
            <pc:docMk/>
            <pc:sldMk cId="2231813497" sldId="311"/>
            <ac:spMk id="4" creationId="{336D6298-789A-3EAA-1F4C-A20D3C460332}"/>
          </ac:spMkLst>
        </pc:spChg>
        <pc:spChg chg="add del">
          <ac:chgData name="Hema Mahadevu" userId="1c176bdd-a50d-403e-9444-f58f413c839b" providerId="ADAL" clId="{C67D13AF-AA02-4CFA-A62F-FD9EFEB09F76}" dt="2023-08-07T17:18:55.535" v="70" actId="26606"/>
          <ac:spMkLst>
            <pc:docMk/>
            <pc:sldMk cId="2231813497" sldId="311"/>
            <ac:spMk id="9" creationId="{3741B58E-3B65-4A01-A276-975AB2CF8A08}"/>
          </ac:spMkLst>
        </pc:spChg>
        <pc:spChg chg="add del">
          <ac:chgData name="Hema Mahadevu" userId="1c176bdd-a50d-403e-9444-f58f413c839b" providerId="ADAL" clId="{C67D13AF-AA02-4CFA-A62F-FD9EFEB09F76}" dt="2023-08-07T17:18:27.042" v="63" actId="26606"/>
          <ac:spMkLst>
            <pc:docMk/>
            <pc:sldMk cId="2231813497" sldId="311"/>
            <ac:spMk id="10" creationId="{311973C2-EB8B-452A-A698-4A252FD3AE28}"/>
          </ac:spMkLst>
        </pc:spChg>
        <pc:spChg chg="add del">
          <ac:chgData name="Hema Mahadevu" userId="1c176bdd-a50d-403e-9444-f58f413c839b" providerId="ADAL" clId="{C67D13AF-AA02-4CFA-A62F-FD9EFEB09F76}" dt="2023-08-07T17:18:55.535" v="70" actId="26606"/>
          <ac:spMkLst>
            <pc:docMk/>
            <pc:sldMk cId="2231813497" sldId="311"/>
            <ac:spMk id="11" creationId="{7AAC67C3-831B-4AB1-A259-DFB839CAFAFC}"/>
          </ac:spMkLst>
        </pc:spChg>
        <pc:spChg chg="add del">
          <ac:chgData name="Hema Mahadevu" userId="1c176bdd-a50d-403e-9444-f58f413c839b" providerId="ADAL" clId="{C67D13AF-AA02-4CFA-A62F-FD9EFEB09F76}" dt="2023-08-07T17:18:27.042" v="63" actId="26606"/>
          <ac:spMkLst>
            <pc:docMk/>
            <pc:sldMk cId="2231813497" sldId="311"/>
            <ac:spMk id="12" creationId="{10162E77-11AD-44A7-84EC-40C59EEFBD2E}"/>
          </ac:spMkLst>
        </pc:spChg>
        <pc:spChg chg="add del">
          <ac:chgData name="Hema Mahadevu" userId="1c176bdd-a50d-403e-9444-f58f413c839b" providerId="ADAL" clId="{C67D13AF-AA02-4CFA-A62F-FD9EFEB09F76}" dt="2023-08-07T17:18:55.535" v="70" actId="26606"/>
          <ac:spMkLst>
            <pc:docMk/>
            <pc:sldMk cId="2231813497" sldId="311"/>
            <ac:spMk id="13" creationId="{054B3F04-9EAC-45C0-B3CE-0387EEA10A0C}"/>
          </ac:spMkLst>
        </pc:spChg>
        <pc:spChg chg="add">
          <ac:chgData name="Hema Mahadevu" userId="1c176bdd-a50d-403e-9444-f58f413c839b" providerId="ADAL" clId="{C67D13AF-AA02-4CFA-A62F-FD9EFEB09F76}" dt="2023-08-07T17:18:55.535" v="70" actId="26606"/>
          <ac:spMkLst>
            <pc:docMk/>
            <pc:sldMk cId="2231813497" sldId="311"/>
            <ac:spMk id="18" creationId="{3741B58E-3B65-4A01-A276-975AB2CF8A08}"/>
          </ac:spMkLst>
        </pc:spChg>
        <pc:spChg chg="add">
          <ac:chgData name="Hema Mahadevu" userId="1c176bdd-a50d-403e-9444-f58f413c839b" providerId="ADAL" clId="{C67D13AF-AA02-4CFA-A62F-FD9EFEB09F76}" dt="2023-08-07T17:18:55.535" v="70" actId="26606"/>
          <ac:spMkLst>
            <pc:docMk/>
            <pc:sldMk cId="2231813497" sldId="311"/>
            <ac:spMk id="20" creationId="{7AAC67C3-831B-4AB1-A259-DFB839CAFAFC}"/>
          </ac:spMkLst>
        </pc:spChg>
        <pc:spChg chg="add">
          <ac:chgData name="Hema Mahadevu" userId="1c176bdd-a50d-403e-9444-f58f413c839b" providerId="ADAL" clId="{C67D13AF-AA02-4CFA-A62F-FD9EFEB09F76}" dt="2023-08-07T17:18:55.535" v="70" actId="26606"/>
          <ac:spMkLst>
            <pc:docMk/>
            <pc:sldMk cId="2231813497" sldId="311"/>
            <ac:spMk id="22" creationId="{054B3F04-9EAC-45C0-B3CE-0387EEA10A0C}"/>
          </ac:spMkLst>
        </pc:spChg>
        <pc:picChg chg="add del">
          <ac:chgData name="Hema Mahadevu" userId="1c176bdd-a50d-403e-9444-f58f413c839b" providerId="ADAL" clId="{C67D13AF-AA02-4CFA-A62F-FD9EFEB09F76}" dt="2023-08-07T17:18:27.042" v="63" actId="26606"/>
          <ac:picMkLst>
            <pc:docMk/>
            <pc:sldMk cId="2231813497" sldId="311"/>
            <ac:picMk id="6" creationId="{81B3D9EC-4F30-EE2D-E22D-3BC7D86AF373}"/>
          </ac:picMkLst>
        </pc:picChg>
        <pc:cxnChg chg="add del">
          <ac:chgData name="Hema Mahadevu" userId="1c176bdd-a50d-403e-9444-f58f413c839b" providerId="ADAL" clId="{C67D13AF-AA02-4CFA-A62F-FD9EFEB09F76}" dt="2023-08-07T17:18:27.042" v="63" actId="26606"/>
          <ac:cxnSpMkLst>
            <pc:docMk/>
            <pc:sldMk cId="2231813497" sldId="311"/>
            <ac:cxnSpMk id="14" creationId="{5AB158E9-1B40-4CD6-95F0-95CA11DF7B7A}"/>
          </ac:cxnSpMkLst>
        </pc:cxnChg>
      </pc:sldChg>
      <pc:sldChg chg="addSp delSp modSp new mod setBg">
        <pc:chgData name="Hema Mahadevu" userId="1c176bdd-a50d-403e-9444-f58f413c839b" providerId="ADAL" clId="{C67D13AF-AA02-4CFA-A62F-FD9EFEB09F76}" dt="2023-08-07T17:43:17.349" v="258" actId="2711"/>
        <pc:sldMkLst>
          <pc:docMk/>
          <pc:sldMk cId="2912956432" sldId="312"/>
        </pc:sldMkLst>
        <pc:spChg chg="mod">
          <ac:chgData name="Hema Mahadevu" userId="1c176bdd-a50d-403e-9444-f58f413c839b" providerId="ADAL" clId="{C67D13AF-AA02-4CFA-A62F-FD9EFEB09F76}" dt="2023-08-07T17:43:17.349" v="258" actId="2711"/>
          <ac:spMkLst>
            <pc:docMk/>
            <pc:sldMk cId="2912956432" sldId="312"/>
            <ac:spMk id="2" creationId="{C69618BF-D7E3-8921-9748-833064D53458}"/>
          </ac:spMkLst>
        </pc:spChg>
        <pc:spChg chg="mod">
          <ac:chgData name="Hema Mahadevu" userId="1c176bdd-a50d-403e-9444-f58f413c839b" providerId="ADAL" clId="{C67D13AF-AA02-4CFA-A62F-FD9EFEB09F76}" dt="2023-08-07T17:25:04.609" v="133" actId="27636"/>
          <ac:spMkLst>
            <pc:docMk/>
            <pc:sldMk cId="2912956432" sldId="312"/>
            <ac:spMk id="3" creationId="{F99A03E3-3BD7-90F9-42F6-55E56BCA6927}"/>
          </ac:spMkLst>
        </pc:spChg>
        <pc:spChg chg="add del">
          <ac:chgData name="Hema Mahadevu" userId="1c176bdd-a50d-403e-9444-f58f413c839b" providerId="ADAL" clId="{C67D13AF-AA02-4CFA-A62F-FD9EFEB09F76}" dt="2023-08-07T17:24:41.790" v="126" actId="26606"/>
          <ac:spMkLst>
            <pc:docMk/>
            <pc:sldMk cId="2912956432" sldId="312"/>
            <ac:spMk id="8" creationId="{3741B58E-3B65-4A01-A276-975AB2CF8A08}"/>
          </ac:spMkLst>
        </pc:spChg>
        <pc:spChg chg="add del">
          <ac:chgData name="Hema Mahadevu" userId="1c176bdd-a50d-403e-9444-f58f413c839b" providerId="ADAL" clId="{C67D13AF-AA02-4CFA-A62F-FD9EFEB09F76}" dt="2023-08-07T17:24:41.790" v="126" actId="26606"/>
          <ac:spMkLst>
            <pc:docMk/>
            <pc:sldMk cId="2912956432" sldId="312"/>
            <ac:spMk id="10" creationId="{7AAC67C3-831B-4AB1-A259-DFB839CAFAFC}"/>
          </ac:spMkLst>
        </pc:spChg>
        <pc:spChg chg="add del">
          <ac:chgData name="Hema Mahadevu" userId="1c176bdd-a50d-403e-9444-f58f413c839b" providerId="ADAL" clId="{C67D13AF-AA02-4CFA-A62F-FD9EFEB09F76}" dt="2023-08-07T17:24:41.790" v="126" actId="26606"/>
          <ac:spMkLst>
            <pc:docMk/>
            <pc:sldMk cId="2912956432" sldId="312"/>
            <ac:spMk id="12"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17"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19"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21"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26"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28"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30" creationId="{054B3F04-9EAC-45C0-B3CE-0387EEA10A0C}"/>
          </ac:spMkLst>
        </pc:spChg>
      </pc:sldChg>
      <pc:sldChg chg="addSp delSp modSp new mod setBg">
        <pc:chgData name="Hema Mahadevu" userId="1c176bdd-a50d-403e-9444-f58f413c839b" providerId="ADAL" clId="{C67D13AF-AA02-4CFA-A62F-FD9EFEB09F76}" dt="2023-08-07T17:42:21.730" v="233" actId="22"/>
        <pc:sldMkLst>
          <pc:docMk/>
          <pc:sldMk cId="2468620816" sldId="313"/>
        </pc:sldMkLst>
        <pc:spChg chg="mod">
          <ac:chgData name="Hema Mahadevu" userId="1c176bdd-a50d-403e-9444-f58f413c839b" providerId="ADAL" clId="{C67D13AF-AA02-4CFA-A62F-FD9EFEB09F76}" dt="2023-08-07T17:36:30.849" v="155" actId="26606"/>
          <ac:spMkLst>
            <pc:docMk/>
            <pc:sldMk cId="2468620816" sldId="313"/>
            <ac:spMk id="2" creationId="{7CC8456A-B252-6ABC-CF7B-F53EE3AC9DE5}"/>
          </ac:spMkLst>
        </pc:spChg>
        <pc:spChg chg="mod">
          <ac:chgData name="Hema Mahadevu" userId="1c176bdd-a50d-403e-9444-f58f413c839b" providerId="ADAL" clId="{C67D13AF-AA02-4CFA-A62F-FD9EFEB09F76}" dt="2023-08-07T17:41:16.465" v="194" actId="113"/>
          <ac:spMkLst>
            <pc:docMk/>
            <pc:sldMk cId="2468620816" sldId="313"/>
            <ac:spMk id="3" creationId="{7783D63E-88AD-11AF-0F07-90BCB7EE6B69}"/>
          </ac:spMkLst>
        </pc:spChg>
        <pc:spChg chg="add del mod">
          <ac:chgData name="Hema Mahadevu" userId="1c176bdd-a50d-403e-9444-f58f413c839b" providerId="ADAL" clId="{C67D13AF-AA02-4CFA-A62F-FD9EFEB09F76}" dt="2023-08-07T17:32:59.804" v="142" actId="478"/>
          <ac:spMkLst>
            <pc:docMk/>
            <pc:sldMk cId="2468620816" sldId="313"/>
            <ac:spMk id="4" creationId="{C9579341-98D6-3EA7-CC51-F95737B53E9E}"/>
          </ac:spMkLst>
        </pc:spChg>
        <pc:spChg chg="add del mod">
          <ac:chgData name="Hema Mahadevu" userId="1c176bdd-a50d-403e-9444-f58f413c839b" providerId="ADAL" clId="{C67D13AF-AA02-4CFA-A62F-FD9EFEB09F76}" dt="2023-08-07T17:33:25.816" v="147" actId="478"/>
          <ac:spMkLst>
            <pc:docMk/>
            <pc:sldMk cId="2468620816" sldId="313"/>
            <ac:spMk id="5" creationId="{033C9ADB-D083-6D51-FF6F-618724F9B874}"/>
          </ac:spMkLst>
        </pc:spChg>
        <pc:spChg chg="add del">
          <ac:chgData name="Hema Mahadevu" userId="1c176bdd-a50d-403e-9444-f58f413c839b" providerId="ADAL" clId="{C67D13AF-AA02-4CFA-A62F-FD9EFEB09F76}" dt="2023-08-07T17:42:21.730" v="233" actId="22"/>
          <ac:spMkLst>
            <pc:docMk/>
            <pc:sldMk cId="2468620816" sldId="313"/>
            <ac:spMk id="7" creationId="{B8E923CF-648D-6AEE-72A3-E072480227B9}"/>
          </ac:spMkLst>
        </pc:spChg>
        <pc:spChg chg="add del">
          <ac:chgData name="Hema Mahadevu" userId="1c176bdd-a50d-403e-9444-f58f413c839b" providerId="ADAL" clId="{C67D13AF-AA02-4CFA-A62F-FD9EFEB09F76}" dt="2023-08-07T17:36:30.841" v="154" actId="26606"/>
          <ac:spMkLst>
            <pc:docMk/>
            <pc:sldMk cId="2468620816" sldId="313"/>
            <ac:spMk id="8" creationId="{CECF0FC6-D57B-48B6-9036-F4FFD91A4B34}"/>
          </ac:spMkLst>
        </pc:spChg>
        <pc:spChg chg="add del">
          <ac:chgData name="Hema Mahadevu" userId="1c176bdd-a50d-403e-9444-f58f413c839b" providerId="ADAL" clId="{C67D13AF-AA02-4CFA-A62F-FD9EFEB09F76}" dt="2023-08-07T17:36:30.841" v="154" actId="26606"/>
          <ac:spMkLst>
            <pc:docMk/>
            <pc:sldMk cId="2468620816" sldId="313"/>
            <ac:spMk id="10" creationId="{717A211C-5863-4303-AC3D-AEBFDF6D6A4C}"/>
          </ac:spMkLst>
        </pc:spChg>
        <pc:spChg chg="add del">
          <ac:chgData name="Hema Mahadevu" userId="1c176bdd-a50d-403e-9444-f58f413c839b" providerId="ADAL" clId="{C67D13AF-AA02-4CFA-A62F-FD9EFEB09F76}" dt="2023-08-07T17:36:30.841" v="154" actId="26606"/>
          <ac:spMkLst>
            <pc:docMk/>
            <pc:sldMk cId="2468620816" sldId="313"/>
            <ac:spMk id="12" creationId="{087519CD-2FFF-42E3-BB0C-FEAA828BA5DB}"/>
          </ac:spMkLst>
        </pc:spChg>
        <pc:spChg chg="add del">
          <ac:chgData name="Hema Mahadevu" userId="1c176bdd-a50d-403e-9444-f58f413c839b" providerId="ADAL" clId="{C67D13AF-AA02-4CFA-A62F-FD9EFEB09F76}" dt="2023-08-07T17:38:23.191" v="181" actId="26606"/>
          <ac:spMkLst>
            <pc:docMk/>
            <pc:sldMk cId="2468620816" sldId="313"/>
            <ac:spMk id="14" creationId="{3741B58E-3B65-4A01-A276-975AB2CF8A08}"/>
          </ac:spMkLst>
        </pc:spChg>
        <pc:spChg chg="add del">
          <ac:chgData name="Hema Mahadevu" userId="1c176bdd-a50d-403e-9444-f58f413c839b" providerId="ADAL" clId="{C67D13AF-AA02-4CFA-A62F-FD9EFEB09F76}" dt="2023-08-07T17:38:23.191" v="181" actId="26606"/>
          <ac:spMkLst>
            <pc:docMk/>
            <pc:sldMk cId="2468620816" sldId="313"/>
            <ac:spMk id="15" creationId="{7AAC67C3-831B-4AB1-A259-DFB839CAFAFC}"/>
          </ac:spMkLst>
        </pc:spChg>
        <pc:spChg chg="add del">
          <ac:chgData name="Hema Mahadevu" userId="1c176bdd-a50d-403e-9444-f58f413c839b" providerId="ADAL" clId="{C67D13AF-AA02-4CFA-A62F-FD9EFEB09F76}" dt="2023-08-07T17:38:23.191" v="181" actId="26606"/>
          <ac:spMkLst>
            <pc:docMk/>
            <pc:sldMk cId="2468620816" sldId="313"/>
            <ac:spMk id="16" creationId="{054B3F04-9EAC-45C0-B3CE-0387EEA10A0C}"/>
          </ac:spMkLst>
        </pc:spChg>
        <pc:spChg chg="add">
          <ac:chgData name="Hema Mahadevu" userId="1c176bdd-a50d-403e-9444-f58f413c839b" providerId="ADAL" clId="{C67D13AF-AA02-4CFA-A62F-FD9EFEB09F76}" dt="2023-08-07T17:38:23.191" v="181" actId="26606"/>
          <ac:spMkLst>
            <pc:docMk/>
            <pc:sldMk cId="2468620816" sldId="313"/>
            <ac:spMk id="21" creationId="{3741B58E-3B65-4A01-A276-975AB2CF8A08}"/>
          </ac:spMkLst>
        </pc:spChg>
        <pc:spChg chg="add">
          <ac:chgData name="Hema Mahadevu" userId="1c176bdd-a50d-403e-9444-f58f413c839b" providerId="ADAL" clId="{C67D13AF-AA02-4CFA-A62F-FD9EFEB09F76}" dt="2023-08-07T17:38:23.191" v="181" actId="26606"/>
          <ac:spMkLst>
            <pc:docMk/>
            <pc:sldMk cId="2468620816" sldId="313"/>
            <ac:spMk id="23" creationId="{7AAC67C3-831B-4AB1-A259-DFB839CAFAFC}"/>
          </ac:spMkLst>
        </pc:spChg>
        <pc:spChg chg="add">
          <ac:chgData name="Hema Mahadevu" userId="1c176bdd-a50d-403e-9444-f58f413c839b" providerId="ADAL" clId="{C67D13AF-AA02-4CFA-A62F-FD9EFEB09F76}" dt="2023-08-07T17:38:23.191" v="181" actId="26606"/>
          <ac:spMkLst>
            <pc:docMk/>
            <pc:sldMk cId="2468620816" sldId="313"/>
            <ac:spMk id="25" creationId="{054B3F04-9EAC-45C0-B3CE-0387EEA10A0C}"/>
          </ac:spMkLst>
        </pc:spChg>
      </pc:sldChg>
      <pc:sldChg chg="add del">
        <pc:chgData name="Hema Mahadevu" userId="1c176bdd-a50d-403e-9444-f58f413c839b" providerId="ADAL" clId="{C67D13AF-AA02-4CFA-A62F-FD9EFEB09F76}" dt="2023-08-09T17:33:27.167" v="1202" actId="47"/>
        <pc:sldMkLst>
          <pc:docMk/>
          <pc:sldMk cId="3022833155" sldId="314"/>
        </pc:sldMkLst>
      </pc:sldChg>
      <pc:sldChg chg="modSp add mod">
        <pc:chgData name="Hema Mahadevu" userId="1c176bdd-a50d-403e-9444-f58f413c839b" providerId="ADAL" clId="{C67D13AF-AA02-4CFA-A62F-FD9EFEB09F76}" dt="2023-08-09T05:55:15.947" v="1191" actId="12"/>
        <pc:sldMkLst>
          <pc:docMk/>
          <pc:sldMk cId="2419107178" sldId="315"/>
        </pc:sldMkLst>
        <pc:spChg chg="mod">
          <ac:chgData name="Hema Mahadevu" userId="1c176bdd-a50d-403e-9444-f58f413c839b" providerId="ADAL" clId="{C67D13AF-AA02-4CFA-A62F-FD9EFEB09F76}" dt="2023-08-09T05:55:15.947" v="1191" actId="12"/>
          <ac:spMkLst>
            <pc:docMk/>
            <pc:sldMk cId="2419107178" sldId="315"/>
            <ac:spMk id="3" creationId="{00000000-0000-0000-0000-000000000000}"/>
          </ac:spMkLst>
        </pc:spChg>
      </pc:sldChg>
      <pc:sldChg chg="modSp add mod">
        <pc:chgData name="Hema Mahadevu" userId="1c176bdd-a50d-403e-9444-f58f413c839b" providerId="ADAL" clId="{C67D13AF-AA02-4CFA-A62F-FD9EFEB09F76}" dt="2023-08-09T05:55:28.318" v="1192" actId="12"/>
        <pc:sldMkLst>
          <pc:docMk/>
          <pc:sldMk cId="2932329000" sldId="316"/>
        </pc:sldMkLst>
        <pc:spChg chg="mod">
          <ac:chgData name="Hema Mahadevu" userId="1c176bdd-a50d-403e-9444-f58f413c839b" providerId="ADAL" clId="{C67D13AF-AA02-4CFA-A62F-FD9EFEB09F76}" dt="2023-08-09T05:55:28.318" v="1192" actId="12"/>
          <ac:spMkLst>
            <pc:docMk/>
            <pc:sldMk cId="2932329000" sldId="316"/>
            <ac:spMk id="3" creationId="{00000000-0000-0000-0000-000000000000}"/>
          </ac:spMkLst>
        </pc:spChg>
      </pc:sldChg>
      <pc:sldChg chg="add del">
        <pc:chgData name="Hema Mahadevu" userId="1c176bdd-a50d-403e-9444-f58f413c839b" providerId="ADAL" clId="{C67D13AF-AA02-4CFA-A62F-FD9EFEB09F76}" dt="2023-08-10T18:37:18.059" v="2367" actId="47"/>
        <pc:sldMkLst>
          <pc:docMk/>
          <pc:sldMk cId="610098916" sldId="317"/>
        </pc:sldMkLst>
      </pc:sldChg>
      <pc:sldChg chg="delSp add mod">
        <pc:chgData name="Hema Mahadevu" userId="1c176bdd-a50d-403e-9444-f58f413c839b" providerId="ADAL" clId="{C67D13AF-AA02-4CFA-A62F-FD9EFEB09F76}" dt="2023-08-10T18:14:12.550" v="2100" actId="478"/>
        <pc:sldMkLst>
          <pc:docMk/>
          <pc:sldMk cId="1362682101" sldId="318"/>
        </pc:sldMkLst>
        <pc:spChg chg="del">
          <ac:chgData name="Hema Mahadevu" userId="1c176bdd-a50d-403e-9444-f58f413c839b" providerId="ADAL" clId="{C67D13AF-AA02-4CFA-A62F-FD9EFEB09F76}" dt="2023-08-10T18:14:12.550" v="2100" actId="478"/>
          <ac:spMkLst>
            <pc:docMk/>
            <pc:sldMk cId="1362682101" sldId="318"/>
            <ac:spMk id="3" creationId="{00000000-0000-0000-0000-000000000000}"/>
          </ac:spMkLst>
        </pc:spChg>
      </pc:sldChg>
      <pc:sldChg chg="delSp modSp add mod">
        <pc:chgData name="Hema Mahadevu" userId="1c176bdd-a50d-403e-9444-f58f413c839b" providerId="ADAL" clId="{C67D13AF-AA02-4CFA-A62F-FD9EFEB09F76}" dt="2023-08-09T01:56:24.510" v="975" actId="478"/>
        <pc:sldMkLst>
          <pc:docMk/>
          <pc:sldMk cId="1936245770" sldId="319"/>
        </pc:sldMkLst>
        <pc:spChg chg="del mod">
          <ac:chgData name="Hema Mahadevu" userId="1c176bdd-a50d-403e-9444-f58f413c839b" providerId="ADAL" clId="{C67D13AF-AA02-4CFA-A62F-FD9EFEB09F76}" dt="2023-08-09T01:56:24.510" v="975" actId="478"/>
          <ac:spMkLst>
            <pc:docMk/>
            <pc:sldMk cId="1936245770" sldId="319"/>
            <ac:spMk id="3" creationId="{00000000-0000-0000-0000-000000000000}"/>
          </ac:spMkLst>
        </pc:spChg>
      </pc:sldChg>
      <pc:sldChg chg="modSp add mod">
        <pc:chgData name="Hema Mahadevu" userId="1c176bdd-a50d-403e-9444-f58f413c839b" providerId="ADAL" clId="{C67D13AF-AA02-4CFA-A62F-FD9EFEB09F76}" dt="2023-08-10T01:13:33.031" v="1350" actId="20577"/>
        <pc:sldMkLst>
          <pc:docMk/>
          <pc:sldMk cId="3695503190" sldId="320"/>
        </pc:sldMkLst>
        <pc:spChg chg="mod">
          <ac:chgData name="Hema Mahadevu" userId="1c176bdd-a50d-403e-9444-f58f413c839b" providerId="ADAL" clId="{C67D13AF-AA02-4CFA-A62F-FD9EFEB09F76}" dt="2023-08-10T01:13:33.031" v="1350" actId="20577"/>
          <ac:spMkLst>
            <pc:docMk/>
            <pc:sldMk cId="3695503190" sldId="320"/>
            <ac:spMk id="3" creationId="{00000000-0000-0000-0000-000000000000}"/>
          </ac:spMkLst>
        </pc:spChg>
      </pc:sldChg>
      <pc:sldChg chg="modSp add del mod ord">
        <pc:chgData name="Hema Mahadevu" userId="1c176bdd-a50d-403e-9444-f58f413c839b" providerId="ADAL" clId="{C67D13AF-AA02-4CFA-A62F-FD9EFEB09F76}" dt="2023-08-10T01:36:20.530" v="1437" actId="47"/>
        <pc:sldMkLst>
          <pc:docMk/>
          <pc:sldMk cId="368846384" sldId="321"/>
        </pc:sldMkLst>
        <pc:spChg chg="mod">
          <ac:chgData name="Hema Mahadevu" userId="1c176bdd-a50d-403e-9444-f58f413c839b" providerId="ADAL" clId="{C67D13AF-AA02-4CFA-A62F-FD9EFEB09F76}" dt="2023-08-10T01:36:12.696" v="1433" actId="21"/>
          <ac:spMkLst>
            <pc:docMk/>
            <pc:sldMk cId="368846384" sldId="321"/>
            <ac:spMk id="3" creationId="{00000000-0000-0000-0000-000000000000}"/>
          </ac:spMkLst>
        </pc:spChg>
      </pc:sldChg>
      <pc:sldChg chg="modSp add del mod">
        <pc:chgData name="Hema Mahadevu" userId="1c176bdd-a50d-403e-9444-f58f413c839b" providerId="ADAL" clId="{C67D13AF-AA02-4CFA-A62F-FD9EFEB09F76}" dt="2023-08-10T01:42:40.030" v="1463" actId="20577"/>
        <pc:sldMkLst>
          <pc:docMk/>
          <pc:sldMk cId="1567280977" sldId="322"/>
        </pc:sldMkLst>
        <pc:spChg chg="mod">
          <ac:chgData name="Hema Mahadevu" userId="1c176bdd-a50d-403e-9444-f58f413c839b" providerId="ADAL" clId="{C67D13AF-AA02-4CFA-A62F-FD9EFEB09F76}" dt="2023-08-10T01:04:12.911" v="1293" actId="2711"/>
          <ac:spMkLst>
            <pc:docMk/>
            <pc:sldMk cId="1567280977" sldId="322"/>
            <ac:spMk id="2" creationId="{00000000-0000-0000-0000-000000000000}"/>
          </ac:spMkLst>
        </pc:spChg>
        <pc:spChg chg="mod">
          <ac:chgData name="Hema Mahadevu" userId="1c176bdd-a50d-403e-9444-f58f413c839b" providerId="ADAL" clId="{C67D13AF-AA02-4CFA-A62F-FD9EFEB09F76}" dt="2023-08-10T01:42:40.030" v="1463" actId="20577"/>
          <ac:spMkLst>
            <pc:docMk/>
            <pc:sldMk cId="1567280977" sldId="322"/>
            <ac:spMk id="3" creationId="{00000000-0000-0000-0000-000000000000}"/>
          </ac:spMkLst>
        </pc:spChg>
      </pc:sldChg>
      <pc:sldChg chg="modSp add mod">
        <pc:chgData name="Hema Mahadevu" userId="1c176bdd-a50d-403e-9444-f58f413c839b" providerId="ADAL" clId="{C67D13AF-AA02-4CFA-A62F-FD9EFEB09F76}" dt="2023-08-10T18:09:26.382" v="2062" actId="20577"/>
        <pc:sldMkLst>
          <pc:docMk/>
          <pc:sldMk cId="1964009245" sldId="323"/>
        </pc:sldMkLst>
        <pc:spChg chg="mod">
          <ac:chgData name="Hema Mahadevu" userId="1c176bdd-a50d-403e-9444-f58f413c839b" providerId="ADAL" clId="{C67D13AF-AA02-4CFA-A62F-FD9EFEB09F76}" dt="2023-08-10T18:09:26.382" v="2062" actId="20577"/>
          <ac:spMkLst>
            <pc:docMk/>
            <pc:sldMk cId="1964009245" sldId="323"/>
            <ac:spMk id="3" creationId="{00000000-0000-0000-0000-000000000000}"/>
          </ac:spMkLst>
        </pc:spChg>
      </pc:sldChg>
      <pc:sldChg chg="add">
        <pc:chgData name="Hema Mahadevu" userId="1c176bdd-a50d-403e-9444-f58f413c839b" providerId="ADAL" clId="{C67D13AF-AA02-4CFA-A62F-FD9EFEB09F76}" dt="2023-08-10T01:26:53.461" v="1415"/>
        <pc:sldMkLst>
          <pc:docMk/>
          <pc:sldMk cId="327350408" sldId="324"/>
        </pc:sldMkLst>
      </pc:sldChg>
      <pc:sldChg chg="modSp add mod">
        <pc:chgData name="Hema Mahadevu" userId="1c176bdd-a50d-403e-9444-f58f413c839b" providerId="ADAL" clId="{C67D13AF-AA02-4CFA-A62F-FD9EFEB09F76}" dt="2023-08-10T01:36:57.894" v="1440" actId="21"/>
        <pc:sldMkLst>
          <pc:docMk/>
          <pc:sldMk cId="99117342" sldId="325"/>
        </pc:sldMkLst>
        <pc:spChg chg="mod">
          <ac:chgData name="Hema Mahadevu" userId="1c176bdd-a50d-403e-9444-f58f413c839b" providerId="ADAL" clId="{C67D13AF-AA02-4CFA-A62F-FD9EFEB09F76}" dt="2023-08-10T01:36:57.894" v="1440" actId="21"/>
          <ac:spMkLst>
            <pc:docMk/>
            <pc:sldMk cId="99117342" sldId="325"/>
            <ac:spMk id="3" creationId="{00000000-0000-0000-0000-000000000000}"/>
          </ac:spMkLst>
        </pc:spChg>
      </pc:sldChg>
      <pc:sldChg chg="addSp delSp modSp add mod ord setBg">
        <pc:chgData name="Hema Mahadevu" userId="1c176bdd-a50d-403e-9444-f58f413c839b" providerId="ADAL" clId="{C67D13AF-AA02-4CFA-A62F-FD9EFEB09F76}" dt="2023-08-10T18:15:23.637" v="2102"/>
        <pc:sldMkLst>
          <pc:docMk/>
          <pc:sldMk cId="524074794" sldId="326"/>
        </pc:sldMkLst>
        <pc:spChg chg="mod">
          <ac:chgData name="Hema Mahadevu" userId="1c176bdd-a50d-403e-9444-f58f413c839b" providerId="ADAL" clId="{C67D13AF-AA02-4CFA-A62F-FD9EFEB09F76}" dt="2023-08-10T18:03:54.748" v="1962" actId="2711"/>
          <ac:spMkLst>
            <pc:docMk/>
            <pc:sldMk cId="524074794" sldId="326"/>
            <ac:spMk id="2" creationId="{00000000-0000-0000-0000-000000000000}"/>
          </ac:spMkLst>
        </pc:spChg>
        <pc:spChg chg="mod">
          <ac:chgData name="Hema Mahadevu" userId="1c176bdd-a50d-403e-9444-f58f413c839b" providerId="ADAL" clId="{C67D13AF-AA02-4CFA-A62F-FD9EFEB09F76}" dt="2023-08-10T17:19:17.880" v="1667" actId="27107"/>
          <ac:spMkLst>
            <pc:docMk/>
            <pc:sldMk cId="524074794" sldId="326"/>
            <ac:spMk id="3" creationId="{00000000-0000-0000-0000-000000000000}"/>
          </ac:spMkLst>
        </pc:spChg>
        <pc:spChg chg="add del">
          <ac:chgData name="Hema Mahadevu" userId="1c176bdd-a50d-403e-9444-f58f413c839b" providerId="ADAL" clId="{C67D13AF-AA02-4CFA-A62F-FD9EFEB09F76}" dt="2023-08-10T17:17:28.913" v="1636"/>
          <ac:spMkLst>
            <pc:docMk/>
            <pc:sldMk cId="524074794" sldId="326"/>
            <ac:spMk id="4" creationId="{870D5C37-FBB8-B24E-0187-55B0A769F8F1}"/>
          </ac:spMkLst>
        </pc:spChg>
        <pc:spChg chg="add del">
          <ac:chgData name="Hema Mahadevu" userId="1c176bdd-a50d-403e-9444-f58f413c839b" providerId="ADAL" clId="{C67D13AF-AA02-4CFA-A62F-FD9EFEB09F76}" dt="2023-08-10T17:18:14.841" v="1648"/>
          <ac:spMkLst>
            <pc:docMk/>
            <pc:sldMk cId="524074794" sldId="326"/>
            <ac:spMk id="5" creationId="{FB0ABFAD-C170-BBEC-3223-E0878471CEFB}"/>
          </ac:spMkLst>
        </pc:spChg>
        <pc:spChg chg="add">
          <ac:chgData name="Hema Mahadevu" userId="1c176bdd-a50d-403e-9444-f58f413c839b" providerId="ADAL" clId="{C67D13AF-AA02-4CFA-A62F-FD9EFEB09F76}" dt="2023-08-10T17:18:34.563" v="1655" actId="26606"/>
          <ac:spMkLst>
            <pc:docMk/>
            <pc:sldMk cId="524074794" sldId="326"/>
            <ac:spMk id="8" creationId="{3741B58E-3B65-4A01-A276-975AB2CF8A08}"/>
          </ac:spMkLst>
        </pc:spChg>
        <pc:spChg chg="add">
          <ac:chgData name="Hema Mahadevu" userId="1c176bdd-a50d-403e-9444-f58f413c839b" providerId="ADAL" clId="{C67D13AF-AA02-4CFA-A62F-FD9EFEB09F76}" dt="2023-08-10T17:18:34.563" v="1655" actId="26606"/>
          <ac:spMkLst>
            <pc:docMk/>
            <pc:sldMk cId="524074794" sldId="326"/>
            <ac:spMk id="10" creationId="{7AAC67C3-831B-4AB1-A259-DFB839CAFAFC}"/>
          </ac:spMkLst>
        </pc:spChg>
        <pc:spChg chg="add">
          <ac:chgData name="Hema Mahadevu" userId="1c176bdd-a50d-403e-9444-f58f413c839b" providerId="ADAL" clId="{C67D13AF-AA02-4CFA-A62F-FD9EFEB09F76}" dt="2023-08-10T17:18:34.563" v="1655" actId="26606"/>
          <ac:spMkLst>
            <pc:docMk/>
            <pc:sldMk cId="524074794" sldId="326"/>
            <ac:spMk id="12" creationId="{054B3F04-9EAC-45C0-B3CE-0387EEA10A0C}"/>
          </ac:spMkLst>
        </pc:spChg>
      </pc:sldChg>
      <pc:sldChg chg="modSp add del mod ord">
        <pc:chgData name="Hema Mahadevu" userId="1c176bdd-a50d-403e-9444-f58f413c839b" providerId="ADAL" clId="{C67D13AF-AA02-4CFA-A62F-FD9EFEB09F76}" dt="2023-08-07T17:44:16.061" v="264"/>
        <pc:sldMkLst>
          <pc:docMk/>
          <pc:sldMk cId="1403016727" sldId="336"/>
        </pc:sldMkLst>
        <pc:spChg chg="mod">
          <ac:chgData name="Hema Mahadevu" userId="1c176bdd-a50d-403e-9444-f58f413c839b" providerId="ADAL" clId="{C67D13AF-AA02-4CFA-A62F-FD9EFEB09F76}" dt="2023-08-07T17:42:44.124" v="255" actId="20577"/>
          <ac:spMkLst>
            <pc:docMk/>
            <pc:sldMk cId="1403016727" sldId="336"/>
            <ac:spMk id="2" creationId="{00000000-0000-0000-0000-000000000000}"/>
          </ac:spMkLst>
        </pc:spChg>
      </pc:sldChg>
      <pc:sldChg chg="addSp modSp add mod setBg">
        <pc:chgData name="Hema Mahadevu" userId="1c176bdd-a50d-403e-9444-f58f413c839b" providerId="ADAL" clId="{C67D13AF-AA02-4CFA-A62F-FD9EFEB09F76}" dt="2023-08-07T17:50:35.994" v="318" actId="113"/>
        <pc:sldMkLst>
          <pc:docMk/>
          <pc:sldMk cId="3662933858" sldId="337"/>
        </pc:sldMkLst>
        <pc:spChg chg="mod">
          <ac:chgData name="Hema Mahadevu" userId="1c176bdd-a50d-403e-9444-f58f413c839b" providerId="ADAL" clId="{C67D13AF-AA02-4CFA-A62F-FD9EFEB09F76}" dt="2023-08-07T17:50:35.994" v="318" actId="113"/>
          <ac:spMkLst>
            <pc:docMk/>
            <pc:sldMk cId="3662933858" sldId="337"/>
            <ac:spMk id="2" creationId="{00000000-0000-0000-0000-000000000000}"/>
          </ac:spMkLst>
        </pc:spChg>
        <pc:spChg chg="mod">
          <ac:chgData name="Hema Mahadevu" userId="1c176bdd-a50d-403e-9444-f58f413c839b" providerId="ADAL" clId="{C67D13AF-AA02-4CFA-A62F-FD9EFEB09F76}" dt="2023-08-07T17:44:06.408" v="260" actId="26606"/>
          <ac:spMkLst>
            <pc:docMk/>
            <pc:sldMk cId="3662933858" sldId="337"/>
            <ac:spMk id="3" creationId="{00000000-0000-0000-0000-000000000000}"/>
          </ac:spMkLst>
        </pc:spChg>
        <pc:spChg chg="add">
          <ac:chgData name="Hema Mahadevu" userId="1c176bdd-a50d-403e-9444-f58f413c839b" providerId="ADAL" clId="{C67D13AF-AA02-4CFA-A62F-FD9EFEB09F76}" dt="2023-08-07T17:44:06.408" v="260" actId="26606"/>
          <ac:spMkLst>
            <pc:docMk/>
            <pc:sldMk cId="3662933858" sldId="337"/>
            <ac:spMk id="8" creationId="{3741B58E-3B65-4A01-A276-975AB2CF8A08}"/>
          </ac:spMkLst>
        </pc:spChg>
        <pc:spChg chg="add">
          <ac:chgData name="Hema Mahadevu" userId="1c176bdd-a50d-403e-9444-f58f413c839b" providerId="ADAL" clId="{C67D13AF-AA02-4CFA-A62F-FD9EFEB09F76}" dt="2023-08-07T17:44:06.408" v="260" actId="26606"/>
          <ac:spMkLst>
            <pc:docMk/>
            <pc:sldMk cId="3662933858" sldId="337"/>
            <ac:spMk id="10" creationId="{7AAC67C3-831B-4AB1-A259-DFB839CAFAFC}"/>
          </ac:spMkLst>
        </pc:spChg>
        <pc:spChg chg="add">
          <ac:chgData name="Hema Mahadevu" userId="1c176bdd-a50d-403e-9444-f58f413c839b" providerId="ADAL" clId="{C67D13AF-AA02-4CFA-A62F-FD9EFEB09F76}" dt="2023-08-07T17:44:06.408" v="260" actId="26606"/>
          <ac:spMkLst>
            <pc:docMk/>
            <pc:sldMk cId="3662933858" sldId="337"/>
            <ac:spMk id="12" creationId="{054B3F04-9EAC-45C0-B3CE-0387EEA10A0C}"/>
          </ac:spMkLst>
        </pc:spChg>
      </pc:sldChg>
      <pc:sldChg chg="addSp delSp modSp new mod setBg">
        <pc:chgData name="Hema Mahadevu" userId="1c176bdd-a50d-403e-9444-f58f413c839b" providerId="ADAL" clId="{C67D13AF-AA02-4CFA-A62F-FD9EFEB09F76}" dt="2023-08-07T17:49:40.623" v="316" actId="255"/>
        <pc:sldMkLst>
          <pc:docMk/>
          <pc:sldMk cId="2682973709" sldId="338"/>
        </pc:sldMkLst>
        <pc:spChg chg="mod">
          <ac:chgData name="Hema Mahadevu" userId="1c176bdd-a50d-403e-9444-f58f413c839b" providerId="ADAL" clId="{C67D13AF-AA02-4CFA-A62F-FD9EFEB09F76}" dt="2023-08-07T17:48:13.237" v="299" actId="26606"/>
          <ac:spMkLst>
            <pc:docMk/>
            <pc:sldMk cId="2682973709" sldId="338"/>
            <ac:spMk id="2" creationId="{D7B12CD2-01DE-2356-6209-142364AA61AA}"/>
          </ac:spMkLst>
        </pc:spChg>
        <pc:spChg chg="add del mod">
          <ac:chgData name="Hema Mahadevu" userId="1c176bdd-a50d-403e-9444-f58f413c839b" providerId="ADAL" clId="{C67D13AF-AA02-4CFA-A62F-FD9EFEB09F76}" dt="2023-08-07T17:49:40.623" v="316" actId="255"/>
          <ac:spMkLst>
            <pc:docMk/>
            <pc:sldMk cId="2682973709" sldId="338"/>
            <ac:spMk id="3" creationId="{07EB28E6-35D7-CA2C-61A4-36198FB4F078}"/>
          </ac:spMkLst>
        </pc:spChg>
        <pc:spChg chg="add del mod">
          <ac:chgData name="Hema Mahadevu" userId="1c176bdd-a50d-403e-9444-f58f413c839b" providerId="ADAL" clId="{C67D13AF-AA02-4CFA-A62F-FD9EFEB09F76}" dt="2023-08-07T17:46:03.458" v="271"/>
          <ac:spMkLst>
            <pc:docMk/>
            <pc:sldMk cId="2682973709" sldId="338"/>
            <ac:spMk id="4" creationId="{25118F03-F58B-AAF6-8160-124EB3E18E98}"/>
          </ac:spMkLst>
        </pc:spChg>
        <pc:spChg chg="add del mod">
          <ac:chgData name="Hema Mahadevu" userId="1c176bdd-a50d-403e-9444-f58f413c839b" providerId="ADAL" clId="{C67D13AF-AA02-4CFA-A62F-FD9EFEB09F76}" dt="2023-08-07T17:47:43.628" v="295" actId="478"/>
          <ac:spMkLst>
            <pc:docMk/>
            <pc:sldMk cId="2682973709" sldId="338"/>
            <ac:spMk id="5" creationId="{DB84500E-8105-0461-A50E-CF30A4286748}"/>
          </ac:spMkLst>
        </pc:spChg>
        <pc:spChg chg="add del">
          <ac:chgData name="Hema Mahadevu" userId="1c176bdd-a50d-403e-9444-f58f413c839b" providerId="ADAL" clId="{C67D13AF-AA02-4CFA-A62F-FD9EFEB09F76}" dt="2023-08-07T17:48:41.767" v="306" actId="26606"/>
          <ac:spMkLst>
            <pc:docMk/>
            <pc:sldMk cId="2682973709" sldId="338"/>
            <ac:spMk id="8" creationId="{3741B58E-3B65-4A01-A276-975AB2CF8A08}"/>
          </ac:spMkLst>
        </pc:spChg>
        <pc:spChg chg="add del">
          <ac:chgData name="Hema Mahadevu" userId="1c176bdd-a50d-403e-9444-f58f413c839b" providerId="ADAL" clId="{C67D13AF-AA02-4CFA-A62F-FD9EFEB09F76}" dt="2023-08-07T17:48:41.767" v="306" actId="26606"/>
          <ac:spMkLst>
            <pc:docMk/>
            <pc:sldMk cId="2682973709" sldId="338"/>
            <ac:spMk id="10" creationId="{7AAC67C3-831B-4AB1-A259-DFB839CAFAFC}"/>
          </ac:spMkLst>
        </pc:spChg>
        <pc:spChg chg="add del">
          <ac:chgData name="Hema Mahadevu" userId="1c176bdd-a50d-403e-9444-f58f413c839b" providerId="ADAL" clId="{C67D13AF-AA02-4CFA-A62F-FD9EFEB09F76}" dt="2023-08-07T17:48:41.767" v="306" actId="26606"/>
          <ac:spMkLst>
            <pc:docMk/>
            <pc:sldMk cId="2682973709" sldId="338"/>
            <ac:spMk id="12"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17"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19"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21"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26"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28"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30" creationId="{054B3F04-9EAC-45C0-B3CE-0387EEA10A0C}"/>
          </ac:spMkLst>
        </pc:spChg>
      </pc:sldChg>
      <pc:sldChg chg="addSp modSp new mod setBg">
        <pc:chgData name="Hema Mahadevu" userId="1c176bdd-a50d-403e-9444-f58f413c839b" providerId="ADAL" clId="{C67D13AF-AA02-4CFA-A62F-FD9EFEB09F76}" dt="2023-08-09T00:49:47.808" v="429" actId="113"/>
        <pc:sldMkLst>
          <pc:docMk/>
          <pc:sldMk cId="1652493751" sldId="339"/>
        </pc:sldMkLst>
        <pc:spChg chg="mod">
          <ac:chgData name="Hema Mahadevu" userId="1c176bdd-a50d-403e-9444-f58f413c839b" providerId="ADAL" clId="{C67D13AF-AA02-4CFA-A62F-FD9EFEB09F76}" dt="2023-08-09T00:47:16.883" v="420" actId="26606"/>
          <ac:spMkLst>
            <pc:docMk/>
            <pc:sldMk cId="1652493751" sldId="339"/>
            <ac:spMk id="2" creationId="{3B249E39-F3EB-36F0-E214-E36488AE4475}"/>
          </ac:spMkLst>
        </pc:spChg>
        <pc:spChg chg="mod">
          <ac:chgData name="Hema Mahadevu" userId="1c176bdd-a50d-403e-9444-f58f413c839b" providerId="ADAL" clId="{C67D13AF-AA02-4CFA-A62F-FD9EFEB09F76}" dt="2023-08-09T00:49:47.808" v="429" actId="113"/>
          <ac:spMkLst>
            <pc:docMk/>
            <pc:sldMk cId="1652493751" sldId="339"/>
            <ac:spMk id="3" creationId="{14DEB30C-A976-B918-6D81-CCDE958C7286}"/>
          </ac:spMkLst>
        </pc:spChg>
        <pc:spChg chg="add">
          <ac:chgData name="Hema Mahadevu" userId="1c176bdd-a50d-403e-9444-f58f413c839b" providerId="ADAL" clId="{C67D13AF-AA02-4CFA-A62F-FD9EFEB09F76}" dt="2023-08-09T00:47:16.883" v="420" actId="26606"/>
          <ac:spMkLst>
            <pc:docMk/>
            <pc:sldMk cId="1652493751" sldId="339"/>
            <ac:spMk id="8" creationId="{3741B58E-3B65-4A01-A276-975AB2CF8A08}"/>
          </ac:spMkLst>
        </pc:spChg>
        <pc:spChg chg="add">
          <ac:chgData name="Hema Mahadevu" userId="1c176bdd-a50d-403e-9444-f58f413c839b" providerId="ADAL" clId="{C67D13AF-AA02-4CFA-A62F-FD9EFEB09F76}" dt="2023-08-09T00:47:16.883" v="420" actId="26606"/>
          <ac:spMkLst>
            <pc:docMk/>
            <pc:sldMk cId="1652493751" sldId="339"/>
            <ac:spMk id="10" creationId="{7AAC67C3-831B-4AB1-A259-DFB839CAFAFC}"/>
          </ac:spMkLst>
        </pc:spChg>
        <pc:spChg chg="add">
          <ac:chgData name="Hema Mahadevu" userId="1c176bdd-a50d-403e-9444-f58f413c839b" providerId="ADAL" clId="{C67D13AF-AA02-4CFA-A62F-FD9EFEB09F76}" dt="2023-08-09T00:47:16.883" v="420" actId="26606"/>
          <ac:spMkLst>
            <pc:docMk/>
            <pc:sldMk cId="1652493751" sldId="339"/>
            <ac:spMk id="12" creationId="{054B3F04-9EAC-45C0-B3CE-0387EEA10A0C}"/>
          </ac:spMkLst>
        </pc:spChg>
      </pc:sldChg>
      <pc:sldChg chg="addSp modSp new mod setBg">
        <pc:chgData name="Hema Mahadevu" userId="1c176bdd-a50d-403e-9444-f58f413c839b" providerId="ADAL" clId="{C67D13AF-AA02-4CFA-A62F-FD9EFEB09F76}" dt="2023-08-09T17:51:41.173" v="1261" actId="2711"/>
        <pc:sldMkLst>
          <pc:docMk/>
          <pc:sldMk cId="1169329459" sldId="340"/>
        </pc:sldMkLst>
        <pc:spChg chg="mod">
          <ac:chgData name="Hema Mahadevu" userId="1c176bdd-a50d-403e-9444-f58f413c839b" providerId="ADAL" clId="{C67D13AF-AA02-4CFA-A62F-FD9EFEB09F76}" dt="2023-08-09T17:51:41.173" v="1261" actId="2711"/>
          <ac:spMkLst>
            <pc:docMk/>
            <pc:sldMk cId="1169329459" sldId="340"/>
            <ac:spMk id="2" creationId="{7C4C92B5-D744-2B19-6B67-21D206D98ADB}"/>
          </ac:spMkLst>
        </pc:spChg>
        <pc:spChg chg="mod">
          <ac:chgData name="Hema Mahadevu" userId="1c176bdd-a50d-403e-9444-f58f413c839b" providerId="ADAL" clId="{C67D13AF-AA02-4CFA-A62F-FD9EFEB09F76}" dt="2023-08-09T01:35:25.550" v="893" actId="255"/>
          <ac:spMkLst>
            <pc:docMk/>
            <pc:sldMk cId="1169329459" sldId="340"/>
            <ac:spMk id="3" creationId="{FEC65E90-82C2-AD61-620C-C659362E1BB0}"/>
          </ac:spMkLst>
        </pc:spChg>
        <pc:spChg chg="add">
          <ac:chgData name="Hema Mahadevu" userId="1c176bdd-a50d-403e-9444-f58f413c839b" providerId="ADAL" clId="{C67D13AF-AA02-4CFA-A62F-FD9EFEB09F76}" dt="2023-08-09T00:54:27.862" v="495" actId="26606"/>
          <ac:spMkLst>
            <pc:docMk/>
            <pc:sldMk cId="1169329459" sldId="340"/>
            <ac:spMk id="8" creationId="{3741B58E-3B65-4A01-A276-975AB2CF8A08}"/>
          </ac:spMkLst>
        </pc:spChg>
        <pc:spChg chg="add">
          <ac:chgData name="Hema Mahadevu" userId="1c176bdd-a50d-403e-9444-f58f413c839b" providerId="ADAL" clId="{C67D13AF-AA02-4CFA-A62F-FD9EFEB09F76}" dt="2023-08-09T00:54:27.862" v="495" actId="26606"/>
          <ac:spMkLst>
            <pc:docMk/>
            <pc:sldMk cId="1169329459" sldId="340"/>
            <ac:spMk id="10" creationId="{7AAC67C3-831B-4AB1-A259-DFB839CAFAFC}"/>
          </ac:spMkLst>
        </pc:spChg>
        <pc:spChg chg="add">
          <ac:chgData name="Hema Mahadevu" userId="1c176bdd-a50d-403e-9444-f58f413c839b" providerId="ADAL" clId="{C67D13AF-AA02-4CFA-A62F-FD9EFEB09F76}" dt="2023-08-09T00:54:27.862" v="495" actId="26606"/>
          <ac:spMkLst>
            <pc:docMk/>
            <pc:sldMk cId="1169329459" sldId="340"/>
            <ac:spMk id="12" creationId="{054B3F04-9EAC-45C0-B3CE-0387EEA10A0C}"/>
          </ac:spMkLst>
        </pc:spChg>
      </pc:sldChg>
      <pc:sldChg chg="modSp new del mod">
        <pc:chgData name="Hema Mahadevu" userId="1c176bdd-a50d-403e-9444-f58f413c839b" providerId="ADAL" clId="{C67D13AF-AA02-4CFA-A62F-FD9EFEB09F76}" dt="2023-08-09T00:51:26.443" v="439" actId="47"/>
        <pc:sldMkLst>
          <pc:docMk/>
          <pc:sldMk cId="914135709" sldId="341"/>
        </pc:sldMkLst>
        <pc:spChg chg="mod">
          <ac:chgData name="Hema Mahadevu" userId="1c176bdd-a50d-403e-9444-f58f413c839b" providerId="ADAL" clId="{C67D13AF-AA02-4CFA-A62F-FD9EFEB09F76}" dt="2023-08-09T00:51:21.632" v="438"/>
          <ac:spMkLst>
            <pc:docMk/>
            <pc:sldMk cId="914135709" sldId="341"/>
            <ac:spMk id="3" creationId="{9F3BCF2A-A73E-2209-9B31-0D345411E2B3}"/>
          </ac:spMkLst>
        </pc:spChg>
      </pc:sldChg>
      <pc:sldChg chg="addSp modSp new mod ord">
        <pc:chgData name="Hema Mahadevu" userId="1c176bdd-a50d-403e-9444-f58f413c839b" providerId="ADAL" clId="{C67D13AF-AA02-4CFA-A62F-FD9EFEB09F76}" dt="2023-08-09T02:10:13.109" v="1101" actId="20577"/>
        <pc:sldMkLst>
          <pc:docMk/>
          <pc:sldMk cId="4122684423" sldId="341"/>
        </pc:sldMkLst>
        <pc:spChg chg="add mod">
          <ac:chgData name="Hema Mahadevu" userId="1c176bdd-a50d-403e-9444-f58f413c839b" providerId="ADAL" clId="{C67D13AF-AA02-4CFA-A62F-FD9EFEB09F76}" dt="2023-08-09T02:10:13.109" v="1101" actId="20577"/>
          <ac:spMkLst>
            <pc:docMk/>
            <pc:sldMk cId="4122684423" sldId="341"/>
            <ac:spMk id="3" creationId="{179B6445-3D1C-CCFF-8DC2-FA56B835D62F}"/>
          </ac:spMkLst>
        </pc:spChg>
      </pc:sldChg>
      <pc:sldChg chg="modSp add del mod">
        <pc:chgData name="Hema Mahadevu" userId="1c176bdd-a50d-403e-9444-f58f413c839b" providerId="ADAL" clId="{C67D13AF-AA02-4CFA-A62F-FD9EFEB09F76}" dt="2023-08-10T17:20:12.732" v="1668" actId="47"/>
        <pc:sldMkLst>
          <pc:docMk/>
          <pc:sldMk cId="3116251094" sldId="342"/>
        </pc:sldMkLst>
        <pc:spChg chg="mod">
          <ac:chgData name="Hema Mahadevu" userId="1c176bdd-a50d-403e-9444-f58f413c839b" providerId="ADAL" clId="{C67D13AF-AA02-4CFA-A62F-FD9EFEB09F76}" dt="2023-08-09T05:55:41.581" v="1193" actId="12"/>
          <ac:spMkLst>
            <pc:docMk/>
            <pc:sldMk cId="3116251094" sldId="342"/>
            <ac:spMk id="3" creationId="{00000000-0000-0000-0000-000000000000}"/>
          </ac:spMkLst>
        </pc:spChg>
      </pc:sldChg>
      <pc:sldChg chg="addSp delSp modSp new del mod setBg">
        <pc:chgData name="Hema Mahadevu" userId="1c176bdd-a50d-403e-9444-f58f413c839b" providerId="ADAL" clId="{C67D13AF-AA02-4CFA-A62F-FD9EFEB09F76}" dt="2023-08-10T17:20:20.078" v="1669" actId="47"/>
        <pc:sldMkLst>
          <pc:docMk/>
          <pc:sldMk cId="2875313922" sldId="343"/>
        </pc:sldMkLst>
        <pc:spChg chg="mod">
          <ac:chgData name="Hema Mahadevu" userId="1c176bdd-a50d-403e-9444-f58f413c839b" providerId="ADAL" clId="{C67D13AF-AA02-4CFA-A62F-FD9EFEB09F76}" dt="2023-08-09T01:10:23.177" v="770" actId="26606"/>
          <ac:spMkLst>
            <pc:docMk/>
            <pc:sldMk cId="2875313922" sldId="343"/>
            <ac:spMk id="2" creationId="{5BDAACAE-40E7-F893-7554-6A8D44D63184}"/>
          </ac:spMkLst>
        </pc:spChg>
        <pc:spChg chg="mod">
          <ac:chgData name="Hema Mahadevu" userId="1c176bdd-a50d-403e-9444-f58f413c839b" providerId="ADAL" clId="{C67D13AF-AA02-4CFA-A62F-FD9EFEB09F76}" dt="2023-08-09T01:12:50.117" v="790" actId="5793"/>
          <ac:spMkLst>
            <pc:docMk/>
            <pc:sldMk cId="2875313922" sldId="343"/>
            <ac:spMk id="3" creationId="{99629EB2-845A-80BB-4B6B-34372E733F6D}"/>
          </ac:spMkLst>
        </pc:spChg>
        <pc:spChg chg="add del">
          <ac:chgData name="Hema Mahadevu" userId="1c176bdd-a50d-403e-9444-f58f413c839b" providerId="ADAL" clId="{C67D13AF-AA02-4CFA-A62F-FD9EFEB09F76}" dt="2023-08-09T01:12:43.398" v="784" actId="26606"/>
          <ac:spMkLst>
            <pc:docMk/>
            <pc:sldMk cId="2875313922" sldId="343"/>
            <ac:spMk id="8" creationId="{3741B58E-3B65-4A01-A276-975AB2CF8A08}"/>
          </ac:spMkLst>
        </pc:spChg>
        <pc:spChg chg="add del">
          <ac:chgData name="Hema Mahadevu" userId="1c176bdd-a50d-403e-9444-f58f413c839b" providerId="ADAL" clId="{C67D13AF-AA02-4CFA-A62F-FD9EFEB09F76}" dt="2023-08-09T01:10:23.172" v="769" actId="26606"/>
          <ac:spMkLst>
            <pc:docMk/>
            <pc:sldMk cId="2875313922" sldId="343"/>
            <ac:spMk id="10" creationId="{C33BF9DD-8A45-4EEE-B231-0A14D322E5F9}"/>
          </ac:spMkLst>
        </pc:spChg>
        <pc:spChg chg="add del">
          <ac:chgData name="Hema Mahadevu" userId="1c176bdd-a50d-403e-9444-f58f413c839b" providerId="ADAL" clId="{C67D13AF-AA02-4CFA-A62F-FD9EFEB09F76}" dt="2023-08-09T01:10:23.172" v="769" actId="26606"/>
          <ac:spMkLst>
            <pc:docMk/>
            <pc:sldMk cId="2875313922" sldId="343"/>
            <ac:spMk id="14" creationId="{D5FBCAC9-BD8B-4F3B-AD74-EF37D4211349}"/>
          </ac:spMkLst>
        </pc:spChg>
        <pc:spChg chg="add del">
          <ac:chgData name="Hema Mahadevu" userId="1c176bdd-a50d-403e-9444-f58f413c839b" providerId="ADAL" clId="{C67D13AF-AA02-4CFA-A62F-FD9EFEB09F76}" dt="2023-08-09T01:10:23.172" v="769" actId="26606"/>
          <ac:spMkLst>
            <pc:docMk/>
            <pc:sldMk cId="2875313922" sldId="343"/>
            <ac:spMk id="16" creationId="{9556C5A8-AD7E-4CE7-87BE-9EA3B5E1786F}"/>
          </ac:spMkLst>
        </pc:spChg>
        <pc:spChg chg="add del">
          <ac:chgData name="Hema Mahadevu" userId="1c176bdd-a50d-403e-9444-f58f413c839b" providerId="ADAL" clId="{C67D13AF-AA02-4CFA-A62F-FD9EFEB09F76}" dt="2023-08-09T01:12:43.398" v="784" actId="26606"/>
          <ac:spMkLst>
            <pc:docMk/>
            <pc:sldMk cId="2875313922" sldId="343"/>
            <ac:spMk id="18"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19" creationId="{054B3F04-9EAC-45C0-B3CE-0387EEA10A0C}"/>
          </ac:spMkLst>
        </pc:spChg>
        <pc:spChg chg="add del">
          <ac:chgData name="Hema Mahadevu" userId="1c176bdd-a50d-403e-9444-f58f413c839b" providerId="ADAL" clId="{C67D13AF-AA02-4CFA-A62F-FD9EFEB09F76}" dt="2023-08-09T01:12:43.398" v="784" actId="26606"/>
          <ac:spMkLst>
            <pc:docMk/>
            <pc:sldMk cId="2875313922" sldId="343"/>
            <ac:spMk id="24" creationId="{3741B58E-3B65-4A01-A276-975AB2CF8A08}"/>
          </ac:spMkLst>
        </pc:spChg>
        <pc:spChg chg="add del">
          <ac:chgData name="Hema Mahadevu" userId="1c176bdd-a50d-403e-9444-f58f413c839b" providerId="ADAL" clId="{C67D13AF-AA02-4CFA-A62F-FD9EFEB09F76}" dt="2023-08-09T01:12:43.398" v="784" actId="26606"/>
          <ac:spMkLst>
            <pc:docMk/>
            <pc:sldMk cId="2875313922" sldId="343"/>
            <ac:spMk id="26"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28" creationId="{054B3F04-9EAC-45C0-B3CE-0387EEA10A0C}"/>
          </ac:spMkLst>
        </pc:spChg>
        <pc:picChg chg="add del">
          <ac:chgData name="Hema Mahadevu" userId="1c176bdd-a50d-403e-9444-f58f413c839b" providerId="ADAL" clId="{C67D13AF-AA02-4CFA-A62F-FD9EFEB09F76}" dt="2023-08-09T01:10:23.172" v="769" actId="26606"/>
          <ac:picMkLst>
            <pc:docMk/>
            <pc:sldMk cId="2875313922" sldId="343"/>
            <ac:picMk id="7" creationId="{AEDDDF57-C5E2-91A9-F306-2FBABD7718D5}"/>
          </ac:picMkLst>
        </pc:picChg>
        <pc:cxnChg chg="add del">
          <ac:chgData name="Hema Mahadevu" userId="1c176bdd-a50d-403e-9444-f58f413c839b" providerId="ADAL" clId="{C67D13AF-AA02-4CFA-A62F-FD9EFEB09F76}" dt="2023-08-09T01:10:23.172" v="769" actId="26606"/>
          <ac:cxnSpMkLst>
            <pc:docMk/>
            <pc:sldMk cId="2875313922" sldId="343"/>
            <ac:cxnSpMk id="12" creationId="{9020DCC9-F851-4562-BB20-1AB3C51BFD08}"/>
          </ac:cxnSpMkLst>
        </pc:cxnChg>
      </pc:sldChg>
      <pc:sldChg chg="addSp modSp new del mod setBg">
        <pc:chgData name="Hema Mahadevu" userId="1c176bdd-a50d-403e-9444-f58f413c839b" providerId="ADAL" clId="{C67D13AF-AA02-4CFA-A62F-FD9EFEB09F76}" dt="2023-08-10T17:20:22.618" v="1670" actId="47"/>
        <pc:sldMkLst>
          <pc:docMk/>
          <pc:sldMk cId="450263909" sldId="344"/>
        </pc:sldMkLst>
        <pc:spChg chg="mod">
          <ac:chgData name="Hema Mahadevu" userId="1c176bdd-a50d-403e-9444-f58f413c839b" providerId="ADAL" clId="{C67D13AF-AA02-4CFA-A62F-FD9EFEB09F76}" dt="2023-08-09T01:15:42.714" v="798" actId="26606"/>
          <ac:spMkLst>
            <pc:docMk/>
            <pc:sldMk cId="450263909" sldId="344"/>
            <ac:spMk id="2" creationId="{EF4D433E-B121-D964-EB48-69E827F5D87F}"/>
          </ac:spMkLst>
        </pc:spChg>
        <pc:spChg chg="mod">
          <ac:chgData name="Hema Mahadevu" userId="1c176bdd-a50d-403e-9444-f58f413c839b" providerId="ADAL" clId="{C67D13AF-AA02-4CFA-A62F-FD9EFEB09F76}" dt="2023-08-09T01:26:48.624" v="802" actId="5793"/>
          <ac:spMkLst>
            <pc:docMk/>
            <pc:sldMk cId="450263909" sldId="344"/>
            <ac:spMk id="3" creationId="{258B28C2-D62E-C0FF-9A7A-C274BC981CE0}"/>
          </ac:spMkLst>
        </pc:spChg>
        <pc:spChg chg="add">
          <ac:chgData name="Hema Mahadevu" userId="1c176bdd-a50d-403e-9444-f58f413c839b" providerId="ADAL" clId="{C67D13AF-AA02-4CFA-A62F-FD9EFEB09F76}" dt="2023-08-09T01:15:42.714" v="798" actId="26606"/>
          <ac:spMkLst>
            <pc:docMk/>
            <pc:sldMk cId="450263909" sldId="344"/>
            <ac:spMk id="8" creationId="{3741B58E-3B65-4A01-A276-975AB2CF8A08}"/>
          </ac:spMkLst>
        </pc:spChg>
        <pc:spChg chg="add">
          <ac:chgData name="Hema Mahadevu" userId="1c176bdd-a50d-403e-9444-f58f413c839b" providerId="ADAL" clId="{C67D13AF-AA02-4CFA-A62F-FD9EFEB09F76}" dt="2023-08-09T01:15:42.714" v="798" actId="26606"/>
          <ac:spMkLst>
            <pc:docMk/>
            <pc:sldMk cId="450263909" sldId="344"/>
            <ac:spMk id="10" creationId="{7AAC67C3-831B-4AB1-A259-DFB839CAFAFC}"/>
          </ac:spMkLst>
        </pc:spChg>
        <pc:spChg chg="add">
          <ac:chgData name="Hema Mahadevu" userId="1c176bdd-a50d-403e-9444-f58f413c839b" providerId="ADAL" clId="{C67D13AF-AA02-4CFA-A62F-FD9EFEB09F76}" dt="2023-08-09T01:15:42.714" v="798" actId="26606"/>
          <ac:spMkLst>
            <pc:docMk/>
            <pc:sldMk cId="450263909" sldId="344"/>
            <ac:spMk id="12" creationId="{054B3F04-9EAC-45C0-B3CE-0387EEA10A0C}"/>
          </ac:spMkLst>
        </pc:spChg>
      </pc:sldChg>
      <pc:sldChg chg="modSp new del mod">
        <pc:chgData name="Hema Mahadevu" userId="1c176bdd-a50d-403e-9444-f58f413c839b" providerId="ADAL" clId="{C67D13AF-AA02-4CFA-A62F-FD9EFEB09F76}" dt="2023-08-09T01:27:01.041" v="807" actId="47"/>
        <pc:sldMkLst>
          <pc:docMk/>
          <pc:sldMk cId="2933222259" sldId="345"/>
        </pc:sldMkLst>
        <pc:spChg chg="mod">
          <ac:chgData name="Hema Mahadevu" userId="1c176bdd-a50d-403e-9444-f58f413c839b" providerId="ADAL" clId="{C67D13AF-AA02-4CFA-A62F-FD9EFEB09F76}" dt="2023-08-09T01:26:57.876" v="806"/>
          <ac:spMkLst>
            <pc:docMk/>
            <pc:sldMk cId="2933222259" sldId="345"/>
            <ac:spMk id="3" creationId="{37828096-242A-A3FE-7571-13F84CCEFDAA}"/>
          </ac:spMkLst>
        </pc:spChg>
      </pc:sldChg>
      <pc:sldChg chg="modSp new del mod ord">
        <pc:chgData name="Hema Mahadevu" userId="1c176bdd-a50d-403e-9444-f58f413c839b" providerId="ADAL" clId="{C67D13AF-AA02-4CFA-A62F-FD9EFEB09F76}" dt="2023-08-10T17:15:45.058" v="1632" actId="47"/>
        <pc:sldMkLst>
          <pc:docMk/>
          <pc:sldMk cId="3440374619" sldId="345"/>
        </pc:sldMkLst>
        <pc:spChg chg="mod">
          <ac:chgData name="Hema Mahadevu" userId="1c176bdd-a50d-403e-9444-f58f413c839b" providerId="ADAL" clId="{C67D13AF-AA02-4CFA-A62F-FD9EFEB09F76}" dt="2023-08-09T01:29:27.686" v="858" actId="255"/>
          <ac:spMkLst>
            <pc:docMk/>
            <pc:sldMk cId="3440374619" sldId="345"/>
            <ac:spMk id="2" creationId="{9B70262A-5CF0-E27C-FBFB-893E94DD241E}"/>
          </ac:spMkLst>
        </pc:spChg>
        <pc:spChg chg="mod">
          <ac:chgData name="Hema Mahadevu" userId="1c176bdd-a50d-403e-9444-f58f413c839b" providerId="ADAL" clId="{C67D13AF-AA02-4CFA-A62F-FD9EFEB09F76}" dt="2023-08-09T01:29:45.842" v="876" actId="20577"/>
          <ac:spMkLst>
            <pc:docMk/>
            <pc:sldMk cId="3440374619" sldId="345"/>
            <ac:spMk id="3" creationId="{502DEA0D-BECB-6F60-90E9-9CA37BC04C96}"/>
          </ac:spMkLst>
        </pc:spChg>
      </pc:sldChg>
      <pc:sldChg chg="new del">
        <pc:chgData name="Hema Mahadevu" userId="1c176bdd-a50d-403e-9444-f58f413c839b" providerId="ADAL" clId="{C67D13AF-AA02-4CFA-A62F-FD9EFEB09F76}" dt="2023-08-09T01:27:35.041" v="809" actId="47"/>
        <pc:sldMkLst>
          <pc:docMk/>
          <pc:sldMk cId="3811079628" sldId="345"/>
        </pc:sldMkLst>
      </pc:sldChg>
      <pc:sldChg chg="addSp delSp modSp new del mod ord">
        <pc:chgData name="Hema Mahadevu" userId="1c176bdd-a50d-403e-9444-f58f413c839b" providerId="ADAL" clId="{C67D13AF-AA02-4CFA-A62F-FD9EFEB09F76}" dt="2023-08-09T01:28:56.316" v="820" actId="47"/>
        <pc:sldMkLst>
          <pc:docMk/>
          <pc:sldMk cId="4225959089" sldId="345"/>
        </pc:sldMkLst>
        <pc:spChg chg="add del mod">
          <ac:chgData name="Hema Mahadevu" userId="1c176bdd-a50d-403e-9444-f58f413c839b" providerId="ADAL" clId="{C67D13AF-AA02-4CFA-A62F-FD9EFEB09F76}" dt="2023-08-09T01:28:43.827" v="819" actId="478"/>
          <ac:spMkLst>
            <pc:docMk/>
            <pc:sldMk cId="4225959089" sldId="345"/>
            <ac:spMk id="3" creationId="{1BCF821B-B83B-8BF0-0649-135672DF01E8}"/>
          </ac:spMkLst>
        </pc:spChg>
      </pc:sldChg>
      <pc:sldChg chg="addSp modSp new mod setBg">
        <pc:chgData name="Hema Mahadevu" userId="1c176bdd-a50d-403e-9444-f58f413c839b" providerId="ADAL" clId="{C67D13AF-AA02-4CFA-A62F-FD9EFEB09F76}" dt="2023-08-09T17:52:07.881" v="1262" actId="255"/>
        <pc:sldMkLst>
          <pc:docMk/>
          <pc:sldMk cId="20429154" sldId="346"/>
        </pc:sldMkLst>
        <pc:spChg chg="mod">
          <ac:chgData name="Hema Mahadevu" userId="1c176bdd-a50d-403e-9444-f58f413c839b" providerId="ADAL" clId="{C67D13AF-AA02-4CFA-A62F-FD9EFEB09F76}" dt="2023-08-09T01:38:24.888" v="899" actId="2711"/>
          <ac:spMkLst>
            <pc:docMk/>
            <pc:sldMk cId="20429154" sldId="346"/>
            <ac:spMk id="2" creationId="{550F14A7-001E-05C3-5CBF-58DFA41652F4}"/>
          </ac:spMkLst>
        </pc:spChg>
        <pc:spChg chg="mod">
          <ac:chgData name="Hema Mahadevu" userId="1c176bdd-a50d-403e-9444-f58f413c839b" providerId="ADAL" clId="{C67D13AF-AA02-4CFA-A62F-FD9EFEB09F76}" dt="2023-08-09T17:52:07.881" v="1262" actId="255"/>
          <ac:spMkLst>
            <pc:docMk/>
            <pc:sldMk cId="20429154" sldId="346"/>
            <ac:spMk id="3" creationId="{AA583534-93A9-D501-731C-96F2EC22F097}"/>
          </ac:spMkLst>
        </pc:spChg>
        <pc:spChg chg="add">
          <ac:chgData name="Hema Mahadevu" userId="1c176bdd-a50d-403e-9444-f58f413c839b" providerId="ADAL" clId="{C67D13AF-AA02-4CFA-A62F-FD9EFEB09F76}" dt="2023-08-09T01:37:54.455" v="896" actId="26606"/>
          <ac:spMkLst>
            <pc:docMk/>
            <pc:sldMk cId="20429154" sldId="346"/>
            <ac:spMk id="8" creationId="{3741B58E-3B65-4A01-A276-975AB2CF8A08}"/>
          </ac:spMkLst>
        </pc:spChg>
        <pc:spChg chg="add">
          <ac:chgData name="Hema Mahadevu" userId="1c176bdd-a50d-403e-9444-f58f413c839b" providerId="ADAL" clId="{C67D13AF-AA02-4CFA-A62F-FD9EFEB09F76}" dt="2023-08-09T01:37:54.455" v="896" actId="26606"/>
          <ac:spMkLst>
            <pc:docMk/>
            <pc:sldMk cId="20429154" sldId="346"/>
            <ac:spMk id="10" creationId="{7AAC67C3-831B-4AB1-A259-DFB839CAFAFC}"/>
          </ac:spMkLst>
        </pc:spChg>
        <pc:spChg chg="add">
          <ac:chgData name="Hema Mahadevu" userId="1c176bdd-a50d-403e-9444-f58f413c839b" providerId="ADAL" clId="{C67D13AF-AA02-4CFA-A62F-FD9EFEB09F76}" dt="2023-08-09T01:37:54.455" v="896" actId="26606"/>
          <ac:spMkLst>
            <pc:docMk/>
            <pc:sldMk cId="20429154" sldId="346"/>
            <ac:spMk id="12" creationId="{054B3F04-9EAC-45C0-B3CE-0387EEA10A0C}"/>
          </ac:spMkLst>
        </pc:spChg>
      </pc:sldChg>
      <pc:sldChg chg="modSp add mod">
        <pc:chgData name="Hema Mahadevu" userId="1c176bdd-a50d-403e-9444-f58f413c839b" providerId="ADAL" clId="{C67D13AF-AA02-4CFA-A62F-FD9EFEB09F76}" dt="2023-08-09T05:55:51.328" v="1194" actId="12"/>
        <pc:sldMkLst>
          <pc:docMk/>
          <pc:sldMk cId="2124409273" sldId="347"/>
        </pc:sldMkLst>
        <pc:spChg chg="mod">
          <ac:chgData name="Hema Mahadevu" userId="1c176bdd-a50d-403e-9444-f58f413c839b" providerId="ADAL" clId="{C67D13AF-AA02-4CFA-A62F-FD9EFEB09F76}" dt="2023-08-09T05:55:51.328" v="1194" actId="12"/>
          <ac:spMkLst>
            <pc:docMk/>
            <pc:sldMk cId="2124409273" sldId="347"/>
            <ac:spMk id="3" creationId="{00000000-0000-0000-0000-000000000000}"/>
          </ac:spMkLst>
        </pc:spChg>
      </pc:sldChg>
      <pc:sldChg chg="modSp new mod">
        <pc:chgData name="Hema Mahadevu" userId="1c176bdd-a50d-403e-9444-f58f413c839b" providerId="ADAL" clId="{C67D13AF-AA02-4CFA-A62F-FD9EFEB09F76}" dt="2023-08-09T01:42:13.983" v="950" actId="20577"/>
        <pc:sldMkLst>
          <pc:docMk/>
          <pc:sldMk cId="3238662152" sldId="348"/>
        </pc:sldMkLst>
        <pc:spChg chg="mod">
          <ac:chgData name="Hema Mahadevu" userId="1c176bdd-a50d-403e-9444-f58f413c839b" providerId="ADAL" clId="{C67D13AF-AA02-4CFA-A62F-FD9EFEB09F76}" dt="2023-08-09T01:41:15.760" v="924" actId="255"/>
          <ac:spMkLst>
            <pc:docMk/>
            <pc:sldMk cId="3238662152" sldId="348"/>
            <ac:spMk id="2" creationId="{0DF1CCDF-D794-5B8A-4801-A5F390282515}"/>
          </ac:spMkLst>
        </pc:spChg>
        <pc:spChg chg="mod">
          <ac:chgData name="Hema Mahadevu" userId="1c176bdd-a50d-403e-9444-f58f413c839b" providerId="ADAL" clId="{C67D13AF-AA02-4CFA-A62F-FD9EFEB09F76}" dt="2023-08-09T01:42:13.983" v="950" actId="20577"/>
          <ac:spMkLst>
            <pc:docMk/>
            <pc:sldMk cId="3238662152" sldId="348"/>
            <ac:spMk id="3" creationId="{4143EF15-E4A1-6929-7351-133E19AE99DA}"/>
          </ac:spMkLst>
        </pc:spChg>
      </pc:sldChg>
      <pc:sldChg chg="addSp delSp modSp new del mod">
        <pc:chgData name="Hema Mahadevu" userId="1c176bdd-a50d-403e-9444-f58f413c839b" providerId="ADAL" clId="{C67D13AF-AA02-4CFA-A62F-FD9EFEB09F76}" dt="2023-08-09T01:40:24.548" v="915" actId="47"/>
        <pc:sldMkLst>
          <pc:docMk/>
          <pc:sldMk cId="3906509180" sldId="348"/>
        </pc:sldMkLst>
        <pc:spChg chg="mod">
          <ac:chgData name="Hema Mahadevu" userId="1c176bdd-a50d-403e-9444-f58f413c839b" providerId="ADAL" clId="{C67D13AF-AA02-4CFA-A62F-FD9EFEB09F76}" dt="2023-08-09T01:39:01.302" v="903" actId="27636"/>
          <ac:spMkLst>
            <pc:docMk/>
            <pc:sldMk cId="3906509180" sldId="348"/>
            <ac:spMk id="2" creationId="{62576909-E4D9-6F13-9DF2-3B7633F683BC}"/>
          </ac:spMkLst>
        </pc:spChg>
        <pc:spChg chg="add del mod">
          <ac:chgData name="Hema Mahadevu" userId="1c176bdd-a50d-403e-9444-f58f413c839b" providerId="ADAL" clId="{C67D13AF-AA02-4CFA-A62F-FD9EFEB09F76}" dt="2023-08-09T01:40:17.927" v="914" actId="20577"/>
          <ac:spMkLst>
            <pc:docMk/>
            <pc:sldMk cId="3906509180" sldId="348"/>
            <ac:spMk id="3" creationId="{B7C1C3C8-F6A6-5911-41F8-E5E0F1B84E38}"/>
          </ac:spMkLst>
        </pc:spChg>
        <pc:spChg chg="add del mod">
          <ac:chgData name="Hema Mahadevu" userId="1c176bdd-a50d-403e-9444-f58f413c839b" providerId="ADAL" clId="{C67D13AF-AA02-4CFA-A62F-FD9EFEB09F76}" dt="2023-08-09T01:39:35.049" v="905"/>
          <ac:spMkLst>
            <pc:docMk/>
            <pc:sldMk cId="3906509180" sldId="348"/>
            <ac:spMk id="4" creationId="{827D2930-B360-67C7-4CAC-6ACDC3304E56}"/>
          </ac:spMkLst>
        </pc:spChg>
      </pc:sldChg>
      <pc:sldChg chg="addSp delSp modSp new mod setBg">
        <pc:chgData name="Hema Mahadevu" userId="1c176bdd-a50d-403e-9444-f58f413c839b" providerId="ADAL" clId="{C67D13AF-AA02-4CFA-A62F-FD9EFEB09F76}" dt="2023-08-09T17:52:39.614" v="1265" actId="27636"/>
        <pc:sldMkLst>
          <pc:docMk/>
          <pc:sldMk cId="987436760" sldId="349"/>
        </pc:sldMkLst>
        <pc:spChg chg="mod">
          <ac:chgData name="Hema Mahadevu" userId="1c176bdd-a50d-403e-9444-f58f413c839b" providerId="ADAL" clId="{C67D13AF-AA02-4CFA-A62F-FD9EFEB09F76}" dt="2023-08-09T02:00:40.946" v="1000" actId="20577"/>
          <ac:spMkLst>
            <pc:docMk/>
            <pc:sldMk cId="987436760" sldId="349"/>
            <ac:spMk id="2" creationId="{2DE5D23F-473C-F517-BDD9-1612BB4BA0B8}"/>
          </ac:spMkLst>
        </pc:spChg>
        <pc:spChg chg="mod">
          <ac:chgData name="Hema Mahadevu" userId="1c176bdd-a50d-403e-9444-f58f413c839b" providerId="ADAL" clId="{C67D13AF-AA02-4CFA-A62F-FD9EFEB09F76}" dt="2023-08-09T17:52:39.614" v="1265" actId="27636"/>
          <ac:spMkLst>
            <pc:docMk/>
            <pc:sldMk cId="987436760" sldId="349"/>
            <ac:spMk id="3" creationId="{31D02918-1358-1E84-2836-CC240FA9B370}"/>
          </ac:spMkLst>
        </pc:spChg>
        <pc:spChg chg="add del">
          <ac:chgData name="Hema Mahadevu" userId="1c176bdd-a50d-403e-9444-f58f413c839b" providerId="ADAL" clId="{C67D13AF-AA02-4CFA-A62F-FD9EFEB09F76}" dt="2023-08-09T02:00:14.695" v="994" actId="26606"/>
          <ac:spMkLst>
            <pc:docMk/>
            <pc:sldMk cId="987436760" sldId="349"/>
            <ac:spMk id="8" creationId="{3741B58E-3B65-4A01-A276-975AB2CF8A08}"/>
          </ac:spMkLst>
        </pc:spChg>
        <pc:spChg chg="add del">
          <ac:chgData name="Hema Mahadevu" userId="1c176bdd-a50d-403e-9444-f58f413c839b" providerId="ADAL" clId="{C67D13AF-AA02-4CFA-A62F-FD9EFEB09F76}" dt="2023-08-09T02:00:14.695" v="994" actId="26606"/>
          <ac:spMkLst>
            <pc:docMk/>
            <pc:sldMk cId="987436760" sldId="349"/>
            <ac:spMk id="10" creationId="{7AAC67C3-831B-4AB1-A259-DFB839CAFAFC}"/>
          </ac:spMkLst>
        </pc:spChg>
        <pc:spChg chg="add del">
          <ac:chgData name="Hema Mahadevu" userId="1c176bdd-a50d-403e-9444-f58f413c839b" providerId="ADAL" clId="{C67D13AF-AA02-4CFA-A62F-FD9EFEB09F76}" dt="2023-08-09T02:00:14.695" v="994" actId="26606"/>
          <ac:spMkLst>
            <pc:docMk/>
            <pc:sldMk cId="987436760" sldId="349"/>
            <ac:spMk id="12" creationId="{054B3F04-9EAC-45C0-B3CE-0387EEA10A0C}"/>
          </ac:spMkLst>
        </pc:spChg>
        <pc:spChg chg="add">
          <ac:chgData name="Hema Mahadevu" userId="1c176bdd-a50d-403e-9444-f58f413c839b" providerId="ADAL" clId="{C67D13AF-AA02-4CFA-A62F-FD9EFEB09F76}" dt="2023-08-09T02:00:14.695" v="994" actId="26606"/>
          <ac:spMkLst>
            <pc:docMk/>
            <pc:sldMk cId="987436760" sldId="349"/>
            <ac:spMk id="17" creationId="{3741B58E-3B65-4A01-A276-975AB2CF8A08}"/>
          </ac:spMkLst>
        </pc:spChg>
        <pc:spChg chg="add">
          <ac:chgData name="Hema Mahadevu" userId="1c176bdd-a50d-403e-9444-f58f413c839b" providerId="ADAL" clId="{C67D13AF-AA02-4CFA-A62F-FD9EFEB09F76}" dt="2023-08-09T02:00:14.695" v="994" actId="26606"/>
          <ac:spMkLst>
            <pc:docMk/>
            <pc:sldMk cId="987436760" sldId="349"/>
            <ac:spMk id="19" creationId="{7AAC67C3-831B-4AB1-A259-DFB839CAFAFC}"/>
          </ac:spMkLst>
        </pc:spChg>
        <pc:spChg chg="add">
          <ac:chgData name="Hema Mahadevu" userId="1c176bdd-a50d-403e-9444-f58f413c839b" providerId="ADAL" clId="{C67D13AF-AA02-4CFA-A62F-FD9EFEB09F76}" dt="2023-08-09T02:00:14.695" v="994" actId="26606"/>
          <ac:spMkLst>
            <pc:docMk/>
            <pc:sldMk cId="987436760" sldId="349"/>
            <ac:spMk id="21" creationId="{054B3F04-9EAC-45C0-B3CE-0387EEA10A0C}"/>
          </ac:spMkLst>
        </pc:spChg>
      </pc:sldChg>
      <pc:sldChg chg="addSp modSp new mod setBg">
        <pc:chgData name="Hema Mahadevu" userId="1c176bdd-a50d-403e-9444-f58f413c839b" providerId="ADAL" clId="{C67D13AF-AA02-4CFA-A62F-FD9EFEB09F76}" dt="2023-08-09T02:07:11.606" v="1025" actId="20577"/>
        <pc:sldMkLst>
          <pc:docMk/>
          <pc:sldMk cId="3833203338" sldId="350"/>
        </pc:sldMkLst>
        <pc:spChg chg="mod">
          <ac:chgData name="Hema Mahadevu" userId="1c176bdd-a50d-403e-9444-f58f413c839b" providerId="ADAL" clId="{C67D13AF-AA02-4CFA-A62F-FD9EFEB09F76}" dt="2023-08-09T02:05:08.707" v="1015" actId="26606"/>
          <ac:spMkLst>
            <pc:docMk/>
            <pc:sldMk cId="3833203338" sldId="350"/>
            <ac:spMk id="2" creationId="{19135B47-17E3-DB3F-B207-343C57A53652}"/>
          </ac:spMkLst>
        </pc:spChg>
        <pc:spChg chg="mod">
          <ac:chgData name="Hema Mahadevu" userId="1c176bdd-a50d-403e-9444-f58f413c839b" providerId="ADAL" clId="{C67D13AF-AA02-4CFA-A62F-FD9EFEB09F76}" dt="2023-08-09T02:07:11.606" v="1025" actId="20577"/>
          <ac:spMkLst>
            <pc:docMk/>
            <pc:sldMk cId="3833203338" sldId="350"/>
            <ac:spMk id="3" creationId="{CCD9FE7C-0DE1-72D4-5052-E8903742A55B}"/>
          </ac:spMkLst>
        </pc:spChg>
        <pc:spChg chg="add mod">
          <ac:chgData name="Hema Mahadevu" userId="1c176bdd-a50d-403e-9444-f58f413c839b" providerId="ADAL" clId="{C67D13AF-AA02-4CFA-A62F-FD9EFEB09F76}" dt="2023-08-09T02:04:57.075" v="1011" actId="21"/>
          <ac:spMkLst>
            <pc:docMk/>
            <pc:sldMk cId="3833203338" sldId="350"/>
            <ac:spMk id="4" creationId="{4DE2C69D-09FC-CAEB-7702-BAC4F157AD28}"/>
          </ac:spMkLst>
        </pc:spChg>
        <pc:spChg chg="add">
          <ac:chgData name="Hema Mahadevu" userId="1c176bdd-a50d-403e-9444-f58f413c839b" providerId="ADAL" clId="{C67D13AF-AA02-4CFA-A62F-FD9EFEB09F76}" dt="2023-08-09T02:05:08.707" v="1015" actId="26606"/>
          <ac:spMkLst>
            <pc:docMk/>
            <pc:sldMk cId="3833203338" sldId="350"/>
            <ac:spMk id="9" creationId="{3741B58E-3B65-4A01-A276-975AB2CF8A08}"/>
          </ac:spMkLst>
        </pc:spChg>
        <pc:spChg chg="add">
          <ac:chgData name="Hema Mahadevu" userId="1c176bdd-a50d-403e-9444-f58f413c839b" providerId="ADAL" clId="{C67D13AF-AA02-4CFA-A62F-FD9EFEB09F76}" dt="2023-08-09T02:05:08.707" v="1015" actId="26606"/>
          <ac:spMkLst>
            <pc:docMk/>
            <pc:sldMk cId="3833203338" sldId="350"/>
            <ac:spMk id="11" creationId="{7AAC67C3-831B-4AB1-A259-DFB839CAFAFC}"/>
          </ac:spMkLst>
        </pc:spChg>
        <pc:spChg chg="add">
          <ac:chgData name="Hema Mahadevu" userId="1c176bdd-a50d-403e-9444-f58f413c839b" providerId="ADAL" clId="{C67D13AF-AA02-4CFA-A62F-FD9EFEB09F76}" dt="2023-08-09T02:05:08.707" v="1015" actId="26606"/>
          <ac:spMkLst>
            <pc:docMk/>
            <pc:sldMk cId="3833203338" sldId="350"/>
            <ac:spMk id="13" creationId="{054B3F04-9EAC-45C0-B3CE-0387EEA10A0C}"/>
          </ac:spMkLst>
        </pc:spChg>
      </pc:sldChg>
      <pc:sldChg chg="delSp modSp new mod ord">
        <pc:chgData name="Hema Mahadevu" userId="1c176bdd-a50d-403e-9444-f58f413c839b" providerId="ADAL" clId="{C67D13AF-AA02-4CFA-A62F-FD9EFEB09F76}" dt="2023-08-10T18:29:29.535" v="2283"/>
        <pc:sldMkLst>
          <pc:docMk/>
          <pc:sldMk cId="3752000182" sldId="351"/>
        </pc:sldMkLst>
        <pc:spChg chg="mod">
          <ac:chgData name="Hema Mahadevu" userId="1c176bdd-a50d-403e-9444-f58f413c839b" providerId="ADAL" clId="{C67D13AF-AA02-4CFA-A62F-FD9EFEB09F76}" dt="2023-08-09T02:07:47.807" v="1046" actId="20577"/>
          <ac:spMkLst>
            <pc:docMk/>
            <pc:sldMk cId="3752000182" sldId="351"/>
            <ac:spMk id="2" creationId="{41C76DDA-CA99-67EA-42EE-540DFFED7CD5}"/>
          </ac:spMkLst>
        </pc:spChg>
        <pc:spChg chg="del">
          <ac:chgData name="Hema Mahadevu" userId="1c176bdd-a50d-403e-9444-f58f413c839b" providerId="ADAL" clId="{C67D13AF-AA02-4CFA-A62F-FD9EFEB09F76}" dt="2023-08-09T02:07:52.644" v="1047" actId="478"/>
          <ac:spMkLst>
            <pc:docMk/>
            <pc:sldMk cId="3752000182" sldId="351"/>
            <ac:spMk id="3" creationId="{3C246B8A-0064-5955-3FC1-D277458FD6C7}"/>
          </ac:spMkLst>
        </pc:spChg>
      </pc:sldChg>
      <pc:sldChg chg="new del">
        <pc:chgData name="Hema Mahadevu" userId="1c176bdd-a50d-403e-9444-f58f413c839b" providerId="ADAL" clId="{C67D13AF-AA02-4CFA-A62F-FD9EFEB09F76}" dt="2023-08-09T02:07:36.672" v="1027" actId="680"/>
        <pc:sldMkLst>
          <pc:docMk/>
          <pc:sldMk cId="3891500689" sldId="351"/>
        </pc:sldMkLst>
      </pc:sldChg>
      <pc:sldChg chg="addSp delSp modSp new mod ord setBg">
        <pc:chgData name="Hema Mahadevu" userId="1c176bdd-a50d-403e-9444-f58f413c839b" providerId="ADAL" clId="{C67D13AF-AA02-4CFA-A62F-FD9EFEB09F76}" dt="2023-08-10T01:41:48.886" v="1461"/>
        <pc:sldMkLst>
          <pc:docMk/>
          <pc:sldMk cId="396795563" sldId="352"/>
        </pc:sldMkLst>
        <pc:spChg chg="mod">
          <ac:chgData name="Hema Mahadevu" userId="1c176bdd-a50d-403e-9444-f58f413c839b" providerId="ADAL" clId="{C67D13AF-AA02-4CFA-A62F-FD9EFEB09F76}" dt="2023-08-10T01:34:51.868" v="1432" actId="207"/>
          <ac:spMkLst>
            <pc:docMk/>
            <pc:sldMk cId="396795563" sldId="352"/>
            <ac:spMk id="2" creationId="{C5FDEDF4-8651-89B5-50A8-7FE710A30017}"/>
          </ac:spMkLst>
        </pc:spChg>
        <pc:spChg chg="del">
          <ac:chgData name="Hema Mahadevu" userId="1c176bdd-a50d-403e-9444-f58f413c839b" providerId="ADAL" clId="{C67D13AF-AA02-4CFA-A62F-FD9EFEB09F76}" dt="2023-08-09T02:12:53.256" v="1104"/>
          <ac:spMkLst>
            <pc:docMk/>
            <pc:sldMk cId="396795563" sldId="352"/>
            <ac:spMk id="3" creationId="{682C1CBF-535C-2F3B-332C-DF01A2AF4F31}"/>
          </ac:spMkLst>
        </pc:spChg>
        <pc:spChg chg="add mod">
          <ac:chgData name="Hema Mahadevu" userId="1c176bdd-a50d-403e-9444-f58f413c839b" providerId="ADAL" clId="{C67D13AF-AA02-4CFA-A62F-FD9EFEB09F76}" dt="2023-08-10T01:41:48.886" v="1461"/>
          <ac:spMkLst>
            <pc:docMk/>
            <pc:sldMk cId="396795563" sldId="352"/>
            <ac:spMk id="4" creationId="{F3FFAA12-87FE-907A-696E-18E1186F1A1B}"/>
          </ac:spMkLst>
        </pc:spChg>
        <pc:spChg chg="add">
          <ac:chgData name="Hema Mahadevu" userId="1c176bdd-a50d-403e-9444-f58f413c839b" providerId="ADAL" clId="{C67D13AF-AA02-4CFA-A62F-FD9EFEB09F76}" dt="2023-08-09T02:13:01.123" v="1105" actId="26606"/>
          <ac:spMkLst>
            <pc:docMk/>
            <pc:sldMk cId="396795563" sldId="352"/>
            <ac:spMk id="9" creationId="{3741B58E-3B65-4A01-A276-975AB2CF8A08}"/>
          </ac:spMkLst>
        </pc:spChg>
        <pc:spChg chg="add">
          <ac:chgData name="Hema Mahadevu" userId="1c176bdd-a50d-403e-9444-f58f413c839b" providerId="ADAL" clId="{C67D13AF-AA02-4CFA-A62F-FD9EFEB09F76}" dt="2023-08-09T02:13:01.123" v="1105" actId="26606"/>
          <ac:spMkLst>
            <pc:docMk/>
            <pc:sldMk cId="396795563" sldId="352"/>
            <ac:spMk id="11" creationId="{7AAC67C3-831B-4AB1-A259-DFB839CAFAFC}"/>
          </ac:spMkLst>
        </pc:spChg>
        <pc:spChg chg="add">
          <ac:chgData name="Hema Mahadevu" userId="1c176bdd-a50d-403e-9444-f58f413c839b" providerId="ADAL" clId="{C67D13AF-AA02-4CFA-A62F-FD9EFEB09F76}" dt="2023-08-09T02:13:01.123" v="1105" actId="26606"/>
          <ac:spMkLst>
            <pc:docMk/>
            <pc:sldMk cId="396795563" sldId="352"/>
            <ac:spMk id="13" creationId="{054B3F04-9EAC-45C0-B3CE-0387EEA10A0C}"/>
          </ac:spMkLst>
        </pc:spChg>
      </pc:sldChg>
      <pc:sldChg chg="new del">
        <pc:chgData name="Hema Mahadevu" userId="1c176bdd-a50d-403e-9444-f58f413c839b" providerId="ADAL" clId="{C67D13AF-AA02-4CFA-A62F-FD9EFEB09F76}" dt="2023-08-09T02:08:55.373" v="1049" actId="680"/>
        <pc:sldMkLst>
          <pc:docMk/>
          <pc:sldMk cId="3619508524" sldId="352"/>
        </pc:sldMkLst>
      </pc:sldChg>
      <pc:sldChg chg="addSp delSp modSp new del">
        <pc:chgData name="Hema Mahadevu" userId="1c176bdd-a50d-403e-9444-f58f413c839b" providerId="ADAL" clId="{C67D13AF-AA02-4CFA-A62F-FD9EFEB09F76}" dt="2023-08-09T17:51:05.120" v="1258" actId="47"/>
        <pc:sldMkLst>
          <pc:docMk/>
          <pc:sldMk cId="1665200143" sldId="353"/>
        </pc:sldMkLst>
        <pc:spChg chg="add del">
          <ac:chgData name="Hema Mahadevu" userId="1c176bdd-a50d-403e-9444-f58f413c839b" providerId="ADAL" clId="{C67D13AF-AA02-4CFA-A62F-FD9EFEB09F76}" dt="2023-08-09T05:57:17.725" v="1201"/>
          <ac:spMkLst>
            <pc:docMk/>
            <pc:sldMk cId="1665200143" sldId="353"/>
            <ac:spMk id="3" creationId="{066D74B9-5C91-13F5-97D7-AD3FCE46DC04}"/>
          </ac:spMkLst>
        </pc:spChg>
        <pc:spChg chg="add del mod">
          <ac:chgData name="Hema Mahadevu" userId="1c176bdd-a50d-403e-9444-f58f413c839b" providerId="ADAL" clId="{C67D13AF-AA02-4CFA-A62F-FD9EFEB09F76}" dt="2023-08-09T05:57:17.725" v="1201"/>
          <ac:spMkLst>
            <pc:docMk/>
            <pc:sldMk cId="1665200143" sldId="353"/>
            <ac:spMk id="4" creationId="{586E0752-0602-AE16-7F07-0CECA6E44CDF}"/>
          </ac:spMkLst>
        </pc:spChg>
      </pc:sldChg>
      <pc:sldChg chg="new del">
        <pc:chgData name="Hema Mahadevu" userId="1c176bdd-a50d-403e-9444-f58f413c839b" providerId="ADAL" clId="{C67D13AF-AA02-4CFA-A62F-FD9EFEB09F76}" dt="2023-08-09T17:47:19.347" v="1204" actId="680"/>
        <pc:sldMkLst>
          <pc:docMk/>
          <pc:sldMk cId="1781243716" sldId="354"/>
        </pc:sldMkLst>
      </pc:sldChg>
      <pc:sldChg chg="addSp delSp modSp new del mod setBg">
        <pc:chgData name="Hema Mahadevu" userId="1c176bdd-a50d-403e-9444-f58f413c839b" providerId="ADAL" clId="{C67D13AF-AA02-4CFA-A62F-FD9EFEB09F76}" dt="2023-08-10T17:37:41.006" v="1807" actId="47"/>
        <pc:sldMkLst>
          <pc:docMk/>
          <pc:sldMk cId="3743832763" sldId="354"/>
        </pc:sldMkLst>
        <pc:spChg chg="mod">
          <ac:chgData name="Hema Mahadevu" userId="1c176bdd-a50d-403e-9444-f58f413c839b" providerId="ADAL" clId="{C67D13AF-AA02-4CFA-A62F-FD9EFEB09F76}" dt="2023-08-09T17:47:55.249" v="1226" actId="2711"/>
          <ac:spMkLst>
            <pc:docMk/>
            <pc:sldMk cId="3743832763" sldId="354"/>
            <ac:spMk id="2" creationId="{F29167A5-E817-5466-C390-77F0BDCCAD60}"/>
          </ac:spMkLst>
        </pc:spChg>
        <pc:spChg chg="del">
          <ac:chgData name="Hema Mahadevu" userId="1c176bdd-a50d-403e-9444-f58f413c839b" providerId="ADAL" clId="{C67D13AF-AA02-4CFA-A62F-FD9EFEB09F76}" dt="2023-08-09T17:47:25.214" v="1206"/>
          <ac:spMkLst>
            <pc:docMk/>
            <pc:sldMk cId="3743832763" sldId="354"/>
            <ac:spMk id="3" creationId="{4F517DC7-CCCB-1E35-0FF5-529D02347AA4}"/>
          </ac:spMkLst>
        </pc:spChg>
        <pc:spChg chg="add mod">
          <ac:chgData name="Hema Mahadevu" userId="1c176bdd-a50d-403e-9444-f58f413c839b" providerId="ADAL" clId="{C67D13AF-AA02-4CFA-A62F-FD9EFEB09F76}" dt="2023-08-09T17:48:52.264" v="1232" actId="255"/>
          <ac:spMkLst>
            <pc:docMk/>
            <pc:sldMk cId="3743832763" sldId="354"/>
            <ac:spMk id="4" creationId="{41475DC7-0157-C5B2-13EB-2193D3BE8AB1}"/>
          </ac:spMkLst>
        </pc:spChg>
        <pc:spChg chg="add">
          <ac:chgData name="Hema Mahadevu" userId="1c176bdd-a50d-403e-9444-f58f413c839b" providerId="ADAL" clId="{C67D13AF-AA02-4CFA-A62F-FD9EFEB09F76}" dt="2023-08-09T17:47:40.042" v="1207" actId="26606"/>
          <ac:spMkLst>
            <pc:docMk/>
            <pc:sldMk cId="3743832763" sldId="354"/>
            <ac:spMk id="9" creationId="{3741B58E-3B65-4A01-A276-975AB2CF8A08}"/>
          </ac:spMkLst>
        </pc:spChg>
        <pc:spChg chg="add">
          <ac:chgData name="Hema Mahadevu" userId="1c176bdd-a50d-403e-9444-f58f413c839b" providerId="ADAL" clId="{C67D13AF-AA02-4CFA-A62F-FD9EFEB09F76}" dt="2023-08-09T17:47:40.042" v="1207" actId="26606"/>
          <ac:spMkLst>
            <pc:docMk/>
            <pc:sldMk cId="3743832763" sldId="354"/>
            <ac:spMk id="11" creationId="{7AAC67C3-831B-4AB1-A259-DFB839CAFAFC}"/>
          </ac:spMkLst>
        </pc:spChg>
        <pc:spChg chg="add">
          <ac:chgData name="Hema Mahadevu" userId="1c176bdd-a50d-403e-9444-f58f413c839b" providerId="ADAL" clId="{C67D13AF-AA02-4CFA-A62F-FD9EFEB09F76}" dt="2023-08-09T17:47:40.042" v="1207" actId="26606"/>
          <ac:spMkLst>
            <pc:docMk/>
            <pc:sldMk cId="3743832763" sldId="354"/>
            <ac:spMk id="13" creationId="{054B3F04-9EAC-45C0-B3CE-0387EEA10A0C}"/>
          </ac:spMkLst>
        </pc:spChg>
      </pc:sldChg>
      <pc:sldChg chg="addSp delSp modSp new del mod setBg">
        <pc:chgData name="Hema Mahadevu" userId="1c176bdd-a50d-403e-9444-f58f413c839b" providerId="ADAL" clId="{C67D13AF-AA02-4CFA-A62F-FD9EFEB09F76}" dt="2023-08-10T17:37:43.512" v="1808" actId="47"/>
        <pc:sldMkLst>
          <pc:docMk/>
          <pc:sldMk cId="3423691570" sldId="355"/>
        </pc:sldMkLst>
        <pc:spChg chg="mod">
          <ac:chgData name="Hema Mahadevu" userId="1c176bdd-a50d-403e-9444-f58f413c839b" providerId="ADAL" clId="{C67D13AF-AA02-4CFA-A62F-FD9EFEB09F76}" dt="2023-08-09T17:49:39.174" v="1248" actId="26606"/>
          <ac:spMkLst>
            <pc:docMk/>
            <pc:sldMk cId="3423691570" sldId="355"/>
            <ac:spMk id="2" creationId="{D0E7A6CB-5831-9D12-32C3-8C62B0CC74DD}"/>
          </ac:spMkLst>
        </pc:spChg>
        <pc:spChg chg="del">
          <ac:chgData name="Hema Mahadevu" userId="1c176bdd-a50d-403e-9444-f58f413c839b" providerId="ADAL" clId="{C67D13AF-AA02-4CFA-A62F-FD9EFEB09F76}" dt="2023-08-09T17:49:25.461" v="1234"/>
          <ac:spMkLst>
            <pc:docMk/>
            <pc:sldMk cId="3423691570" sldId="355"/>
            <ac:spMk id="3" creationId="{1BF9FC73-BFBF-C466-114A-3AF424F5309A}"/>
          </ac:spMkLst>
        </pc:spChg>
        <pc:spChg chg="add mod">
          <ac:chgData name="Hema Mahadevu" userId="1c176bdd-a50d-403e-9444-f58f413c839b" providerId="ADAL" clId="{C67D13AF-AA02-4CFA-A62F-FD9EFEB09F76}" dt="2023-08-09T17:50:37.904" v="1254" actId="255"/>
          <ac:spMkLst>
            <pc:docMk/>
            <pc:sldMk cId="3423691570" sldId="355"/>
            <ac:spMk id="4" creationId="{75984392-C1CC-F690-DD87-19D577721B6C}"/>
          </ac:spMkLst>
        </pc:spChg>
        <pc:spChg chg="add">
          <ac:chgData name="Hema Mahadevu" userId="1c176bdd-a50d-403e-9444-f58f413c839b" providerId="ADAL" clId="{C67D13AF-AA02-4CFA-A62F-FD9EFEB09F76}" dt="2023-08-09T17:49:39.174" v="1248" actId="26606"/>
          <ac:spMkLst>
            <pc:docMk/>
            <pc:sldMk cId="3423691570" sldId="355"/>
            <ac:spMk id="9" creationId="{3741B58E-3B65-4A01-A276-975AB2CF8A08}"/>
          </ac:spMkLst>
        </pc:spChg>
        <pc:spChg chg="add">
          <ac:chgData name="Hema Mahadevu" userId="1c176bdd-a50d-403e-9444-f58f413c839b" providerId="ADAL" clId="{C67D13AF-AA02-4CFA-A62F-FD9EFEB09F76}" dt="2023-08-09T17:49:39.174" v="1248" actId="26606"/>
          <ac:spMkLst>
            <pc:docMk/>
            <pc:sldMk cId="3423691570" sldId="355"/>
            <ac:spMk id="11" creationId="{7AAC67C3-831B-4AB1-A259-DFB839CAFAFC}"/>
          </ac:spMkLst>
        </pc:spChg>
        <pc:spChg chg="add">
          <ac:chgData name="Hema Mahadevu" userId="1c176bdd-a50d-403e-9444-f58f413c839b" providerId="ADAL" clId="{C67D13AF-AA02-4CFA-A62F-FD9EFEB09F76}" dt="2023-08-09T17:49:39.174" v="1248" actId="26606"/>
          <ac:spMkLst>
            <pc:docMk/>
            <pc:sldMk cId="3423691570" sldId="355"/>
            <ac:spMk id="13" creationId="{054B3F04-9EAC-45C0-B3CE-0387EEA10A0C}"/>
          </ac:spMkLst>
        </pc:spChg>
      </pc:sldChg>
      <pc:sldChg chg="addSp delSp modSp new mod setBg">
        <pc:chgData name="Hema Mahadevu" userId="1c176bdd-a50d-403e-9444-f58f413c839b" providerId="ADAL" clId="{C67D13AF-AA02-4CFA-A62F-FD9EFEB09F76}" dt="2023-08-10T01:02:54.819" v="1292" actId="27636"/>
        <pc:sldMkLst>
          <pc:docMk/>
          <pc:sldMk cId="3722459370" sldId="356"/>
        </pc:sldMkLst>
        <pc:spChg chg="mod">
          <ac:chgData name="Hema Mahadevu" userId="1c176bdd-a50d-403e-9444-f58f413c839b" providerId="ADAL" clId="{C67D13AF-AA02-4CFA-A62F-FD9EFEB09F76}" dt="2023-08-10T01:02:30.502" v="1288" actId="255"/>
          <ac:spMkLst>
            <pc:docMk/>
            <pc:sldMk cId="3722459370" sldId="356"/>
            <ac:spMk id="2" creationId="{88ADEED3-DCA4-9827-72B3-0CC8B5FF18D6}"/>
          </ac:spMkLst>
        </pc:spChg>
        <pc:spChg chg="del">
          <ac:chgData name="Hema Mahadevu" userId="1c176bdd-a50d-403e-9444-f58f413c839b" providerId="ADAL" clId="{C67D13AF-AA02-4CFA-A62F-FD9EFEB09F76}" dt="2023-08-10T00:58:46.052" v="1267"/>
          <ac:spMkLst>
            <pc:docMk/>
            <pc:sldMk cId="3722459370" sldId="356"/>
            <ac:spMk id="3" creationId="{AEA29C76-BD31-7343-3760-25C56C596D02}"/>
          </ac:spMkLst>
        </pc:spChg>
        <pc:spChg chg="add mod ord">
          <ac:chgData name="Hema Mahadevu" userId="1c176bdd-a50d-403e-9444-f58f413c839b" providerId="ADAL" clId="{C67D13AF-AA02-4CFA-A62F-FD9EFEB09F76}" dt="2023-08-10T01:02:54.819" v="1292" actId="27636"/>
          <ac:spMkLst>
            <pc:docMk/>
            <pc:sldMk cId="3722459370" sldId="356"/>
            <ac:spMk id="4" creationId="{C0FA1BEA-96EE-D442-EB7D-619B34390627}"/>
          </ac:spMkLst>
        </pc:spChg>
        <pc:spChg chg="add del">
          <ac:chgData name="Hema Mahadevu" userId="1c176bdd-a50d-403e-9444-f58f413c839b" providerId="ADAL" clId="{C67D13AF-AA02-4CFA-A62F-FD9EFEB09F76}" dt="2023-08-10T01:02:19.645" v="1286" actId="26606"/>
          <ac:spMkLst>
            <pc:docMk/>
            <pc:sldMk cId="3722459370" sldId="356"/>
            <ac:spMk id="9" creationId="{3741B58E-3B65-4A01-A276-975AB2CF8A08}"/>
          </ac:spMkLst>
        </pc:spChg>
        <pc:spChg chg="add del">
          <ac:chgData name="Hema Mahadevu" userId="1c176bdd-a50d-403e-9444-f58f413c839b" providerId="ADAL" clId="{C67D13AF-AA02-4CFA-A62F-FD9EFEB09F76}" dt="2023-08-10T01:02:19.645" v="1286" actId="26606"/>
          <ac:spMkLst>
            <pc:docMk/>
            <pc:sldMk cId="3722459370" sldId="356"/>
            <ac:spMk id="11" creationId="{7AAC67C3-831B-4AB1-A259-DFB839CAFAFC}"/>
          </ac:spMkLst>
        </pc:spChg>
        <pc:spChg chg="add del">
          <ac:chgData name="Hema Mahadevu" userId="1c176bdd-a50d-403e-9444-f58f413c839b" providerId="ADAL" clId="{C67D13AF-AA02-4CFA-A62F-FD9EFEB09F76}" dt="2023-08-10T01:02:19.645" v="1286" actId="26606"/>
          <ac:spMkLst>
            <pc:docMk/>
            <pc:sldMk cId="3722459370" sldId="356"/>
            <ac:spMk id="13" creationId="{054B3F04-9EAC-45C0-B3CE-0387EEA10A0C}"/>
          </ac:spMkLst>
        </pc:spChg>
        <pc:spChg chg="add del">
          <ac:chgData name="Hema Mahadevu" userId="1c176bdd-a50d-403e-9444-f58f413c839b" providerId="ADAL" clId="{C67D13AF-AA02-4CFA-A62F-FD9EFEB09F76}" dt="2023-08-10T01:02:17.713" v="1283" actId="26606"/>
          <ac:spMkLst>
            <pc:docMk/>
            <pc:sldMk cId="3722459370" sldId="356"/>
            <ac:spMk id="1032" creationId="{52ABB703-2B0E-4C3B-B4A2-F3973548E561}"/>
          </ac:spMkLst>
        </pc:spChg>
        <pc:spChg chg="add del">
          <ac:chgData name="Hema Mahadevu" userId="1c176bdd-a50d-403e-9444-f58f413c839b" providerId="ADAL" clId="{C67D13AF-AA02-4CFA-A62F-FD9EFEB09F76}" dt="2023-08-10T01:02:17.713" v="1283" actId="26606"/>
          <ac:spMkLst>
            <pc:docMk/>
            <pc:sldMk cId="3722459370" sldId="356"/>
            <ac:spMk id="1036" creationId="{E95DA498-D9A2-4DA9-B9DA-B3776E08CF7E}"/>
          </ac:spMkLst>
        </pc:spChg>
        <pc:spChg chg="add del">
          <ac:chgData name="Hema Mahadevu" userId="1c176bdd-a50d-403e-9444-f58f413c839b" providerId="ADAL" clId="{C67D13AF-AA02-4CFA-A62F-FD9EFEB09F76}" dt="2023-08-10T01:02:17.713" v="1283" actId="26606"/>
          <ac:spMkLst>
            <pc:docMk/>
            <pc:sldMk cId="3722459370" sldId="356"/>
            <ac:spMk id="1038" creationId="{82A73093-4B9D-420D-B17E-52293703A1D4}"/>
          </ac:spMkLst>
        </pc:spChg>
        <pc:spChg chg="add del">
          <ac:chgData name="Hema Mahadevu" userId="1c176bdd-a50d-403e-9444-f58f413c839b" providerId="ADAL" clId="{C67D13AF-AA02-4CFA-A62F-FD9EFEB09F76}" dt="2023-08-10T01:02:19.629" v="1285" actId="26606"/>
          <ac:spMkLst>
            <pc:docMk/>
            <pc:sldMk cId="3722459370" sldId="356"/>
            <ac:spMk id="1040" creationId="{C33BF9DD-8A45-4EEE-B231-0A14D322E5F9}"/>
          </ac:spMkLst>
        </pc:spChg>
        <pc:spChg chg="add del">
          <ac:chgData name="Hema Mahadevu" userId="1c176bdd-a50d-403e-9444-f58f413c839b" providerId="ADAL" clId="{C67D13AF-AA02-4CFA-A62F-FD9EFEB09F76}" dt="2023-08-10T01:02:19.629" v="1285" actId="26606"/>
          <ac:spMkLst>
            <pc:docMk/>
            <pc:sldMk cId="3722459370" sldId="356"/>
            <ac:spMk id="1042" creationId="{D5FBCAC9-BD8B-4F3B-AD74-EF37D4211349}"/>
          </ac:spMkLst>
        </pc:spChg>
        <pc:spChg chg="add del">
          <ac:chgData name="Hema Mahadevu" userId="1c176bdd-a50d-403e-9444-f58f413c839b" providerId="ADAL" clId="{C67D13AF-AA02-4CFA-A62F-FD9EFEB09F76}" dt="2023-08-10T01:02:19.629" v="1285" actId="26606"/>
          <ac:spMkLst>
            <pc:docMk/>
            <pc:sldMk cId="3722459370" sldId="356"/>
            <ac:spMk id="1043" creationId="{9556C5A8-AD7E-4CE7-87BE-9EA3B5E1786F}"/>
          </ac:spMkLst>
        </pc:spChg>
        <pc:spChg chg="add">
          <ac:chgData name="Hema Mahadevu" userId="1c176bdd-a50d-403e-9444-f58f413c839b" providerId="ADAL" clId="{C67D13AF-AA02-4CFA-A62F-FD9EFEB09F76}" dt="2023-08-10T01:02:19.645" v="1286" actId="26606"/>
          <ac:spMkLst>
            <pc:docMk/>
            <pc:sldMk cId="3722459370" sldId="356"/>
            <ac:spMk id="1045" creationId="{52ABB703-2B0E-4C3B-B4A2-F3973548E561}"/>
          </ac:spMkLst>
        </pc:spChg>
        <pc:spChg chg="add">
          <ac:chgData name="Hema Mahadevu" userId="1c176bdd-a50d-403e-9444-f58f413c839b" providerId="ADAL" clId="{C67D13AF-AA02-4CFA-A62F-FD9EFEB09F76}" dt="2023-08-10T01:02:19.645" v="1286" actId="26606"/>
          <ac:spMkLst>
            <pc:docMk/>
            <pc:sldMk cId="3722459370" sldId="356"/>
            <ac:spMk id="1047" creationId="{E95DA498-D9A2-4DA9-B9DA-B3776E08CF7E}"/>
          </ac:spMkLst>
        </pc:spChg>
        <pc:spChg chg="add">
          <ac:chgData name="Hema Mahadevu" userId="1c176bdd-a50d-403e-9444-f58f413c839b" providerId="ADAL" clId="{C67D13AF-AA02-4CFA-A62F-FD9EFEB09F76}" dt="2023-08-10T01:02:19.645" v="1286" actId="26606"/>
          <ac:spMkLst>
            <pc:docMk/>
            <pc:sldMk cId="3722459370" sldId="356"/>
            <ac:spMk id="1048" creationId="{82A73093-4B9D-420D-B17E-52293703A1D4}"/>
          </ac:spMkLst>
        </pc:spChg>
        <pc:picChg chg="add mod">
          <ac:chgData name="Hema Mahadevu" userId="1c176bdd-a50d-403e-9444-f58f413c839b" providerId="ADAL" clId="{C67D13AF-AA02-4CFA-A62F-FD9EFEB09F76}" dt="2023-08-10T01:02:19.645" v="1286" actId="26606"/>
          <ac:picMkLst>
            <pc:docMk/>
            <pc:sldMk cId="3722459370" sldId="356"/>
            <ac:picMk id="1027" creationId="{5DE27D0A-3EEA-0164-6E18-EA3237D80C0E}"/>
          </ac:picMkLst>
        </pc:picChg>
        <pc:cxnChg chg="add del">
          <ac:chgData name="Hema Mahadevu" userId="1c176bdd-a50d-403e-9444-f58f413c839b" providerId="ADAL" clId="{C67D13AF-AA02-4CFA-A62F-FD9EFEB09F76}" dt="2023-08-10T01:02:17.713" v="1283" actId="26606"/>
          <ac:cxnSpMkLst>
            <pc:docMk/>
            <pc:sldMk cId="3722459370" sldId="356"/>
            <ac:cxnSpMk id="1034" creationId="{9C21570E-E159-49A6-9891-FA397B7A92D3}"/>
          </ac:cxnSpMkLst>
        </pc:cxnChg>
        <pc:cxnChg chg="add del">
          <ac:chgData name="Hema Mahadevu" userId="1c176bdd-a50d-403e-9444-f58f413c839b" providerId="ADAL" clId="{C67D13AF-AA02-4CFA-A62F-FD9EFEB09F76}" dt="2023-08-10T01:02:19.629" v="1285" actId="26606"/>
          <ac:cxnSpMkLst>
            <pc:docMk/>
            <pc:sldMk cId="3722459370" sldId="356"/>
            <ac:cxnSpMk id="1041" creationId="{9020DCC9-F851-4562-BB20-1AB3C51BFD08}"/>
          </ac:cxnSpMkLst>
        </pc:cxnChg>
        <pc:cxnChg chg="add">
          <ac:chgData name="Hema Mahadevu" userId="1c176bdd-a50d-403e-9444-f58f413c839b" providerId="ADAL" clId="{C67D13AF-AA02-4CFA-A62F-FD9EFEB09F76}" dt="2023-08-10T01:02:19.645" v="1286" actId="26606"/>
          <ac:cxnSpMkLst>
            <pc:docMk/>
            <pc:sldMk cId="3722459370" sldId="356"/>
            <ac:cxnSpMk id="1046" creationId="{9C21570E-E159-49A6-9891-FA397B7A92D3}"/>
          </ac:cxnSpMkLst>
        </pc:cxnChg>
      </pc:sldChg>
      <pc:sldChg chg="addSp delSp modSp new del mod setBg">
        <pc:chgData name="Hema Mahadevu" userId="1c176bdd-a50d-403e-9444-f58f413c839b" providerId="ADAL" clId="{C67D13AF-AA02-4CFA-A62F-FD9EFEB09F76}" dt="2023-08-10T01:41:54.082" v="1462" actId="47"/>
        <pc:sldMkLst>
          <pc:docMk/>
          <pc:sldMk cId="3641670641" sldId="357"/>
        </pc:sldMkLst>
        <pc:spChg chg="mod">
          <ac:chgData name="Hema Mahadevu" userId="1c176bdd-a50d-403e-9444-f58f413c839b" providerId="ADAL" clId="{C67D13AF-AA02-4CFA-A62F-FD9EFEB09F76}" dt="2023-08-10T01:11:21.183" v="1346" actId="2711"/>
          <ac:spMkLst>
            <pc:docMk/>
            <pc:sldMk cId="3641670641" sldId="357"/>
            <ac:spMk id="2" creationId="{0FFEEEFE-83A8-9008-77D0-2D28E1EF9580}"/>
          </ac:spMkLst>
        </pc:spChg>
        <pc:spChg chg="del">
          <ac:chgData name="Hema Mahadevu" userId="1c176bdd-a50d-403e-9444-f58f413c839b" providerId="ADAL" clId="{C67D13AF-AA02-4CFA-A62F-FD9EFEB09F76}" dt="2023-08-10T01:05:16.808" v="1296"/>
          <ac:spMkLst>
            <pc:docMk/>
            <pc:sldMk cId="3641670641" sldId="357"/>
            <ac:spMk id="3" creationId="{1EB7D3C6-2A53-E167-39D4-F69025356FC3}"/>
          </ac:spMkLst>
        </pc:spChg>
        <pc:spChg chg="add mod">
          <ac:chgData name="Hema Mahadevu" userId="1c176bdd-a50d-403e-9444-f58f413c839b" providerId="ADAL" clId="{C67D13AF-AA02-4CFA-A62F-FD9EFEB09F76}" dt="2023-08-10T01:40:40.031" v="1460" actId="27636"/>
          <ac:spMkLst>
            <pc:docMk/>
            <pc:sldMk cId="3641670641" sldId="357"/>
            <ac:spMk id="4" creationId="{9C70E8BE-F487-D4AA-BE81-1FF232820512}"/>
          </ac:spMkLst>
        </pc:spChg>
        <pc:spChg chg="add">
          <ac:chgData name="Hema Mahadevu" userId="1c176bdd-a50d-403e-9444-f58f413c839b" providerId="ADAL" clId="{C67D13AF-AA02-4CFA-A62F-FD9EFEB09F76}" dt="2023-08-10T01:07:18.929" v="1336" actId="26606"/>
          <ac:spMkLst>
            <pc:docMk/>
            <pc:sldMk cId="3641670641" sldId="357"/>
            <ac:spMk id="9" creationId="{3741B58E-3B65-4A01-A276-975AB2CF8A08}"/>
          </ac:spMkLst>
        </pc:spChg>
        <pc:spChg chg="add">
          <ac:chgData name="Hema Mahadevu" userId="1c176bdd-a50d-403e-9444-f58f413c839b" providerId="ADAL" clId="{C67D13AF-AA02-4CFA-A62F-FD9EFEB09F76}" dt="2023-08-10T01:07:18.929" v="1336" actId="26606"/>
          <ac:spMkLst>
            <pc:docMk/>
            <pc:sldMk cId="3641670641" sldId="357"/>
            <ac:spMk id="11" creationId="{7AAC67C3-831B-4AB1-A259-DFB839CAFAFC}"/>
          </ac:spMkLst>
        </pc:spChg>
        <pc:spChg chg="add">
          <ac:chgData name="Hema Mahadevu" userId="1c176bdd-a50d-403e-9444-f58f413c839b" providerId="ADAL" clId="{C67D13AF-AA02-4CFA-A62F-FD9EFEB09F76}" dt="2023-08-10T01:07:18.929" v="1336" actId="26606"/>
          <ac:spMkLst>
            <pc:docMk/>
            <pc:sldMk cId="3641670641" sldId="357"/>
            <ac:spMk id="13" creationId="{054B3F04-9EAC-45C0-B3CE-0387EEA10A0C}"/>
          </ac:spMkLst>
        </pc:spChg>
      </pc:sldChg>
      <pc:sldChg chg="addSp modSp new mod setBg">
        <pc:chgData name="Hema Mahadevu" userId="1c176bdd-a50d-403e-9444-f58f413c839b" providerId="ADAL" clId="{C67D13AF-AA02-4CFA-A62F-FD9EFEB09F76}" dt="2023-08-10T01:20:20.285" v="1358" actId="26606"/>
        <pc:sldMkLst>
          <pc:docMk/>
          <pc:sldMk cId="1426038854" sldId="358"/>
        </pc:sldMkLst>
        <pc:spChg chg="mod">
          <ac:chgData name="Hema Mahadevu" userId="1c176bdd-a50d-403e-9444-f58f413c839b" providerId="ADAL" clId="{C67D13AF-AA02-4CFA-A62F-FD9EFEB09F76}" dt="2023-08-10T01:20:20.285" v="1358" actId="26606"/>
          <ac:spMkLst>
            <pc:docMk/>
            <pc:sldMk cId="1426038854" sldId="358"/>
            <ac:spMk id="2" creationId="{11DBB926-8447-AFA8-F777-AA54AB236F47}"/>
          </ac:spMkLst>
        </pc:spChg>
        <pc:spChg chg="mod">
          <ac:chgData name="Hema Mahadevu" userId="1c176bdd-a50d-403e-9444-f58f413c839b" providerId="ADAL" clId="{C67D13AF-AA02-4CFA-A62F-FD9EFEB09F76}" dt="2023-08-10T01:20:20.285" v="1358" actId="26606"/>
          <ac:spMkLst>
            <pc:docMk/>
            <pc:sldMk cId="1426038854" sldId="358"/>
            <ac:spMk id="3" creationId="{8CFDDED2-6FE0-4A0F-DA78-5F5AB3ABA653}"/>
          </ac:spMkLst>
        </pc:spChg>
        <pc:spChg chg="add">
          <ac:chgData name="Hema Mahadevu" userId="1c176bdd-a50d-403e-9444-f58f413c839b" providerId="ADAL" clId="{C67D13AF-AA02-4CFA-A62F-FD9EFEB09F76}" dt="2023-08-10T01:20:20.285" v="1358" actId="26606"/>
          <ac:spMkLst>
            <pc:docMk/>
            <pc:sldMk cId="1426038854" sldId="358"/>
            <ac:spMk id="8" creationId="{3741B58E-3B65-4A01-A276-975AB2CF8A08}"/>
          </ac:spMkLst>
        </pc:spChg>
        <pc:spChg chg="add">
          <ac:chgData name="Hema Mahadevu" userId="1c176bdd-a50d-403e-9444-f58f413c839b" providerId="ADAL" clId="{C67D13AF-AA02-4CFA-A62F-FD9EFEB09F76}" dt="2023-08-10T01:20:20.285" v="1358" actId="26606"/>
          <ac:spMkLst>
            <pc:docMk/>
            <pc:sldMk cId="1426038854" sldId="358"/>
            <ac:spMk id="10" creationId="{7AAC67C3-831B-4AB1-A259-DFB839CAFAFC}"/>
          </ac:spMkLst>
        </pc:spChg>
        <pc:spChg chg="add">
          <ac:chgData name="Hema Mahadevu" userId="1c176bdd-a50d-403e-9444-f58f413c839b" providerId="ADAL" clId="{C67D13AF-AA02-4CFA-A62F-FD9EFEB09F76}" dt="2023-08-10T01:20:20.285" v="1358" actId="26606"/>
          <ac:spMkLst>
            <pc:docMk/>
            <pc:sldMk cId="1426038854" sldId="358"/>
            <ac:spMk id="12" creationId="{054B3F04-9EAC-45C0-B3CE-0387EEA10A0C}"/>
          </ac:spMkLst>
        </pc:spChg>
      </pc:sldChg>
      <pc:sldChg chg="modSp new del mod">
        <pc:chgData name="Hema Mahadevu" userId="1c176bdd-a50d-403e-9444-f58f413c839b" providerId="ADAL" clId="{C67D13AF-AA02-4CFA-A62F-FD9EFEB09F76}" dt="2023-08-10T01:25:23.505" v="1398" actId="47"/>
        <pc:sldMkLst>
          <pc:docMk/>
          <pc:sldMk cId="647034534" sldId="359"/>
        </pc:sldMkLst>
        <pc:spChg chg="mod">
          <ac:chgData name="Hema Mahadevu" userId="1c176bdd-a50d-403e-9444-f58f413c839b" providerId="ADAL" clId="{C67D13AF-AA02-4CFA-A62F-FD9EFEB09F76}" dt="2023-08-10T01:24:20.339" v="1369" actId="27636"/>
          <ac:spMkLst>
            <pc:docMk/>
            <pc:sldMk cId="647034534" sldId="359"/>
            <ac:spMk id="3" creationId="{44BC46AB-F5D4-E4E5-C788-BE1092230BBD}"/>
          </ac:spMkLst>
        </pc:spChg>
      </pc:sldChg>
      <pc:sldChg chg="delSp modSp new del mod">
        <pc:chgData name="Hema Mahadevu" userId="1c176bdd-a50d-403e-9444-f58f413c839b" providerId="ADAL" clId="{C67D13AF-AA02-4CFA-A62F-FD9EFEB09F76}" dt="2023-08-10T01:34:07.717" v="1425" actId="47"/>
        <pc:sldMkLst>
          <pc:docMk/>
          <pc:sldMk cId="1187396934" sldId="360"/>
        </pc:sldMkLst>
        <pc:spChg chg="mod">
          <ac:chgData name="Hema Mahadevu" userId="1c176bdd-a50d-403e-9444-f58f413c839b" providerId="ADAL" clId="{C67D13AF-AA02-4CFA-A62F-FD9EFEB09F76}" dt="2023-08-10T01:25:00.253" v="1391" actId="255"/>
          <ac:spMkLst>
            <pc:docMk/>
            <pc:sldMk cId="1187396934" sldId="360"/>
            <ac:spMk id="2" creationId="{A1403669-1E6E-D057-399A-AE5B7DBCB667}"/>
          </ac:spMkLst>
        </pc:spChg>
        <pc:spChg chg="del mod">
          <ac:chgData name="Hema Mahadevu" userId="1c176bdd-a50d-403e-9444-f58f413c839b" providerId="ADAL" clId="{C67D13AF-AA02-4CFA-A62F-FD9EFEB09F76}" dt="2023-08-10T01:25:04.587" v="1393" actId="478"/>
          <ac:spMkLst>
            <pc:docMk/>
            <pc:sldMk cId="1187396934" sldId="360"/>
            <ac:spMk id="3" creationId="{48100F67-23AB-F52E-E15A-F126979B9271}"/>
          </ac:spMkLst>
        </pc:spChg>
      </pc:sldChg>
      <pc:sldChg chg="new del">
        <pc:chgData name="Hema Mahadevu" userId="1c176bdd-a50d-403e-9444-f58f413c839b" providerId="ADAL" clId="{C67D13AF-AA02-4CFA-A62F-FD9EFEB09F76}" dt="2023-08-10T01:25:10.803" v="1395" actId="47"/>
        <pc:sldMkLst>
          <pc:docMk/>
          <pc:sldMk cId="999116409" sldId="361"/>
        </pc:sldMkLst>
      </pc:sldChg>
      <pc:sldChg chg="addSp modSp new del mod">
        <pc:chgData name="Hema Mahadevu" userId="1c176bdd-a50d-403e-9444-f58f413c839b" providerId="ADAL" clId="{C67D13AF-AA02-4CFA-A62F-FD9EFEB09F76}" dt="2023-08-10T01:34:03.903" v="1424" actId="47"/>
        <pc:sldMkLst>
          <pc:docMk/>
          <pc:sldMk cId="2693901580" sldId="361"/>
        </pc:sldMkLst>
        <pc:spChg chg="add mod">
          <ac:chgData name="Hema Mahadevu" userId="1c176bdd-a50d-403e-9444-f58f413c839b" providerId="ADAL" clId="{C67D13AF-AA02-4CFA-A62F-FD9EFEB09F76}" dt="2023-08-10T01:25:44.504" v="1414" actId="20577"/>
          <ac:spMkLst>
            <pc:docMk/>
            <pc:sldMk cId="2693901580" sldId="361"/>
            <ac:spMk id="3" creationId="{70BFC2D0-BC1D-61C5-6FC7-DCDF7AFD6494}"/>
          </ac:spMkLst>
        </pc:spChg>
      </pc:sldChg>
      <pc:sldChg chg="addSp delSp modSp add mod setBg delDesignElem">
        <pc:chgData name="Hema Mahadevu" userId="1c176bdd-a50d-403e-9444-f58f413c839b" providerId="ADAL" clId="{C67D13AF-AA02-4CFA-A62F-FD9EFEB09F76}" dt="2023-08-10T01:44:25.405" v="1475" actId="20577"/>
        <pc:sldMkLst>
          <pc:docMk/>
          <pc:sldMk cId="1200144551" sldId="389"/>
        </pc:sldMkLst>
        <pc:spChg chg="mod">
          <ac:chgData name="Hema Mahadevu" userId="1c176bdd-a50d-403e-9444-f58f413c839b" providerId="ADAL" clId="{C67D13AF-AA02-4CFA-A62F-FD9EFEB09F76}" dt="2023-08-10T01:44:25.405" v="1475" actId="20577"/>
          <ac:spMkLst>
            <pc:docMk/>
            <pc:sldMk cId="1200144551" sldId="389"/>
            <ac:spMk id="4" creationId="{CF2BDFE6-4BB5-DB42-DD7B-20839E1E5B7C}"/>
          </ac:spMkLst>
        </pc:spChg>
        <pc:spChg chg="add">
          <ac:chgData name="Hema Mahadevu" userId="1c176bdd-a50d-403e-9444-f58f413c839b" providerId="ADAL" clId="{C67D13AF-AA02-4CFA-A62F-FD9EFEB09F76}" dt="2023-08-10T01:32:03.974" v="1418" actId="26606"/>
          <ac:spMkLst>
            <pc:docMk/>
            <pc:sldMk cId="1200144551" sldId="389"/>
            <ac:spMk id="6" creationId="{3741B58E-3B65-4A01-A276-975AB2CF8A08}"/>
          </ac:spMkLst>
        </pc:spChg>
        <pc:spChg chg="add">
          <ac:chgData name="Hema Mahadevu" userId="1c176bdd-a50d-403e-9444-f58f413c839b" providerId="ADAL" clId="{C67D13AF-AA02-4CFA-A62F-FD9EFEB09F76}" dt="2023-08-10T01:32:03.974" v="1418" actId="26606"/>
          <ac:spMkLst>
            <pc:docMk/>
            <pc:sldMk cId="1200144551" sldId="389"/>
            <ac:spMk id="7" creationId="{7AAC67C3-831B-4AB1-A259-DFB839CAFAFC}"/>
          </ac:spMkLst>
        </pc:spChg>
        <pc:spChg chg="add">
          <ac:chgData name="Hema Mahadevu" userId="1c176bdd-a50d-403e-9444-f58f413c839b" providerId="ADAL" clId="{C67D13AF-AA02-4CFA-A62F-FD9EFEB09F76}" dt="2023-08-10T01:32:03.974" v="1418" actId="26606"/>
          <ac:spMkLst>
            <pc:docMk/>
            <pc:sldMk cId="1200144551" sldId="389"/>
            <ac:spMk id="8" creationId="{054B3F04-9EAC-45C0-B3CE-0387EEA10A0C}"/>
          </ac:spMkLst>
        </pc:spChg>
        <pc:spChg chg="del">
          <ac:chgData name="Hema Mahadevu" userId="1c176bdd-a50d-403e-9444-f58f413c839b" providerId="ADAL" clId="{C67D13AF-AA02-4CFA-A62F-FD9EFEB09F76}" dt="2023-08-10T01:31:58.416" v="1417"/>
          <ac:spMkLst>
            <pc:docMk/>
            <pc:sldMk cId="1200144551" sldId="389"/>
            <ac:spMk id="9" creationId="{3741B58E-3B65-4A01-A276-975AB2CF8A08}"/>
          </ac:spMkLst>
        </pc:spChg>
        <pc:spChg chg="del">
          <ac:chgData name="Hema Mahadevu" userId="1c176bdd-a50d-403e-9444-f58f413c839b" providerId="ADAL" clId="{C67D13AF-AA02-4CFA-A62F-FD9EFEB09F76}" dt="2023-08-10T01:31:58.416" v="1417"/>
          <ac:spMkLst>
            <pc:docMk/>
            <pc:sldMk cId="1200144551" sldId="389"/>
            <ac:spMk id="11" creationId="{7AAC67C3-831B-4AB1-A259-DFB839CAFAFC}"/>
          </ac:spMkLst>
        </pc:spChg>
        <pc:spChg chg="del">
          <ac:chgData name="Hema Mahadevu" userId="1c176bdd-a50d-403e-9444-f58f413c839b" providerId="ADAL" clId="{C67D13AF-AA02-4CFA-A62F-FD9EFEB09F76}" dt="2023-08-10T01:31:58.416" v="1417"/>
          <ac:spMkLst>
            <pc:docMk/>
            <pc:sldMk cId="1200144551" sldId="389"/>
            <ac:spMk id="13" creationId="{054B3F04-9EAC-45C0-B3CE-0387EEA10A0C}"/>
          </ac:spMkLst>
        </pc:spChg>
      </pc:sldChg>
      <pc:sldChg chg="addSp delSp modSp new mod setBg">
        <pc:chgData name="Hema Mahadevu" userId="1c176bdd-a50d-403e-9444-f58f413c839b" providerId="ADAL" clId="{C67D13AF-AA02-4CFA-A62F-FD9EFEB09F76}" dt="2023-08-10T01:54:37.244" v="1509" actId="113"/>
        <pc:sldMkLst>
          <pc:docMk/>
          <pc:sldMk cId="1926661304" sldId="390"/>
        </pc:sldMkLst>
        <pc:spChg chg="mod">
          <ac:chgData name="Hema Mahadevu" userId="1c176bdd-a50d-403e-9444-f58f413c839b" providerId="ADAL" clId="{C67D13AF-AA02-4CFA-A62F-FD9EFEB09F76}" dt="2023-08-10T01:52:45.035" v="1482" actId="2711"/>
          <ac:spMkLst>
            <pc:docMk/>
            <pc:sldMk cId="1926661304" sldId="390"/>
            <ac:spMk id="2" creationId="{53BD1DF4-942A-AAA5-1BDE-EDB709EB2CCA}"/>
          </ac:spMkLst>
        </pc:spChg>
        <pc:spChg chg="del">
          <ac:chgData name="Hema Mahadevu" userId="1c176bdd-a50d-403e-9444-f58f413c839b" providerId="ADAL" clId="{C67D13AF-AA02-4CFA-A62F-FD9EFEB09F76}" dt="2023-08-10T01:52:17.047" v="1477"/>
          <ac:spMkLst>
            <pc:docMk/>
            <pc:sldMk cId="1926661304" sldId="390"/>
            <ac:spMk id="3" creationId="{ADECDD43-22CD-2D21-3C3C-00009FE892E3}"/>
          </ac:spMkLst>
        </pc:spChg>
        <pc:spChg chg="add mod">
          <ac:chgData name="Hema Mahadevu" userId="1c176bdd-a50d-403e-9444-f58f413c839b" providerId="ADAL" clId="{C67D13AF-AA02-4CFA-A62F-FD9EFEB09F76}" dt="2023-08-10T01:54:37.244" v="1509" actId="113"/>
          <ac:spMkLst>
            <pc:docMk/>
            <pc:sldMk cId="1926661304" sldId="390"/>
            <ac:spMk id="4" creationId="{E50C4450-F295-D76F-9659-DEE58BAF15E2}"/>
          </ac:spMkLst>
        </pc:spChg>
        <pc:spChg chg="add">
          <ac:chgData name="Hema Mahadevu" userId="1c176bdd-a50d-403e-9444-f58f413c839b" providerId="ADAL" clId="{C67D13AF-AA02-4CFA-A62F-FD9EFEB09F76}" dt="2023-08-10T01:52:31.015" v="1479" actId="26606"/>
          <ac:spMkLst>
            <pc:docMk/>
            <pc:sldMk cId="1926661304" sldId="390"/>
            <ac:spMk id="9" creationId="{3741B58E-3B65-4A01-A276-975AB2CF8A08}"/>
          </ac:spMkLst>
        </pc:spChg>
        <pc:spChg chg="add">
          <ac:chgData name="Hema Mahadevu" userId="1c176bdd-a50d-403e-9444-f58f413c839b" providerId="ADAL" clId="{C67D13AF-AA02-4CFA-A62F-FD9EFEB09F76}" dt="2023-08-10T01:52:31.015" v="1479" actId="26606"/>
          <ac:spMkLst>
            <pc:docMk/>
            <pc:sldMk cId="1926661304" sldId="390"/>
            <ac:spMk id="11" creationId="{7AAC67C3-831B-4AB1-A259-DFB839CAFAFC}"/>
          </ac:spMkLst>
        </pc:spChg>
        <pc:spChg chg="add">
          <ac:chgData name="Hema Mahadevu" userId="1c176bdd-a50d-403e-9444-f58f413c839b" providerId="ADAL" clId="{C67D13AF-AA02-4CFA-A62F-FD9EFEB09F76}" dt="2023-08-10T01:52:31.015" v="1479" actId="26606"/>
          <ac:spMkLst>
            <pc:docMk/>
            <pc:sldMk cId="1926661304" sldId="390"/>
            <ac:spMk id="13" creationId="{054B3F04-9EAC-45C0-B3CE-0387EEA10A0C}"/>
          </ac:spMkLst>
        </pc:spChg>
      </pc:sldChg>
      <pc:sldChg chg="addSp delSp modSp new mod setBg">
        <pc:chgData name="Hema Mahadevu" userId="1c176bdd-a50d-403e-9444-f58f413c839b" providerId="ADAL" clId="{C67D13AF-AA02-4CFA-A62F-FD9EFEB09F76}" dt="2023-08-10T01:56:15.337" v="1534" actId="20577"/>
        <pc:sldMkLst>
          <pc:docMk/>
          <pc:sldMk cId="89861117" sldId="391"/>
        </pc:sldMkLst>
        <pc:spChg chg="mod">
          <ac:chgData name="Hema Mahadevu" userId="1c176bdd-a50d-403e-9444-f58f413c839b" providerId="ADAL" clId="{C67D13AF-AA02-4CFA-A62F-FD9EFEB09F76}" dt="2023-08-10T01:55:29.745" v="1514" actId="26606"/>
          <ac:spMkLst>
            <pc:docMk/>
            <pc:sldMk cId="89861117" sldId="391"/>
            <ac:spMk id="2" creationId="{14E723BB-71B2-2F72-381A-809D4F2BB73B}"/>
          </ac:spMkLst>
        </pc:spChg>
        <pc:spChg chg="del">
          <ac:chgData name="Hema Mahadevu" userId="1c176bdd-a50d-403e-9444-f58f413c839b" providerId="ADAL" clId="{C67D13AF-AA02-4CFA-A62F-FD9EFEB09F76}" dt="2023-08-10T01:55:24.416" v="1513"/>
          <ac:spMkLst>
            <pc:docMk/>
            <pc:sldMk cId="89861117" sldId="391"/>
            <ac:spMk id="3" creationId="{E3616931-343A-EAE4-419D-A58CAB0F476A}"/>
          </ac:spMkLst>
        </pc:spChg>
        <pc:spChg chg="add mod">
          <ac:chgData name="Hema Mahadevu" userId="1c176bdd-a50d-403e-9444-f58f413c839b" providerId="ADAL" clId="{C67D13AF-AA02-4CFA-A62F-FD9EFEB09F76}" dt="2023-08-10T01:56:15.337" v="1534" actId="20577"/>
          <ac:spMkLst>
            <pc:docMk/>
            <pc:sldMk cId="89861117" sldId="391"/>
            <ac:spMk id="4" creationId="{5CC62C5F-3089-7D21-AACF-AC151D472193}"/>
          </ac:spMkLst>
        </pc:spChg>
        <pc:spChg chg="add">
          <ac:chgData name="Hema Mahadevu" userId="1c176bdd-a50d-403e-9444-f58f413c839b" providerId="ADAL" clId="{C67D13AF-AA02-4CFA-A62F-FD9EFEB09F76}" dt="2023-08-10T01:55:29.745" v="1514" actId="26606"/>
          <ac:spMkLst>
            <pc:docMk/>
            <pc:sldMk cId="89861117" sldId="391"/>
            <ac:spMk id="9" creationId="{3741B58E-3B65-4A01-A276-975AB2CF8A08}"/>
          </ac:spMkLst>
        </pc:spChg>
        <pc:spChg chg="add">
          <ac:chgData name="Hema Mahadevu" userId="1c176bdd-a50d-403e-9444-f58f413c839b" providerId="ADAL" clId="{C67D13AF-AA02-4CFA-A62F-FD9EFEB09F76}" dt="2023-08-10T01:55:29.745" v="1514" actId="26606"/>
          <ac:spMkLst>
            <pc:docMk/>
            <pc:sldMk cId="89861117" sldId="391"/>
            <ac:spMk id="11" creationId="{7AAC67C3-831B-4AB1-A259-DFB839CAFAFC}"/>
          </ac:spMkLst>
        </pc:spChg>
        <pc:spChg chg="add">
          <ac:chgData name="Hema Mahadevu" userId="1c176bdd-a50d-403e-9444-f58f413c839b" providerId="ADAL" clId="{C67D13AF-AA02-4CFA-A62F-FD9EFEB09F76}" dt="2023-08-10T01:55:29.745" v="1514" actId="26606"/>
          <ac:spMkLst>
            <pc:docMk/>
            <pc:sldMk cId="89861117" sldId="391"/>
            <ac:spMk id="13" creationId="{054B3F04-9EAC-45C0-B3CE-0387EEA10A0C}"/>
          </ac:spMkLst>
        </pc:spChg>
      </pc:sldChg>
      <pc:sldChg chg="addSp modSp new mod setBg">
        <pc:chgData name="Hema Mahadevu" userId="1c176bdd-a50d-403e-9444-f58f413c839b" providerId="ADAL" clId="{C67D13AF-AA02-4CFA-A62F-FD9EFEB09F76}" dt="2023-08-10T01:59:43.463" v="1567" actId="27636"/>
        <pc:sldMkLst>
          <pc:docMk/>
          <pc:sldMk cId="3373441803" sldId="392"/>
        </pc:sldMkLst>
        <pc:spChg chg="mod">
          <ac:chgData name="Hema Mahadevu" userId="1c176bdd-a50d-403e-9444-f58f413c839b" providerId="ADAL" clId="{C67D13AF-AA02-4CFA-A62F-FD9EFEB09F76}" dt="2023-08-10T01:57:48.388" v="1550" actId="26606"/>
          <ac:spMkLst>
            <pc:docMk/>
            <pc:sldMk cId="3373441803" sldId="392"/>
            <ac:spMk id="2" creationId="{18086002-C217-7A92-9AB9-96E24DB182EB}"/>
          </ac:spMkLst>
        </pc:spChg>
        <pc:spChg chg="mod">
          <ac:chgData name="Hema Mahadevu" userId="1c176bdd-a50d-403e-9444-f58f413c839b" providerId="ADAL" clId="{C67D13AF-AA02-4CFA-A62F-FD9EFEB09F76}" dt="2023-08-10T01:59:43.463" v="1567" actId="27636"/>
          <ac:spMkLst>
            <pc:docMk/>
            <pc:sldMk cId="3373441803" sldId="392"/>
            <ac:spMk id="3" creationId="{A2C3FEB6-D8F3-9B9A-00B9-80908B3EB080}"/>
          </ac:spMkLst>
        </pc:spChg>
        <pc:spChg chg="add">
          <ac:chgData name="Hema Mahadevu" userId="1c176bdd-a50d-403e-9444-f58f413c839b" providerId="ADAL" clId="{C67D13AF-AA02-4CFA-A62F-FD9EFEB09F76}" dt="2023-08-10T01:57:48.388" v="1550" actId="26606"/>
          <ac:spMkLst>
            <pc:docMk/>
            <pc:sldMk cId="3373441803" sldId="392"/>
            <ac:spMk id="8" creationId="{3741B58E-3B65-4A01-A276-975AB2CF8A08}"/>
          </ac:spMkLst>
        </pc:spChg>
        <pc:spChg chg="add">
          <ac:chgData name="Hema Mahadevu" userId="1c176bdd-a50d-403e-9444-f58f413c839b" providerId="ADAL" clId="{C67D13AF-AA02-4CFA-A62F-FD9EFEB09F76}" dt="2023-08-10T01:57:48.388" v="1550" actId="26606"/>
          <ac:spMkLst>
            <pc:docMk/>
            <pc:sldMk cId="3373441803" sldId="392"/>
            <ac:spMk id="10" creationId="{7AAC67C3-831B-4AB1-A259-DFB839CAFAFC}"/>
          </ac:spMkLst>
        </pc:spChg>
        <pc:spChg chg="add">
          <ac:chgData name="Hema Mahadevu" userId="1c176bdd-a50d-403e-9444-f58f413c839b" providerId="ADAL" clId="{C67D13AF-AA02-4CFA-A62F-FD9EFEB09F76}" dt="2023-08-10T01:57:48.388" v="1550" actId="26606"/>
          <ac:spMkLst>
            <pc:docMk/>
            <pc:sldMk cId="3373441803" sldId="392"/>
            <ac:spMk id="12" creationId="{054B3F04-9EAC-45C0-B3CE-0387EEA10A0C}"/>
          </ac:spMkLst>
        </pc:spChg>
      </pc:sldChg>
      <pc:sldChg chg="addSp delSp modSp new mod setBg">
        <pc:chgData name="Hema Mahadevu" userId="1c176bdd-a50d-403e-9444-f58f413c839b" providerId="ADAL" clId="{C67D13AF-AA02-4CFA-A62F-FD9EFEB09F76}" dt="2023-08-10T18:16:04.879" v="2105" actId="255"/>
        <pc:sldMkLst>
          <pc:docMk/>
          <pc:sldMk cId="2028817758" sldId="393"/>
        </pc:sldMkLst>
        <pc:spChg chg="mod">
          <ac:chgData name="Hema Mahadevu" userId="1c176bdd-a50d-403e-9444-f58f413c839b" providerId="ADAL" clId="{C67D13AF-AA02-4CFA-A62F-FD9EFEB09F76}" dt="2023-08-10T02:00:46.975" v="1581" actId="26606"/>
          <ac:spMkLst>
            <pc:docMk/>
            <pc:sldMk cId="2028817758" sldId="393"/>
            <ac:spMk id="2" creationId="{D8CD6647-5032-48A1-7482-EEE0945389AC}"/>
          </ac:spMkLst>
        </pc:spChg>
        <pc:spChg chg="mod">
          <ac:chgData name="Hema Mahadevu" userId="1c176bdd-a50d-403e-9444-f58f413c839b" providerId="ADAL" clId="{C67D13AF-AA02-4CFA-A62F-FD9EFEB09F76}" dt="2023-08-10T18:16:04.879" v="2105" actId="255"/>
          <ac:spMkLst>
            <pc:docMk/>
            <pc:sldMk cId="2028817758" sldId="393"/>
            <ac:spMk id="3" creationId="{E57F9599-6389-80CA-5DC9-C5D092E3795A}"/>
          </ac:spMkLst>
        </pc:spChg>
        <pc:spChg chg="add del">
          <ac:chgData name="Hema Mahadevu" userId="1c176bdd-a50d-403e-9444-f58f413c839b" providerId="ADAL" clId="{C67D13AF-AA02-4CFA-A62F-FD9EFEB09F76}" dt="2023-08-10T02:02:17.585" v="1612" actId="26606"/>
          <ac:spMkLst>
            <pc:docMk/>
            <pc:sldMk cId="2028817758" sldId="393"/>
            <ac:spMk id="5"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6"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7" creationId="{054B3F04-9EAC-45C0-B3CE-0387EEA10A0C}"/>
          </ac:spMkLst>
        </pc:spChg>
        <pc:spChg chg="add del">
          <ac:chgData name="Hema Mahadevu" userId="1c176bdd-a50d-403e-9444-f58f413c839b" providerId="ADAL" clId="{C67D13AF-AA02-4CFA-A62F-FD9EFEB09F76}" dt="2023-08-10T02:00:43.527" v="1579" actId="26606"/>
          <ac:spMkLst>
            <pc:docMk/>
            <pc:sldMk cId="2028817758" sldId="393"/>
            <ac:spMk id="8"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9" creationId="{3741B58E-3B65-4A01-A276-975AB2CF8A08}"/>
          </ac:spMkLst>
        </pc:spChg>
        <pc:spChg chg="add del">
          <ac:chgData name="Hema Mahadevu" userId="1c176bdd-a50d-403e-9444-f58f413c839b" providerId="ADAL" clId="{C67D13AF-AA02-4CFA-A62F-FD9EFEB09F76}" dt="2023-08-10T02:00:43.527" v="1579" actId="26606"/>
          <ac:spMkLst>
            <pc:docMk/>
            <pc:sldMk cId="2028817758" sldId="393"/>
            <ac:spMk id="10" creationId="{7AAC67C3-831B-4AB1-A259-DFB839CAFAFC}"/>
          </ac:spMkLst>
        </pc:spChg>
        <pc:spChg chg="add del">
          <ac:chgData name="Hema Mahadevu" userId="1c176bdd-a50d-403e-9444-f58f413c839b" providerId="ADAL" clId="{C67D13AF-AA02-4CFA-A62F-FD9EFEB09F76}" dt="2023-08-10T02:00:43.527" v="1579" actId="26606"/>
          <ac:spMkLst>
            <pc:docMk/>
            <pc:sldMk cId="2028817758" sldId="393"/>
            <ac:spMk id="12" creationId="{054B3F04-9EAC-45C0-B3CE-0387EEA10A0C}"/>
          </ac:spMkLst>
        </pc:spChg>
        <pc:spChg chg="add del">
          <ac:chgData name="Hema Mahadevu" userId="1c176bdd-a50d-403e-9444-f58f413c839b" providerId="ADAL" clId="{C67D13AF-AA02-4CFA-A62F-FD9EFEB09F76}" dt="2023-08-10T02:02:17.585" v="1612" actId="26606"/>
          <ac:spMkLst>
            <pc:docMk/>
            <pc:sldMk cId="2028817758" sldId="393"/>
            <ac:spMk id="14"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16" creationId="{054B3F04-9EAC-45C0-B3CE-0387EEA10A0C}"/>
          </ac:spMkLst>
        </pc:spChg>
      </pc:sldChg>
      <pc:sldChg chg="addSp delSp modSp new mod setBg">
        <pc:chgData name="Hema Mahadevu" userId="1c176bdd-a50d-403e-9444-f58f413c839b" providerId="ADAL" clId="{C67D13AF-AA02-4CFA-A62F-FD9EFEB09F76}" dt="2023-08-10T18:04:38.159" v="1967" actId="2711"/>
        <pc:sldMkLst>
          <pc:docMk/>
          <pc:sldMk cId="3687680313" sldId="394"/>
        </pc:sldMkLst>
        <pc:spChg chg="mod">
          <ac:chgData name="Hema Mahadevu" userId="1c176bdd-a50d-403e-9444-f58f413c839b" providerId="ADAL" clId="{C67D13AF-AA02-4CFA-A62F-FD9EFEB09F76}" dt="2023-08-10T18:04:38.159" v="1967" actId="2711"/>
          <ac:spMkLst>
            <pc:docMk/>
            <pc:sldMk cId="3687680313" sldId="394"/>
            <ac:spMk id="2" creationId="{CD7CDB9B-EDBD-E6BE-983F-6A9279941F5D}"/>
          </ac:spMkLst>
        </pc:spChg>
        <pc:spChg chg="add del mod">
          <ac:chgData name="Hema Mahadevu" userId="1c176bdd-a50d-403e-9444-f58f413c839b" providerId="ADAL" clId="{C67D13AF-AA02-4CFA-A62F-FD9EFEB09F76}" dt="2023-08-10T17:37:12.156" v="1806" actId="255"/>
          <ac:spMkLst>
            <pc:docMk/>
            <pc:sldMk cId="3687680313" sldId="394"/>
            <ac:spMk id="3" creationId="{5B580422-42C6-3180-37B6-B3AB5DB9517F}"/>
          </ac:spMkLst>
        </pc:spChg>
        <pc:spChg chg="add del mod">
          <ac:chgData name="Hema Mahadevu" userId="1c176bdd-a50d-403e-9444-f58f413c839b" providerId="ADAL" clId="{C67D13AF-AA02-4CFA-A62F-FD9EFEB09F76}" dt="2023-08-10T17:32:24.983" v="1697"/>
          <ac:spMkLst>
            <pc:docMk/>
            <pc:sldMk cId="3687680313" sldId="394"/>
            <ac:spMk id="4" creationId="{D6A69EE1-D4D8-430E-0619-1E283AE39EA9}"/>
          </ac:spMkLst>
        </pc:spChg>
        <pc:spChg chg="add del">
          <ac:chgData name="Hema Mahadevu" userId="1c176bdd-a50d-403e-9444-f58f413c839b" providerId="ADAL" clId="{C67D13AF-AA02-4CFA-A62F-FD9EFEB09F76}" dt="2023-08-10T17:32:16.839" v="1693"/>
          <ac:spMkLst>
            <pc:docMk/>
            <pc:sldMk cId="3687680313" sldId="394"/>
            <ac:spMk id="5" creationId="{A158FA9B-9EF0-A69E-3C22-F7D2CA1B0C10}"/>
          </ac:spMkLst>
        </pc:spChg>
        <pc:spChg chg="add del mod">
          <ac:chgData name="Hema Mahadevu" userId="1c176bdd-a50d-403e-9444-f58f413c839b" providerId="ADAL" clId="{C67D13AF-AA02-4CFA-A62F-FD9EFEB09F76}" dt="2023-08-10T17:32:39.740" v="1718"/>
          <ac:spMkLst>
            <pc:docMk/>
            <pc:sldMk cId="3687680313" sldId="394"/>
            <ac:spMk id="6" creationId="{671E22C6-7482-E5EE-BBB0-5835F573E30F}"/>
          </ac:spMkLst>
        </pc:spChg>
        <pc:spChg chg="add del">
          <ac:chgData name="Hema Mahadevu" userId="1c176bdd-a50d-403e-9444-f58f413c839b" providerId="ADAL" clId="{C67D13AF-AA02-4CFA-A62F-FD9EFEB09F76}" dt="2023-08-10T17:33:00.383" v="1726"/>
          <ac:spMkLst>
            <pc:docMk/>
            <pc:sldMk cId="3687680313" sldId="394"/>
            <ac:spMk id="7" creationId="{2D149CF8-2721-5EC0-4873-7B10031FD4B0}"/>
          </ac:spMkLst>
        </pc:spChg>
        <pc:spChg chg="add">
          <ac:chgData name="Hema Mahadevu" userId="1c176bdd-a50d-403e-9444-f58f413c839b" providerId="ADAL" clId="{C67D13AF-AA02-4CFA-A62F-FD9EFEB09F76}" dt="2023-08-10T17:33:13.310" v="1732" actId="26606"/>
          <ac:spMkLst>
            <pc:docMk/>
            <pc:sldMk cId="3687680313" sldId="394"/>
            <ac:spMk id="8" creationId="{3741B58E-3B65-4A01-A276-975AB2CF8A08}"/>
          </ac:spMkLst>
        </pc:spChg>
        <pc:spChg chg="add">
          <ac:chgData name="Hema Mahadevu" userId="1c176bdd-a50d-403e-9444-f58f413c839b" providerId="ADAL" clId="{C67D13AF-AA02-4CFA-A62F-FD9EFEB09F76}" dt="2023-08-10T17:33:13.310" v="1732" actId="26606"/>
          <ac:spMkLst>
            <pc:docMk/>
            <pc:sldMk cId="3687680313" sldId="394"/>
            <ac:spMk id="10" creationId="{7AAC67C3-831B-4AB1-A259-DFB839CAFAFC}"/>
          </ac:spMkLst>
        </pc:spChg>
        <pc:spChg chg="add">
          <ac:chgData name="Hema Mahadevu" userId="1c176bdd-a50d-403e-9444-f58f413c839b" providerId="ADAL" clId="{C67D13AF-AA02-4CFA-A62F-FD9EFEB09F76}" dt="2023-08-10T17:33:13.310" v="1732" actId="26606"/>
          <ac:spMkLst>
            <pc:docMk/>
            <pc:sldMk cId="3687680313" sldId="394"/>
            <ac:spMk id="12" creationId="{054B3F04-9EAC-45C0-B3CE-0387EEA10A0C}"/>
          </ac:spMkLst>
        </pc:spChg>
      </pc:sldChg>
      <pc:sldChg chg="addSp modSp new mod setBg">
        <pc:chgData name="Hema Mahadevu" userId="1c176bdd-a50d-403e-9444-f58f413c839b" providerId="ADAL" clId="{C67D13AF-AA02-4CFA-A62F-FD9EFEB09F76}" dt="2023-08-10T18:04:46.718" v="1968"/>
        <pc:sldMkLst>
          <pc:docMk/>
          <pc:sldMk cId="2798992233" sldId="395"/>
        </pc:sldMkLst>
        <pc:spChg chg="mod">
          <ac:chgData name="Hema Mahadevu" userId="1c176bdd-a50d-403e-9444-f58f413c839b" providerId="ADAL" clId="{C67D13AF-AA02-4CFA-A62F-FD9EFEB09F76}" dt="2023-08-10T18:04:46.718" v="1968"/>
          <ac:spMkLst>
            <pc:docMk/>
            <pc:sldMk cId="2798992233" sldId="395"/>
            <ac:spMk id="2" creationId="{A4070C48-AC76-8A5E-5DAF-BEFD87AACB1C}"/>
          </ac:spMkLst>
        </pc:spChg>
        <pc:spChg chg="mod">
          <ac:chgData name="Hema Mahadevu" userId="1c176bdd-a50d-403e-9444-f58f413c839b" providerId="ADAL" clId="{C67D13AF-AA02-4CFA-A62F-FD9EFEB09F76}" dt="2023-08-10T17:37:04.080" v="1805" actId="20577"/>
          <ac:spMkLst>
            <pc:docMk/>
            <pc:sldMk cId="2798992233" sldId="395"/>
            <ac:spMk id="3" creationId="{066B65C7-4850-EE69-C39D-B655C833C7B8}"/>
          </ac:spMkLst>
        </pc:spChg>
        <pc:spChg chg="add">
          <ac:chgData name="Hema Mahadevu" userId="1c176bdd-a50d-403e-9444-f58f413c839b" providerId="ADAL" clId="{C67D13AF-AA02-4CFA-A62F-FD9EFEB09F76}" dt="2023-08-10T17:36:03.156" v="1783" actId="26606"/>
          <ac:spMkLst>
            <pc:docMk/>
            <pc:sldMk cId="2798992233" sldId="395"/>
            <ac:spMk id="8" creationId="{3741B58E-3B65-4A01-A276-975AB2CF8A08}"/>
          </ac:spMkLst>
        </pc:spChg>
        <pc:spChg chg="add">
          <ac:chgData name="Hema Mahadevu" userId="1c176bdd-a50d-403e-9444-f58f413c839b" providerId="ADAL" clId="{C67D13AF-AA02-4CFA-A62F-FD9EFEB09F76}" dt="2023-08-10T17:36:03.156" v="1783" actId="26606"/>
          <ac:spMkLst>
            <pc:docMk/>
            <pc:sldMk cId="2798992233" sldId="395"/>
            <ac:spMk id="10" creationId="{7AAC67C3-831B-4AB1-A259-DFB839CAFAFC}"/>
          </ac:spMkLst>
        </pc:spChg>
        <pc:spChg chg="add">
          <ac:chgData name="Hema Mahadevu" userId="1c176bdd-a50d-403e-9444-f58f413c839b" providerId="ADAL" clId="{C67D13AF-AA02-4CFA-A62F-FD9EFEB09F76}" dt="2023-08-10T17:36:03.156" v="1783" actId="26606"/>
          <ac:spMkLst>
            <pc:docMk/>
            <pc:sldMk cId="2798992233" sldId="395"/>
            <ac:spMk id="12" creationId="{054B3F04-9EAC-45C0-B3CE-0387EEA10A0C}"/>
          </ac:spMkLst>
        </pc:spChg>
      </pc:sldChg>
      <pc:sldChg chg="addSp delSp modSp new mod setBg">
        <pc:chgData name="Hema Mahadevu" userId="1c176bdd-a50d-403e-9444-f58f413c839b" providerId="ADAL" clId="{C67D13AF-AA02-4CFA-A62F-FD9EFEB09F76}" dt="2023-08-10T17:46:14.272" v="1919" actId="20577"/>
        <pc:sldMkLst>
          <pc:docMk/>
          <pc:sldMk cId="229797219" sldId="396"/>
        </pc:sldMkLst>
        <pc:spChg chg="mod">
          <ac:chgData name="Hema Mahadevu" userId="1c176bdd-a50d-403e-9444-f58f413c839b" providerId="ADAL" clId="{C67D13AF-AA02-4CFA-A62F-FD9EFEB09F76}" dt="2023-08-10T17:46:14.272" v="1919" actId="20577"/>
          <ac:spMkLst>
            <pc:docMk/>
            <pc:sldMk cId="229797219" sldId="396"/>
            <ac:spMk id="2" creationId="{FD16A93D-3B36-1CB1-8031-2530B2E08BDC}"/>
          </ac:spMkLst>
        </pc:spChg>
        <pc:spChg chg="add del mod">
          <ac:chgData name="Hema Mahadevu" userId="1c176bdd-a50d-403e-9444-f58f413c839b" providerId="ADAL" clId="{C67D13AF-AA02-4CFA-A62F-FD9EFEB09F76}" dt="2023-08-10T17:42:09.497" v="1824" actId="20577"/>
          <ac:spMkLst>
            <pc:docMk/>
            <pc:sldMk cId="229797219" sldId="396"/>
            <ac:spMk id="3" creationId="{BE554550-E999-093F-743A-F4A77CED84EE}"/>
          </ac:spMkLst>
        </pc:spChg>
        <pc:spChg chg="add del mod">
          <ac:chgData name="Hema Mahadevu" userId="1c176bdd-a50d-403e-9444-f58f413c839b" providerId="ADAL" clId="{C67D13AF-AA02-4CFA-A62F-FD9EFEB09F76}" dt="2023-08-10T17:40:21.722" v="1813"/>
          <ac:spMkLst>
            <pc:docMk/>
            <pc:sldMk cId="229797219" sldId="396"/>
            <ac:spMk id="4" creationId="{8FCBB524-719C-8ADC-4719-3204BAD191BB}"/>
          </ac:spMkLst>
        </pc:spChg>
        <pc:spChg chg="add del">
          <ac:chgData name="Hema Mahadevu" userId="1c176bdd-a50d-403e-9444-f58f413c839b" providerId="ADAL" clId="{C67D13AF-AA02-4CFA-A62F-FD9EFEB09F76}" dt="2023-08-10T17:40:41.060" v="1818"/>
          <ac:spMkLst>
            <pc:docMk/>
            <pc:sldMk cId="229797219" sldId="396"/>
            <ac:spMk id="5" creationId="{F55BDD23-0B4A-29BC-8081-25ED83A98903}"/>
          </ac:spMkLst>
        </pc:spChg>
        <pc:spChg chg="add">
          <ac:chgData name="Hema Mahadevu" userId="1c176bdd-a50d-403e-9444-f58f413c839b" providerId="ADAL" clId="{C67D13AF-AA02-4CFA-A62F-FD9EFEB09F76}" dt="2023-08-10T17:40:51.357" v="1822" actId="26606"/>
          <ac:spMkLst>
            <pc:docMk/>
            <pc:sldMk cId="229797219" sldId="396"/>
            <ac:spMk id="8" creationId="{3741B58E-3B65-4A01-A276-975AB2CF8A08}"/>
          </ac:spMkLst>
        </pc:spChg>
        <pc:spChg chg="add">
          <ac:chgData name="Hema Mahadevu" userId="1c176bdd-a50d-403e-9444-f58f413c839b" providerId="ADAL" clId="{C67D13AF-AA02-4CFA-A62F-FD9EFEB09F76}" dt="2023-08-10T17:40:51.357" v="1822" actId="26606"/>
          <ac:spMkLst>
            <pc:docMk/>
            <pc:sldMk cId="229797219" sldId="396"/>
            <ac:spMk id="10" creationId="{7AAC67C3-831B-4AB1-A259-DFB839CAFAFC}"/>
          </ac:spMkLst>
        </pc:spChg>
        <pc:spChg chg="add">
          <ac:chgData name="Hema Mahadevu" userId="1c176bdd-a50d-403e-9444-f58f413c839b" providerId="ADAL" clId="{C67D13AF-AA02-4CFA-A62F-FD9EFEB09F76}" dt="2023-08-10T17:40:51.357" v="1822" actId="26606"/>
          <ac:spMkLst>
            <pc:docMk/>
            <pc:sldMk cId="229797219" sldId="396"/>
            <ac:spMk id="12" creationId="{054B3F04-9EAC-45C0-B3CE-0387EEA10A0C}"/>
          </ac:spMkLst>
        </pc:spChg>
      </pc:sldChg>
      <pc:sldChg chg="addSp delSp modSp new mod setBg">
        <pc:chgData name="Hema Mahadevu" userId="1c176bdd-a50d-403e-9444-f58f413c839b" providerId="ADAL" clId="{C67D13AF-AA02-4CFA-A62F-FD9EFEB09F76}" dt="2023-08-10T17:46:21.663" v="1920"/>
        <pc:sldMkLst>
          <pc:docMk/>
          <pc:sldMk cId="2842166597" sldId="397"/>
        </pc:sldMkLst>
        <pc:spChg chg="mod">
          <ac:chgData name="Hema Mahadevu" userId="1c176bdd-a50d-403e-9444-f58f413c839b" providerId="ADAL" clId="{C67D13AF-AA02-4CFA-A62F-FD9EFEB09F76}" dt="2023-08-10T17:46:21.663" v="1920"/>
          <ac:spMkLst>
            <pc:docMk/>
            <pc:sldMk cId="2842166597" sldId="397"/>
            <ac:spMk id="2" creationId="{8BA0C299-AAFE-6524-ED64-E2C619DB2351}"/>
          </ac:spMkLst>
        </pc:spChg>
        <pc:spChg chg="add del mod">
          <ac:chgData name="Hema Mahadevu" userId="1c176bdd-a50d-403e-9444-f58f413c839b" providerId="ADAL" clId="{C67D13AF-AA02-4CFA-A62F-FD9EFEB09F76}" dt="2023-08-10T17:45:01.790" v="1865" actId="20577"/>
          <ac:spMkLst>
            <pc:docMk/>
            <pc:sldMk cId="2842166597" sldId="397"/>
            <ac:spMk id="3" creationId="{BBD4F2CD-6359-EF3C-8C57-E6992D93FCA8}"/>
          </ac:spMkLst>
        </pc:spChg>
        <pc:spChg chg="add del mod">
          <ac:chgData name="Hema Mahadevu" userId="1c176bdd-a50d-403e-9444-f58f413c839b" providerId="ADAL" clId="{C67D13AF-AA02-4CFA-A62F-FD9EFEB09F76}" dt="2023-08-10T17:43:12.584" v="1853"/>
          <ac:spMkLst>
            <pc:docMk/>
            <pc:sldMk cId="2842166597" sldId="397"/>
            <ac:spMk id="4" creationId="{89AFE324-59D9-5D42-9AA8-78B568F7426D}"/>
          </ac:spMkLst>
        </pc:spChg>
        <pc:spChg chg="add del">
          <ac:chgData name="Hema Mahadevu" userId="1c176bdd-a50d-403e-9444-f58f413c839b" providerId="ADAL" clId="{C67D13AF-AA02-4CFA-A62F-FD9EFEB09F76}" dt="2023-08-10T17:43:25.950" v="1858"/>
          <ac:spMkLst>
            <pc:docMk/>
            <pc:sldMk cId="2842166597" sldId="397"/>
            <ac:spMk id="5" creationId="{11EDFCD4-4DF4-77E0-6050-FD73016A79BE}"/>
          </ac:spMkLst>
        </pc:spChg>
        <pc:spChg chg="add">
          <ac:chgData name="Hema Mahadevu" userId="1c176bdd-a50d-403e-9444-f58f413c839b" providerId="ADAL" clId="{C67D13AF-AA02-4CFA-A62F-FD9EFEB09F76}" dt="2023-08-10T17:43:35.073" v="1862" actId="26606"/>
          <ac:spMkLst>
            <pc:docMk/>
            <pc:sldMk cId="2842166597" sldId="397"/>
            <ac:spMk id="8" creationId="{3741B58E-3B65-4A01-A276-975AB2CF8A08}"/>
          </ac:spMkLst>
        </pc:spChg>
        <pc:spChg chg="add">
          <ac:chgData name="Hema Mahadevu" userId="1c176bdd-a50d-403e-9444-f58f413c839b" providerId="ADAL" clId="{C67D13AF-AA02-4CFA-A62F-FD9EFEB09F76}" dt="2023-08-10T17:43:35.073" v="1862" actId="26606"/>
          <ac:spMkLst>
            <pc:docMk/>
            <pc:sldMk cId="2842166597" sldId="397"/>
            <ac:spMk id="10" creationId="{7AAC67C3-831B-4AB1-A259-DFB839CAFAFC}"/>
          </ac:spMkLst>
        </pc:spChg>
        <pc:spChg chg="add">
          <ac:chgData name="Hema Mahadevu" userId="1c176bdd-a50d-403e-9444-f58f413c839b" providerId="ADAL" clId="{C67D13AF-AA02-4CFA-A62F-FD9EFEB09F76}" dt="2023-08-10T17:43:35.073" v="1862" actId="26606"/>
          <ac:spMkLst>
            <pc:docMk/>
            <pc:sldMk cId="2842166597" sldId="397"/>
            <ac:spMk id="12" creationId="{054B3F04-9EAC-45C0-B3CE-0387EEA10A0C}"/>
          </ac:spMkLst>
        </pc:spChg>
      </pc:sldChg>
      <pc:sldChg chg="addSp delSp modSp new mod setBg">
        <pc:chgData name="Hema Mahadevu" userId="1c176bdd-a50d-403e-9444-f58f413c839b" providerId="ADAL" clId="{C67D13AF-AA02-4CFA-A62F-FD9EFEB09F76}" dt="2023-08-10T17:52:48.805" v="1960" actId="27107"/>
        <pc:sldMkLst>
          <pc:docMk/>
          <pc:sldMk cId="875746034" sldId="398"/>
        </pc:sldMkLst>
        <pc:spChg chg="add del mod">
          <ac:chgData name="Hema Mahadevu" userId="1c176bdd-a50d-403e-9444-f58f413c839b" providerId="ADAL" clId="{C67D13AF-AA02-4CFA-A62F-FD9EFEB09F76}" dt="2023-08-10T17:47:26.947" v="1943" actId="26606"/>
          <ac:spMkLst>
            <pc:docMk/>
            <pc:sldMk cId="875746034" sldId="398"/>
            <ac:spMk id="2" creationId="{1E0DE6DE-F22B-04E1-FEC6-1A287F9C2F49}"/>
          </ac:spMkLst>
        </pc:spChg>
        <pc:spChg chg="mod">
          <ac:chgData name="Hema Mahadevu" userId="1c176bdd-a50d-403e-9444-f58f413c839b" providerId="ADAL" clId="{C67D13AF-AA02-4CFA-A62F-FD9EFEB09F76}" dt="2023-08-10T17:52:48.805" v="1960" actId="27107"/>
          <ac:spMkLst>
            <pc:docMk/>
            <pc:sldMk cId="875746034" sldId="398"/>
            <ac:spMk id="3" creationId="{7D9EB2F5-C75F-744E-785B-FDD10553CD9A}"/>
          </ac:spMkLst>
        </pc:spChg>
        <pc:spChg chg="add del mod">
          <ac:chgData name="Hema Mahadevu" userId="1c176bdd-a50d-403e-9444-f58f413c839b" providerId="ADAL" clId="{C67D13AF-AA02-4CFA-A62F-FD9EFEB09F76}" dt="2023-08-10T17:45:58.105" v="1894"/>
          <ac:spMkLst>
            <pc:docMk/>
            <pc:sldMk cId="875746034" sldId="398"/>
            <ac:spMk id="4" creationId="{78C9BB09-A48E-019C-E2D9-2F78A4EB0F14}"/>
          </ac:spMkLst>
        </pc:spChg>
        <pc:spChg chg="add">
          <ac:chgData name="Hema Mahadevu" userId="1c176bdd-a50d-403e-9444-f58f413c839b" providerId="ADAL" clId="{C67D13AF-AA02-4CFA-A62F-FD9EFEB09F76}" dt="2023-08-10T17:47:26.947" v="1943" actId="26606"/>
          <ac:spMkLst>
            <pc:docMk/>
            <pc:sldMk cId="875746034" sldId="398"/>
            <ac:spMk id="8" creationId="{3741B58E-3B65-4A01-A276-975AB2CF8A08}"/>
          </ac:spMkLst>
        </pc:spChg>
        <pc:spChg chg="add">
          <ac:chgData name="Hema Mahadevu" userId="1c176bdd-a50d-403e-9444-f58f413c839b" providerId="ADAL" clId="{C67D13AF-AA02-4CFA-A62F-FD9EFEB09F76}" dt="2023-08-10T17:47:26.947" v="1943" actId="26606"/>
          <ac:spMkLst>
            <pc:docMk/>
            <pc:sldMk cId="875746034" sldId="398"/>
            <ac:spMk id="10" creationId="{7AAC67C3-831B-4AB1-A259-DFB839CAFAFC}"/>
          </ac:spMkLst>
        </pc:spChg>
        <pc:spChg chg="add">
          <ac:chgData name="Hema Mahadevu" userId="1c176bdd-a50d-403e-9444-f58f413c839b" providerId="ADAL" clId="{C67D13AF-AA02-4CFA-A62F-FD9EFEB09F76}" dt="2023-08-10T17:47:26.947" v="1943" actId="26606"/>
          <ac:spMkLst>
            <pc:docMk/>
            <pc:sldMk cId="875746034" sldId="398"/>
            <ac:spMk id="12" creationId="{054B3F04-9EAC-45C0-B3CE-0387EEA10A0C}"/>
          </ac:spMkLst>
        </pc:spChg>
      </pc:sldChg>
      <pc:sldChg chg="addSp delSp modSp new mod setBg">
        <pc:chgData name="Hema Mahadevu" userId="1c176bdd-a50d-403e-9444-f58f413c839b" providerId="ADAL" clId="{C67D13AF-AA02-4CFA-A62F-FD9EFEB09F76}" dt="2023-08-10T18:14:00.298" v="2099" actId="255"/>
        <pc:sldMkLst>
          <pc:docMk/>
          <pc:sldMk cId="3281163546" sldId="399"/>
        </pc:sldMkLst>
        <pc:spChg chg="mod">
          <ac:chgData name="Hema Mahadevu" userId="1c176bdd-a50d-403e-9444-f58f413c839b" providerId="ADAL" clId="{C67D13AF-AA02-4CFA-A62F-FD9EFEB09F76}" dt="2023-08-10T18:06:41.457" v="2009" actId="26606"/>
          <ac:spMkLst>
            <pc:docMk/>
            <pc:sldMk cId="3281163546" sldId="399"/>
            <ac:spMk id="2" creationId="{06C28C20-EA01-F0B2-EAA6-73EDC82EF5FA}"/>
          </ac:spMkLst>
        </pc:spChg>
        <pc:spChg chg="del mod">
          <ac:chgData name="Hema Mahadevu" userId="1c176bdd-a50d-403e-9444-f58f413c839b" providerId="ADAL" clId="{C67D13AF-AA02-4CFA-A62F-FD9EFEB09F76}" dt="2023-08-10T18:06:36.176" v="2008"/>
          <ac:spMkLst>
            <pc:docMk/>
            <pc:sldMk cId="3281163546" sldId="399"/>
            <ac:spMk id="3" creationId="{7D48B311-E426-2A3B-B6A0-046B0AD9E159}"/>
          </ac:spMkLst>
        </pc:spChg>
        <pc:spChg chg="add mod">
          <ac:chgData name="Hema Mahadevu" userId="1c176bdd-a50d-403e-9444-f58f413c839b" providerId="ADAL" clId="{C67D13AF-AA02-4CFA-A62F-FD9EFEB09F76}" dt="2023-08-10T18:14:00.298" v="2099" actId="255"/>
          <ac:spMkLst>
            <pc:docMk/>
            <pc:sldMk cId="3281163546" sldId="399"/>
            <ac:spMk id="4" creationId="{CA392EFA-BC6E-095E-97A7-0E375E5252B8}"/>
          </ac:spMkLst>
        </pc:spChg>
        <pc:spChg chg="add">
          <ac:chgData name="Hema Mahadevu" userId="1c176bdd-a50d-403e-9444-f58f413c839b" providerId="ADAL" clId="{C67D13AF-AA02-4CFA-A62F-FD9EFEB09F76}" dt="2023-08-10T18:06:41.457" v="2009" actId="26606"/>
          <ac:spMkLst>
            <pc:docMk/>
            <pc:sldMk cId="3281163546" sldId="399"/>
            <ac:spMk id="9" creationId="{3741B58E-3B65-4A01-A276-975AB2CF8A08}"/>
          </ac:spMkLst>
        </pc:spChg>
        <pc:spChg chg="add">
          <ac:chgData name="Hema Mahadevu" userId="1c176bdd-a50d-403e-9444-f58f413c839b" providerId="ADAL" clId="{C67D13AF-AA02-4CFA-A62F-FD9EFEB09F76}" dt="2023-08-10T18:06:41.457" v="2009" actId="26606"/>
          <ac:spMkLst>
            <pc:docMk/>
            <pc:sldMk cId="3281163546" sldId="399"/>
            <ac:spMk id="11" creationId="{7AAC67C3-831B-4AB1-A259-DFB839CAFAFC}"/>
          </ac:spMkLst>
        </pc:spChg>
        <pc:spChg chg="add">
          <ac:chgData name="Hema Mahadevu" userId="1c176bdd-a50d-403e-9444-f58f413c839b" providerId="ADAL" clId="{C67D13AF-AA02-4CFA-A62F-FD9EFEB09F76}" dt="2023-08-10T18:06:41.457" v="2009" actId="26606"/>
          <ac:spMkLst>
            <pc:docMk/>
            <pc:sldMk cId="3281163546" sldId="399"/>
            <ac:spMk id="13" creationId="{054B3F04-9EAC-45C0-B3CE-0387EEA10A0C}"/>
          </ac:spMkLst>
        </pc:spChg>
      </pc:sldChg>
      <pc:sldChg chg="addSp modSp new mod setBg">
        <pc:chgData name="Hema Mahadevu" userId="1c176bdd-a50d-403e-9444-f58f413c839b" providerId="ADAL" clId="{C67D13AF-AA02-4CFA-A62F-FD9EFEB09F76}" dt="2023-08-10T18:12:44.912" v="2095" actId="2711"/>
        <pc:sldMkLst>
          <pc:docMk/>
          <pc:sldMk cId="2531502398" sldId="400"/>
        </pc:sldMkLst>
        <pc:spChg chg="mod">
          <ac:chgData name="Hema Mahadevu" userId="1c176bdd-a50d-403e-9444-f58f413c839b" providerId="ADAL" clId="{C67D13AF-AA02-4CFA-A62F-FD9EFEB09F76}" dt="2023-08-10T18:12:44.912" v="2095" actId="2711"/>
          <ac:spMkLst>
            <pc:docMk/>
            <pc:sldMk cId="2531502398" sldId="400"/>
            <ac:spMk id="2" creationId="{73940CFA-CC85-61EE-F057-698A86836C47}"/>
          </ac:spMkLst>
        </pc:spChg>
        <pc:spChg chg="mod">
          <ac:chgData name="Hema Mahadevu" userId="1c176bdd-a50d-403e-9444-f58f413c839b" providerId="ADAL" clId="{C67D13AF-AA02-4CFA-A62F-FD9EFEB09F76}" dt="2023-08-10T18:12:35.156" v="2093" actId="255"/>
          <ac:spMkLst>
            <pc:docMk/>
            <pc:sldMk cId="2531502398" sldId="400"/>
            <ac:spMk id="3" creationId="{58DAEC5B-DB27-6943-FCF5-90A12B913DB5}"/>
          </ac:spMkLst>
        </pc:spChg>
        <pc:spChg chg="add">
          <ac:chgData name="Hema Mahadevu" userId="1c176bdd-a50d-403e-9444-f58f413c839b" providerId="ADAL" clId="{C67D13AF-AA02-4CFA-A62F-FD9EFEB09F76}" dt="2023-08-10T18:12:17.782" v="2091" actId="26606"/>
          <ac:spMkLst>
            <pc:docMk/>
            <pc:sldMk cId="2531502398" sldId="400"/>
            <ac:spMk id="8" creationId="{3741B58E-3B65-4A01-A276-975AB2CF8A08}"/>
          </ac:spMkLst>
        </pc:spChg>
        <pc:spChg chg="add">
          <ac:chgData name="Hema Mahadevu" userId="1c176bdd-a50d-403e-9444-f58f413c839b" providerId="ADAL" clId="{C67D13AF-AA02-4CFA-A62F-FD9EFEB09F76}" dt="2023-08-10T18:12:17.782" v="2091" actId="26606"/>
          <ac:spMkLst>
            <pc:docMk/>
            <pc:sldMk cId="2531502398" sldId="400"/>
            <ac:spMk id="10" creationId="{7AAC67C3-831B-4AB1-A259-DFB839CAFAFC}"/>
          </ac:spMkLst>
        </pc:spChg>
        <pc:spChg chg="add">
          <ac:chgData name="Hema Mahadevu" userId="1c176bdd-a50d-403e-9444-f58f413c839b" providerId="ADAL" clId="{C67D13AF-AA02-4CFA-A62F-FD9EFEB09F76}" dt="2023-08-10T18:12:17.782" v="2091" actId="26606"/>
          <ac:spMkLst>
            <pc:docMk/>
            <pc:sldMk cId="2531502398" sldId="400"/>
            <ac:spMk id="12" creationId="{054B3F04-9EAC-45C0-B3CE-0387EEA10A0C}"/>
          </ac:spMkLst>
        </pc:spChg>
      </pc:sldChg>
      <pc:sldChg chg="add">
        <pc:chgData name="Hema Mahadevu" userId="1c176bdd-a50d-403e-9444-f58f413c839b" providerId="ADAL" clId="{C67D13AF-AA02-4CFA-A62F-FD9EFEB09F76}" dt="2023-08-10T18:17:23.757" v="2106"/>
        <pc:sldMkLst>
          <pc:docMk/>
          <pc:sldMk cId="3737730119" sldId="401"/>
        </pc:sldMkLst>
      </pc:sldChg>
      <pc:sldChg chg="addSp delSp modSp new mod setBg">
        <pc:chgData name="Hema Mahadevu" userId="1c176bdd-a50d-403e-9444-f58f413c839b" providerId="ADAL" clId="{C67D13AF-AA02-4CFA-A62F-FD9EFEB09F76}" dt="2023-08-10T18:22:24.019" v="2164" actId="14100"/>
        <pc:sldMkLst>
          <pc:docMk/>
          <pc:sldMk cId="170934805" sldId="402"/>
        </pc:sldMkLst>
        <pc:spChg chg="mod">
          <ac:chgData name="Hema Mahadevu" userId="1c176bdd-a50d-403e-9444-f58f413c839b" providerId="ADAL" clId="{C67D13AF-AA02-4CFA-A62F-FD9EFEB09F76}" dt="2023-08-10T18:21:34.185" v="2152" actId="26606"/>
          <ac:spMkLst>
            <pc:docMk/>
            <pc:sldMk cId="170934805" sldId="402"/>
            <ac:spMk id="2" creationId="{12BB5F9A-8FE2-743A-63BD-8B8E1C5ABB8E}"/>
          </ac:spMkLst>
        </pc:spChg>
        <pc:spChg chg="add del mod ord">
          <ac:chgData name="Hema Mahadevu" userId="1c176bdd-a50d-403e-9444-f58f413c839b" providerId="ADAL" clId="{C67D13AF-AA02-4CFA-A62F-FD9EFEB09F76}" dt="2023-08-10T18:22:19.238" v="2163" actId="26606"/>
          <ac:spMkLst>
            <pc:docMk/>
            <pc:sldMk cId="170934805" sldId="402"/>
            <ac:spMk id="3" creationId="{BD84388C-384F-51A1-27D5-1F02989DECC8}"/>
          </ac:spMkLst>
        </pc:spChg>
        <pc:spChg chg="add del">
          <ac:chgData name="Hema Mahadevu" userId="1c176bdd-a50d-403e-9444-f58f413c839b" providerId="ADAL" clId="{C67D13AF-AA02-4CFA-A62F-FD9EFEB09F76}" dt="2023-08-10T18:20:16.036" v="2122" actId="26606"/>
          <ac:spMkLst>
            <pc:docMk/>
            <pc:sldMk cId="170934805" sldId="402"/>
            <ac:spMk id="7177" creationId="{3DE3B93A-6105-4E0D-ABE7-1711117A80FC}"/>
          </ac:spMkLst>
        </pc:spChg>
        <pc:spChg chg="add del">
          <ac:chgData name="Hema Mahadevu" userId="1c176bdd-a50d-403e-9444-f58f413c839b" providerId="ADAL" clId="{C67D13AF-AA02-4CFA-A62F-FD9EFEB09F76}" dt="2023-08-10T18:20:16.036" v="2122" actId="26606"/>
          <ac:spMkLst>
            <pc:docMk/>
            <pc:sldMk cId="170934805" sldId="402"/>
            <ac:spMk id="7179" creationId="{1924D57B-FEC9-4779-B514-732685B876E8}"/>
          </ac:spMkLst>
        </pc:spChg>
        <pc:spChg chg="add del">
          <ac:chgData name="Hema Mahadevu" userId="1c176bdd-a50d-403e-9444-f58f413c839b" providerId="ADAL" clId="{C67D13AF-AA02-4CFA-A62F-FD9EFEB09F76}" dt="2023-08-10T18:20:16.036" v="2122" actId="26606"/>
          <ac:spMkLst>
            <pc:docMk/>
            <pc:sldMk cId="170934805" sldId="402"/>
            <ac:spMk id="7181" creationId="{55EFD2BD-6E0E-4450-A3FF-5D1EA322A38B}"/>
          </ac:spMkLst>
        </pc:spChg>
        <pc:spChg chg="add del">
          <ac:chgData name="Hema Mahadevu" userId="1c176bdd-a50d-403e-9444-f58f413c839b" providerId="ADAL" clId="{C67D13AF-AA02-4CFA-A62F-FD9EFEB09F76}" dt="2023-08-10T18:20:19.891" v="2124" actId="26606"/>
          <ac:spMkLst>
            <pc:docMk/>
            <pc:sldMk cId="170934805" sldId="402"/>
            <ac:spMk id="7183" creationId="{82A73093-4B9D-420D-B17E-52293703A1D4}"/>
          </ac:spMkLst>
        </pc:spChg>
        <pc:spChg chg="add del">
          <ac:chgData name="Hema Mahadevu" userId="1c176bdd-a50d-403e-9444-f58f413c839b" providerId="ADAL" clId="{C67D13AF-AA02-4CFA-A62F-FD9EFEB09F76}" dt="2023-08-10T18:20:19.891" v="2124" actId="26606"/>
          <ac:spMkLst>
            <pc:docMk/>
            <pc:sldMk cId="170934805" sldId="402"/>
            <ac:spMk id="7184" creationId="{52ABB703-2B0E-4C3B-B4A2-F3973548E561}"/>
          </ac:spMkLst>
        </pc:spChg>
        <pc:spChg chg="add del">
          <ac:chgData name="Hema Mahadevu" userId="1c176bdd-a50d-403e-9444-f58f413c839b" providerId="ADAL" clId="{C67D13AF-AA02-4CFA-A62F-FD9EFEB09F76}" dt="2023-08-10T18:20:19.891" v="2124" actId="26606"/>
          <ac:spMkLst>
            <pc:docMk/>
            <pc:sldMk cId="170934805" sldId="402"/>
            <ac:spMk id="7186" creationId="{E95DA498-D9A2-4DA9-B9DA-B3776E08CF7E}"/>
          </ac:spMkLst>
        </pc:spChg>
        <pc:spChg chg="add del">
          <ac:chgData name="Hema Mahadevu" userId="1c176bdd-a50d-403e-9444-f58f413c839b" providerId="ADAL" clId="{C67D13AF-AA02-4CFA-A62F-FD9EFEB09F76}" dt="2023-08-10T18:20:22.780" v="2126" actId="26606"/>
          <ac:spMkLst>
            <pc:docMk/>
            <pc:sldMk cId="170934805" sldId="402"/>
            <ac:spMk id="7188" creationId="{C33BF9DD-8A45-4EEE-B231-0A14D322E5F9}"/>
          </ac:spMkLst>
        </pc:spChg>
        <pc:spChg chg="add del">
          <ac:chgData name="Hema Mahadevu" userId="1c176bdd-a50d-403e-9444-f58f413c839b" providerId="ADAL" clId="{C67D13AF-AA02-4CFA-A62F-FD9EFEB09F76}" dt="2023-08-10T18:20:22.780" v="2126" actId="26606"/>
          <ac:spMkLst>
            <pc:docMk/>
            <pc:sldMk cId="170934805" sldId="402"/>
            <ac:spMk id="7190" creationId="{D5FBCAC9-BD8B-4F3B-AD74-EF37D4211349}"/>
          </ac:spMkLst>
        </pc:spChg>
        <pc:spChg chg="add del">
          <ac:chgData name="Hema Mahadevu" userId="1c176bdd-a50d-403e-9444-f58f413c839b" providerId="ADAL" clId="{C67D13AF-AA02-4CFA-A62F-FD9EFEB09F76}" dt="2023-08-10T18:20:22.780" v="2126" actId="26606"/>
          <ac:spMkLst>
            <pc:docMk/>
            <pc:sldMk cId="170934805" sldId="402"/>
            <ac:spMk id="7191" creationId="{9556C5A8-AD7E-4CE7-87BE-9EA3B5E1786F}"/>
          </ac:spMkLst>
        </pc:spChg>
        <pc:spChg chg="add del">
          <ac:chgData name="Hema Mahadevu" userId="1c176bdd-a50d-403e-9444-f58f413c839b" providerId="ADAL" clId="{C67D13AF-AA02-4CFA-A62F-FD9EFEB09F76}" dt="2023-08-10T18:20:35.525" v="2134" actId="26606"/>
          <ac:spMkLst>
            <pc:docMk/>
            <pc:sldMk cId="170934805" sldId="402"/>
            <ac:spMk id="7193" creationId="{52ABB703-2B0E-4C3B-B4A2-F3973548E561}"/>
          </ac:spMkLst>
        </pc:spChg>
        <pc:spChg chg="add del">
          <ac:chgData name="Hema Mahadevu" userId="1c176bdd-a50d-403e-9444-f58f413c839b" providerId="ADAL" clId="{C67D13AF-AA02-4CFA-A62F-FD9EFEB09F76}" dt="2023-08-10T18:20:35.525" v="2134" actId="26606"/>
          <ac:spMkLst>
            <pc:docMk/>
            <pc:sldMk cId="170934805" sldId="402"/>
            <ac:spMk id="7195" creationId="{E95DA498-D9A2-4DA9-B9DA-B3776E08CF7E}"/>
          </ac:spMkLst>
        </pc:spChg>
        <pc:spChg chg="add del">
          <ac:chgData name="Hema Mahadevu" userId="1c176bdd-a50d-403e-9444-f58f413c839b" providerId="ADAL" clId="{C67D13AF-AA02-4CFA-A62F-FD9EFEB09F76}" dt="2023-08-10T18:20:35.525" v="2134" actId="26606"/>
          <ac:spMkLst>
            <pc:docMk/>
            <pc:sldMk cId="170934805" sldId="402"/>
            <ac:spMk id="7196" creationId="{82A73093-4B9D-420D-B17E-52293703A1D4}"/>
          </ac:spMkLst>
        </pc:spChg>
        <pc:spChg chg="add del">
          <ac:chgData name="Hema Mahadevu" userId="1c176bdd-a50d-403e-9444-f58f413c839b" providerId="ADAL" clId="{C67D13AF-AA02-4CFA-A62F-FD9EFEB09F76}" dt="2023-08-10T18:20:34.399" v="2131" actId="26606"/>
          <ac:spMkLst>
            <pc:docMk/>
            <pc:sldMk cId="170934805" sldId="402"/>
            <ac:spMk id="7201" creationId="{52ABB703-2B0E-4C3B-B4A2-F3973548E561}"/>
          </ac:spMkLst>
        </pc:spChg>
        <pc:spChg chg="add del">
          <ac:chgData name="Hema Mahadevu" userId="1c176bdd-a50d-403e-9444-f58f413c839b" providerId="ADAL" clId="{C67D13AF-AA02-4CFA-A62F-FD9EFEB09F76}" dt="2023-08-10T18:20:34.399" v="2131" actId="26606"/>
          <ac:spMkLst>
            <pc:docMk/>
            <pc:sldMk cId="170934805" sldId="402"/>
            <ac:spMk id="7205" creationId="{E95DA498-D9A2-4DA9-B9DA-B3776E08CF7E}"/>
          </ac:spMkLst>
        </pc:spChg>
        <pc:spChg chg="add del">
          <ac:chgData name="Hema Mahadevu" userId="1c176bdd-a50d-403e-9444-f58f413c839b" providerId="ADAL" clId="{C67D13AF-AA02-4CFA-A62F-FD9EFEB09F76}" dt="2023-08-10T18:20:34.399" v="2131" actId="26606"/>
          <ac:spMkLst>
            <pc:docMk/>
            <pc:sldMk cId="170934805" sldId="402"/>
            <ac:spMk id="7207" creationId="{82A73093-4B9D-420D-B17E-52293703A1D4}"/>
          </ac:spMkLst>
        </pc:spChg>
        <pc:spChg chg="add del">
          <ac:chgData name="Hema Mahadevu" userId="1c176bdd-a50d-403e-9444-f58f413c839b" providerId="ADAL" clId="{C67D13AF-AA02-4CFA-A62F-FD9EFEB09F76}" dt="2023-08-10T18:20:35.521" v="2133" actId="26606"/>
          <ac:spMkLst>
            <pc:docMk/>
            <pc:sldMk cId="170934805" sldId="402"/>
            <ac:spMk id="7209" creationId="{284B70D5-875B-433D-BDBD-1522A85D6C1D}"/>
          </ac:spMkLst>
        </pc:spChg>
        <pc:spChg chg="add del">
          <ac:chgData name="Hema Mahadevu" userId="1c176bdd-a50d-403e-9444-f58f413c839b" providerId="ADAL" clId="{C67D13AF-AA02-4CFA-A62F-FD9EFEB09F76}" dt="2023-08-10T18:20:35.521" v="2133" actId="26606"/>
          <ac:spMkLst>
            <pc:docMk/>
            <pc:sldMk cId="170934805" sldId="402"/>
            <ac:spMk id="7211" creationId="{1E299956-A9E7-4FC1-A0B1-D590CA9730E8}"/>
          </ac:spMkLst>
        </pc:spChg>
        <pc:spChg chg="add del">
          <ac:chgData name="Hema Mahadevu" userId="1c176bdd-a50d-403e-9444-f58f413c839b" providerId="ADAL" clId="{C67D13AF-AA02-4CFA-A62F-FD9EFEB09F76}" dt="2023-08-10T18:20:35.521" v="2133" actId="26606"/>
          <ac:spMkLst>
            <pc:docMk/>
            <pc:sldMk cId="170934805" sldId="402"/>
            <ac:spMk id="7212" creationId="{17FC539C-B783-4B03-9F9E-D13430F3F64F}"/>
          </ac:spMkLst>
        </pc:spChg>
        <pc:spChg chg="add del">
          <ac:chgData name="Hema Mahadevu" userId="1c176bdd-a50d-403e-9444-f58f413c839b" providerId="ADAL" clId="{C67D13AF-AA02-4CFA-A62F-FD9EFEB09F76}" dt="2023-08-10T18:21:34.185" v="2152" actId="26606"/>
          <ac:spMkLst>
            <pc:docMk/>
            <pc:sldMk cId="170934805" sldId="402"/>
            <ac:spMk id="7214" creationId="{C33BF9DD-8A45-4EEE-B231-0A14D322E5F9}"/>
          </ac:spMkLst>
        </pc:spChg>
        <pc:spChg chg="add del">
          <ac:chgData name="Hema Mahadevu" userId="1c176bdd-a50d-403e-9444-f58f413c839b" providerId="ADAL" clId="{C67D13AF-AA02-4CFA-A62F-FD9EFEB09F76}" dt="2023-08-10T18:21:34.185" v="2152" actId="26606"/>
          <ac:spMkLst>
            <pc:docMk/>
            <pc:sldMk cId="170934805" sldId="402"/>
            <ac:spMk id="7216" creationId="{D5FBCAC9-BD8B-4F3B-AD74-EF37D4211349}"/>
          </ac:spMkLst>
        </pc:spChg>
        <pc:spChg chg="add del">
          <ac:chgData name="Hema Mahadevu" userId="1c176bdd-a50d-403e-9444-f58f413c839b" providerId="ADAL" clId="{C67D13AF-AA02-4CFA-A62F-FD9EFEB09F76}" dt="2023-08-10T18:21:34.185" v="2152" actId="26606"/>
          <ac:spMkLst>
            <pc:docMk/>
            <pc:sldMk cId="170934805" sldId="402"/>
            <ac:spMk id="7217" creationId="{9556C5A8-AD7E-4CE7-87BE-9EA3B5E1786F}"/>
          </ac:spMkLst>
        </pc:spChg>
        <pc:spChg chg="add del">
          <ac:chgData name="Hema Mahadevu" userId="1c176bdd-a50d-403e-9444-f58f413c839b" providerId="ADAL" clId="{C67D13AF-AA02-4CFA-A62F-FD9EFEB09F76}" dt="2023-08-10T18:21:27.995" v="2145" actId="26606"/>
          <ac:spMkLst>
            <pc:docMk/>
            <pc:sldMk cId="170934805" sldId="402"/>
            <ac:spMk id="7222" creationId="{3DE3B93A-6105-4E0D-ABE7-1711117A80FC}"/>
          </ac:spMkLst>
        </pc:spChg>
        <pc:spChg chg="add del">
          <ac:chgData name="Hema Mahadevu" userId="1c176bdd-a50d-403e-9444-f58f413c839b" providerId="ADAL" clId="{C67D13AF-AA02-4CFA-A62F-FD9EFEB09F76}" dt="2023-08-10T18:21:27.995" v="2145" actId="26606"/>
          <ac:spMkLst>
            <pc:docMk/>
            <pc:sldMk cId="170934805" sldId="402"/>
            <ac:spMk id="7224" creationId="{1924D57B-FEC9-4779-B514-732685B876E8}"/>
          </ac:spMkLst>
        </pc:spChg>
        <pc:spChg chg="add del">
          <ac:chgData name="Hema Mahadevu" userId="1c176bdd-a50d-403e-9444-f58f413c839b" providerId="ADAL" clId="{C67D13AF-AA02-4CFA-A62F-FD9EFEB09F76}" dt="2023-08-10T18:21:27.995" v="2145" actId="26606"/>
          <ac:spMkLst>
            <pc:docMk/>
            <pc:sldMk cId="170934805" sldId="402"/>
            <ac:spMk id="7226" creationId="{55EFD2BD-6E0E-4450-A3FF-5D1EA322A38B}"/>
          </ac:spMkLst>
        </pc:spChg>
        <pc:spChg chg="add del">
          <ac:chgData name="Hema Mahadevu" userId="1c176bdd-a50d-403e-9444-f58f413c839b" providerId="ADAL" clId="{C67D13AF-AA02-4CFA-A62F-FD9EFEB09F76}" dt="2023-08-10T18:21:30.746" v="2147" actId="26606"/>
          <ac:spMkLst>
            <pc:docMk/>
            <pc:sldMk cId="170934805" sldId="402"/>
            <ac:spMk id="7228" creationId="{82A73093-4B9D-420D-B17E-52293703A1D4}"/>
          </ac:spMkLst>
        </pc:spChg>
        <pc:spChg chg="add del">
          <ac:chgData name="Hema Mahadevu" userId="1c176bdd-a50d-403e-9444-f58f413c839b" providerId="ADAL" clId="{C67D13AF-AA02-4CFA-A62F-FD9EFEB09F76}" dt="2023-08-10T18:21:30.746" v="2147" actId="26606"/>
          <ac:spMkLst>
            <pc:docMk/>
            <pc:sldMk cId="170934805" sldId="402"/>
            <ac:spMk id="7229" creationId="{52ABB703-2B0E-4C3B-B4A2-F3973548E561}"/>
          </ac:spMkLst>
        </pc:spChg>
        <pc:spChg chg="add del">
          <ac:chgData name="Hema Mahadevu" userId="1c176bdd-a50d-403e-9444-f58f413c839b" providerId="ADAL" clId="{C67D13AF-AA02-4CFA-A62F-FD9EFEB09F76}" dt="2023-08-10T18:21:30.746" v="2147" actId="26606"/>
          <ac:spMkLst>
            <pc:docMk/>
            <pc:sldMk cId="170934805" sldId="402"/>
            <ac:spMk id="7231" creationId="{E95DA498-D9A2-4DA9-B9DA-B3776E08CF7E}"/>
          </ac:spMkLst>
        </pc:spChg>
        <pc:picChg chg="add del mod">
          <ac:chgData name="Hema Mahadevu" userId="1c176bdd-a50d-403e-9444-f58f413c839b" providerId="ADAL" clId="{C67D13AF-AA02-4CFA-A62F-FD9EFEB09F76}" dt="2023-08-10T18:19:22.943" v="2109"/>
          <ac:picMkLst>
            <pc:docMk/>
            <pc:sldMk cId="170934805" sldId="402"/>
            <ac:picMk id="7170" creationId="{DD26D84A-29A7-CA95-808C-9EACABB10D98}"/>
          </ac:picMkLst>
        </pc:picChg>
        <pc:picChg chg="add mod ord">
          <ac:chgData name="Hema Mahadevu" userId="1c176bdd-a50d-403e-9444-f58f413c839b" providerId="ADAL" clId="{C67D13AF-AA02-4CFA-A62F-FD9EFEB09F76}" dt="2023-08-10T18:22:24.019" v="2164" actId="14100"/>
          <ac:picMkLst>
            <pc:docMk/>
            <pc:sldMk cId="170934805" sldId="402"/>
            <ac:picMk id="7172" creationId="{D8DE32F7-AD91-4898-9682-252666BCE6A7}"/>
          </ac:picMkLst>
        </pc:picChg>
        <pc:cxnChg chg="add del">
          <ac:chgData name="Hema Mahadevu" userId="1c176bdd-a50d-403e-9444-f58f413c839b" providerId="ADAL" clId="{C67D13AF-AA02-4CFA-A62F-FD9EFEB09F76}" dt="2023-08-10T18:20:19.891" v="2124" actId="26606"/>
          <ac:cxnSpMkLst>
            <pc:docMk/>
            <pc:sldMk cId="170934805" sldId="402"/>
            <ac:cxnSpMk id="7185" creationId="{9C21570E-E159-49A6-9891-FA397B7A92D3}"/>
          </ac:cxnSpMkLst>
        </pc:cxnChg>
        <pc:cxnChg chg="add del">
          <ac:chgData name="Hema Mahadevu" userId="1c176bdd-a50d-403e-9444-f58f413c839b" providerId="ADAL" clId="{C67D13AF-AA02-4CFA-A62F-FD9EFEB09F76}" dt="2023-08-10T18:20:22.780" v="2126" actId="26606"/>
          <ac:cxnSpMkLst>
            <pc:docMk/>
            <pc:sldMk cId="170934805" sldId="402"/>
            <ac:cxnSpMk id="7189" creationId="{9020DCC9-F851-4562-BB20-1AB3C51BFD08}"/>
          </ac:cxnSpMkLst>
        </pc:cxnChg>
        <pc:cxnChg chg="add del">
          <ac:chgData name="Hema Mahadevu" userId="1c176bdd-a50d-403e-9444-f58f413c839b" providerId="ADAL" clId="{C67D13AF-AA02-4CFA-A62F-FD9EFEB09F76}" dt="2023-08-10T18:20:35.525" v="2134" actId="26606"/>
          <ac:cxnSpMkLst>
            <pc:docMk/>
            <pc:sldMk cId="170934805" sldId="402"/>
            <ac:cxnSpMk id="7194" creationId="{9C21570E-E159-49A6-9891-FA397B7A92D3}"/>
          </ac:cxnSpMkLst>
        </pc:cxnChg>
        <pc:cxnChg chg="add del">
          <ac:chgData name="Hema Mahadevu" userId="1c176bdd-a50d-403e-9444-f58f413c839b" providerId="ADAL" clId="{C67D13AF-AA02-4CFA-A62F-FD9EFEB09F76}" dt="2023-08-10T18:20:34.399" v="2131" actId="26606"/>
          <ac:cxnSpMkLst>
            <pc:docMk/>
            <pc:sldMk cId="170934805" sldId="402"/>
            <ac:cxnSpMk id="7203" creationId="{9C21570E-E159-49A6-9891-FA397B7A92D3}"/>
          </ac:cxnSpMkLst>
        </pc:cxnChg>
        <pc:cxnChg chg="add del">
          <ac:chgData name="Hema Mahadevu" userId="1c176bdd-a50d-403e-9444-f58f413c839b" providerId="ADAL" clId="{C67D13AF-AA02-4CFA-A62F-FD9EFEB09F76}" dt="2023-08-10T18:20:35.521" v="2133" actId="26606"/>
          <ac:cxnSpMkLst>
            <pc:docMk/>
            <pc:sldMk cId="170934805" sldId="402"/>
            <ac:cxnSpMk id="7210" creationId="{C947DF4A-614C-4B4C-8B80-E5B9D8E8CFED}"/>
          </ac:cxnSpMkLst>
        </pc:cxnChg>
        <pc:cxnChg chg="add del">
          <ac:chgData name="Hema Mahadevu" userId="1c176bdd-a50d-403e-9444-f58f413c839b" providerId="ADAL" clId="{C67D13AF-AA02-4CFA-A62F-FD9EFEB09F76}" dt="2023-08-10T18:21:34.185" v="2152" actId="26606"/>
          <ac:cxnSpMkLst>
            <pc:docMk/>
            <pc:sldMk cId="170934805" sldId="402"/>
            <ac:cxnSpMk id="7215" creationId="{9020DCC9-F851-4562-BB20-1AB3C51BFD08}"/>
          </ac:cxnSpMkLst>
        </pc:cxnChg>
        <pc:cxnChg chg="add del">
          <ac:chgData name="Hema Mahadevu" userId="1c176bdd-a50d-403e-9444-f58f413c839b" providerId="ADAL" clId="{C67D13AF-AA02-4CFA-A62F-FD9EFEB09F76}" dt="2023-08-10T18:21:30.746" v="2147" actId="26606"/>
          <ac:cxnSpMkLst>
            <pc:docMk/>
            <pc:sldMk cId="170934805" sldId="402"/>
            <ac:cxnSpMk id="7230" creationId="{9C21570E-E159-49A6-9891-FA397B7A92D3}"/>
          </ac:cxnSpMkLst>
        </pc:cxnChg>
      </pc:sldChg>
      <pc:sldChg chg="addSp delSp modSp new mod setBg">
        <pc:chgData name="Hema Mahadevu" userId="1c176bdd-a50d-403e-9444-f58f413c839b" providerId="ADAL" clId="{C67D13AF-AA02-4CFA-A62F-FD9EFEB09F76}" dt="2023-08-10T18:28:10.485" v="2277" actId="12"/>
        <pc:sldMkLst>
          <pc:docMk/>
          <pc:sldMk cId="3851610619" sldId="403"/>
        </pc:sldMkLst>
        <pc:spChg chg="mod">
          <ac:chgData name="Hema Mahadevu" userId="1c176bdd-a50d-403e-9444-f58f413c839b" providerId="ADAL" clId="{C67D13AF-AA02-4CFA-A62F-FD9EFEB09F76}" dt="2023-08-10T18:24:54.845" v="2188" actId="26606"/>
          <ac:spMkLst>
            <pc:docMk/>
            <pc:sldMk cId="3851610619" sldId="403"/>
            <ac:spMk id="2" creationId="{1BDDE7DC-6E63-153E-6912-ED38BA446CEB}"/>
          </ac:spMkLst>
        </pc:spChg>
        <pc:spChg chg="add del mod">
          <ac:chgData name="Hema Mahadevu" userId="1c176bdd-a50d-403e-9444-f58f413c839b" providerId="ADAL" clId="{C67D13AF-AA02-4CFA-A62F-FD9EFEB09F76}" dt="2023-08-10T18:28:10.485" v="2277" actId="12"/>
          <ac:spMkLst>
            <pc:docMk/>
            <pc:sldMk cId="3851610619" sldId="403"/>
            <ac:spMk id="3" creationId="{EA70A864-9EA5-0159-3E85-318E32E67C89}"/>
          </ac:spMkLst>
        </pc:spChg>
        <pc:spChg chg="add del mod">
          <ac:chgData name="Hema Mahadevu" userId="1c176bdd-a50d-403e-9444-f58f413c839b" providerId="ADAL" clId="{C67D13AF-AA02-4CFA-A62F-FD9EFEB09F76}" dt="2023-08-10T18:24:01.487" v="2171"/>
          <ac:spMkLst>
            <pc:docMk/>
            <pc:sldMk cId="3851610619" sldId="403"/>
            <ac:spMk id="4" creationId="{CD15B642-C0D2-1C81-EE1D-34500D47406E}"/>
          </ac:spMkLst>
        </pc:spChg>
        <pc:spChg chg="add del">
          <ac:chgData name="Hema Mahadevu" userId="1c176bdd-a50d-403e-9444-f58f413c839b" providerId="ADAL" clId="{C67D13AF-AA02-4CFA-A62F-FD9EFEB09F76}" dt="2023-08-10T18:25:09.324" v="2189" actId="26606"/>
          <ac:spMkLst>
            <pc:docMk/>
            <pc:sldMk cId="3851610619" sldId="403"/>
            <ac:spMk id="8" creationId="{3741B58E-3B65-4A01-A276-975AB2CF8A08}"/>
          </ac:spMkLst>
        </pc:spChg>
        <pc:spChg chg="add del">
          <ac:chgData name="Hema Mahadevu" userId="1c176bdd-a50d-403e-9444-f58f413c839b" providerId="ADAL" clId="{C67D13AF-AA02-4CFA-A62F-FD9EFEB09F76}" dt="2023-08-10T18:25:09.324" v="2189" actId="26606"/>
          <ac:spMkLst>
            <pc:docMk/>
            <pc:sldMk cId="3851610619" sldId="403"/>
            <ac:spMk id="10" creationId="{7AAC67C3-831B-4AB1-A259-DFB839CAFAFC}"/>
          </ac:spMkLst>
        </pc:spChg>
        <pc:spChg chg="add del">
          <ac:chgData name="Hema Mahadevu" userId="1c176bdd-a50d-403e-9444-f58f413c839b" providerId="ADAL" clId="{C67D13AF-AA02-4CFA-A62F-FD9EFEB09F76}" dt="2023-08-10T18:25:09.324" v="2189" actId="26606"/>
          <ac:spMkLst>
            <pc:docMk/>
            <pc:sldMk cId="3851610619" sldId="403"/>
            <ac:spMk id="12" creationId="{054B3F04-9EAC-45C0-B3CE-0387EEA10A0C}"/>
          </ac:spMkLst>
        </pc:spChg>
        <pc:spChg chg="add">
          <ac:chgData name="Hema Mahadevu" userId="1c176bdd-a50d-403e-9444-f58f413c839b" providerId="ADAL" clId="{C67D13AF-AA02-4CFA-A62F-FD9EFEB09F76}" dt="2023-08-10T18:25:09.324" v="2189" actId="26606"/>
          <ac:spMkLst>
            <pc:docMk/>
            <pc:sldMk cId="3851610619" sldId="403"/>
            <ac:spMk id="17" creationId="{3741B58E-3B65-4A01-A276-975AB2CF8A08}"/>
          </ac:spMkLst>
        </pc:spChg>
        <pc:spChg chg="add">
          <ac:chgData name="Hema Mahadevu" userId="1c176bdd-a50d-403e-9444-f58f413c839b" providerId="ADAL" clId="{C67D13AF-AA02-4CFA-A62F-FD9EFEB09F76}" dt="2023-08-10T18:25:09.324" v="2189" actId="26606"/>
          <ac:spMkLst>
            <pc:docMk/>
            <pc:sldMk cId="3851610619" sldId="403"/>
            <ac:spMk id="19" creationId="{7AAC67C3-831B-4AB1-A259-DFB839CAFAFC}"/>
          </ac:spMkLst>
        </pc:spChg>
        <pc:spChg chg="add">
          <ac:chgData name="Hema Mahadevu" userId="1c176bdd-a50d-403e-9444-f58f413c839b" providerId="ADAL" clId="{C67D13AF-AA02-4CFA-A62F-FD9EFEB09F76}" dt="2023-08-10T18:25:09.324" v="2189" actId="26606"/>
          <ac:spMkLst>
            <pc:docMk/>
            <pc:sldMk cId="3851610619" sldId="403"/>
            <ac:spMk id="21" creationId="{054B3F04-9EAC-45C0-B3CE-0387EEA10A0C}"/>
          </ac:spMkLst>
        </pc:spChg>
        <pc:picChg chg="add del">
          <ac:chgData name="Hema Mahadevu" userId="1c176bdd-a50d-403e-9444-f58f413c839b" providerId="ADAL" clId="{C67D13AF-AA02-4CFA-A62F-FD9EFEB09F76}" dt="2023-08-10T18:24:54.841" v="2187" actId="26606"/>
          <ac:picMkLst>
            <pc:docMk/>
            <pc:sldMk cId="3851610619" sldId="403"/>
            <ac:picMk id="7" creationId="{2AC22E29-8E67-F93A-A41A-901877BC909B}"/>
          </ac:picMkLst>
        </pc:picChg>
      </pc:sldChg>
      <pc:sldChg chg="addSp delSp modSp new mod setBg">
        <pc:chgData name="Hema Mahadevu" userId="1c176bdd-a50d-403e-9444-f58f413c839b" providerId="ADAL" clId="{C67D13AF-AA02-4CFA-A62F-FD9EFEB09F76}" dt="2023-08-10T18:34:54.724" v="2366" actId="27636"/>
        <pc:sldMkLst>
          <pc:docMk/>
          <pc:sldMk cId="3306531983" sldId="404"/>
        </pc:sldMkLst>
        <pc:spChg chg="mod">
          <ac:chgData name="Hema Mahadevu" userId="1c176bdd-a50d-403e-9444-f58f413c839b" providerId="ADAL" clId="{C67D13AF-AA02-4CFA-A62F-FD9EFEB09F76}" dt="2023-08-10T18:31:35.095" v="2316" actId="26606"/>
          <ac:spMkLst>
            <pc:docMk/>
            <pc:sldMk cId="3306531983" sldId="404"/>
            <ac:spMk id="2" creationId="{50BB554B-DE2D-1B16-16FF-2FBDB4EB1CBC}"/>
          </ac:spMkLst>
        </pc:spChg>
        <pc:spChg chg="del mod">
          <ac:chgData name="Hema Mahadevu" userId="1c176bdd-a50d-403e-9444-f58f413c839b" providerId="ADAL" clId="{C67D13AF-AA02-4CFA-A62F-FD9EFEB09F76}" dt="2023-08-10T18:31:10.469" v="2292"/>
          <ac:spMkLst>
            <pc:docMk/>
            <pc:sldMk cId="3306531983" sldId="404"/>
            <ac:spMk id="3" creationId="{8BAA846D-0B9D-C4FB-29AD-261861A670DF}"/>
          </ac:spMkLst>
        </pc:spChg>
        <pc:spChg chg="add mod">
          <ac:chgData name="Hema Mahadevu" userId="1c176bdd-a50d-403e-9444-f58f413c839b" providerId="ADAL" clId="{C67D13AF-AA02-4CFA-A62F-FD9EFEB09F76}" dt="2023-08-10T18:34:54.724" v="2366" actId="27636"/>
          <ac:spMkLst>
            <pc:docMk/>
            <pc:sldMk cId="3306531983" sldId="404"/>
            <ac:spMk id="4" creationId="{40EDE91A-9514-9A6D-8212-F1A1DC703007}"/>
          </ac:spMkLst>
        </pc:spChg>
        <pc:spChg chg="add">
          <ac:chgData name="Hema Mahadevu" userId="1c176bdd-a50d-403e-9444-f58f413c839b" providerId="ADAL" clId="{C67D13AF-AA02-4CFA-A62F-FD9EFEB09F76}" dt="2023-08-10T18:31:35.095" v="2316" actId="26606"/>
          <ac:spMkLst>
            <pc:docMk/>
            <pc:sldMk cId="3306531983" sldId="404"/>
            <ac:spMk id="9" creationId="{3741B58E-3B65-4A01-A276-975AB2CF8A08}"/>
          </ac:spMkLst>
        </pc:spChg>
        <pc:spChg chg="add">
          <ac:chgData name="Hema Mahadevu" userId="1c176bdd-a50d-403e-9444-f58f413c839b" providerId="ADAL" clId="{C67D13AF-AA02-4CFA-A62F-FD9EFEB09F76}" dt="2023-08-10T18:31:35.095" v="2316" actId="26606"/>
          <ac:spMkLst>
            <pc:docMk/>
            <pc:sldMk cId="3306531983" sldId="404"/>
            <ac:spMk id="11" creationId="{7AAC67C3-831B-4AB1-A259-DFB839CAFAFC}"/>
          </ac:spMkLst>
        </pc:spChg>
        <pc:spChg chg="add">
          <ac:chgData name="Hema Mahadevu" userId="1c176bdd-a50d-403e-9444-f58f413c839b" providerId="ADAL" clId="{C67D13AF-AA02-4CFA-A62F-FD9EFEB09F76}" dt="2023-08-10T18:31:35.095" v="2316" actId="26606"/>
          <ac:spMkLst>
            <pc:docMk/>
            <pc:sldMk cId="3306531983" sldId="404"/>
            <ac:spMk id="13" creationId="{054B3F04-9EAC-45C0-B3CE-0387EEA10A0C}"/>
          </ac:spMkLst>
        </pc:spChg>
      </pc:sldChg>
    </pc:docChg>
  </pc:docChgLst>
  <pc:docChgLst>
    <pc:chgData name="Hema Mahadevu" userId="1c176bdd-a50d-403e-9444-f58f413c839b" providerId="ADAL" clId="{916A9B57-7489-44B9-8A69-440359C89639}"/>
    <pc:docChg chg="undo redo custSel addSld delSld modSld sldOrd">
      <pc:chgData name="Hema Mahadevu" userId="1c176bdd-a50d-403e-9444-f58f413c839b" providerId="ADAL" clId="{916A9B57-7489-44B9-8A69-440359C89639}" dt="2023-08-14T14:02:32.032" v="1608" actId="113"/>
      <pc:docMkLst>
        <pc:docMk/>
      </pc:docMkLst>
      <pc:sldChg chg="ord">
        <pc:chgData name="Hema Mahadevu" userId="1c176bdd-a50d-403e-9444-f58f413c839b" providerId="ADAL" clId="{916A9B57-7489-44B9-8A69-440359C89639}" dt="2023-08-13T14:40:04.843" v="280"/>
        <pc:sldMkLst>
          <pc:docMk/>
          <pc:sldMk cId="4110745402" sldId="285"/>
        </pc:sldMkLst>
      </pc:sldChg>
      <pc:sldChg chg="del">
        <pc:chgData name="Hema Mahadevu" userId="1c176bdd-a50d-403e-9444-f58f413c839b" providerId="ADAL" clId="{916A9B57-7489-44B9-8A69-440359C89639}" dt="2023-08-13T14:17:37.059" v="1" actId="47"/>
        <pc:sldMkLst>
          <pc:docMk/>
          <pc:sldMk cId="1362682101" sldId="318"/>
        </pc:sldMkLst>
      </pc:sldChg>
      <pc:sldChg chg="del">
        <pc:chgData name="Hema Mahadevu" userId="1c176bdd-a50d-403e-9444-f58f413c839b" providerId="ADAL" clId="{916A9B57-7489-44B9-8A69-440359C89639}" dt="2023-08-13T14:17:32.541" v="0" actId="47"/>
        <pc:sldMkLst>
          <pc:docMk/>
          <pc:sldMk cId="2113735644" sldId="327"/>
        </pc:sldMkLst>
      </pc:sldChg>
      <pc:sldChg chg="del">
        <pc:chgData name="Hema Mahadevu" userId="1c176bdd-a50d-403e-9444-f58f413c839b" providerId="ADAL" clId="{916A9B57-7489-44B9-8A69-440359C89639}" dt="2023-08-13T14:17:32.541" v="0" actId="47"/>
        <pc:sldMkLst>
          <pc:docMk/>
          <pc:sldMk cId="144935379" sldId="328"/>
        </pc:sldMkLst>
      </pc:sldChg>
      <pc:sldChg chg="del">
        <pc:chgData name="Hema Mahadevu" userId="1c176bdd-a50d-403e-9444-f58f413c839b" providerId="ADAL" clId="{916A9B57-7489-44B9-8A69-440359C89639}" dt="2023-08-13T14:17:32.541" v="0" actId="47"/>
        <pc:sldMkLst>
          <pc:docMk/>
          <pc:sldMk cId="3428040497" sldId="329"/>
        </pc:sldMkLst>
      </pc:sldChg>
      <pc:sldChg chg="del">
        <pc:chgData name="Hema Mahadevu" userId="1c176bdd-a50d-403e-9444-f58f413c839b" providerId="ADAL" clId="{916A9B57-7489-44B9-8A69-440359C89639}" dt="2023-08-13T14:17:32.541" v="0" actId="47"/>
        <pc:sldMkLst>
          <pc:docMk/>
          <pc:sldMk cId="469997002" sldId="330"/>
        </pc:sldMkLst>
      </pc:sldChg>
      <pc:sldChg chg="del">
        <pc:chgData name="Hema Mahadevu" userId="1c176bdd-a50d-403e-9444-f58f413c839b" providerId="ADAL" clId="{916A9B57-7489-44B9-8A69-440359C89639}" dt="2023-08-13T14:17:32.541" v="0" actId="47"/>
        <pc:sldMkLst>
          <pc:docMk/>
          <pc:sldMk cId="3936365337" sldId="332"/>
        </pc:sldMkLst>
      </pc:sldChg>
      <pc:sldChg chg="del">
        <pc:chgData name="Hema Mahadevu" userId="1c176bdd-a50d-403e-9444-f58f413c839b" providerId="ADAL" clId="{916A9B57-7489-44B9-8A69-440359C89639}" dt="2023-08-13T14:17:32.541" v="0" actId="47"/>
        <pc:sldMkLst>
          <pc:docMk/>
          <pc:sldMk cId="3920782568" sldId="333"/>
        </pc:sldMkLst>
      </pc:sldChg>
      <pc:sldChg chg="modSp add mod">
        <pc:chgData name="Hema Mahadevu" userId="1c176bdd-a50d-403e-9444-f58f413c839b" providerId="ADAL" clId="{916A9B57-7489-44B9-8A69-440359C89639}" dt="2023-08-13T14:20:06.192" v="37" actId="20577"/>
        <pc:sldMkLst>
          <pc:docMk/>
          <pc:sldMk cId="1325077793" sldId="352"/>
        </pc:sldMkLst>
        <pc:spChg chg="mod">
          <ac:chgData name="Hema Mahadevu" userId="1c176bdd-a50d-403e-9444-f58f413c839b" providerId="ADAL" clId="{916A9B57-7489-44B9-8A69-440359C89639}" dt="2023-08-13T14:20:06.192" v="37" actId="20577"/>
          <ac:spMkLst>
            <pc:docMk/>
            <pc:sldMk cId="1325077793" sldId="352"/>
            <ac:spMk id="3" creationId="{00000000-0000-0000-0000-000000000000}"/>
          </ac:spMkLst>
        </pc:spChg>
      </pc:sldChg>
      <pc:sldChg chg="addSp modSp new mod setBg">
        <pc:chgData name="Hema Mahadevu" userId="1c176bdd-a50d-403e-9444-f58f413c839b" providerId="ADAL" clId="{916A9B57-7489-44B9-8A69-440359C89639}" dt="2023-08-13T19:36:43.776" v="687" actId="2710"/>
        <pc:sldMkLst>
          <pc:docMk/>
          <pc:sldMk cId="2940141598" sldId="353"/>
        </pc:sldMkLst>
        <pc:spChg chg="mod">
          <ac:chgData name="Hema Mahadevu" userId="1c176bdd-a50d-403e-9444-f58f413c839b" providerId="ADAL" clId="{916A9B57-7489-44B9-8A69-440359C89639}" dt="2023-08-13T18:36:32.236" v="424" actId="2711"/>
          <ac:spMkLst>
            <pc:docMk/>
            <pc:sldMk cId="2940141598" sldId="353"/>
            <ac:spMk id="2" creationId="{BD30E5C7-2B57-1D68-3E8F-7C6CA7D9C687}"/>
          </ac:spMkLst>
        </pc:spChg>
        <pc:spChg chg="mod">
          <ac:chgData name="Hema Mahadevu" userId="1c176bdd-a50d-403e-9444-f58f413c839b" providerId="ADAL" clId="{916A9B57-7489-44B9-8A69-440359C89639}" dt="2023-08-13T19:36:43.776" v="687" actId="2710"/>
          <ac:spMkLst>
            <pc:docMk/>
            <pc:sldMk cId="2940141598" sldId="353"/>
            <ac:spMk id="3" creationId="{8C40C7A9-62C4-EF41-728F-6592EBCC9D77}"/>
          </ac:spMkLst>
        </pc:spChg>
        <pc:spChg chg="add">
          <ac:chgData name="Hema Mahadevu" userId="1c176bdd-a50d-403e-9444-f58f413c839b" providerId="ADAL" clId="{916A9B57-7489-44B9-8A69-440359C89639}" dt="2023-08-13T14:21:01.458" v="60" actId="26606"/>
          <ac:spMkLst>
            <pc:docMk/>
            <pc:sldMk cId="2940141598" sldId="353"/>
            <ac:spMk id="8" creationId="{3741B58E-3B65-4A01-A276-975AB2CF8A08}"/>
          </ac:spMkLst>
        </pc:spChg>
        <pc:spChg chg="add">
          <ac:chgData name="Hema Mahadevu" userId="1c176bdd-a50d-403e-9444-f58f413c839b" providerId="ADAL" clId="{916A9B57-7489-44B9-8A69-440359C89639}" dt="2023-08-13T14:21:01.458" v="60" actId="26606"/>
          <ac:spMkLst>
            <pc:docMk/>
            <pc:sldMk cId="2940141598" sldId="353"/>
            <ac:spMk id="10" creationId="{7AAC67C3-831B-4AB1-A259-DFB839CAFAFC}"/>
          </ac:spMkLst>
        </pc:spChg>
        <pc:spChg chg="add">
          <ac:chgData name="Hema Mahadevu" userId="1c176bdd-a50d-403e-9444-f58f413c839b" providerId="ADAL" clId="{916A9B57-7489-44B9-8A69-440359C89639}" dt="2023-08-13T14:21:01.458" v="60" actId="26606"/>
          <ac:spMkLst>
            <pc:docMk/>
            <pc:sldMk cId="2940141598" sldId="353"/>
            <ac:spMk id="12" creationId="{054B3F04-9EAC-45C0-B3CE-0387EEA10A0C}"/>
          </ac:spMkLst>
        </pc:spChg>
      </pc:sldChg>
      <pc:sldChg chg="addSp delSp modSp new mod setBg">
        <pc:chgData name="Hema Mahadevu" userId="1c176bdd-a50d-403e-9444-f58f413c839b" providerId="ADAL" clId="{916A9B57-7489-44B9-8A69-440359C89639}" dt="2023-08-13T18:26:03.952" v="337" actId="14100"/>
        <pc:sldMkLst>
          <pc:docMk/>
          <pc:sldMk cId="2193436623" sldId="354"/>
        </pc:sldMkLst>
        <pc:spChg chg="mod">
          <ac:chgData name="Hema Mahadevu" userId="1c176bdd-a50d-403e-9444-f58f413c839b" providerId="ADAL" clId="{916A9B57-7489-44B9-8A69-440359C89639}" dt="2023-08-13T18:25:34.316" v="331" actId="26606"/>
          <ac:spMkLst>
            <pc:docMk/>
            <pc:sldMk cId="2193436623" sldId="354"/>
            <ac:spMk id="2" creationId="{D8915AFC-58E0-17F9-046F-E0070643CD3B}"/>
          </ac:spMkLst>
        </pc:spChg>
        <pc:spChg chg="mod ord">
          <ac:chgData name="Hema Mahadevu" userId="1c176bdd-a50d-403e-9444-f58f413c839b" providerId="ADAL" clId="{916A9B57-7489-44B9-8A69-440359C89639}" dt="2023-08-13T18:25:55.005" v="334" actId="2710"/>
          <ac:spMkLst>
            <pc:docMk/>
            <pc:sldMk cId="2193436623" sldId="354"/>
            <ac:spMk id="3" creationId="{ABC03384-3742-70EF-9BB5-84A8C7EABAA4}"/>
          </ac:spMkLst>
        </pc:spChg>
        <pc:spChg chg="add del">
          <ac:chgData name="Hema Mahadevu" userId="1c176bdd-a50d-403e-9444-f58f413c839b" providerId="ADAL" clId="{916A9B57-7489-44B9-8A69-440359C89639}" dt="2023-08-13T18:25:34.316" v="331" actId="26606"/>
          <ac:spMkLst>
            <pc:docMk/>
            <pc:sldMk cId="2193436623" sldId="354"/>
            <ac:spMk id="8" creationId="{3741B58E-3B65-4A01-A276-975AB2CF8A08}"/>
          </ac:spMkLst>
        </pc:spChg>
        <pc:spChg chg="add del">
          <ac:chgData name="Hema Mahadevu" userId="1c176bdd-a50d-403e-9444-f58f413c839b" providerId="ADAL" clId="{916A9B57-7489-44B9-8A69-440359C89639}" dt="2023-08-13T18:25:34.316" v="331" actId="26606"/>
          <ac:spMkLst>
            <pc:docMk/>
            <pc:sldMk cId="2193436623" sldId="354"/>
            <ac:spMk id="10" creationId="{7AAC67C3-831B-4AB1-A259-DFB839CAFAFC}"/>
          </ac:spMkLst>
        </pc:spChg>
        <pc:spChg chg="add del">
          <ac:chgData name="Hema Mahadevu" userId="1c176bdd-a50d-403e-9444-f58f413c839b" providerId="ADAL" clId="{916A9B57-7489-44B9-8A69-440359C89639}" dt="2023-08-13T18:25:34.316" v="331" actId="26606"/>
          <ac:spMkLst>
            <pc:docMk/>
            <pc:sldMk cId="2193436623" sldId="354"/>
            <ac:spMk id="12" creationId="{054B3F04-9EAC-45C0-B3CE-0387EEA10A0C}"/>
          </ac:spMkLst>
        </pc:spChg>
        <pc:spChg chg="add del">
          <ac:chgData name="Hema Mahadevu" userId="1c176bdd-a50d-403e-9444-f58f413c839b" providerId="ADAL" clId="{916A9B57-7489-44B9-8A69-440359C89639}" dt="2023-08-13T18:25:28.943" v="326" actId="26606"/>
          <ac:spMkLst>
            <pc:docMk/>
            <pc:sldMk cId="2193436623" sldId="354"/>
            <ac:spMk id="3079" creationId="{52ABB703-2B0E-4C3B-B4A2-F3973548E561}"/>
          </ac:spMkLst>
        </pc:spChg>
        <pc:spChg chg="add del">
          <ac:chgData name="Hema Mahadevu" userId="1c176bdd-a50d-403e-9444-f58f413c839b" providerId="ADAL" clId="{916A9B57-7489-44B9-8A69-440359C89639}" dt="2023-08-13T18:25:28.943" v="326" actId="26606"/>
          <ac:spMkLst>
            <pc:docMk/>
            <pc:sldMk cId="2193436623" sldId="354"/>
            <ac:spMk id="3083" creationId="{E95DA498-D9A2-4DA9-B9DA-B3776E08CF7E}"/>
          </ac:spMkLst>
        </pc:spChg>
        <pc:spChg chg="add del">
          <ac:chgData name="Hema Mahadevu" userId="1c176bdd-a50d-403e-9444-f58f413c839b" providerId="ADAL" clId="{916A9B57-7489-44B9-8A69-440359C89639}" dt="2023-08-13T18:25:28.943" v="326" actId="26606"/>
          <ac:spMkLst>
            <pc:docMk/>
            <pc:sldMk cId="2193436623" sldId="354"/>
            <ac:spMk id="3085" creationId="{82A73093-4B9D-420D-B17E-52293703A1D4}"/>
          </ac:spMkLst>
        </pc:spChg>
        <pc:spChg chg="add del">
          <ac:chgData name="Hema Mahadevu" userId="1c176bdd-a50d-403e-9444-f58f413c839b" providerId="ADAL" clId="{916A9B57-7489-44B9-8A69-440359C89639}" dt="2023-08-13T18:25:32.275" v="328" actId="26606"/>
          <ac:spMkLst>
            <pc:docMk/>
            <pc:sldMk cId="2193436623" sldId="354"/>
            <ac:spMk id="3087" creationId="{284B70D5-875B-433D-BDBD-1522A85D6C1D}"/>
          </ac:spMkLst>
        </pc:spChg>
        <pc:spChg chg="add del">
          <ac:chgData name="Hema Mahadevu" userId="1c176bdd-a50d-403e-9444-f58f413c839b" providerId="ADAL" clId="{916A9B57-7489-44B9-8A69-440359C89639}" dt="2023-08-13T18:25:32.275" v="328" actId="26606"/>
          <ac:spMkLst>
            <pc:docMk/>
            <pc:sldMk cId="2193436623" sldId="354"/>
            <ac:spMk id="3089" creationId="{1E299956-A9E7-4FC1-A0B1-D590CA9730E8}"/>
          </ac:spMkLst>
        </pc:spChg>
        <pc:spChg chg="add del">
          <ac:chgData name="Hema Mahadevu" userId="1c176bdd-a50d-403e-9444-f58f413c839b" providerId="ADAL" clId="{916A9B57-7489-44B9-8A69-440359C89639}" dt="2023-08-13T18:25:32.275" v="328" actId="26606"/>
          <ac:spMkLst>
            <pc:docMk/>
            <pc:sldMk cId="2193436623" sldId="354"/>
            <ac:spMk id="3090" creationId="{17FC539C-B783-4B03-9F9E-D13430F3F64F}"/>
          </ac:spMkLst>
        </pc:spChg>
        <pc:spChg chg="add del">
          <ac:chgData name="Hema Mahadevu" userId="1c176bdd-a50d-403e-9444-f58f413c839b" providerId="ADAL" clId="{916A9B57-7489-44B9-8A69-440359C89639}" dt="2023-08-13T18:25:34.309" v="330" actId="26606"/>
          <ac:spMkLst>
            <pc:docMk/>
            <pc:sldMk cId="2193436623" sldId="354"/>
            <ac:spMk id="3092" creationId="{C33BF9DD-8A45-4EEE-B231-0A14D322E5F9}"/>
          </ac:spMkLst>
        </pc:spChg>
        <pc:spChg chg="add del">
          <ac:chgData name="Hema Mahadevu" userId="1c176bdd-a50d-403e-9444-f58f413c839b" providerId="ADAL" clId="{916A9B57-7489-44B9-8A69-440359C89639}" dt="2023-08-13T18:25:34.309" v="330" actId="26606"/>
          <ac:spMkLst>
            <pc:docMk/>
            <pc:sldMk cId="2193436623" sldId="354"/>
            <ac:spMk id="3094" creationId="{D5FBCAC9-BD8B-4F3B-AD74-EF37D4211349}"/>
          </ac:spMkLst>
        </pc:spChg>
        <pc:spChg chg="add del">
          <ac:chgData name="Hema Mahadevu" userId="1c176bdd-a50d-403e-9444-f58f413c839b" providerId="ADAL" clId="{916A9B57-7489-44B9-8A69-440359C89639}" dt="2023-08-13T18:25:34.309" v="330" actId="26606"/>
          <ac:spMkLst>
            <pc:docMk/>
            <pc:sldMk cId="2193436623" sldId="354"/>
            <ac:spMk id="3095" creationId="{9556C5A8-AD7E-4CE7-87BE-9EA3B5E1786F}"/>
          </ac:spMkLst>
        </pc:spChg>
        <pc:spChg chg="add">
          <ac:chgData name="Hema Mahadevu" userId="1c176bdd-a50d-403e-9444-f58f413c839b" providerId="ADAL" clId="{916A9B57-7489-44B9-8A69-440359C89639}" dt="2023-08-13T18:25:34.316" v="331" actId="26606"/>
          <ac:spMkLst>
            <pc:docMk/>
            <pc:sldMk cId="2193436623" sldId="354"/>
            <ac:spMk id="3097" creationId="{52ABB703-2B0E-4C3B-B4A2-F3973548E561}"/>
          </ac:spMkLst>
        </pc:spChg>
        <pc:spChg chg="add">
          <ac:chgData name="Hema Mahadevu" userId="1c176bdd-a50d-403e-9444-f58f413c839b" providerId="ADAL" clId="{916A9B57-7489-44B9-8A69-440359C89639}" dt="2023-08-13T18:25:34.316" v="331" actId="26606"/>
          <ac:spMkLst>
            <pc:docMk/>
            <pc:sldMk cId="2193436623" sldId="354"/>
            <ac:spMk id="3099" creationId="{E95DA498-D9A2-4DA9-B9DA-B3776E08CF7E}"/>
          </ac:spMkLst>
        </pc:spChg>
        <pc:spChg chg="add">
          <ac:chgData name="Hema Mahadevu" userId="1c176bdd-a50d-403e-9444-f58f413c839b" providerId="ADAL" clId="{916A9B57-7489-44B9-8A69-440359C89639}" dt="2023-08-13T18:25:34.316" v="331" actId="26606"/>
          <ac:spMkLst>
            <pc:docMk/>
            <pc:sldMk cId="2193436623" sldId="354"/>
            <ac:spMk id="3100" creationId="{82A73093-4B9D-420D-B17E-52293703A1D4}"/>
          </ac:spMkLst>
        </pc:spChg>
        <pc:picChg chg="add mod">
          <ac:chgData name="Hema Mahadevu" userId="1c176bdd-a50d-403e-9444-f58f413c839b" providerId="ADAL" clId="{916A9B57-7489-44B9-8A69-440359C89639}" dt="2023-08-13T18:26:03.952" v="337" actId="14100"/>
          <ac:picMkLst>
            <pc:docMk/>
            <pc:sldMk cId="2193436623" sldId="354"/>
            <ac:picMk id="3074" creationId="{375038BF-DC3E-9796-6DE3-E1F389496EE8}"/>
          </ac:picMkLst>
        </pc:picChg>
        <pc:cxnChg chg="add del">
          <ac:chgData name="Hema Mahadevu" userId="1c176bdd-a50d-403e-9444-f58f413c839b" providerId="ADAL" clId="{916A9B57-7489-44B9-8A69-440359C89639}" dt="2023-08-13T18:25:28.943" v="326" actId="26606"/>
          <ac:cxnSpMkLst>
            <pc:docMk/>
            <pc:sldMk cId="2193436623" sldId="354"/>
            <ac:cxnSpMk id="3081" creationId="{9C21570E-E159-49A6-9891-FA397B7A92D3}"/>
          </ac:cxnSpMkLst>
        </pc:cxnChg>
        <pc:cxnChg chg="add del">
          <ac:chgData name="Hema Mahadevu" userId="1c176bdd-a50d-403e-9444-f58f413c839b" providerId="ADAL" clId="{916A9B57-7489-44B9-8A69-440359C89639}" dt="2023-08-13T18:25:32.275" v="328" actId="26606"/>
          <ac:cxnSpMkLst>
            <pc:docMk/>
            <pc:sldMk cId="2193436623" sldId="354"/>
            <ac:cxnSpMk id="3088" creationId="{C947DF4A-614C-4B4C-8B80-E5B9D8E8CFED}"/>
          </ac:cxnSpMkLst>
        </pc:cxnChg>
        <pc:cxnChg chg="add del">
          <ac:chgData name="Hema Mahadevu" userId="1c176bdd-a50d-403e-9444-f58f413c839b" providerId="ADAL" clId="{916A9B57-7489-44B9-8A69-440359C89639}" dt="2023-08-13T18:25:34.309" v="330" actId="26606"/>
          <ac:cxnSpMkLst>
            <pc:docMk/>
            <pc:sldMk cId="2193436623" sldId="354"/>
            <ac:cxnSpMk id="3093" creationId="{9020DCC9-F851-4562-BB20-1AB3C51BFD08}"/>
          </ac:cxnSpMkLst>
        </pc:cxnChg>
        <pc:cxnChg chg="add">
          <ac:chgData name="Hema Mahadevu" userId="1c176bdd-a50d-403e-9444-f58f413c839b" providerId="ADAL" clId="{916A9B57-7489-44B9-8A69-440359C89639}" dt="2023-08-13T18:25:34.316" v="331" actId="26606"/>
          <ac:cxnSpMkLst>
            <pc:docMk/>
            <pc:sldMk cId="2193436623" sldId="354"/>
            <ac:cxnSpMk id="3098" creationId="{9C21570E-E159-49A6-9891-FA397B7A92D3}"/>
          </ac:cxnSpMkLst>
        </pc:cxnChg>
      </pc:sldChg>
      <pc:sldChg chg="addSp delSp modSp new mod setBg">
        <pc:chgData name="Hema Mahadevu" userId="1c176bdd-a50d-403e-9444-f58f413c839b" providerId="ADAL" clId="{916A9B57-7489-44B9-8A69-440359C89639}" dt="2023-08-14T13:27:07.838" v="1235" actId="255"/>
        <pc:sldMkLst>
          <pc:docMk/>
          <pc:sldMk cId="1335340029" sldId="355"/>
        </pc:sldMkLst>
        <pc:spChg chg="mod">
          <ac:chgData name="Hema Mahadevu" userId="1c176bdd-a50d-403e-9444-f58f413c839b" providerId="ADAL" clId="{916A9B57-7489-44B9-8A69-440359C89639}" dt="2023-08-13T18:37:07.077" v="431" actId="2711"/>
          <ac:spMkLst>
            <pc:docMk/>
            <pc:sldMk cId="1335340029" sldId="355"/>
            <ac:spMk id="2" creationId="{F150317C-CC62-3A64-F89B-1C1B1E1FDDD7}"/>
          </ac:spMkLst>
        </pc:spChg>
        <pc:spChg chg="add del mod">
          <ac:chgData name="Hema Mahadevu" userId="1c176bdd-a50d-403e-9444-f58f413c839b" providerId="ADAL" clId="{916A9B57-7489-44B9-8A69-440359C89639}" dt="2023-08-14T13:27:07.838" v="1235" actId="255"/>
          <ac:spMkLst>
            <pc:docMk/>
            <pc:sldMk cId="1335340029" sldId="355"/>
            <ac:spMk id="3" creationId="{2AF6A982-0FB9-445E-B816-DAA115BCFD1A}"/>
          </ac:spMkLst>
        </pc:spChg>
        <pc:spChg chg="add del mod">
          <ac:chgData name="Hema Mahadevu" userId="1c176bdd-a50d-403e-9444-f58f413c839b" providerId="ADAL" clId="{916A9B57-7489-44B9-8A69-440359C89639}" dt="2023-08-13T14:34:05.302" v="161"/>
          <ac:spMkLst>
            <pc:docMk/>
            <pc:sldMk cId="1335340029" sldId="355"/>
            <ac:spMk id="4" creationId="{E5DF5CBE-1430-83BA-850F-D24FA311191C}"/>
          </ac:spMkLst>
        </pc:spChg>
        <pc:spChg chg="add del">
          <ac:chgData name="Hema Mahadevu" userId="1c176bdd-a50d-403e-9444-f58f413c839b" providerId="ADAL" clId="{916A9B57-7489-44B9-8A69-440359C89639}" dt="2023-08-13T14:35:20.268" v="179"/>
          <ac:spMkLst>
            <pc:docMk/>
            <pc:sldMk cId="1335340029" sldId="355"/>
            <ac:spMk id="5" creationId="{44D33055-49D9-02F2-CB29-EE04A68CA10D}"/>
          </ac:spMkLst>
        </pc:spChg>
        <pc:spChg chg="add">
          <ac:chgData name="Hema Mahadevu" userId="1c176bdd-a50d-403e-9444-f58f413c839b" providerId="ADAL" clId="{916A9B57-7489-44B9-8A69-440359C89639}" dt="2023-08-13T14:35:40.373" v="187" actId="26606"/>
          <ac:spMkLst>
            <pc:docMk/>
            <pc:sldMk cId="1335340029" sldId="355"/>
            <ac:spMk id="8" creationId="{3741B58E-3B65-4A01-A276-975AB2CF8A08}"/>
          </ac:spMkLst>
        </pc:spChg>
        <pc:spChg chg="add del">
          <ac:chgData name="Hema Mahadevu" userId="1c176bdd-a50d-403e-9444-f58f413c839b" providerId="ADAL" clId="{916A9B57-7489-44B9-8A69-440359C89639}" dt="2023-08-13T14:35:39.261" v="186" actId="26606"/>
          <ac:spMkLst>
            <pc:docMk/>
            <pc:sldMk cId="1335340029" sldId="355"/>
            <ac:spMk id="9" creationId="{FB5993E2-C02B-4335-ABA5-D8EC465551E3}"/>
          </ac:spMkLst>
        </pc:spChg>
        <pc:spChg chg="add">
          <ac:chgData name="Hema Mahadevu" userId="1c176bdd-a50d-403e-9444-f58f413c839b" providerId="ADAL" clId="{916A9B57-7489-44B9-8A69-440359C89639}" dt="2023-08-13T14:35:40.373" v="187" actId="26606"/>
          <ac:spMkLst>
            <pc:docMk/>
            <pc:sldMk cId="1335340029" sldId="355"/>
            <ac:spMk id="10" creationId="{7AAC67C3-831B-4AB1-A259-DFB839CAFAFC}"/>
          </ac:spMkLst>
        </pc:spChg>
        <pc:spChg chg="add del">
          <ac:chgData name="Hema Mahadevu" userId="1c176bdd-a50d-403e-9444-f58f413c839b" providerId="ADAL" clId="{916A9B57-7489-44B9-8A69-440359C89639}" dt="2023-08-13T14:35:39.261" v="186" actId="26606"/>
          <ac:spMkLst>
            <pc:docMk/>
            <pc:sldMk cId="1335340029" sldId="355"/>
            <ac:spMk id="11" creationId="{C0B801A2-5622-4BE8-9AD2-C337A2CD0022}"/>
          </ac:spMkLst>
        </pc:spChg>
        <pc:spChg chg="add">
          <ac:chgData name="Hema Mahadevu" userId="1c176bdd-a50d-403e-9444-f58f413c839b" providerId="ADAL" clId="{916A9B57-7489-44B9-8A69-440359C89639}" dt="2023-08-13T14:35:40.373" v="187" actId="26606"/>
          <ac:spMkLst>
            <pc:docMk/>
            <pc:sldMk cId="1335340029" sldId="355"/>
            <ac:spMk id="12" creationId="{054B3F04-9EAC-45C0-B3CE-0387EEA10A0C}"/>
          </ac:spMkLst>
        </pc:spChg>
        <pc:spChg chg="add del">
          <ac:chgData name="Hema Mahadevu" userId="1c176bdd-a50d-403e-9444-f58f413c839b" providerId="ADAL" clId="{916A9B57-7489-44B9-8A69-440359C89639}" dt="2023-08-13T14:35:39.261" v="186" actId="26606"/>
          <ac:spMkLst>
            <pc:docMk/>
            <pc:sldMk cId="1335340029" sldId="355"/>
            <ac:spMk id="13" creationId="{B7AF614F-5BC3-4086-99F5-B87C5847A071}"/>
          </ac:spMkLst>
        </pc:spChg>
        <pc:graphicFrameChg chg="add del">
          <ac:chgData name="Hema Mahadevu" userId="1c176bdd-a50d-403e-9444-f58f413c839b" providerId="ADAL" clId="{916A9B57-7489-44B9-8A69-440359C89639}" dt="2023-08-13T14:35:39.261" v="186" actId="26606"/>
          <ac:graphicFrameMkLst>
            <pc:docMk/>
            <pc:sldMk cId="1335340029" sldId="355"/>
            <ac:graphicFrameMk id="6" creationId="{1FC352DF-9832-B89D-4B92-38BC69682B18}"/>
          </ac:graphicFrameMkLst>
        </pc:graphicFrameChg>
      </pc:sldChg>
      <pc:sldChg chg="addSp delSp modSp new mod setBg">
        <pc:chgData name="Hema Mahadevu" userId="1c176bdd-a50d-403e-9444-f58f413c839b" providerId="ADAL" clId="{916A9B57-7489-44B9-8A69-440359C89639}" dt="2023-08-14T13:26:56.327" v="1234" actId="255"/>
        <pc:sldMkLst>
          <pc:docMk/>
          <pc:sldMk cId="4056002946" sldId="356"/>
        </pc:sldMkLst>
        <pc:spChg chg="mod">
          <ac:chgData name="Hema Mahadevu" userId="1c176bdd-a50d-403e-9444-f58f413c839b" providerId="ADAL" clId="{916A9B57-7489-44B9-8A69-440359C89639}" dt="2023-08-13T18:36:57.590" v="429" actId="113"/>
          <ac:spMkLst>
            <pc:docMk/>
            <pc:sldMk cId="4056002946" sldId="356"/>
            <ac:spMk id="2" creationId="{013D8B56-36CF-2B77-1D54-DFB8370C6C42}"/>
          </ac:spMkLst>
        </pc:spChg>
        <pc:spChg chg="mod">
          <ac:chgData name="Hema Mahadevu" userId="1c176bdd-a50d-403e-9444-f58f413c839b" providerId="ADAL" clId="{916A9B57-7489-44B9-8A69-440359C89639}" dt="2023-08-14T13:26:56.327" v="1234" actId="255"/>
          <ac:spMkLst>
            <pc:docMk/>
            <pc:sldMk cId="4056002946" sldId="356"/>
            <ac:spMk id="3" creationId="{618C5D72-5428-73DC-44A9-2C6F636B8F9C}"/>
          </ac:spMkLst>
        </pc:spChg>
        <pc:spChg chg="add del">
          <ac:chgData name="Hema Mahadevu" userId="1c176bdd-a50d-403e-9444-f58f413c839b" providerId="ADAL" clId="{916A9B57-7489-44B9-8A69-440359C89639}" dt="2023-08-13T14:24:37.332" v="120"/>
          <ac:spMkLst>
            <pc:docMk/>
            <pc:sldMk cId="4056002946" sldId="356"/>
            <ac:spMk id="4" creationId="{DB2C8B0E-4A78-F17F-D13C-407F38B1CE0F}"/>
          </ac:spMkLst>
        </pc:spChg>
        <pc:spChg chg="add">
          <ac:chgData name="Hema Mahadevu" userId="1c176bdd-a50d-403e-9444-f58f413c839b" providerId="ADAL" clId="{916A9B57-7489-44B9-8A69-440359C89639}" dt="2023-08-13T14:25:47.130" v="147" actId="26606"/>
          <ac:spMkLst>
            <pc:docMk/>
            <pc:sldMk cId="4056002946" sldId="356"/>
            <ac:spMk id="8" creationId="{3741B58E-3B65-4A01-A276-975AB2CF8A08}"/>
          </ac:spMkLst>
        </pc:spChg>
        <pc:spChg chg="add">
          <ac:chgData name="Hema Mahadevu" userId="1c176bdd-a50d-403e-9444-f58f413c839b" providerId="ADAL" clId="{916A9B57-7489-44B9-8A69-440359C89639}" dt="2023-08-13T14:25:47.130" v="147" actId="26606"/>
          <ac:spMkLst>
            <pc:docMk/>
            <pc:sldMk cId="4056002946" sldId="356"/>
            <ac:spMk id="10" creationId="{7AAC67C3-831B-4AB1-A259-DFB839CAFAFC}"/>
          </ac:spMkLst>
        </pc:spChg>
        <pc:spChg chg="add">
          <ac:chgData name="Hema Mahadevu" userId="1c176bdd-a50d-403e-9444-f58f413c839b" providerId="ADAL" clId="{916A9B57-7489-44B9-8A69-440359C89639}" dt="2023-08-13T14:25:47.130" v="147" actId="26606"/>
          <ac:spMkLst>
            <pc:docMk/>
            <pc:sldMk cId="4056002946" sldId="356"/>
            <ac:spMk id="12" creationId="{054B3F04-9EAC-45C0-B3CE-0387EEA10A0C}"/>
          </ac:spMkLst>
        </pc:spChg>
      </pc:sldChg>
      <pc:sldChg chg="addSp modSp new mod setBg">
        <pc:chgData name="Hema Mahadevu" userId="1c176bdd-a50d-403e-9444-f58f413c839b" providerId="ADAL" clId="{916A9B57-7489-44B9-8A69-440359C89639}" dt="2023-08-14T13:26:41.167" v="1233" actId="255"/>
        <pc:sldMkLst>
          <pc:docMk/>
          <pc:sldMk cId="1846188570" sldId="357"/>
        </pc:sldMkLst>
        <pc:spChg chg="mod">
          <ac:chgData name="Hema Mahadevu" userId="1c176bdd-a50d-403e-9444-f58f413c839b" providerId="ADAL" clId="{916A9B57-7489-44B9-8A69-440359C89639}" dt="2023-08-13T18:36:49.022" v="427" actId="2711"/>
          <ac:spMkLst>
            <pc:docMk/>
            <pc:sldMk cId="1846188570" sldId="357"/>
            <ac:spMk id="2" creationId="{D193E128-6DAD-EC10-D9DF-43EE014EEF91}"/>
          </ac:spMkLst>
        </pc:spChg>
        <pc:spChg chg="mod">
          <ac:chgData name="Hema Mahadevu" userId="1c176bdd-a50d-403e-9444-f58f413c839b" providerId="ADAL" clId="{916A9B57-7489-44B9-8A69-440359C89639}" dt="2023-08-14T13:26:41.167" v="1233" actId="255"/>
          <ac:spMkLst>
            <pc:docMk/>
            <pc:sldMk cId="1846188570" sldId="357"/>
            <ac:spMk id="3" creationId="{99C955A3-F6E4-64DB-83B7-B5EA49DB30DC}"/>
          </ac:spMkLst>
        </pc:spChg>
        <pc:spChg chg="add">
          <ac:chgData name="Hema Mahadevu" userId="1c176bdd-a50d-403e-9444-f58f413c839b" providerId="ADAL" clId="{916A9B57-7489-44B9-8A69-440359C89639}" dt="2023-08-13T14:21:57.851" v="91" actId="26606"/>
          <ac:spMkLst>
            <pc:docMk/>
            <pc:sldMk cId="1846188570" sldId="357"/>
            <ac:spMk id="8" creationId="{3741B58E-3B65-4A01-A276-975AB2CF8A08}"/>
          </ac:spMkLst>
        </pc:spChg>
        <pc:spChg chg="add">
          <ac:chgData name="Hema Mahadevu" userId="1c176bdd-a50d-403e-9444-f58f413c839b" providerId="ADAL" clId="{916A9B57-7489-44B9-8A69-440359C89639}" dt="2023-08-13T14:21:57.851" v="91" actId="26606"/>
          <ac:spMkLst>
            <pc:docMk/>
            <pc:sldMk cId="1846188570" sldId="357"/>
            <ac:spMk id="10" creationId="{7AAC67C3-831B-4AB1-A259-DFB839CAFAFC}"/>
          </ac:spMkLst>
        </pc:spChg>
        <pc:spChg chg="add">
          <ac:chgData name="Hema Mahadevu" userId="1c176bdd-a50d-403e-9444-f58f413c839b" providerId="ADAL" clId="{916A9B57-7489-44B9-8A69-440359C89639}" dt="2023-08-13T14:21:57.851" v="91" actId="26606"/>
          <ac:spMkLst>
            <pc:docMk/>
            <pc:sldMk cId="1846188570" sldId="357"/>
            <ac:spMk id="12" creationId="{054B3F04-9EAC-45C0-B3CE-0387EEA10A0C}"/>
          </ac:spMkLst>
        </pc:spChg>
      </pc:sldChg>
      <pc:sldChg chg="delSp add mod ord">
        <pc:chgData name="Hema Mahadevu" userId="1c176bdd-a50d-403e-9444-f58f413c839b" providerId="ADAL" clId="{916A9B57-7489-44B9-8A69-440359C89639}" dt="2023-08-13T18:26:14.035" v="341"/>
        <pc:sldMkLst>
          <pc:docMk/>
          <pc:sldMk cId="3359972518" sldId="358"/>
        </pc:sldMkLst>
        <pc:spChg chg="del">
          <ac:chgData name="Hema Mahadevu" userId="1c176bdd-a50d-403e-9444-f58f413c839b" providerId="ADAL" clId="{916A9B57-7489-44B9-8A69-440359C89639}" dt="2023-08-13T14:40:10.053" v="282" actId="478"/>
          <ac:spMkLst>
            <pc:docMk/>
            <pc:sldMk cId="3359972518" sldId="358"/>
            <ac:spMk id="3" creationId="{00000000-0000-0000-0000-000000000000}"/>
          </ac:spMkLst>
        </pc:spChg>
      </pc:sldChg>
      <pc:sldChg chg="modSp add mod">
        <pc:chgData name="Hema Mahadevu" userId="1c176bdd-a50d-403e-9444-f58f413c839b" providerId="ADAL" clId="{916A9B57-7489-44B9-8A69-440359C89639}" dt="2023-08-13T14:41:00.735" v="284" actId="12"/>
        <pc:sldMkLst>
          <pc:docMk/>
          <pc:sldMk cId="3340005501" sldId="359"/>
        </pc:sldMkLst>
        <pc:spChg chg="mod">
          <ac:chgData name="Hema Mahadevu" userId="1c176bdd-a50d-403e-9444-f58f413c839b" providerId="ADAL" clId="{916A9B57-7489-44B9-8A69-440359C89639}" dt="2023-08-13T14:41:00.735" v="284" actId="12"/>
          <ac:spMkLst>
            <pc:docMk/>
            <pc:sldMk cId="3340005501" sldId="359"/>
            <ac:spMk id="3" creationId="{00000000-0000-0000-0000-000000000000}"/>
          </ac:spMkLst>
        </pc:spChg>
      </pc:sldChg>
      <pc:sldChg chg="addSp delSp modSp new mod ord setBg">
        <pc:chgData name="Hema Mahadevu" userId="1c176bdd-a50d-403e-9444-f58f413c839b" providerId="ADAL" clId="{916A9B57-7489-44B9-8A69-440359C89639}" dt="2023-08-14T13:27:45.911" v="1239" actId="12"/>
        <pc:sldMkLst>
          <pc:docMk/>
          <pc:sldMk cId="98542574" sldId="360"/>
        </pc:sldMkLst>
        <pc:spChg chg="mod">
          <ac:chgData name="Hema Mahadevu" userId="1c176bdd-a50d-403e-9444-f58f413c839b" providerId="ADAL" clId="{916A9B57-7489-44B9-8A69-440359C89639}" dt="2023-08-13T18:28:50.881" v="363" actId="26606"/>
          <ac:spMkLst>
            <pc:docMk/>
            <pc:sldMk cId="98542574" sldId="360"/>
            <ac:spMk id="2" creationId="{0BCCA306-84A7-74D0-C087-77C26036FA5F}"/>
          </ac:spMkLst>
        </pc:spChg>
        <pc:spChg chg="add del mod">
          <ac:chgData name="Hema Mahadevu" userId="1c176bdd-a50d-403e-9444-f58f413c839b" providerId="ADAL" clId="{916A9B57-7489-44B9-8A69-440359C89639}" dt="2023-08-14T13:27:45.911" v="1239" actId="12"/>
          <ac:spMkLst>
            <pc:docMk/>
            <pc:sldMk cId="98542574" sldId="360"/>
            <ac:spMk id="3" creationId="{0AE4A0CD-6137-051A-DC74-153648297124}"/>
          </ac:spMkLst>
        </pc:spChg>
        <pc:spChg chg="add del mod">
          <ac:chgData name="Hema Mahadevu" userId="1c176bdd-a50d-403e-9444-f58f413c839b" providerId="ADAL" clId="{916A9B57-7489-44B9-8A69-440359C89639}" dt="2023-08-13T18:28:15.309" v="347"/>
          <ac:spMkLst>
            <pc:docMk/>
            <pc:sldMk cId="98542574" sldId="360"/>
            <ac:spMk id="4" creationId="{904C7D62-DDC5-9AEE-99B7-3C8399E98472}"/>
          </ac:spMkLst>
        </pc:spChg>
        <pc:spChg chg="add">
          <ac:chgData name="Hema Mahadevu" userId="1c176bdd-a50d-403e-9444-f58f413c839b" providerId="ADAL" clId="{916A9B57-7489-44B9-8A69-440359C89639}" dt="2023-08-13T18:28:50.881" v="363" actId="26606"/>
          <ac:spMkLst>
            <pc:docMk/>
            <pc:sldMk cId="98542574" sldId="360"/>
            <ac:spMk id="8" creationId="{3741B58E-3B65-4A01-A276-975AB2CF8A08}"/>
          </ac:spMkLst>
        </pc:spChg>
        <pc:spChg chg="add">
          <ac:chgData name="Hema Mahadevu" userId="1c176bdd-a50d-403e-9444-f58f413c839b" providerId="ADAL" clId="{916A9B57-7489-44B9-8A69-440359C89639}" dt="2023-08-13T18:28:50.881" v="363" actId="26606"/>
          <ac:spMkLst>
            <pc:docMk/>
            <pc:sldMk cId="98542574" sldId="360"/>
            <ac:spMk id="10" creationId="{7AAC67C3-831B-4AB1-A259-DFB839CAFAFC}"/>
          </ac:spMkLst>
        </pc:spChg>
        <pc:spChg chg="add">
          <ac:chgData name="Hema Mahadevu" userId="1c176bdd-a50d-403e-9444-f58f413c839b" providerId="ADAL" clId="{916A9B57-7489-44B9-8A69-440359C89639}" dt="2023-08-13T18:28:50.881" v="363" actId="26606"/>
          <ac:spMkLst>
            <pc:docMk/>
            <pc:sldMk cId="98542574" sldId="360"/>
            <ac:spMk id="12" creationId="{054B3F04-9EAC-45C0-B3CE-0387EEA10A0C}"/>
          </ac:spMkLst>
        </pc:spChg>
      </pc:sldChg>
      <pc:sldChg chg="addSp modSp new mod setBg">
        <pc:chgData name="Hema Mahadevu" userId="1c176bdd-a50d-403e-9444-f58f413c839b" providerId="ADAL" clId="{916A9B57-7489-44B9-8A69-440359C89639}" dt="2023-08-13T19:55:51.863" v="876" actId="1076"/>
        <pc:sldMkLst>
          <pc:docMk/>
          <pc:sldMk cId="1583181693" sldId="361"/>
        </pc:sldMkLst>
        <pc:spChg chg="mod">
          <ac:chgData name="Hema Mahadevu" userId="1c176bdd-a50d-403e-9444-f58f413c839b" providerId="ADAL" clId="{916A9B57-7489-44B9-8A69-440359C89639}" dt="2023-08-13T18:57:50.505" v="563" actId="20577"/>
          <ac:spMkLst>
            <pc:docMk/>
            <pc:sldMk cId="1583181693" sldId="361"/>
            <ac:spMk id="2" creationId="{63028B08-9B85-61AD-3712-950537C65B6A}"/>
          </ac:spMkLst>
        </pc:spChg>
        <pc:spChg chg="mod">
          <ac:chgData name="Hema Mahadevu" userId="1c176bdd-a50d-403e-9444-f58f413c839b" providerId="ADAL" clId="{916A9B57-7489-44B9-8A69-440359C89639}" dt="2023-08-13T19:55:51.863" v="876" actId="1076"/>
          <ac:spMkLst>
            <pc:docMk/>
            <pc:sldMk cId="1583181693" sldId="361"/>
            <ac:spMk id="3" creationId="{4A1A1E85-A742-A8ED-1AAD-D499B8418651}"/>
          </ac:spMkLst>
        </pc:spChg>
        <pc:spChg chg="add">
          <ac:chgData name="Hema Mahadevu" userId="1c176bdd-a50d-403e-9444-f58f413c839b" providerId="ADAL" clId="{916A9B57-7489-44B9-8A69-440359C89639}" dt="2023-08-13T18:56:29.071" v="547" actId="26606"/>
          <ac:spMkLst>
            <pc:docMk/>
            <pc:sldMk cId="1583181693" sldId="361"/>
            <ac:spMk id="8" creationId="{3741B58E-3B65-4A01-A276-975AB2CF8A08}"/>
          </ac:spMkLst>
        </pc:spChg>
        <pc:spChg chg="add">
          <ac:chgData name="Hema Mahadevu" userId="1c176bdd-a50d-403e-9444-f58f413c839b" providerId="ADAL" clId="{916A9B57-7489-44B9-8A69-440359C89639}" dt="2023-08-13T18:56:29.071" v="547" actId="26606"/>
          <ac:spMkLst>
            <pc:docMk/>
            <pc:sldMk cId="1583181693" sldId="361"/>
            <ac:spMk id="10" creationId="{7AAC67C3-831B-4AB1-A259-DFB839CAFAFC}"/>
          </ac:spMkLst>
        </pc:spChg>
        <pc:spChg chg="add">
          <ac:chgData name="Hema Mahadevu" userId="1c176bdd-a50d-403e-9444-f58f413c839b" providerId="ADAL" clId="{916A9B57-7489-44B9-8A69-440359C89639}" dt="2023-08-13T18:56:29.071" v="547" actId="26606"/>
          <ac:spMkLst>
            <pc:docMk/>
            <pc:sldMk cId="1583181693" sldId="361"/>
            <ac:spMk id="12" creationId="{054B3F04-9EAC-45C0-B3CE-0387EEA10A0C}"/>
          </ac:spMkLst>
        </pc:spChg>
      </pc:sldChg>
      <pc:sldChg chg="addSp delSp modSp add mod setBg">
        <pc:chgData name="Hema Mahadevu" userId="1c176bdd-a50d-403e-9444-f58f413c839b" providerId="ADAL" clId="{916A9B57-7489-44B9-8A69-440359C89639}" dt="2023-08-13T19:37:33.242" v="692" actId="255"/>
        <pc:sldMkLst>
          <pc:docMk/>
          <pc:sldMk cId="142128591" sldId="362"/>
        </pc:sldMkLst>
        <pc:spChg chg="mod">
          <ac:chgData name="Hema Mahadevu" userId="1c176bdd-a50d-403e-9444-f58f413c839b" providerId="ADAL" clId="{916A9B57-7489-44B9-8A69-440359C89639}" dt="2023-08-13T18:47:53.241" v="474" actId="26606"/>
          <ac:spMkLst>
            <pc:docMk/>
            <pc:sldMk cId="142128591" sldId="362"/>
            <ac:spMk id="2" creationId="{0BCCA306-84A7-74D0-C087-77C26036FA5F}"/>
          </ac:spMkLst>
        </pc:spChg>
        <pc:spChg chg="add del mod ord">
          <ac:chgData name="Hema Mahadevu" userId="1c176bdd-a50d-403e-9444-f58f413c839b" providerId="ADAL" clId="{916A9B57-7489-44B9-8A69-440359C89639}" dt="2023-08-13T19:37:33.242" v="692" actId="255"/>
          <ac:spMkLst>
            <pc:docMk/>
            <pc:sldMk cId="142128591" sldId="362"/>
            <ac:spMk id="3" creationId="{0AE4A0CD-6137-051A-DC74-153648297124}"/>
          </ac:spMkLst>
        </pc:spChg>
        <pc:spChg chg="add del mod">
          <ac:chgData name="Hema Mahadevu" userId="1c176bdd-a50d-403e-9444-f58f413c839b" providerId="ADAL" clId="{916A9B57-7489-44B9-8A69-440359C89639}" dt="2023-08-13T18:45:33.805" v="433"/>
          <ac:spMkLst>
            <pc:docMk/>
            <pc:sldMk cId="142128591" sldId="362"/>
            <ac:spMk id="4" creationId="{B8EC60C1-DCB1-E7BF-87E3-706420374719}"/>
          </ac:spMkLst>
        </pc:spChg>
        <pc:spChg chg="add">
          <ac:chgData name="Hema Mahadevu" userId="1c176bdd-a50d-403e-9444-f58f413c839b" providerId="ADAL" clId="{916A9B57-7489-44B9-8A69-440359C89639}" dt="2023-08-13T18:47:53.241" v="474" actId="26606"/>
          <ac:spMkLst>
            <pc:docMk/>
            <pc:sldMk cId="142128591" sldId="362"/>
            <ac:spMk id="5128" creationId="{C33BF9DD-8A45-4EEE-B231-0A14D322E5F9}"/>
          </ac:spMkLst>
        </pc:spChg>
        <pc:spChg chg="add">
          <ac:chgData name="Hema Mahadevu" userId="1c176bdd-a50d-403e-9444-f58f413c839b" providerId="ADAL" clId="{916A9B57-7489-44B9-8A69-440359C89639}" dt="2023-08-13T18:47:53.241" v="474" actId="26606"/>
          <ac:spMkLst>
            <pc:docMk/>
            <pc:sldMk cId="142128591" sldId="362"/>
            <ac:spMk id="5132" creationId="{D5FBCAC9-BD8B-4F3B-AD74-EF37D4211349}"/>
          </ac:spMkLst>
        </pc:spChg>
        <pc:spChg chg="add">
          <ac:chgData name="Hema Mahadevu" userId="1c176bdd-a50d-403e-9444-f58f413c839b" providerId="ADAL" clId="{916A9B57-7489-44B9-8A69-440359C89639}" dt="2023-08-13T18:47:53.241" v="474" actId="26606"/>
          <ac:spMkLst>
            <pc:docMk/>
            <pc:sldMk cId="142128591" sldId="362"/>
            <ac:spMk id="5134" creationId="{9556C5A8-AD7E-4CE7-87BE-9EA3B5E1786F}"/>
          </ac:spMkLst>
        </pc:spChg>
        <pc:grpChg chg="del mod">
          <ac:chgData name="Hema Mahadevu" userId="1c176bdd-a50d-403e-9444-f58f413c839b" providerId="ADAL" clId="{916A9B57-7489-44B9-8A69-440359C89639}" dt="2023-08-13T18:50:13.782" v="500"/>
          <ac:grpSpMkLst>
            <pc:docMk/>
            <pc:sldMk cId="142128591" sldId="362"/>
            <ac:grpSpMk id="24" creationId="{16FC955B-1F0D-604D-3D9D-33F9F9D20949}"/>
          </ac:grpSpMkLst>
        </pc:grpChg>
        <pc:grpChg chg="mod">
          <ac:chgData name="Hema Mahadevu" userId="1c176bdd-a50d-403e-9444-f58f413c839b" providerId="ADAL" clId="{916A9B57-7489-44B9-8A69-440359C89639}" dt="2023-08-13T18:50:13.782" v="500"/>
          <ac:grpSpMkLst>
            <pc:docMk/>
            <pc:sldMk cId="142128591" sldId="362"/>
            <ac:grpSpMk id="26" creationId="{1EF1886A-3B6A-FE19-1FD5-81621844CBDA}"/>
          </ac:grpSpMkLst>
        </pc:grpChg>
        <pc:picChg chg="add mod">
          <ac:chgData name="Hema Mahadevu" userId="1c176bdd-a50d-403e-9444-f58f413c839b" providerId="ADAL" clId="{916A9B57-7489-44B9-8A69-440359C89639}" dt="2023-08-13T18:47:53.241" v="474" actId="26606"/>
          <ac:picMkLst>
            <pc:docMk/>
            <pc:sldMk cId="142128591" sldId="362"/>
            <ac:picMk id="5123" creationId="{5BD524D3-64F7-67A5-4210-97818601FA9E}"/>
          </ac:picMkLst>
        </pc:picChg>
        <pc:inkChg chg="add">
          <ac:chgData name="Hema Mahadevu" userId="1c176bdd-a50d-403e-9444-f58f413c839b" providerId="ADAL" clId="{916A9B57-7489-44B9-8A69-440359C89639}" dt="2023-08-13T18:48:43.068" v="479" actId="9405"/>
          <ac:inkMkLst>
            <pc:docMk/>
            <pc:sldMk cId="142128591" sldId="362"/>
            <ac:inkMk id="5" creationId="{8A272A21-DFDB-0AD2-17E4-ED8E1E0A711C}"/>
          </ac:inkMkLst>
        </pc:inkChg>
        <pc:inkChg chg="add">
          <ac:chgData name="Hema Mahadevu" userId="1c176bdd-a50d-403e-9444-f58f413c839b" providerId="ADAL" clId="{916A9B57-7489-44B9-8A69-440359C89639}" dt="2023-08-13T18:48:43.589" v="480" actId="9405"/>
          <ac:inkMkLst>
            <pc:docMk/>
            <pc:sldMk cId="142128591" sldId="362"/>
            <ac:inkMk id="6" creationId="{A16688F0-C67B-69CD-DA80-1400A2CCF0A4}"/>
          </ac:inkMkLst>
        </pc:inkChg>
        <pc:inkChg chg="add">
          <ac:chgData name="Hema Mahadevu" userId="1c176bdd-a50d-403e-9444-f58f413c839b" providerId="ADAL" clId="{916A9B57-7489-44B9-8A69-440359C89639}" dt="2023-08-13T18:48:44.425" v="481" actId="9405"/>
          <ac:inkMkLst>
            <pc:docMk/>
            <pc:sldMk cId="142128591" sldId="362"/>
            <ac:inkMk id="7" creationId="{5D480E07-FBA8-2F96-EC69-82CD49864724}"/>
          </ac:inkMkLst>
        </pc:inkChg>
        <pc:inkChg chg="add">
          <ac:chgData name="Hema Mahadevu" userId="1c176bdd-a50d-403e-9444-f58f413c839b" providerId="ADAL" clId="{916A9B57-7489-44B9-8A69-440359C89639}" dt="2023-08-13T18:48:44.813" v="482" actId="9405"/>
          <ac:inkMkLst>
            <pc:docMk/>
            <pc:sldMk cId="142128591" sldId="362"/>
            <ac:inkMk id="8" creationId="{DA5AE83D-A3B1-9EBC-9674-2B0BF01F6506}"/>
          </ac:inkMkLst>
        </pc:inkChg>
        <pc:inkChg chg="add">
          <ac:chgData name="Hema Mahadevu" userId="1c176bdd-a50d-403e-9444-f58f413c839b" providerId="ADAL" clId="{916A9B57-7489-44B9-8A69-440359C89639}" dt="2023-08-13T18:48:45.154" v="483" actId="9405"/>
          <ac:inkMkLst>
            <pc:docMk/>
            <pc:sldMk cId="142128591" sldId="362"/>
            <ac:inkMk id="9" creationId="{2711211A-47CD-B6A0-3EE3-CE58ABFBB52E}"/>
          </ac:inkMkLst>
        </pc:inkChg>
        <pc:inkChg chg="add">
          <ac:chgData name="Hema Mahadevu" userId="1c176bdd-a50d-403e-9444-f58f413c839b" providerId="ADAL" clId="{916A9B57-7489-44B9-8A69-440359C89639}" dt="2023-08-13T18:48:49.774" v="484" actId="9405"/>
          <ac:inkMkLst>
            <pc:docMk/>
            <pc:sldMk cId="142128591" sldId="362"/>
            <ac:inkMk id="10" creationId="{8C89018B-2470-F20C-C311-A0E8D410AE2F}"/>
          </ac:inkMkLst>
        </pc:inkChg>
        <pc:inkChg chg="add">
          <ac:chgData name="Hema Mahadevu" userId="1c176bdd-a50d-403e-9444-f58f413c839b" providerId="ADAL" clId="{916A9B57-7489-44B9-8A69-440359C89639}" dt="2023-08-13T18:48:51.726" v="485" actId="9405"/>
          <ac:inkMkLst>
            <pc:docMk/>
            <pc:sldMk cId="142128591" sldId="362"/>
            <ac:inkMk id="11" creationId="{42DF8929-045B-BDD3-6EA3-AC26DA0E9B19}"/>
          </ac:inkMkLst>
        </pc:inkChg>
        <pc:inkChg chg="add">
          <ac:chgData name="Hema Mahadevu" userId="1c176bdd-a50d-403e-9444-f58f413c839b" providerId="ADAL" clId="{916A9B57-7489-44B9-8A69-440359C89639}" dt="2023-08-13T18:48:53.353" v="486" actId="9405"/>
          <ac:inkMkLst>
            <pc:docMk/>
            <pc:sldMk cId="142128591" sldId="362"/>
            <ac:inkMk id="12" creationId="{D7F51B32-0726-93EC-7C06-DCD17D93EAF4}"/>
          </ac:inkMkLst>
        </pc:inkChg>
        <pc:inkChg chg="add">
          <ac:chgData name="Hema Mahadevu" userId="1c176bdd-a50d-403e-9444-f58f413c839b" providerId="ADAL" clId="{916A9B57-7489-44B9-8A69-440359C89639}" dt="2023-08-13T18:49:00.067" v="487" actId="9405"/>
          <ac:inkMkLst>
            <pc:docMk/>
            <pc:sldMk cId="142128591" sldId="362"/>
            <ac:inkMk id="13" creationId="{CB15BE81-9866-1AB0-C8C3-7D5F59A2C45C}"/>
          </ac:inkMkLst>
        </pc:inkChg>
        <pc:inkChg chg="add">
          <ac:chgData name="Hema Mahadevu" userId="1c176bdd-a50d-403e-9444-f58f413c839b" providerId="ADAL" clId="{916A9B57-7489-44B9-8A69-440359C89639}" dt="2023-08-13T18:49:06.248" v="488" actId="9405"/>
          <ac:inkMkLst>
            <pc:docMk/>
            <pc:sldMk cId="142128591" sldId="362"/>
            <ac:inkMk id="14" creationId="{166B1BBE-08A4-240B-2034-5E031A11B7C0}"/>
          </ac:inkMkLst>
        </pc:inkChg>
        <pc:inkChg chg="add">
          <ac:chgData name="Hema Mahadevu" userId="1c176bdd-a50d-403e-9444-f58f413c839b" providerId="ADAL" clId="{916A9B57-7489-44B9-8A69-440359C89639}" dt="2023-08-13T18:49:12.294" v="489" actId="9405"/>
          <ac:inkMkLst>
            <pc:docMk/>
            <pc:sldMk cId="142128591" sldId="362"/>
            <ac:inkMk id="15" creationId="{3D50F095-BFB3-3331-8E81-AB37B5220256}"/>
          </ac:inkMkLst>
        </pc:inkChg>
        <pc:inkChg chg="add">
          <ac:chgData name="Hema Mahadevu" userId="1c176bdd-a50d-403e-9444-f58f413c839b" providerId="ADAL" clId="{916A9B57-7489-44B9-8A69-440359C89639}" dt="2023-08-13T18:49:14.273" v="490" actId="9405"/>
          <ac:inkMkLst>
            <pc:docMk/>
            <pc:sldMk cId="142128591" sldId="362"/>
            <ac:inkMk id="16" creationId="{EB59C6B1-210A-9C80-A434-61631F8DDCEC}"/>
          </ac:inkMkLst>
        </pc:inkChg>
        <pc:inkChg chg="add">
          <ac:chgData name="Hema Mahadevu" userId="1c176bdd-a50d-403e-9444-f58f413c839b" providerId="ADAL" clId="{916A9B57-7489-44B9-8A69-440359C89639}" dt="2023-08-13T18:49:16.370" v="491" actId="9405"/>
          <ac:inkMkLst>
            <pc:docMk/>
            <pc:sldMk cId="142128591" sldId="362"/>
            <ac:inkMk id="17" creationId="{702FDFC8-311A-C92D-DC5E-426522CBFB12}"/>
          </ac:inkMkLst>
        </pc:inkChg>
        <pc:inkChg chg="add">
          <ac:chgData name="Hema Mahadevu" userId="1c176bdd-a50d-403e-9444-f58f413c839b" providerId="ADAL" clId="{916A9B57-7489-44B9-8A69-440359C89639}" dt="2023-08-13T18:49:29.752" v="492" actId="9405"/>
          <ac:inkMkLst>
            <pc:docMk/>
            <pc:sldMk cId="142128591" sldId="362"/>
            <ac:inkMk id="18" creationId="{519D8FA0-4A37-4A52-8054-034C1625A2A1}"/>
          </ac:inkMkLst>
        </pc:inkChg>
        <pc:inkChg chg="add">
          <ac:chgData name="Hema Mahadevu" userId="1c176bdd-a50d-403e-9444-f58f413c839b" providerId="ADAL" clId="{916A9B57-7489-44B9-8A69-440359C89639}" dt="2023-08-13T18:49:39.733" v="493" actId="9405"/>
          <ac:inkMkLst>
            <pc:docMk/>
            <pc:sldMk cId="142128591" sldId="362"/>
            <ac:inkMk id="19" creationId="{BD0BAD1E-FFE2-149C-E570-79F5E7DB49A3}"/>
          </ac:inkMkLst>
        </pc:inkChg>
        <pc:inkChg chg="add">
          <ac:chgData name="Hema Mahadevu" userId="1c176bdd-a50d-403e-9444-f58f413c839b" providerId="ADAL" clId="{916A9B57-7489-44B9-8A69-440359C89639}" dt="2023-08-13T18:49:48.099" v="494" actId="9405"/>
          <ac:inkMkLst>
            <pc:docMk/>
            <pc:sldMk cId="142128591" sldId="362"/>
            <ac:inkMk id="20" creationId="{0FEA9415-CC09-EF1D-29A8-0C89F4B6740D}"/>
          </ac:inkMkLst>
        </pc:inkChg>
        <pc:inkChg chg="add">
          <ac:chgData name="Hema Mahadevu" userId="1c176bdd-a50d-403e-9444-f58f413c839b" providerId="ADAL" clId="{916A9B57-7489-44B9-8A69-440359C89639}" dt="2023-08-13T18:49:54.750" v="495" actId="9405"/>
          <ac:inkMkLst>
            <pc:docMk/>
            <pc:sldMk cId="142128591" sldId="362"/>
            <ac:inkMk id="21" creationId="{ACB7D660-2224-CC30-52A2-31E239FDE052}"/>
          </ac:inkMkLst>
        </pc:inkChg>
        <pc:inkChg chg="add mod">
          <ac:chgData name="Hema Mahadevu" userId="1c176bdd-a50d-403e-9444-f58f413c839b" providerId="ADAL" clId="{916A9B57-7489-44B9-8A69-440359C89639}" dt="2023-08-13T18:50:13.782" v="500"/>
          <ac:inkMkLst>
            <pc:docMk/>
            <pc:sldMk cId="142128591" sldId="362"/>
            <ac:inkMk id="22" creationId="{17B717CD-38BB-59EC-2972-16A0C742BD0F}"/>
          </ac:inkMkLst>
        </pc:inkChg>
        <pc:inkChg chg="add mod">
          <ac:chgData name="Hema Mahadevu" userId="1c176bdd-a50d-403e-9444-f58f413c839b" providerId="ADAL" clId="{916A9B57-7489-44B9-8A69-440359C89639}" dt="2023-08-13T18:50:13.782" v="500"/>
          <ac:inkMkLst>
            <pc:docMk/>
            <pc:sldMk cId="142128591" sldId="362"/>
            <ac:inkMk id="23" creationId="{3B05E87A-B0B5-C8B4-8EC3-D90640CA7965}"/>
          </ac:inkMkLst>
        </pc:inkChg>
        <pc:inkChg chg="add mod">
          <ac:chgData name="Hema Mahadevu" userId="1c176bdd-a50d-403e-9444-f58f413c839b" providerId="ADAL" clId="{916A9B57-7489-44B9-8A69-440359C89639}" dt="2023-08-13T18:50:13.782" v="500"/>
          <ac:inkMkLst>
            <pc:docMk/>
            <pc:sldMk cId="142128591" sldId="362"/>
            <ac:inkMk id="25" creationId="{72D58DBD-7873-14C6-2E71-D4FD47605CAB}"/>
          </ac:inkMkLst>
        </pc:inkChg>
        <pc:inkChg chg="add">
          <ac:chgData name="Hema Mahadevu" userId="1c176bdd-a50d-403e-9444-f58f413c839b" providerId="ADAL" clId="{916A9B57-7489-44B9-8A69-440359C89639}" dt="2023-08-13T18:50:15.892" v="501" actId="9405"/>
          <ac:inkMkLst>
            <pc:docMk/>
            <pc:sldMk cId="142128591" sldId="362"/>
            <ac:inkMk id="27" creationId="{01B4E7B4-5389-D233-5DEC-C8CEAE578E7A}"/>
          </ac:inkMkLst>
        </pc:inkChg>
        <pc:cxnChg chg="add">
          <ac:chgData name="Hema Mahadevu" userId="1c176bdd-a50d-403e-9444-f58f413c839b" providerId="ADAL" clId="{916A9B57-7489-44B9-8A69-440359C89639}" dt="2023-08-13T18:47:53.241" v="474" actId="26606"/>
          <ac:cxnSpMkLst>
            <pc:docMk/>
            <pc:sldMk cId="142128591" sldId="362"/>
            <ac:cxnSpMk id="5130" creationId="{9020DCC9-F851-4562-BB20-1AB3C51BFD08}"/>
          </ac:cxnSpMkLst>
        </pc:cxnChg>
      </pc:sldChg>
      <pc:sldChg chg="addSp delSp modSp add mod setBg">
        <pc:chgData name="Hema Mahadevu" userId="1c176bdd-a50d-403e-9444-f58f413c839b" providerId="ADAL" clId="{916A9B57-7489-44B9-8A69-440359C89639}" dt="2023-08-14T06:23:41.401" v="883" actId="14100"/>
        <pc:sldMkLst>
          <pc:docMk/>
          <pc:sldMk cId="719236759" sldId="363"/>
        </pc:sldMkLst>
        <pc:spChg chg="mod">
          <ac:chgData name="Hema Mahadevu" userId="1c176bdd-a50d-403e-9444-f58f413c839b" providerId="ADAL" clId="{916A9B57-7489-44B9-8A69-440359C89639}" dt="2023-08-13T19:27:11.918" v="601" actId="20577"/>
          <ac:spMkLst>
            <pc:docMk/>
            <pc:sldMk cId="719236759" sldId="363"/>
            <ac:spMk id="2" creationId="{0BCCA306-84A7-74D0-C087-77C26036FA5F}"/>
          </ac:spMkLst>
        </pc:spChg>
        <pc:spChg chg="add del mod ord">
          <ac:chgData name="Hema Mahadevu" userId="1c176bdd-a50d-403e-9444-f58f413c839b" providerId="ADAL" clId="{916A9B57-7489-44B9-8A69-440359C89639}" dt="2023-08-13T20:02:34.356" v="882" actId="14100"/>
          <ac:spMkLst>
            <pc:docMk/>
            <pc:sldMk cId="719236759" sldId="363"/>
            <ac:spMk id="3" creationId="{0AE4A0CD-6137-051A-DC74-153648297124}"/>
          </ac:spMkLst>
        </pc:spChg>
        <pc:spChg chg="add del">
          <ac:chgData name="Hema Mahadevu" userId="1c176bdd-a50d-403e-9444-f58f413c839b" providerId="ADAL" clId="{916A9B57-7489-44B9-8A69-440359C89639}" dt="2023-08-13T18:59:16.844" v="569" actId="26606"/>
          <ac:spMkLst>
            <pc:docMk/>
            <pc:sldMk cId="719236759" sldId="363"/>
            <ac:spMk id="5" creationId="{7AAC67C3-831B-4AB1-A259-DFB839CAFAFC}"/>
          </ac:spMkLst>
        </pc:spChg>
        <pc:spChg chg="add del">
          <ac:chgData name="Hema Mahadevu" userId="1c176bdd-a50d-403e-9444-f58f413c839b" providerId="ADAL" clId="{916A9B57-7489-44B9-8A69-440359C89639}" dt="2023-08-13T18:59:16.844" v="569" actId="26606"/>
          <ac:spMkLst>
            <pc:docMk/>
            <pc:sldMk cId="719236759" sldId="363"/>
            <ac:spMk id="6" creationId="{054B3F04-9EAC-45C0-B3CE-0387EEA10A0C}"/>
          </ac:spMkLst>
        </pc:spChg>
        <pc:spChg chg="add del">
          <ac:chgData name="Hema Mahadevu" userId="1c176bdd-a50d-403e-9444-f58f413c839b" providerId="ADAL" clId="{916A9B57-7489-44B9-8A69-440359C89639}" dt="2023-08-13T18:59:16.844" v="569" actId="26606"/>
          <ac:spMkLst>
            <pc:docMk/>
            <pc:sldMk cId="719236759" sldId="363"/>
            <ac:spMk id="8" creationId="{3741B58E-3B65-4A01-A276-975AB2CF8A08}"/>
          </ac:spMkLst>
        </pc:spChg>
        <pc:spChg chg="add del">
          <ac:chgData name="Hema Mahadevu" userId="1c176bdd-a50d-403e-9444-f58f413c839b" providerId="ADAL" clId="{916A9B57-7489-44B9-8A69-440359C89639}" dt="2023-08-13T18:53:37.330" v="511" actId="26606"/>
          <ac:spMkLst>
            <pc:docMk/>
            <pc:sldMk cId="719236759" sldId="363"/>
            <ac:spMk id="10" creationId="{C33BF9DD-8A45-4EEE-B231-0A14D322E5F9}"/>
          </ac:spMkLst>
        </pc:spChg>
        <pc:spChg chg="add del">
          <ac:chgData name="Hema Mahadevu" userId="1c176bdd-a50d-403e-9444-f58f413c839b" providerId="ADAL" clId="{916A9B57-7489-44B9-8A69-440359C89639}" dt="2023-08-13T18:53:37.330" v="511" actId="26606"/>
          <ac:spMkLst>
            <pc:docMk/>
            <pc:sldMk cId="719236759" sldId="363"/>
            <ac:spMk id="14" creationId="{D5FBCAC9-BD8B-4F3B-AD74-EF37D4211349}"/>
          </ac:spMkLst>
        </pc:spChg>
        <pc:spChg chg="add del">
          <ac:chgData name="Hema Mahadevu" userId="1c176bdd-a50d-403e-9444-f58f413c839b" providerId="ADAL" clId="{916A9B57-7489-44B9-8A69-440359C89639}" dt="2023-08-13T18:53:37.330" v="511" actId="26606"/>
          <ac:spMkLst>
            <pc:docMk/>
            <pc:sldMk cId="719236759" sldId="363"/>
            <ac:spMk id="16" creationId="{9556C5A8-AD7E-4CE7-87BE-9EA3B5E1786F}"/>
          </ac:spMkLst>
        </pc:spChg>
        <pc:spChg chg="add del">
          <ac:chgData name="Hema Mahadevu" userId="1c176bdd-a50d-403e-9444-f58f413c839b" providerId="ADAL" clId="{916A9B57-7489-44B9-8A69-440359C89639}" dt="2023-08-13T18:59:12.522" v="566" actId="26606"/>
          <ac:spMkLst>
            <pc:docMk/>
            <pc:sldMk cId="719236759" sldId="363"/>
            <ac:spMk id="6151" creationId="{52ABB703-2B0E-4C3B-B4A2-F3973548E561}"/>
          </ac:spMkLst>
        </pc:spChg>
        <pc:spChg chg="add del">
          <ac:chgData name="Hema Mahadevu" userId="1c176bdd-a50d-403e-9444-f58f413c839b" providerId="ADAL" clId="{916A9B57-7489-44B9-8A69-440359C89639}" dt="2023-08-13T18:59:12.522" v="566" actId="26606"/>
          <ac:spMkLst>
            <pc:docMk/>
            <pc:sldMk cId="719236759" sldId="363"/>
            <ac:spMk id="6155" creationId="{E95DA498-D9A2-4DA9-B9DA-B3776E08CF7E}"/>
          </ac:spMkLst>
        </pc:spChg>
        <pc:spChg chg="add del">
          <ac:chgData name="Hema Mahadevu" userId="1c176bdd-a50d-403e-9444-f58f413c839b" providerId="ADAL" clId="{916A9B57-7489-44B9-8A69-440359C89639}" dt="2023-08-13T18:59:12.522" v="566" actId="26606"/>
          <ac:spMkLst>
            <pc:docMk/>
            <pc:sldMk cId="719236759" sldId="363"/>
            <ac:spMk id="6157" creationId="{82A73093-4B9D-420D-B17E-52293703A1D4}"/>
          </ac:spMkLst>
        </pc:spChg>
        <pc:spChg chg="add del">
          <ac:chgData name="Hema Mahadevu" userId="1c176bdd-a50d-403e-9444-f58f413c839b" providerId="ADAL" clId="{916A9B57-7489-44B9-8A69-440359C89639}" dt="2023-08-13T18:59:16.838" v="568" actId="26606"/>
          <ac:spMkLst>
            <pc:docMk/>
            <pc:sldMk cId="719236759" sldId="363"/>
            <ac:spMk id="6160" creationId="{154480E5-678B-478F-9170-46502C5FB3E3}"/>
          </ac:spMkLst>
        </pc:spChg>
        <pc:spChg chg="add del">
          <ac:chgData name="Hema Mahadevu" userId="1c176bdd-a50d-403e-9444-f58f413c839b" providerId="ADAL" clId="{916A9B57-7489-44B9-8A69-440359C89639}" dt="2023-08-13T18:59:16.838" v="568" actId="26606"/>
          <ac:spMkLst>
            <pc:docMk/>
            <pc:sldMk cId="719236759" sldId="363"/>
            <ac:spMk id="6161" creationId="{B598D875-841B-47A7-B4C8-237DBCE2FBC7}"/>
          </ac:spMkLst>
        </pc:spChg>
        <pc:spChg chg="add del">
          <ac:chgData name="Hema Mahadevu" userId="1c176bdd-a50d-403e-9444-f58f413c839b" providerId="ADAL" clId="{916A9B57-7489-44B9-8A69-440359C89639}" dt="2023-08-13T19:00:51.777" v="595" actId="26606"/>
          <ac:spMkLst>
            <pc:docMk/>
            <pc:sldMk cId="719236759" sldId="363"/>
            <ac:spMk id="6163" creationId="{52ABB703-2B0E-4C3B-B4A2-F3973548E561}"/>
          </ac:spMkLst>
        </pc:spChg>
        <pc:spChg chg="add del">
          <ac:chgData name="Hema Mahadevu" userId="1c176bdd-a50d-403e-9444-f58f413c839b" providerId="ADAL" clId="{916A9B57-7489-44B9-8A69-440359C89639}" dt="2023-08-13T19:00:51.777" v="595" actId="26606"/>
          <ac:spMkLst>
            <pc:docMk/>
            <pc:sldMk cId="719236759" sldId="363"/>
            <ac:spMk id="6165" creationId="{E95DA498-D9A2-4DA9-B9DA-B3776E08CF7E}"/>
          </ac:spMkLst>
        </pc:spChg>
        <pc:spChg chg="add del">
          <ac:chgData name="Hema Mahadevu" userId="1c176bdd-a50d-403e-9444-f58f413c839b" providerId="ADAL" clId="{916A9B57-7489-44B9-8A69-440359C89639}" dt="2023-08-13T19:00:51.777" v="595" actId="26606"/>
          <ac:spMkLst>
            <pc:docMk/>
            <pc:sldMk cId="719236759" sldId="363"/>
            <ac:spMk id="6166" creationId="{82A73093-4B9D-420D-B17E-52293703A1D4}"/>
          </ac:spMkLst>
        </pc:spChg>
        <pc:spChg chg="add del">
          <ac:chgData name="Hema Mahadevu" userId="1c176bdd-a50d-403e-9444-f58f413c839b" providerId="ADAL" clId="{916A9B57-7489-44B9-8A69-440359C89639}" dt="2023-08-13T19:00:51.772" v="594" actId="26606"/>
          <ac:spMkLst>
            <pc:docMk/>
            <pc:sldMk cId="719236759" sldId="363"/>
            <ac:spMk id="6168" creationId="{3DE3B93A-6105-4E0D-ABE7-1711117A80FC}"/>
          </ac:spMkLst>
        </pc:spChg>
        <pc:spChg chg="add del">
          <ac:chgData name="Hema Mahadevu" userId="1c176bdd-a50d-403e-9444-f58f413c839b" providerId="ADAL" clId="{916A9B57-7489-44B9-8A69-440359C89639}" dt="2023-08-13T19:00:51.772" v="594" actId="26606"/>
          <ac:spMkLst>
            <pc:docMk/>
            <pc:sldMk cId="719236759" sldId="363"/>
            <ac:spMk id="6169" creationId="{1924D57B-FEC9-4779-B514-732685B876E8}"/>
          </ac:spMkLst>
        </pc:spChg>
        <pc:spChg chg="add del">
          <ac:chgData name="Hema Mahadevu" userId="1c176bdd-a50d-403e-9444-f58f413c839b" providerId="ADAL" clId="{916A9B57-7489-44B9-8A69-440359C89639}" dt="2023-08-13T19:00:51.772" v="594" actId="26606"/>
          <ac:spMkLst>
            <pc:docMk/>
            <pc:sldMk cId="719236759" sldId="363"/>
            <ac:spMk id="6170" creationId="{55EFD2BD-6E0E-4450-A3FF-5D1EA322A38B}"/>
          </ac:spMkLst>
        </pc:spChg>
        <pc:spChg chg="add del">
          <ac:chgData name="Hema Mahadevu" userId="1c176bdd-a50d-403e-9444-f58f413c839b" providerId="ADAL" clId="{916A9B57-7489-44B9-8A69-440359C89639}" dt="2023-08-13T19:00:38.458" v="588" actId="26606"/>
          <ac:spMkLst>
            <pc:docMk/>
            <pc:sldMk cId="719236759" sldId="363"/>
            <ac:spMk id="6171" creationId="{52ABB703-2B0E-4C3B-B4A2-F3973548E561}"/>
          </ac:spMkLst>
        </pc:spChg>
        <pc:spChg chg="add">
          <ac:chgData name="Hema Mahadevu" userId="1c176bdd-a50d-403e-9444-f58f413c839b" providerId="ADAL" clId="{916A9B57-7489-44B9-8A69-440359C89639}" dt="2023-08-13T19:00:51.777" v="595" actId="26606"/>
          <ac:spMkLst>
            <pc:docMk/>
            <pc:sldMk cId="719236759" sldId="363"/>
            <ac:spMk id="6172" creationId="{52ABB703-2B0E-4C3B-B4A2-F3973548E561}"/>
          </ac:spMkLst>
        </pc:spChg>
        <pc:spChg chg="add del">
          <ac:chgData name="Hema Mahadevu" userId="1c176bdd-a50d-403e-9444-f58f413c839b" providerId="ADAL" clId="{916A9B57-7489-44B9-8A69-440359C89639}" dt="2023-08-13T19:00:38.458" v="588" actId="26606"/>
          <ac:spMkLst>
            <pc:docMk/>
            <pc:sldMk cId="719236759" sldId="363"/>
            <ac:spMk id="6175" creationId="{E95DA498-D9A2-4DA9-B9DA-B3776E08CF7E}"/>
          </ac:spMkLst>
        </pc:spChg>
        <pc:spChg chg="add">
          <ac:chgData name="Hema Mahadevu" userId="1c176bdd-a50d-403e-9444-f58f413c839b" providerId="ADAL" clId="{916A9B57-7489-44B9-8A69-440359C89639}" dt="2023-08-13T19:00:51.777" v="595" actId="26606"/>
          <ac:spMkLst>
            <pc:docMk/>
            <pc:sldMk cId="719236759" sldId="363"/>
            <ac:spMk id="6176" creationId="{E95DA498-D9A2-4DA9-B9DA-B3776E08CF7E}"/>
          </ac:spMkLst>
        </pc:spChg>
        <pc:spChg chg="add del">
          <ac:chgData name="Hema Mahadevu" userId="1c176bdd-a50d-403e-9444-f58f413c839b" providerId="ADAL" clId="{916A9B57-7489-44B9-8A69-440359C89639}" dt="2023-08-13T19:00:38.458" v="588" actId="26606"/>
          <ac:spMkLst>
            <pc:docMk/>
            <pc:sldMk cId="719236759" sldId="363"/>
            <ac:spMk id="6177" creationId="{82A73093-4B9D-420D-B17E-52293703A1D4}"/>
          </ac:spMkLst>
        </pc:spChg>
        <pc:spChg chg="add">
          <ac:chgData name="Hema Mahadevu" userId="1c176bdd-a50d-403e-9444-f58f413c839b" providerId="ADAL" clId="{916A9B57-7489-44B9-8A69-440359C89639}" dt="2023-08-13T19:00:51.777" v="595" actId="26606"/>
          <ac:spMkLst>
            <pc:docMk/>
            <pc:sldMk cId="719236759" sldId="363"/>
            <ac:spMk id="6178" creationId="{82A73093-4B9D-420D-B17E-52293703A1D4}"/>
          </ac:spMkLst>
        </pc:spChg>
        <pc:spChg chg="add del">
          <ac:chgData name="Hema Mahadevu" userId="1c176bdd-a50d-403e-9444-f58f413c839b" providerId="ADAL" clId="{916A9B57-7489-44B9-8A69-440359C89639}" dt="2023-08-13T19:00:45.482" v="590" actId="26606"/>
          <ac:spMkLst>
            <pc:docMk/>
            <pc:sldMk cId="719236759" sldId="363"/>
            <ac:spMk id="6179" creationId="{3DE3B93A-6105-4E0D-ABE7-1711117A80FC}"/>
          </ac:spMkLst>
        </pc:spChg>
        <pc:spChg chg="add del">
          <ac:chgData name="Hema Mahadevu" userId="1c176bdd-a50d-403e-9444-f58f413c839b" providerId="ADAL" clId="{916A9B57-7489-44B9-8A69-440359C89639}" dt="2023-08-13T19:00:45.482" v="590" actId="26606"/>
          <ac:spMkLst>
            <pc:docMk/>
            <pc:sldMk cId="719236759" sldId="363"/>
            <ac:spMk id="6180" creationId="{1924D57B-FEC9-4779-B514-732685B876E8}"/>
          </ac:spMkLst>
        </pc:spChg>
        <pc:spChg chg="add del">
          <ac:chgData name="Hema Mahadevu" userId="1c176bdd-a50d-403e-9444-f58f413c839b" providerId="ADAL" clId="{916A9B57-7489-44B9-8A69-440359C89639}" dt="2023-08-13T19:00:45.482" v="590" actId="26606"/>
          <ac:spMkLst>
            <pc:docMk/>
            <pc:sldMk cId="719236759" sldId="363"/>
            <ac:spMk id="6181" creationId="{55EFD2BD-6E0E-4450-A3FF-5D1EA322A38B}"/>
          </ac:spMkLst>
        </pc:spChg>
        <pc:graphicFrameChg chg="add del">
          <ac:chgData name="Hema Mahadevu" userId="1c176bdd-a50d-403e-9444-f58f413c839b" providerId="ADAL" clId="{916A9B57-7489-44B9-8A69-440359C89639}" dt="2023-08-13T20:02:28.799" v="881" actId="26606"/>
          <ac:graphicFrameMkLst>
            <pc:docMk/>
            <pc:sldMk cId="719236759" sldId="363"/>
            <ac:graphicFrameMk id="6182" creationId="{7651ED2B-B194-C4DA-3370-C4E32ECCC754}"/>
          </ac:graphicFrameMkLst>
        </pc:graphicFrameChg>
        <pc:picChg chg="add del">
          <ac:chgData name="Hema Mahadevu" userId="1c176bdd-a50d-403e-9444-f58f413c839b" providerId="ADAL" clId="{916A9B57-7489-44B9-8A69-440359C89639}" dt="2023-08-13T18:53:37.330" v="511" actId="26606"/>
          <ac:picMkLst>
            <pc:docMk/>
            <pc:sldMk cId="719236759" sldId="363"/>
            <ac:picMk id="7" creationId="{25B39F0D-DD40-2F61-1F08-6B37F3499E59}"/>
          </ac:picMkLst>
        </pc:picChg>
        <pc:picChg chg="add mod ord">
          <ac:chgData name="Hema Mahadevu" userId="1c176bdd-a50d-403e-9444-f58f413c839b" providerId="ADAL" clId="{916A9B57-7489-44B9-8A69-440359C89639}" dt="2023-08-14T06:23:41.401" v="883" actId="14100"/>
          <ac:picMkLst>
            <pc:docMk/>
            <pc:sldMk cId="719236759" sldId="363"/>
            <ac:picMk id="6146" creationId="{D1FE67DC-BECC-6647-2777-A1F7A35D472C}"/>
          </ac:picMkLst>
        </pc:picChg>
        <pc:cxnChg chg="add del">
          <ac:chgData name="Hema Mahadevu" userId="1c176bdd-a50d-403e-9444-f58f413c839b" providerId="ADAL" clId="{916A9B57-7489-44B9-8A69-440359C89639}" dt="2023-08-13T18:53:37.330" v="511" actId="26606"/>
          <ac:cxnSpMkLst>
            <pc:docMk/>
            <pc:sldMk cId="719236759" sldId="363"/>
            <ac:cxnSpMk id="12" creationId="{9020DCC9-F851-4562-BB20-1AB3C51BFD08}"/>
          </ac:cxnSpMkLst>
        </pc:cxnChg>
        <pc:cxnChg chg="add del">
          <ac:chgData name="Hema Mahadevu" userId="1c176bdd-a50d-403e-9444-f58f413c839b" providerId="ADAL" clId="{916A9B57-7489-44B9-8A69-440359C89639}" dt="2023-08-13T18:59:12.522" v="566" actId="26606"/>
          <ac:cxnSpMkLst>
            <pc:docMk/>
            <pc:sldMk cId="719236759" sldId="363"/>
            <ac:cxnSpMk id="6153" creationId="{9C21570E-E159-49A6-9891-FA397B7A92D3}"/>
          </ac:cxnSpMkLst>
        </pc:cxnChg>
        <pc:cxnChg chg="add del">
          <ac:chgData name="Hema Mahadevu" userId="1c176bdd-a50d-403e-9444-f58f413c839b" providerId="ADAL" clId="{916A9B57-7489-44B9-8A69-440359C89639}" dt="2023-08-13T18:59:16.838" v="568" actId="26606"/>
          <ac:cxnSpMkLst>
            <pc:docMk/>
            <pc:sldMk cId="719236759" sldId="363"/>
            <ac:cxnSpMk id="6159" creationId="{E9F7CBA9-9D9B-479F-AAB5-BF785971CD85}"/>
          </ac:cxnSpMkLst>
        </pc:cxnChg>
        <pc:cxnChg chg="add del">
          <ac:chgData name="Hema Mahadevu" userId="1c176bdd-a50d-403e-9444-f58f413c839b" providerId="ADAL" clId="{916A9B57-7489-44B9-8A69-440359C89639}" dt="2023-08-13T19:00:51.777" v="595" actId="26606"/>
          <ac:cxnSpMkLst>
            <pc:docMk/>
            <pc:sldMk cId="719236759" sldId="363"/>
            <ac:cxnSpMk id="6164" creationId="{9C21570E-E159-49A6-9891-FA397B7A92D3}"/>
          </ac:cxnSpMkLst>
        </pc:cxnChg>
        <pc:cxnChg chg="add del">
          <ac:chgData name="Hema Mahadevu" userId="1c176bdd-a50d-403e-9444-f58f413c839b" providerId="ADAL" clId="{916A9B57-7489-44B9-8A69-440359C89639}" dt="2023-08-13T19:00:38.458" v="588" actId="26606"/>
          <ac:cxnSpMkLst>
            <pc:docMk/>
            <pc:sldMk cId="719236759" sldId="363"/>
            <ac:cxnSpMk id="6173" creationId="{9C21570E-E159-49A6-9891-FA397B7A92D3}"/>
          </ac:cxnSpMkLst>
        </pc:cxnChg>
        <pc:cxnChg chg="add">
          <ac:chgData name="Hema Mahadevu" userId="1c176bdd-a50d-403e-9444-f58f413c839b" providerId="ADAL" clId="{916A9B57-7489-44B9-8A69-440359C89639}" dt="2023-08-13T19:00:51.777" v="595" actId="26606"/>
          <ac:cxnSpMkLst>
            <pc:docMk/>
            <pc:sldMk cId="719236759" sldId="363"/>
            <ac:cxnSpMk id="6174" creationId="{9C21570E-E159-49A6-9891-FA397B7A92D3}"/>
          </ac:cxnSpMkLst>
        </pc:cxnChg>
      </pc:sldChg>
      <pc:sldChg chg="addSp modSp new mod ord setBg">
        <pc:chgData name="Hema Mahadevu" userId="1c176bdd-a50d-403e-9444-f58f413c839b" providerId="ADAL" clId="{916A9B57-7489-44B9-8A69-440359C89639}" dt="2023-08-13T19:30:38.493" v="615"/>
        <pc:sldMkLst>
          <pc:docMk/>
          <pc:sldMk cId="761148658" sldId="364"/>
        </pc:sldMkLst>
        <pc:spChg chg="mod">
          <ac:chgData name="Hema Mahadevu" userId="1c176bdd-a50d-403e-9444-f58f413c839b" providerId="ADAL" clId="{916A9B57-7489-44B9-8A69-440359C89639}" dt="2023-08-13T18:35:07.194" v="418" actId="2711"/>
          <ac:spMkLst>
            <pc:docMk/>
            <pc:sldMk cId="761148658" sldId="364"/>
            <ac:spMk id="2" creationId="{EFCC972D-1B60-3DA1-547F-BC8DD73B058E}"/>
          </ac:spMkLst>
        </pc:spChg>
        <pc:spChg chg="mod">
          <ac:chgData name="Hema Mahadevu" userId="1c176bdd-a50d-403e-9444-f58f413c839b" providerId="ADAL" clId="{916A9B57-7489-44B9-8A69-440359C89639}" dt="2023-08-13T18:35:26.938" v="420" actId="2711"/>
          <ac:spMkLst>
            <pc:docMk/>
            <pc:sldMk cId="761148658" sldId="364"/>
            <ac:spMk id="3" creationId="{CF9CE279-F613-520D-3238-9AC3D4B53135}"/>
          </ac:spMkLst>
        </pc:spChg>
        <pc:spChg chg="add">
          <ac:chgData name="Hema Mahadevu" userId="1c176bdd-a50d-403e-9444-f58f413c839b" providerId="ADAL" clId="{916A9B57-7489-44B9-8A69-440359C89639}" dt="2023-08-13T18:35:01.758" v="416" actId="26606"/>
          <ac:spMkLst>
            <pc:docMk/>
            <pc:sldMk cId="761148658" sldId="364"/>
            <ac:spMk id="8" creationId="{3741B58E-3B65-4A01-A276-975AB2CF8A08}"/>
          </ac:spMkLst>
        </pc:spChg>
        <pc:spChg chg="add">
          <ac:chgData name="Hema Mahadevu" userId="1c176bdd-a50d-403e-9444-f58f413c839b" providerId="ADAL" clId="{916A9B57-7489-44B9-8A69-440359C89639}" dt="2023-08-13T18:35:01.758" v="416" actId="26606"/>
          <ac:spMkLst>
            <pc:docMk/>
            <pc:sldMk cId="761148658" sldId="364"/>
            <ac:spMk id="10" creationId="{7AAC67C3-831B-4AB1-A259-DFB839CAFAFC}"/>
          </ac:spMkLst>
        </pc:spChg>
        <pc:spChg chg="add">
          <ac:chgData name="Hema Mahadevu" userId="1c176bdd-a50d-403e-9444-f58f413c839b" providerId="ADAL" clId="{916A9B57-7489-44B9-8A69-440359C89639}" dt="2023-08-13T18:35:01.758" v="416" actId="26606"/>
          <ac:spMkLst>
            <pc:docMk/>
            <pc:sldMk cId="761148658" sldId="364"/>
            <ac:spMk id="12" creationId="{054B3F04-9EAC-45C0-B3CE-0387EEA10A0C}"/>
          </ac:spMkLst>
        </pc:spChg>
      </pc:sldChg>
      <pc:sldChg chg="modSp add mod ord">
        <pc:chgData name="Hema Mahadevu" userId="1c176bdd-a50d-403e-9444-f58f413c839b" providerId="ADAL" clId="{916A9B57-7489-44B9-8A69-440359C89639}" dt="2023-08-13T19:30:50.655" v="617"/>
        <pc:sldMkLst>
          <pc:docMk/>
          <pc:sldMk cId="841382197" sldId="365"/>
        </pc:sldMkLst>
        <pc:spChg chg="mod">
          <ac:chgData name="Hema Mahadevu" userId="1c176bdd-a50d-403e-9444-f58f413c839b" providerId="ADAL" clId="{916A9B57-7489-44B9-8A69-440359C89639}" dt="2023-08-13T18:36:18.025" v="422" actId="12"/>
          <ac:spMkLst>
            <pc:docMk/>
            <pc:sldMk cId="841382197" sldId="365"/>
            <ac:spMk id="3" creationId="{00000000-0000-0000-0000-000000000000}"/>
          </ac:spMkLst>
        </pc:spChg>
      </pc:sldChg>
      <pc:sldChg chg="addSp modSp new mod setBg">
        <pc:chgData name="Hema Mahadevu" userId="1c176bdd-a50d-403e-9444-f58f413c839b" providerId="ADAL" clId="{916A9B57-7489-44B9-8A69-440359C89639}" dt="2023-08-14T13:18:50.672" v="1051" actId="1076"/>
        <pc:sldMkLst>
          <pc:docMk/>
          <pc:sldMk cId="1448813398" sldId="366"/>
        </pc:sldMkLst>
        <pc:spChg chg="mod">
          <ac:chgData name="Hema Mahadevu" userId="1c176bdd-a50d-403e-9444-f58f413c839b" providerId="ADAL" clId="{916A9B57-7489-44B9-8A69-440359C89639}" dt="2023-08-14T13:13:49.985" v="1019" actId="2711"/>
          <ac:spMkLst>
            <pc:docMk/>
            <pc:sldMk cId="1448813398" sldId="366"/>
            <ac:spMk id="2" creationId="{A0816CAF-D414-09A8-5086-1ECD401FC10F}"/>
          </ac:spMkLst>
        </pc:spChg>
        <pc:spChg chg="mod">
          <ac:chgData name="Hema Mahadevu" userId="1c176bdd-a50d-403e-9444-f58f413c839b" providerId="ADAL" clId="{916A9B57-7489-44B9-8A69-440359C89639}" dt="2023-08-14T13:18:50.672" v="1051" actId="1076"/>
          <ac:spMkLst>
            <pc:docMk/>
            <pc:sldMk cId="1448813398" sldId="366"/>
            <ac:spMk id="3" creationId="{231B3A88-2674-AE10-E964-3D2747C4E249}"/>
          </ac:spMkLst>
        </pc:spChg>
        <pc:spChg chg="add">
          <ac:chgData name="Hema Mahadevu" userId="1c176bdd-a50d-403e-9444-f58f413c839b" providerId="ADAL" clId="{916A9B57-7489-44B9-8A69-440359C89639}" dt="2023-08-14T13:13:04.287" v="1005" actId="26606"/>
          <ac:spMkLst>
            <pc:docMk/>
            <pc:sldMk cId="1448813398" sldId="366"/>
            <ac:spMk id="8" creationId="{3741B58E-3B65-4A01-A276-975AB2CF8A08}"/>
          </ac:spMkLst>
        </pc:spChg>
        <pc:spChg chg="add">
          <ac:chgData name="Hema Mahadevu" userId="1c176bdd-a50d-403e-9444-f58f413c839b" providerId="ADAL" clId="{916A9B57-7489-44B9-8A69-440359C89639}" dt="2023-08-14T13:13:04.287" v="1005" actId="26606"/>
          <ac:spMkLst>
            <pc:docMk/>
            <pc:sldMk cId="1448813398" sldId="366"/>
            <ac:spMk id="10" creationId="{7AAC67C3-831B-4AB1-A259-DFB839CAFAFC}"/>
          </ac:spMkLst>
        </pc:spChg>
        <pc:spChg chg="add">
          <ac:chgData name="Hema Mahadevu" userId="1c176bdd-a50d-403e-9444-f58f413c839b" providerId="ADAL" clId="{916A9B57-7489-44B9-8A69-440359C89639}" dt="2023-08-14T13:13:04.287" v="1005" actId="26606"/>
          <ac:spMkLst>
            <pc:docMk/>
            <pc:sldMk cId="1448813398" sldId="366"/>
            <ac:spMk id="12" creationId="{054B3F04-9EAC-45C0-B3CE-0387EEA10A0C}"/>
          </ac:spMkLst>
        </pc:spChg>
      </pc:sldChg>
      <pc:sldChg chg="addSp delSp modSp new mod setBg">
        <pc:chgData name="Hema Mahadevu" userId="1c176bdd-a50d-403e-9444-f58f413c839b" providerId="ADAL" clId="{916A9B57-7489-44B9-8A69-440359C89639}" dt="2023-08-14T13:28:16.208" v="1240" actId="255"/>
        <pc:sldMkLst>
          <pc:docMk/>
          <pc:sldMk cId="2950051171" sldId="367"/>
        </pc:sldMkLst>
        <pc:spChg chg="mod">
          <ac:chgData name="Hema Mahadevu" userId="1c176bdd-a50d-403e-9444-f58f413c839b" providerId="ADAL" clId="{916A9B57-7489-44B9-8A69-440359C89639}" dt="2023-08-14T08:00:16.446" v="979" actId="26606"/>
          <ac:spMkLst>
            <pc:docMk/>
            <pc:sldMk cId="2950051171" sldId="367"/>
            <ac:spMk id="2" creationId="{398300E0-83B4-7B05-FDFA-BBF34CADCBFF}"/>
          </ac:spMkLst>
        </pc:spChg>
        <pc:spChg chg="add del mod">
          <ac:chgData name="Hema Mahadevu" userId="1c176bdd-a50d-403e-9444-f58f413c839b" providerId="ADAL" clId="{916A9B57-7489-44B9-8A69-440359C89639}" dt="2023-08-14T13:28:16.208" v="1240" actId="255"/>
          <ac:spMkLst>
            <pc:docMk/>
            <pc:sldMk cId="2950051171" sldId="367"/>
            <ac:spMk id="3" creationId="{14AC2C12-DDF9-C9F5-934E-9583F2C75EA8}"/>
          </ac:spMkLst>
        </pc:spChg>
        <pc:spChg chg="add del mod">
          <ac:chgData name="Hema Mahadevu" userId="1c176bdd-a50d-403e-9444-f58f413c839b" providerId="ADAL" clId="{916A9B57-7489-44B9-8A69-440359C89639}" dt="2023-08-14T07:54:48.713" v="940"/>
          <ac:spMkLst>
            <pc:docMk/>
            <pc:sldMk cId="2950051171" sldId="367"/>
            <ac:spMk id="4" creationId="{9B224484-DE52-A640-BCB1-C461F70E1752}"/>
          </ac:spMkLst>
        </pc:spChg>
        <pc:spChg chg="add">
          <ac:chgData name="Hema Mahadevu" userId="1c176bdd-a50d-403e-9444-f58f413c839b" providerId="ADAL" clId="{916A9B57-7489-44B9-8A69-440359C89639}" dt="2023-08-14T08:00:16.446" v="979" actId="26606"/>
          <ac:spMkLst>
            <pc:docMk/>
            <pc:sldMk cId="2950051171" sldId="367"/>
            <ac:spMk id="8" creationId="{3741B58E-3B65-4A01-A276-975AB2CF8A08}"/>
          </ac:spMkLst>
        </pc:spChg>
        <pc:spChg chg="add">
          <ac:chgData name="Hema Mahadevu" userId="1c176bdd-a50d-403e-9444-f58f413c839b" providerId="ADAL" clId="{916A9B57-7489-44B9-8A69-440359C89639}" dt="2023-08-14T08:00:16.446" v="979" actId="26606"/>
          <ac:spMkLst>
            <pc:docMk/>
            <pc:sldMk cId="2950051171" sldId="367"/>
            <ac:spMk id="10" creationId="{7AAC67C3-831B-4AB1-A259-DFB839CAFAFC}"/>
          </ac:spMkLst>
        </pc:spChg>
        <pc:spChg chg="add">
          <ac:chgData name="Hema Mahadevu" userId="1c176bdd-a50d-403e-9444-f58f413c839b" providerId="ADAL" clId="{916A9B57-7489-44B9-8A69-440359C89639}" dt="2023-08-14T08:00:16.446" v="979" actId="26606"/>
          <ac:spMkLst>
            <pc:docMk/>
            <pc:sldMk cId="2950051171" sldId="367"/>
            <ac:spMk id="12" creationId="{054B3F04-9EAC-45C0-B3CE-0387EEA10A0C}"/>
          </ac:spMkLst>
        </pc:spChg>
      </pc:sldChg>
      <pc:sldChg chg="addSp delSp modSp new mod setBg">
        <pc:chgData name="Hema Mahadevu" userId="1c176bdd-a50d-403e-9444-f58f413c839b" providerId="ADAL" clId="{916A9B57-7489-44B9-8A69-440359C89639}" dt="2023-08-14T14:02:32.032" v="1608" actId="113"/>
        <pc:sldMkLst>
          <pc:docMk/>
          <pc:sldMk cId="1958626025" sldId="368"/>
        </pc:sldMkLst>
        <pc:spChg chg="mod">
          <ac:chgData name="Hema Mahadevu" userId="1c176bdd-a50d-403e-9444-f58f413c839b" providerId="ADAL" clId="{916A9B57-7489-44B9-8A69-440359C89639}" dt="2023-08-14T14:01:52.187" v="1596" actId="14100"/>
          <ac:spMkLst>
            <pc:docMk/>
            <pc:sldMk cId="1958626025" sldId="368"/>
            <ac:spMk id="2" creationId="{9FDC1CB8-8C47-D421-FF53-591C4C22512B}"/>
          </ac:spMkLst>
        </pc:spChg>
        <pc:spChg chg="mod ord">
          <ac:chgData name="Hema Mahadevu" userId="1c176bdd-a50d-403e-9444-f58f413c839b" providerId="ADAL" clId="{916A9B57-7489-44B9-8A69-440359C89639}" dt="2023-08-14T14:02:32.032" v="1608" actId="113"/>
          <ac:spMkLst>
            <pc:docMk/>
            <pc:sldMk cId="1958626025" sldId="368"/>
            <ac:spMk id="3" creationId="{CEF9BC9D-BD78-78ED-F05A-27AC073E35DC}"/>
          </ac:spMkLst>
        </pc:spChg>
        <pc:spChg chg="add del">
          <ac:chgData name="Hema Mahadevu" userId="1c176bdd-a50d-403e-9444-f58f413c839b" providerId="ADAL" clId="{916A9B57-7489-44B9-8A69-440359C89639}" dt="2023-08-14T14:00:50.845" v="1583" actId="26606"/>
          <ac:spMkLst>
            <pc:docMk/>
            <pc:sldMk cId="1958626025" sldId="368"/>
            <ac:spMk id="8" creationId="{3741B58E-3B65-4A01-A276-975AB2CF8A08}"/>
          </ac:spMkLst>
        </pc:spChg>
        <pc:spChg chg="add del">
          <ac:chgData name="Hema Mahadevu" userId="1c176bdd-a50d-403e-9444-f58f413c839b" providerId="ADAL" clId="{916A9B57-7489-44B9-8A69-440359C89639}" dt="2023-08-14T14:00:50.845" v="1583" actId="26606"/>
          <ac:spMkLst>
            <pc:docMk/>
            <pc:sldMk cId="1958626025" sldId="368"/>
            <ac:spMk id="10" creationId="{7AAC67C3-831B-4AB1-A259-DFB839CAFAFC}"/>
          </ac:spMkLst>
        </pc:spChg>
        <pc:spChg chg="add del">
          <ac:chgData name="Hema Mahadevu" userId="1c176bdd-a50d-403e-9444-f58f413c839b" providerId="ADAL" clId="{916A9B57-7489-44B9-8A69-440359C89639}" dt="2023-08-14T14:00:50.845" v="1583" actId="26606"/>
          <ac:spMkLst>
            <pc:docMk/>
            <pc:sldMk cId="1958626025" sldId="368"/>
            <ac:spMk id="12" creationId="{054B3F04-9EAC-45C0-B3CE-0387EEA10A0C}"/>
          </ac:spMkLst>
        </pc:spChg>
        <pc:spChg chg="add del">
          <ac:chgData name="Hema Mahadevu" userId="1c176bdd-a50d-403e-9444-f58f413c839b" providerId="ADAL" clId="{916A9B57-7489-44B9-8A69-440359C89639}" dt="2023-08-14T14:01:24.443" v="1588" actId="26606"/>
          <ac:spMkLst>
            <pc:docMk/>
            <pc:sldMk cId="1958626025" sldId="368"/>
            <ac:spMk id="9223" creationId="{C33BF9DD-8A45-4EEE-B231-0A14D322E5F9}"/>
          </ac:spMkLst>
        </pc:spChg>
        <pc:spChg chg="add del">
          <ac:chgData name="Hema Mahadevu" userId="1c176bdd-a50d-403e-9444-f58f413c839b" providerId="ADAL" clId="{916A9B57-7489-44B9-8A69-440359C89639}" dt="2023-08-14T14:01:24.443" v="1588" actId="26606"/>
          <ac:spMkLst>
            <pc:docMk/>
            <pc:sldMk cId="1958626025" sldId="368"/>
            <ac:spMk id="9227" creationId="{D5FBCAC9-BD8B-4F3B-AD74-EF37D4211349}"/>
          </ac:spMkLst>
        </pc:spChg>
        <pc:spChg chg="add del">
          <ac:chgData name="Hema Mahadevu" userId="1c176bdd-a50d-403e-9444-f58f413c839b" providerId="ADAL" clId="{916A9B57-7489-44B9-8A69-440359C89639}" dt="2023-08-14T14:01:24.443" v="1588" actId="26606"/>
          <ac:spMkLst>
            <pc:docMk/>
            <pc:sldMk cId="1958626025" sldId="368"/>
            <ac:spMk id="9229" creationId="{9556C5A8-AD7E-4CE7-87BE-9EA3B5E1786F}"/>
          </ac:spMkLst>
        </pc:spChg>
        <pc:picChg chg="add mod ord">
          <ac:chgData name="Hema Mahadevu" userId="1c176bdd-a50d-403e-9444-f58f413c839b" providerId="ADAL" clId="{916A9B57-7489-44B9-8A69-440359C89639}" dt="2023-08-14T14:02:15.550" v="1604" actId="14100"/>
          <ac:picMkLst>
            <pc:docMk/>
            <pc:sldMk cId="1958626025" sldId="368"/>
            <ac:picMk id="9218" creationId="{517CA6E7-D349-4728-7D97-39983E23A67B}"/>
          </ac:picMkLst>
        </pc:picChg>
        <pc:cxnChg chg="add del">
          <ac:chgData name="Hema Mahadevu" userId="1c176bdd-a50d-403e-9444-f58f413c839b" providerId="ADAL" clId="{916A9B57-7489-44B9-8A69-440359C89639}" dt="2023-08-14T14:01:24.443" v="1588" actId="26606"/>
          <ac:cxnSpMkLst>
            <pc:docMk/>
            <pc:sldMk cId="1958626025" sldId="368"/>
            <ac:cxnSpMk id="9225" creationId="{9020DCC9-F851-4562-BB20-1AB3C51BFD08}"/>
          </ac:cxnSpMkLst>
        </pc:cxnChg>
      </pc:sldChg>
      <pc:sldChg chg="addSp delSp modSp new mod setBg">
        <pc:chgData name="Hema Mahadevu" userId="1c176bdd-a50d-403e-9444-f58f413c839b" providerId="ADAL" clId="{916A9B57-7489-44B9-8A69-440359C89639}" dt="2023-08-14T13:28:26.726" v="1241" actId="255"/>
        <pc:sldMkLst>
          <pc:docMk/>
          <pc:sldMk cId="788847361" sldId="369"/>
        </pc:sldMkLst>
        <pc:spChg chg="mod">
          <ac:chgData name="Hema Mahadevu" userId="1c176bdd-a50d-403e-9444-f58f413c839b" providerId="ADAL" clId="{916A9B57-7489-44B9-8A69-440359C89639}" dt="2023-08-14T07:53:43.436" v="935" actId="2711"/>
          <ac:spMkLst>
            <pc:docMk/>
            <pc:sldMk cId="788847361" sldId="369"/>
            <ac:spMk id="2" creationId="{00A0EDD6-FCFE-A79C-8E1B-55C245FA4479}"/>
          </ac:spMkLst>
        </pc:spChg>
        <pc:spChg chg="mod">
          <ac:chgData name="Hema Mahadevu" userId="1c176bdd-a50d-403e-9444-f58f413c839b" providerId="ADAL" clId="{916A9B57-7489-44B9-8A69-440359C89639}" dt="2023-08-14T13:28:26.726" v="1241" actId="255"/>
          <ac:spMkLst>
            <pc:docMk/>
            <pc:sldMk cId="788847361" sldId="369"/>
            <ac:spMk id="3" creationId="{6F5F3F30-08D6-3A1F-5852-B7093E880848}"/>
          </ac:spMkLst>
        </pc:spChg>
        <pc:spChg chg="add">
          <ac:chgData name="Hema Mahadevu" userId="1c176bdd-a50d-403e-9444-f58f413c839b" providerId="ADAL" clId="{916A9B57-7489-44B9-8A69-440359C89639}" dt="2023-08-14T07:53:38.371" v="933" actId="26606"/>
          <ac:spMkLst>
            <pc:docMk/>
            <pc:sldMk cId="788847361" sldId="369"/>
            <ac:spMk id="5" creationId="{7AAC67C3-831B-4AB1-A259-DFB839CAFAFC}"/>
          </ac:spMkLst>
        </pc:spChg>
        <pc:spChg chg="add">
          <ac:chgData name="Hema Mahadevu" userId="1c176bdd-a50d-403e-9444-f58f413c839b" providerId="ADAL" clId="{916A9B57-7489-44B9-8A69-440359C89639}" dt="2023-08-14T07:53:38.371" v="933" actId="26606"/>
          <ac:spMkLst>
            <pc:docMk/>
            <pc:sldMk cId="788847361" sldId="369"/>
            <ac:spMk id="6" creationId="{054B3F04-9EAC-45C0-B3CE-0387EEA10A0C}"/>
          </ac:spMkLst>
        </pc:spChg>
        <pc:spChg chg="add">
          <ac:chgData name="Hema Mahadevu" userId="1c176bdd-a50d-403e-9444-f58f413c839b" providerId="ADAL" clId="{916A9B57-7489-44B9-8A69-440359C89639}" dt="2023-08-14T07:53:38.371" v="933" actId="26606"/>
          <ac:spMkLst>
            <pc:docMk/>
            <pc:sldMk cId="788847361" sldId="369"/>
            <ac:spMk id="8" creationId="{3741B58E-3B65-4A01-A276-975AB2CF8A08}"/>
          </ac:spMkLst>
        </pc:spChg>
        <pc:spChg chg="add del">
          <ac:chgData name="Hema Mahadevu" userId="1c176bdd-a50d-403e-9444-f58f413c839b" providerId="ADAL" clId="{916A9B57-7489-44B9-8A69-440359C89639}" dt="2023-08-14T07:51:16.781" v="897" actId="26606"/>
          <ac:spMkLst>
            <pc:docMk/>
            <pc:sldMk cId="788847361" sldId="369"/>
            <ac:spMk id="10" creationId="{52ABB703-2B0E-4C3B-B4A2-F3973548E561}"/>
          </ac:spMkLst>
        </pc:spChg>
        <pc:spChg chg="add del">
          <ac:chgData name="Hema Mahadevu" userId="1c176bdd-a50d-403e-9444-f58f413c839b" providerId="ADAL" clId="{916A9B57-7489-44B9-8A69-440359C89639}" dt="2023-08-14T07:51:16.781" v="897" actId="26606"/>
          <ac:spMkLst>
            <pc:docMk/>
            <pc:sldMk cId="788847361" sldId="369"/>
            <ac:spMk id="14" creationId="{E95DA498-D9A2-4DA9-B9DA-B3776E08CF7E}"/>
          </ac:spMkLst>
        </pc:spChg>
        <pc:spChg chg="add del">
          <ac:chgData name="Hema Mahadevu" userId="1c176bdd-a50d-403e-9444-f58f413c839b" providerId="ADAL" clId="{916A9B57-7489-44B9-8A69-440359C89639}" dt="2023-08-14T07:51:16.781" v="897" actId="26606"/>
          <ac:spMkLst>
            <pc:docMk/>
            <pc:sldMk cId="788847361" sldId="369"/>
            <ac:spMk id="16" creationId="{82A73093-4B9D-420D-B17E-52293703A1D4}"/>
          </ac:spMkLst>
        </pc:spChg>
        <pc:picChg chg="add del">
          <ac:chgData name="Hema Mahadevu" userId="1c176bdd-a50d-403e-9444-f58f413c839b" providerId="ADAL" clId="{916A9B57-7489-44B9-8A69-440359C89639}" dt="2023-08-14T07:51:16.781" v="897" actId="26606"/>
          <ac:picMkLst>
            <pc:docMk/>
            <pc:sldMk cId="788847361" sldId="369"/>
            <ac:picMk id="7" creationId="{989A5ED6-63EE-3B00-A8B3-E69E2F891BEB}"/>
          </ac:picMkLst>
        </pc:picChg>
        <pc:cxnChg chg="add del">
          <ac:chgData name="Hema Mahadevu" userId="1c176bdd-a50d-403e-9444-f58f413c839b" providerId="ADAL" clId="{916A9B57-7489-44B9-8A69-440359C89639}" dt="2023-08-14T07:51:16.781" v="897" actId="26606"/>
          <ac:cxnSpMkLst>
            <pc:docMk/>
            <pc:sldMk cId="788847361" sldId="369"/>
            <ac:cxnSpMk id="12" creationId="{9C21570E-E159-49A6-9891-FA397B7A92D3}"/>
          </ac:cxnSpMkLst>
        </pc:cxnChg>
      </pc:sldChg>
      <pc:sldChg chg="modSp new del mod">
        <pc:chgData name="Hema Mahadevu" userId="1c176bdd-a50d-403e-9444-f58f413c839b" providerId="ADAL" clId="{916A9B57-7489-44B9-8A69-440359C89639}" dt="2023-08-13T19:30:55.361" v="618" actId="47"/>
        <pc:sldMkLst>
          <pc:docMk/>
          <pc:sldMk cId="3429890635" sldId="369"/>
        </pc:sldMkLst>
        <pc:spChg chg="mod">
          <ac:chgData name="Hema Mahadevu" userId="1c176bdd-a50d-403e-9444-f58f413c839b" providerId="ADAL" clId="{916A9B57-7489-44B9-8A69-440359C89639}" dt="2023-08-13T19:30:15.237" v="611" actId="27636"/>
          <ac:spMkLst>
            <pc:docMk/>
            <pc:sldMk cId="3429890635" sldId="369"/>
            <ac:spMk id="3" creationId="{263C6EB0-01E8-8BCE-8D73-35ECF619E587}"/>
          </ac:spMkLst>
        </pc:spChg>
      </pc:sldChg>
      <pc:sldChg chg="addSp delSp modSp add mod setBg delDesignElem">
        <pc:chgData name="Hema Mahadevu" userId="1c176bdd-a50d-403e-9444-f58f413c839b" providerId="ADAL" clId="{916A9B57-7489-44B9-8A69-440359C89639}" dt="2023-08-13T19:56:22.156" v="878" actId="27636"/>
        <pc:sldMkLst>
          <pc:docMk/>
          <pc:sldMk cId="3044633715" sldId="370"/>
        </pc:sldMkLst>
        <pc:spChg chg="mod">
          <ac:chgData name="Hema Mahadevu" userId="1c176bdd-a50d-403e-9444-f58f413c839b" providerId="ADAL" clId="{916A9B57-7489-44B9-8A69-440359C89639}" dt="2023-08-13T19:56:22.156" v="878" actId="27636"/>
          <ac:spMkLst>
            <pc:docMk/>
            <pc:sldMk cId="3044633715" sldId="370"/>
            <ac:spMk id="3" creationId="{CEF9BC9D-BD78-78ED-F05A-27AC073E35DC}"/>
          </ac:spMkLst>
        </pc:spChg>
        <pc:spChg chg="add del">
          <ac:chgData name="Hema Mahadevu" userId="1c176bdd-a50d-403e-9444-f58f413c839b" providerId="ADAL" clId="{916A9B57-7489-44B9-8A69-440359C89639}" dt="2023-08-13T19:42:40.254" v="750" actId="26606"/>
          <ac:spMkLst>
            <pc:docMk/>
            <pc:sldMk cId="3044633715" sldId="370"/>
            <ac:spMk id="5" creationId="{3741B58E-3B65-4A01-A276-975AB2CF8A08}"/>
          </ac:spMkLst>
        </pc:spChg>
        <pc:spChg chg="add del">
          <ac:chgData name="Hema Mahadevu" userId="1c176bdd-a50d-403e-9444-f58f413c839b" providerId="ADAL" clId="{916A9B57-7489-44B9-8A69-440359C89639}" dt="2023-08-13T19:42:40.254" v="750" actId="26606"/>
          <ac:spMkLst>
            <pc:docMk/>
            <pc:sldMk cId="3044633715" sldId="370"/>
            <ac:spMk id="6" creationId="{7AAC67C3-831B-4AB1-A259-DFB839CAFAFC}"/>
          </ac:spMkLst>
        </pc:spChg>
        <pc:spChg chg="add del">
          <ac:chgData name="Hema Mahadevu" userId="1c176bdd-a50d-403e-9444-f58f413c839b" providerId="ADAL" clId="{916A9B57-7489-44B9-8A69-440359C89639}" dt="2023-08-13T19:42:40.254" v="750" actId="26606"/>
          <ac:spMkLst>
            <pc:docMk/>
            <pc:sldMk cId="3044633715" sldId="370"/>
            <ac:spMk id="7" creationId="{054B3F04-9EAC-45C0-B3CE-0387EEA10A0C}"/>
          </ac:spMkLst>
        </pc:spChg>
        <pc:spChg chg="del">
          <ac:chgData name="Hema Mahadevu" userId="1c176bdd-a50d-403e-9444-f58f413c839b" providerId="ADAL" clId="{916A9B57-7489-44B9-8A69-440359C89639}" dt="2023-08-13T19:41:30.743" v="736"/>
          <ac:spMkLst>
            <pc:docMk/>
            <pc:sldMk cId="3044633715" sldId="370"/>
            <ac:spMk id="8" creationId="{3741B58E-3B65-4A01-A276-975AB2CF8A08}"/>
          </ac:spMkLst>
        </pc:spChg>
        <pc:spChg chg="add">
          <ac:chgData name="Hema Mahadevu" userId="1c176bdd-a50d-403e-9444-f58f413c839b" providerId="ADAL" clId="{916A9B57-7489-44B9-8A69-440359C89639}" dt="2023-08-13T19:42:40.254" v="750" actId="26606"/>
          <ac:spMkLst>
            <pc:docMk/>
            <pc:sldMk cId="3044633715" sldId="370"/>
            <ac:spMk id="9" creationId="{3741B58E-3B65-4A01-A276-975AB2CF8A08}"/>
          </ac:spMkLst>
        </pc:spChg>
        <pc:spChg chg="del">
          <ac:chgData name="Hema Mahadevu" userId="1c176bdd-a50d-403e-9444-f58f413c839b" providerId="ADAL" clId="{916A9B57-7489-44B9-8A69-440359C89639}" dt="2023-08-13T19:41:30.743" v="736"/>
          <ac:spMkLst>
            <pc:docMk/>
            <pc:sldMk cId="3044633715" sldId="370"/>
            <ac:spMk id="10" creationId="{7AAC67C3-831B-4AB1-A259-DFB839CAFAFC}"/>
          </ac:spMkLst>
        </pc:spChg>
        <pc:spChg chg="del">
          <ac:chgData name="Hema Mahadevu" userId="1c176bdd-a50d-403e-9444-f58f413c839b" providerId="ADAL" clId="{916A9B57-7489-44B9-8A69-440359C89639}" dt="2023-08-13T19:41:30.743" v="736"/>
          <ac:spMkLst>
            <pc:docMk/>
            <pc:sldMk cId="3044633715" sldId="370"/>
            <ac:spMk id="12" creationId="{054B3F04-9EAC-45C0-B3CE-0387EEA10A0C}"/>
          </ac:spMkLst>
        </pc:spChg>
        <pc:spChg chg="add">
          <ac:chgData name="Hema Mahadevu" userId="1c176bdd-a50d-403e-9444-f58f413c839b" providerId="ADAL" clId="{916A9B57-7489-44B9-8A69-440359C89639}" dt="2023-08-13T19:42:40.254" v="750" actId="26606"/>
          <ac:spMkLst>
            <pc:docMk/>
            <pc:sldMk cId="3044633715" sldId="370"/>
            <ac:spMk id="14" creationId="{7AAC67C3-831B-4AB1-A259-DFB839CAFAFC}"/>
          </ac:spMkLst>
        </pc:spChg>
        <pc:spChg chg="add">
          <ac:chgData name="Hema Mahadevu" userId="1c176bdd-a50d-403e-9444-f58f413c839b" providerId="ADAL" clId="{916A9B57-7489-44B9-8A69-440359C89639}" dt="2023-08-13T19:42:40.254" v="750" actId="26606"/>
          <ac:spMkLst>
            <pc:docMk/>
            <pc:sldMk cId="3044633715" sldId="370"/>
            <ac:spMk id="16" creationId="{054B3F04-9EAC-45C0-B3CE-0387EEA10A0C}"/>
          </ac:spMkLst>
        </pc:spChg>
      </pc:sldChg>
      <pc:sldChg chg="addSp delSp modSp add mod">
        <pc:chgData name="Hema Mahadevu" userId="1c176bdd-a50d-403e-9444-f58f413c839b" providerId="ADAL" clId="{916A9B57-7489-44B9-8A69-440359C89639}" dt="2023-08-13T19:57:18.895" v="879" actId="255"/>
        <pc:sldMkLst>
          <pc:docMk/>
          <pc:sldMk cId="1984305021" sldId="371"/>
        </pc:sldMkLst>
        <pc:spChg chg="mod">
          <ac:chgData name="Hema Mahadevu" userId="1c176bdd-a50d-403e-9444-f58f413c839b" providerId="ADAL" clId="{916A9B57-7489-44B9-8A69-440359C89639}" dt="2023-08-13T19:57:18.895" v="879" actId="255"/>
          <ac:spMkLst>
            <pc:docMk/>
            <pc:sldMk cId="1984305021" sldId="371"/>
            <ac:spMk id="3" creationId="{CEF9BC9D-BD78-78ED-F05A-27AC073E35DC}"/>
          </ac:spMkLst>
        </pc:spChg>
        <pc:spChg chg="add del">
          <ac:chgData name="Hema Mahadevu" userId="1c176bdd-a50d-403e-9444-f58f413c839b" providerId="ADAL" clId="{916A9B57-7489-44B9-8A69-440359C89639}" dt="2023-08-13T19:47:23.237" v="818"/>
          <ac:spMkLst>
            <pc:docMk/>
            <pc:sldMk cId="1984305021" sldId="371"/>
            <ac:spMk id="4" creationId="{05F08827-FF0A-6EF5-A987-FF919D78C2F6}"/>
          </ac:spMkLst>
        </pc:spChg>
      </pc:sldChg>
      <pc:sldChg chg="delSp add mod">
        <pc:chgData name="Hema Mahadevu" userId="1c176bdd-a50d-403e-9444-f58f413c839b" providerId="ADAL" clId="{916A9B57-7489-44B9-8A69-440359C89639}" dt="2023-08-14T07:49:59.732" v="885" actId="478"/>
        <pc:sldMkLst>
          <pc:docMk/>
          <pc:sldMk cId="3135045634" sldId="372"/>
        </pc:sldMkLst>
        <pc:spChg chg="del">
          <ac:chgData name="Hema Mahadevu" userId="1c176bdd-a50d-403e-9444-f58f413c839b" providerId="ADAL" clId="{916A9B57-7489-44B9-8A69-440359C89639}" dt="2023-08-14T07:49:59.732" v="885" actId="478"/>
          <ac:spMkLst>
            <pc:docMk/>
            <pc:sldMk cId="3135045634" sldId="372"/>
            <ac:spMk id="3" creationId="{00000000-0000-0000-0000-000000000000}"/>
          </ac:spMkLst>
        </pc:spChg>
      </pc:sldChg>
      <pc:sldChg chg="modSp add mod">
        <pc:chgData name="Hema Mahadevu" userId="1c176bdd-a50d-403e-9444-f58f413c839b" providerId="ADAL" clId="{916A9B57-7489-44B9-8A69-440359C89639}" dt="2023-08-14T07:50:10.951" v="886" actId="12"/>
        <pc:sldMkLst>
          <pc:docMk/>
          <pc:sldMk cId="3116934935" sldId="373"/>
        </pc:sldMkLst>
        <pc:spChg chg="mod">
          <ac:chgData name="Hema Mahadevu" userId="1c176bdd-a50d-403e-9444-f58f413c839b" providerId="ADAL" clId="{916A9B57-7489-44B9-8A69-440359C89639}" dt="2023-08-14T07:50:10.951" v="886" actId="12"/>
          <ac:spMkLst>
            <pc:docMk/>
            <pc:sldMk cId="3116934935" sldId="373"/>
            <ac:spMk id="3" creationId="{00000000-0000-0000-0000-000000000000}"/>
          </ac:spMkLst>
        </pc:spChg>
      </pc:sldChg>
      <pc:sldChg chg="delSp modSp add mod">
        <pc:chgData name="Hema Mahadevu" userId="1c176bdd-a50d-403e-9444-f58f413c839b" providerId="ADAL" clId="{916A9B57-7489-44B9-8A69-440359C89639}" dt="2023-08-14T08:01:02.754" v="984" actId="20577"/>
        <pc:sldMkLst>
          <pc:docMk/>
          <pc:sldMk cId="3595270370" sldId="374"/>
        </pc:sldMkLst>
        <pc:spChg chg="mod">
          <ac:chgData name="Hema Mahadevu" userId="1c176bdd-a50d-403e-9444-f58f413c839b" providerId="ADAL" clId="{916A9B57-7489-44B9-8A69-440359C89639}" dt="2023-08-14T08:01:02.754" v="984" actId="20577"/>
          <ac:spMkLst>
            <pc:docMk/>
            <pc:sldMk cId="3595270370" sldId="374"/>
            <ac:spMk id="2" creationId="{00000000-0000-0000-0000-000000000000}"/>
          </ac:spMkLst>
        </pc:spChg>
        <pc:spChg chg="del mod">
          <ac:chgData name="Hema Mahadevu" userId="1c176bdd-a50d-403e-9444-f58f413c839b" providerId="ADAL" clId="{916A9B57-7489-44B9-8A69-440359C89639}" dt="2023-08-14T08:01:00.471" v="983" actId="478"/>
          <ac:spMkLst>
            <pc:docMk/>
            <pc:sldMk cId="3595270370" sldId="374"/>
            <ac:spMk id="3" creationId="{00000000-0000-0000-0000-000000000000}"/>
          </ac:spMkLst>
        </pc:spChg>
      </pc:sldChg>
      <pc:sldChg chg="modSp add mod">
        <pc:chgData name="Hema Mahadevu" userId="1c176bdd-a50d-403e-9444-f58f413c839b" providerId="ADAL" clId="{916A9B57-7489-44B9-8A69-440359C89639}" dt="2023-08-14T13:26:28.668" v="1232" actId="20577"/>
        <pc:sldMkLst>
          <pc:docMk/>
          <pc:sldMk cId="3577076748" sldId="375"/>
        </pc:sldMkLst>
        <pc:spChg chg="mod">
          <ac:chgData name="Hema Mahadevu" userId="1c176bdd-a50d-403e-9444-f58f413c839b" providerId="ADAL" clId="{916A9B57-7489-44B9-8A69-440359C89639}" dt="2023-08-14T13:26:28.668" v="1232" actId="20577"/>
          <ac:spMkLst>
            <pc:docMk/>
            <pc:sldMk cId="3577076748" sldId="375"/>
            <ac:spMk id="3" creationId="{00000000-0000-0000-0000-000000000000}"/>
          </ac:spMkLst>
        </pc:spChg>
      </pc:sldChg>
      <pc:sldChg chg="addSp modSp new mod setBg">
        <pc:chgData name="Hema Mahadevu" userId="1c176bdd-a50d-403e-9444-f58f413c839b" providerId="ADAL" clId="{916A9B57-7489-44B9-8A69-440359C89639}" dt="2023-08-14T13:21:20.915" v="1165" actId="20577"/>
        <pc:sldMkLst>
          <pc:docMk/>
          <pc:sldMk cId="3767825860" sldId="376"/>
        </pc:sldMkLst>
        <pc:spChg chg="mod">
          <ac:chgData name="Hema Mahadevu" userId="1c176bdd-a50d-403e-9444-f58f413c839b" providerId="ADAL" clId="{916A9B57-7489-44B9-8A69-440359C89639}" dt="2023-08-14T13:21:20.915" v="1165" actId="20577"/>
          <ac:spMkLst>
            <pc:docMk/>
            <pc:sldMk cId="3767825860" sldId="376"/>
            <ac:spMk id="2" creationId="{A11CB734-E85E-AC0C-1F0D-8C8E31D830DC}"/>
          </ac:spMkLst>
        </pc:spChg>
        <pc:spChg chg="mod">
          <ac:chgData name="Hema Mahadevu" userId="1c176bdd-a50d-403e-9444-f58f413c839b" providerId="ADAL" clId="{916A9B57-7489-44B9-8A69-440359C89639}" dt="2023-08-14T13:20:19.190" v="1116" actId="2710"/>
          <ac:spMkLst>
            <pc:docMk/>
            <pc:sldMk cId="3767825860" sldId="376"/>
            <ac:spMk id="3" creationId="{2FF2B6B3-DEDA-0C16-992B-832B2E5F3FA2}"/>
          </ac:spMkLst>
        </pc:spChg>
        <pc:spChg chg="add">
          <ac:chgData name="Hema Mahadevu" userId="1c176bdd-a50d-403e-9444-f58f413c839b" providerId="ADAL" clId="{916A9B57-7489-44B9-8A69-440359C89639}" dt="2023-08-14T13:20:11.220" v="1115" actId="26606"/>
          <ac:spMkLst>
            <pc:docMk/>
            <pc:sldMk cId="3767825860" sldId="376"/>
            <ac:spMk id="8" creationId="{3741B58E-3B65-4A01-A276-975AB2CF8A08}"/>
          </ac:spMkLst>
        </pc:spChg>
        <pc:spChg chg="add">
          <ac:chgData name="Hema Mahadevu" userId="1c176bdd-a50d-403e-9444-f58f413c839b" providerId="ADAL" clId="{916A9B57-7489-44B9-8A69-440359C89639}" dt="2023-08-14T13:20:11.220" v="1115" actId="26606"/>
          <ac:spMkLst>
            <pc:docMk/>
            <pc:sldMk cId="3767825860" sldId="376"/>
            <ac:spMk id="10" creationId="{7AAC67C3-831B-4AB1-A259-DFB839CAFAFC}"/>
          </ac:spMkLst>
        </pc:spChg>
        <pc:spChg chg="add">
          <ac:chgData name="Hema Mahadevu" userId="1c176bdd-a50d-403e-9444-f58f413c839b" providerId="ADAL" clId="{916A9B57-7489-44B9-8A69-440359C89639}" dt="2023-08-14T13:20:11.220" v="1115" actId="26606"/>
          <ac:spMkLst>
            <pc:docMk/>
            <pc:sldMk cId="3767825860" sldId="376"/>
            <ac:spMk id="12" creationId="{054B3F04-9EAC-45C0-B3CE-0387EEA10A0C}"/>
          </ac:spMkLst>
        </pc:spChg>
      </pc:sldChg>
      <pc:sldChg chg="addSp modSp add mod setBg">
        <pc:chgData name="Hema Mahadevu" userId="1c176bdd-a50d-403e-9444-f58f413c839b" providerId="ADAL" clId="{916A9B57-7489-44B9-8A69-440359C89639}" dt="2023-08-14T13:24:59.195" v="1211" actId="27107"/>
        <pc:sldMkLst>
          <pc:docMk/>
          <pc:sldMk cId="810412083" sldId="377"/>
        </pc:sldMkLst>
        <pc:spChg chg="mod">
          <ac:chgData name="Hema Mahadevu" userId="1c176bdd-a50d-403e-9444-f58f413c839b" providerId="ADAL" clId="{916A9B57-7489-44B9-8A69-440359C89639}" dt="2023-08-14T13:24:14.889" v="1202" actId="26606"/>
          <ac:spMkLst>
            <pc:docMk/>
            <pc:sldMk cId="810412083" sldId="377"/>
            <ac:spMk id="2" creationId="{A11CB734-E85E-AC0C-1F0D-8C8E31D830DC}"/>
          </ac:spMkLst>
        </pc:spChg>
        <pc:spChg chg="mod">
          <ac:chgData name="Hema Mahadevu" userId="1c176bdd-a50d-403e-9444-f58f413c839b" providerId="ADAL" clId="{916A9B57-7489-44B9-8A69-440359C89639}" dt="2023-08-14T13:24:59.195" v="1211" actId="27107"/>
          <ac:spMkLst>
            <pc:docMk/>
            <pc:sldMk cId="810412083" sldId="377"/>
            <ac:spMk id="3" creationId="{2FF2B6B3-DEDA-0C16-992B-832B2E5F3FA2}"/>
          </ac:spMkLst>
        </pc:spChg>
        <pc:spChg chg="add">
          <ac:chgData name="Hema Mahadevu" userId="1c176bdd-a50d-403e-9444-f58f413c839b" providerId="ADAL" clId="{916A9B57-7489-44B9-8A69-440359C89639}" dt="2023-08-14T13:24:14.889" v="1202" actId="26606"/>
          <ac:spMkLst>
            <pc:docMk/>
            <pc:sldMk cId="810412083" sldId="377"/>
            <ac:spMk id="8" creationId="{3741B58E-3B65-4A01-A276-975AB2CF8A08}"/>
          </ac:spMkLst>
        </pc:spChg>
        <pc:spChg chg="add">
          <ac:chgData name="Hema Mahadevu" userId="1c176bdd-a50d-403e-9444-f58f413c839b" providerId="ADAL" clId="{916A9B57-7489-44B9-8A69-440359C89639}" dt="2023-08-14T13:24:14.889" v="1202" actId="26606"/>
          <ac:spMkLst>
            <pc:docMk/>
            <pc:sldMk cId="810412083" sldId="377"/>
            <ac:spMk id="10" creationId="{7AAC67C3-831B-4AB1-A259-DFB839CAFAFC}"/>
          </ac:spMkLst>
        </pc:spChg>
        <pc:spChg chg="add">
          <ac:chgData name="Hema Mahadevu" userId="1c176bdd-a50d-403e-9444-f58f413c839b" providerId="ADAL" clId="{916A9B57-7489-44B9-8A69-440359C89639}" dt="2023-08-14T13:24:14.889" v="1202" actId="26606"/>
          <ac:spMkLst>
            <pc:docMk/>
            <pc:sldMk cId="810412083" sldId="377"/>
            <ac:spMk id="12" creationId="{054B3F04-9EAC-45C0-B3CE-0387EEA10A0C}"/>
          </ac:spMkLst>
        </pc:spChg>
      </pc:sldChg>
      <pc:sldChg chg="addSp modSp add mod ord setBg">
        <pc:chgData name="Hema Mahadevu" userId="1c176bdd-a50d-403e-9444-f58f413c839b" providerId="ADAL" clId="{916A9B57-7489-44B9-8A69-440359C89639}" dt="2023-08-14T13:20:52.496" v="1117" actId="20577"/>
        <pc:sldMkLst>
          <pc:docMk/>
          <pc:sldMk cId="915625288" sldId="378"/>
        </pc:sldMkLst>
        <pc:spChg chg="mod">
          <ac:chgData name="Hema Mahadevu" userId="1c176bdd-a50d-403e-9444-f58f413c839b" providerId="ADAL" clId="{916A9B57-7489-44B9-8A69-440359C89639}" dt="2023-08-14T13:20:52.496" v="1117" actId="20577"/>
          <ac:spMkLst>
            <pc:docMk/>
            <pc:sldMk cId="915625288" sldId="378"/>
            <ac:spMk id="2" creationId="{A11CB734-E85E-AC0C-1F0D-8C8E31D830DC}"/>
          </ac:spMkLst>
        </pc:spChg>
        <pc:spChg chg="mod">
          <ac:chgData name="Hema Mahadevu" userId="1c176bdd-a50d-403e-9444-f58f413c839b" providerId="ADAL" clId="{916A9B57-7489-44B9-8A69-440359C89639}" dt="2023-08-14T13:18:12.428" v="1047" actId="113"/>
          <ac:spMkLst>
            <pc:docMk/>
            <pc:sldMk cId="915625288" sldId="378"/>
            <ac:spMk id="3" creationId="{2FF2B6B3-DEDA-0C16-992B-832B2E5F3FA2}"/>
          </ac:spMkLst>
        </pc:spChg>
        <pc:spChg chg="add">
          <ac:chgData name="Hema Mahadevu" userId="1c176bdd-a50d-403e-9444-f58f413c839b" providerId="ADAL" clId="{916A9B57-7489-44B9-8A69-440359C89639}" dt="2023-08-14T13:17:38.051" v="1041" actId="26606"/>
          <ac:spMkLst>
            <pc:docMk/>
            <pc:sldMk cId="915625288" sldId="378"/>
            <ac:spMk id="8" creationId="{3741B58E-3B65-4A01-A276-975AB2CF8A08}"/>
          </ac:spMkLst>
        </pc:spChg>
        <pc:spChg chg="add">
          <ac:chgData name="Hema Mahadevu" userId="1c176bdd-a50d-403e-9444-f58f413c839b" providerId="ADAL" clId="{916A9B57-7489-44B9-8A69-440359C89639}" dt="2023-08-14T13:17:38.051" v="1041" actId="26606"/>
          <ac:spMkLst>
            <pc:docMk/>
            <pc:sldMk cId="915625288" sldId="378"/>
            <ac:spMk id="10" creationId="{7AAC67C3-831B-4AB1-A259-DFB839CAFAFC}"/>
          </ac:spMkLst>
        </pc:spChg>
        <pc:spChg chg="add">
          <ac:chgData name="Hema Mahadevu" userId="1c176bdd-a50d-403e-9444-f58f413c839b" providerId="ADAL" clId="{916A9B57-7489-44B9-8A69-440359C89639}" dt="2023-08-14T13:17:38.051" v="1041" actId="26606"/>
          <ac:spMkLst>
            <pc:docMk/>
            <pc:sldMk cId="915625288" sldId="378"/>
            <ac:spMk id="12" creationId="{054B3F04-9EAC-45C0-B3CE-0387EEA10A0C}"/>
          </ac:spMkLst>
        </pc:spChg>
      </pc:sldChg>
      <pc:sldChg chg="new del">
        <pc:chgData name="Hema Mahadevu" userId="1c176bdd-a50d-403e-9444-f58f413c839b" providerId="ADAL" clId="{916A9B57-7489-44B9-8A69-440359C89639}" dt="2023-08-14T13:28:38.063" v="1242" actId="47"/>
        <pc:sldMkLst>
          <pc:docMk/>
          <pc:sldMk cId="98957986" sldId="379"/>
        </pc:sldMkLst>
      </pc:sldChg>
      <pc:sldChg chg="addSp delSp modSp add mod setBg delDesignElem">
        <pc:chgData name="Hema Mahadevu" userId="1c176bdd-a50d-403e-9444-f58f413c839b" providerId="ADAL" clId="{916A9B57-7489-44B9-8A69-440359C89639}" dt="2023-08-14T13:26:12.880" v="1226" actId="20577"/>
        <pc:sldMkLst>
          <pc:docMk/>
          <pc:sldMk cId="313823857" sldId="380"/>
        </pc:sldMkLst>
        <pc:spChg chg="mod">
          <ac:chgData name="Hema Mahadevu" userId="1c176bdd-a50d-403e-9444-f58f413c839b" providerId="ADAL" clId="{916A9B57-7489-44B9-8A69-440359C89639}" dt="2023-08-14T13:26:12.880" v="1226" actId="20577"/>
          <ac:spMkLst>
            <pc:docMk/>
            <pc:sldMk cId="313823857" sldId="380"/>
            <ac:spMk id="3" creationId="{2FF2B6B3-DEDA-0C16-992B-832B2E5F3FA2}"/>
          </ac:spMkLst>
        </pc:spChg>
        <pc:spChg chg="add">
          <ac:chgData name="Hema Mahadevu" userId="1c176bdd-a50d-403e-9444-f58f413c839b" providerId="ADAL" clId="{916A9B57-7489-44B9-8A69-440359C89639}" dt="2023-08-14T13:25:10.278" v="1214" actId="26606"/>
          <ac:spMkLst>
            <pc:docMk/>
            <pc:sldMk cId="313823857" sldId="380"/>
            <ac:spMk id="5" creationId="{3741B58E-3B65-4A01-A276-975AB2CF8A08}"/>
          </ac:spMkLst>
        </pc:spChg>
        <pc:spChg chg="add">
          <ac:chgData name="Hema Mahadevu" userId="1c176bdd-a50d-403e-9444-f58f413c839b" providerId="ADAL" clId="{916A9B57-7489-44B9-8A69-440359C89639}" dt="2023-08-14T13:25:10.278" v="1214" actId="26606"/>
          <ac:spMkLst>
            <pc:docMk/>
            <pc:sldMk cId="313823857" sldId="380"/>
            <ac:spMk id="6" creationId="{7AAC67C3-831B-4AB1-A259-DFB839CAFAFC}"/>
          </ac:spMkLst>
        </pc:spChg>
        <pc:spChg chg="add">
          <ac:chgData name="Hema Mahadevu" userId="1c176bdd-a50d-403e-9444-f58f413c839b" providerId="ADAL" clId="{916A9B57-7489-44B9-8A69-440359C89639}" dt="2023-08-14T13:25:10.278" v="1214" actId="26606"/>
          <ac:spMkLst>
            <pc:docMk/>
            <pc:sldMk cId="313823857" sldId="380"/>
            <ac:spMk id="7" creationId="{054B3F04-9EAC-45C0-B3CE-0387EEA10A0C}"/>
          </ac:spMkLst>
        </pc:spChg>
        <pc:spChg chg="del">
          <ac:chgData name="Hema Mahadevu" userId="1c176bdd-a50d-403e-9444-f58f413c839b" providerId="ADAL" clId="{916A9B57-7489-44B9-8A69-440359C89639}" dt="2023-08-14T13:25:05.491" v="1213"/>
          <ac:spMkLst>
            <pc:docMk/>
            <pc:sldMk cId="313823857" sldId="380"/>
            <ac:spMk id="8" creationId="{3741B58E-3B65-4A01-A276-975AB2CF8A08}"/>
          </ac:spMkLst>
        </pc:spChg>
        <pc:spChg chg="del">
          <ac:chgData name="Hema Mahadevu" userId="1c176bdd-a50d-403e-9444-f58f413c839b" providerId="ADAL" clId="{916A9B57-7489-44B9-8A69-440359C89639}" dt="2023-08-14T13:25:05.491" v="1213"/>
          <ac:spMkLst>
            <pc:docMk/>
            <pc:sldMk cId="313823857" sldId="380"/>
            <ac:spMk id="10" creationId="{7AAC67C3-831B-4AB1-A259-DFB839CAFAFC}"/>
          </ac:spMkLst>
        </pc:spChg>
        <pc:spChg chg="del">
          <ac:chgData name="Hema Mahadevu" userId="1c176bdd-a50d-403e-9444-f58f413c839b" providerId="ADAL" clId="{916A9B57-7489-44B9-8A69-440359C89639}" dt="2023-08-14T13:25:05.491" v="1213"/>
          <ac:spMkLst>
            <pc:docMk/>
            <pc:sldMk cId="313823857" sldId="380"/>
            <ac:spMk id="12" creationId="{054B3F04-9EAC-45C0-B3CE-0387EEA10A0C}"/>
          </ac:spMkLst>
        </pc:spChg>
      </pc:sldChg>
      <pc:sldChg chg="addSp modSp new mod ord setBg">
        <pc:chgData name="Hema Mahadevu" userId="1c176bdd-a50d-403e-9444-f58f413c839b" providerId="ADAL" clId="{916A9B57-7489-44B9-8A69-440359C89639}" dt="2023-08-14T13:36:25.788" v="1300" actId="255"/>
        <pc:sldMkLst>
          <pc:docMk/>
          <pc:sldMk cId="323950668" sldId="381"/>
        </pc:sldMkLst>
        <pc:spChg chg="mod">
          <ac:chgData name="Hema Mahadevu" userId="1c176bdd-a50d-403e-9444-f58f413c839b" providerId="ADAL" clId="{916A9B57-7489-44B9-8A69-440359C89639}" dt="2023-08-14T13:32:07.032" v="1283" actId="2711"/>
          <ac:spMkLst>
            <pc:docMk/>
            <pc:sldMk cId="323950668" sldId="381"/>
            <ac:spMk id="2" creationId="{6A760A4A-EA0B-5DD1-7066-B257ADB9B71B}"/>
          </ac:spMkLst>
        </pc:spChg>
        <pc:spChg chg="mod">
          <ac:chgData name="Hema Mahadevu" userId="1c176bdd-a50d-403e-9444-f58f413c839b" providerId="ADAL" clId="{916A9B57-7489-44B9-8A69-440359C89639}" dt="2023-08-14T13:36:25.788" v="1300" actId="255"/>
          <ac:spMkLst>
            <pc:docMk/>
            <pc:sldMk cId="323950668" sldId="381"/>
            <ac:spMk id="3" creationId="{334C3A54-A13B-18F8-CA20-1C4A0C33D229}"/>
          </ac:spMkLst>
        </pc:spChg>
        <pc:spChg chg="add">
          <ac:chgData name="Hema Mahadevu" userId="1c176bdd-a50d-403e-9444-f58f413c839b" providerId="ADAL" clId="{916A9B57-7489-44B9-8A69-440359C89639}" dt="2023-08-14T13:31:09.164" v="1278" actId="26606"/>
          <ac:spMkLst>
            <pc:docMk/>
            <pc:sldMk cId="323950668" sldId="381"/>
            <ac:spMk id="8" creationId="{3741B58E-3B65-4A01-A276-975AB2CF8A08}"/>
          </ac:spMkLst>
        </pc:spChg>
        <pc:spChg chg="add">
          <ac:chgData name="Hema Mahadevu" userId="1c176bdd-a50d-403e-9444-f58f413c839b" providerId="ADAL" clId="{916A9B57-7489-44B9-8A69-440359C89639}" dt="2023-08-14T13:31:09.164" v="1278" actId="26606"/>
          <ac:spMkLst>
            <pc:docMk/>
            <pc:sldMk cId="323950668" sldId="381"/>
            <ac:spMk id="10" creationId="{7AAC67C3-831B-4AB1-A259-DFB839CAFAFC}"/>
          </ac:spMkLst>
        </pc:spChg>
        <pc:spChg chg="add">
          <ac:chgData name="Hema Mahadevu" userId="1c176bdd-a50d-403e-9444-f58f413c839b" providerId="ADAL" clId="{916A9B57-7489-44B9-8A69-440359C89639}" dt="2023-08-14T13:31:09.164" v="1278" actId="26606"/>
          <ac:spMkLst>
            <pc:docMk/>
            <pc:sldMk cId="323950668" sldId="381"/>
            <ac:spMk id="12" creationId="{054B3F04-9EAC-45C0-B3CE-0387EEA10A0C}"/>
          </ac:spMkLst>
        </pc:spChg>
      </pc:sldChg>
      <pc:sldChg chg="addSp delSp modSp add mod setBg delDesignElem">
        <pc:chgData name="Hema Mahadevu" userId="1c176bdd-a50d-403e-9444-f58f413c839b" providerId="ADAL" clId="{916A9B57-7489-44B9-8A69-440359C89639}" dt="2023-08-14T13:33:57.401" v="1298" actId="255"/>
        <pc:sldMkLst>
          <pc:docMk/>
          <pc:sldMk cId="2054601975" sldId="382"/>
        </pc:sldMkLst>
        <pc:spChg chg="mod">
          <ac:chgData name="Hema Mahadevu" userId="1c176bdd-a50d-403e-9444-f58f413c839b" providerId="ADAL" clId="{916A9B57-7489-44B9-8A69-440359C89639}" dt="2023-08-14T13:33:57.401" v="1298" actId="255"/>
          <ac:spMkLst>
            <pc:docMk/>
            <pc:sldMk cId="2054601975" sldId="382"/>
            <ac:spMk id="3" creationId="{334C3A54-A13B-18F8-CA20-1C4A0C33D229}"/>
          </ac:spMkLst>
        </pc:spChg>
        <pc:spChg chg="add">
          <ac:chgData name="Hema Mahadevu" userId="1c176bdd-a50d-403e-9444-f58f413c839b" providerId="ADAL" clId="{916A9B57-7489-44B9-8A69-440359C89639}" dt="2023-08-14T13:32:12.543" v="1286" actId="26606"/>
          <ac:spMkLst>
            <pc:docMk/>
            <pc:sldMk cId="2054601975" sldId="382"/>
            <ac:spMk id="5" creationId="{3741B58E-3B65-4A01-A276-975AB2CF8A08}"/>
          </ac:spMkLst>
        </pc:spChg>
        <pc:spChg chg="add">
          <ac:chgData name="Hema Mahadevu" userId="1c176bdd-a50d-403e-9444-f58f413c839b" providerId="ADAL" clId="{916A9B57-7489-44B9-8A69-440359C89639}" dt="2023-08-14T13:32:12.543" v="1286" actId="26606"/>
          <ac:spMkLst>
            <pc:docMk/>
            <pc:sldMk cId="2054601975" sldId="382"/>
            <ac:spMk id="6" creationId="{7AAC67C3-831B-4AB1-A259-DFB839CAFAFC}"/>
          </ac:spMkLst>
        </pc:spChg>
        <pc:spChg chg="add">
          <ac:chgData name="Hema Mahadevu" userId="1c176bdd-a50d-403e-9444-f58f413c839b" providerId="ADAL" clId="{916A9B57-7489-44B9-8A69-440359C89639}" dt="2023-08-14T13:32:12.543" v="1286" actId="26606"/>
          <ac:spMkLst>
            <pc:docMk/>
            <pc:sldMk cId="2054601975" sldId="382"/>
            <ac:spMk id="7" creationId="{054B3F04-9EAC-45C0-B3CE-0387EEA10A0C}"/>
          </ac:spMkLst>
        </pc:spChg>
        <pc:spChg chg="del">
          <ac:chgData name="Hema Mahadevu" userId="1c176bdd-a50d-403e-9444-f58f413c839b" providerId="ADAL" clId="{916A9B57-7489-44B9-8A69-440359C89639}" dt="2023-08-14T13:32:09.938" v="1285"/>
          <ac:spMkLst>
            <pc:docMk/>
            <pc:sldMk cId="2054601975" sldId="382"/>
            <ac:spMk id="8" creationId="{3741B58E-3B65-4A01-A276-975AB2CF8A08}"/>
          </ac:spMkLst>
        </pc:spChg>
        <pc:spChg chg="del">
          <ac:chgData name="Hema Mahadevu" userId="1c176bdd-a50d-403e-9444-f58f413c839b" providerId="ADAL" clId="{916A9B57-7489-44B9-8A69-440359C89639}" dt="2023-08-14T13:32:09.938" v="1285"/>
          <ac:spMkLst>
            <pc:docMk/>
            <pc:sldMk cId="2054601975" sldId="382"/>
            <ac:spMk id="10" creationId="{7AAC67C3-831B-4AB1-A259-DFB839CAFAFC}"/>
          </ac:spMkLst>
        </pc:spChg>
        <pc:spChg chg="del">
          <ac:chgData name="Hema Mahadevu" userId="1c176bdd-a50d-403e-9444-f58f413c839b" providerId="ADAL" clId="{916A9B57-7489-44B9-8A69-440359C89639}" dt="2023-08-14T13:32:09.938" v="1285"/>
          <ac:spMkLst>
            <pc:docMk/>
            <pc:sldMk cId="2054601975" sldId="382"/>
            <ac:spMk id="12" creationId="{054B3F04-9EAC-45C0-B3CE-0387EEA10A0C}"/>
          </ac:spMkLst>
        </pc:spChg>
      </pc:sldChg>
      <pc:sldChg chg="addSp delSp modSp add mod setBg delDesignElem">
        <pc:chgData name="Hema Mahadevu" userId="1c176bdd-a50d-403e-9444-f58f413c839b" providerId="ADAL" clId="{916A9B57-7489-44B9-8A69-440359C89639}" dt="2023-08-14T13:51:28.791" v="1522" actId="20577"/>
        <pc:sldMkLst>
          <pc:docMk/>
          <pc:sldMk cId="92692238" sldId="383"/>
        </pc:sldMkLst>
        <pc:spChg chg="mod">
          <ac:chgData name="Hema Mahadevu" userId="1c176bdd-a50d-403e-9444-f58f413c839b" providerId="ADAL" clId="{916A9B57-7489-44B9-8A69-440359C89639}" dt="2023-08-14T13:51:28.791" v="1522" actId="20577"/>
          <ac:spMkLst>
            <pc:docMk/>
            <pc:sldMk cId="92692238" sldId="383"/>
            <ac:spMk id="2" creationId="{6A760A4A-EA0B-5DD1-7066-B257ADB9B71B}"/>
          </ac:spMkLst>
        </pc:spChg>
        <pc:spChg chg="mod">
          <ac:chgData name="Hema Mahadevu" userId="1c176bdd-a50d-403e-9444-f58f413c839b" providerId="ADAL" clId="{916A9B57-7489-44B9-8A69-440359C89639}" dt="2023-08-14T13:48:43.577" v="1376" actId="255"/>
          <ac:spMkLst>
            <pc:docMk/>
            <pc:sldMk cId="92692238" sldId="383"/>
            <ac:spMk id="3" creationId="{334C3A54-A13B-18F8-CA20-1C4A0C33D229}"/>
          </ac:spMkLst>
        </pc:spChg>
        <pc:spChg chg="del">
          <ac:chgData name="Hema Mahadevu" userId="1c176bdd-a50d-403e-9444-f58f413c839b" providerId="ADAL" clId="{916A9B57-7489-44B9-8A69-440359C89639}" dt="2023-08-14T13:45:02.800" v="1302"/>
          <ac:spMkLst>
            <pc:docMk/>
            <pc:sldMk cId="92692238" sldId="383"/>
            <ac:spMk id="5" creationId="{3741B58E-3B65-4A01-A276-975AB2CF8A08}"/>
          </ac:spMkLst>
        </pc:spChg>
        <pc:spChg chg="del">
          <ac:chgData name="Hema Mahadevu" userId="1c176bdd-a50d-403e-9444-f58f413c839b" providerId="ADAL" clId="{916A9B57-7489-44B9-8A69-440359C89639}" dt="2023-08-14T13:45:02.800" v="1302"/>
          <ac:spMkLst>
            <pc:docMk/>
            <pc:sldMk cId="92692238" sldId="383"/>
            <ac:spMk id="6" creationId="{7AAC67C3-831B-4AB1-A259-DFB839CAFAFC}"/>
          </ac:spMkLst>
        </pc:spChg>
        <pc:spChg chg="del">
          <ac:chgData name="Hema Mahadevu" userId="1c176bdd-a50d-403e-9444-f58f413c839b" providerId="ADAL" clId="{916A9B57-7489-44B9-8A69-440359C89639}" dt="2023-08-14T13:45:02.800" v="1302"/>
          <ac:spMkLst>
            <pc:docMk/>
            <pc:sldMk cId="92692238" sldId="383"/>
            <ac:spMk id="7" creationId="{054B3F04-9EAC-45C0-B3CE-0387EEA10A0C}"/>
          </ac:spMkLst>
        </pc:spChg>
        <pc:spChg chg="add">
          <ac:chgData name="Hema Mahadevu" userId="1c176bdd-a50d-403e-9444-f58f413c839b" providerId="ADAL" clId="{916A9B57-7489-44B9-8A69-440359C89639}" dt="2023-08-14T13:45:36.199" v="1344" actId="26606"/>
          <ac:spMkLst>
            <pc:docMk/>
            <pc:sldMk cId="92692238" sldId="383"/>
            <ac:spMk id="8" creationId="{3741B58E-3B65-4A01-A276-975AB2CF8A08}"/>
          </ac:spMkLst>
        </pc:spChg>
        <pc:spChg chg="add">
          <ac:chgData name="Hema Mahadevu" userId="1c176bdd-a50d-403e-9444-f58f413c839b" providerId="ADAL" clId="{916A9B57-7489-44B9-8A69-440359C89639}" dt="2023-08-14T13:45:36.199" v="1344" actId="26606"/>
          <ac:spMkLst>
            <pc:docMk/>
            <pc:sldMk cId="92692238" sldId="383"/>
            <ac:spMk id="10" creationId="{7AAC67C3-831B-4AB1-A259-DFB839CAFAFC}"/>
          </ac:spMkLst>
        </pc:spChg>
        <pc:spChg chg="add">
          <ac:chgData name="Hema Mahadevu" userId="1c176bdd-a50d-403e-9444-f58f413c839b" providerId="ADAL" clId="{916A9B57-7489-44B9-8A69-440359C89639}" dt="2023-08-14T13:45:36.199" v="1344" actId="26606"/>
          <ac:spMkLst>
            <pc:docMk/>
            <pc:sldMk cId="92692238" sldId="383"/>
            <ac:spMk id="12" creationId="{054B3F04-9EAC-45C0-B3CE-0387EEA10A0C}"/>
          </ac:spMkLst>
        </pc:spChg>
      </pc:sldChg>
      <pc:sldChg chg="addSp delSp modSp add mod setBg delDesignElem">
        <pc:chgData name="Hema Mahadevu" userId="1c176bdd-a50d-403e-9444-f58f413c839b" providerId="ADAL" clId="{916A9B57-7489-44B9-8A69-440359C89639}" dt="2023-08-14T13:52:55.844" v="1528" actId="255"/>
        <pc:sldMkLst>
          <pc:docMk/>
          <pc:sldMk cId="4264764802" sldId="384"/>
        </pc:sldMkLst>
        <pc:spChg chg="mod">
          <ac:chgData name="Hema Mahadevu" userId="1c176bdd-a50d-403e-9444-f58f413c839b" providerId="ADAL" clId="{916A9B57-7489-44B9-8A69-440359C89639}" dt="2023-08-14T13:51:03.302" v="1483" actId="20577"/>
          <ac:spMkLst>
            <pc:docMk/>
            <pc:sldMk cId="4264764802" sldId="384"/>
            <ac:spMk id="2" creationId="{6A760A4A-EA0B-5DD1-7066-B257ADB9B71B}"/>
          </ac:spMkLst>
        </pc:spChg>
        <pc:spChg chg="mod">
          <ac:chgData name="Hema Mahadevu" userId="1c176bdd-a50d-403e-9444-f58f413c839b" providerId="ADAL" clId="{916A9B57-7489-44B9-8A69-440359C89639}" dt="2023-08-14T13:52:55.844" v="1528" actId="255"/>
          <ac:spMkLst>
            <pc:docMk/>
            <pc:sldMk cId="4264764802" sldId="384"/>
            <ac:spMk id="3" creationId="{334C3A54-A13B-18F8-CA20-1C4A0C33D229}"/>
          </ac:spMkLst>
        </pc:spChg>
        <pc:spChg chg="del">
          <ac:chgData name="Hema Mahadevu" userId="1c176bdd-a50d-403e-9444-f58f413c839b" providerId="ADAL" clId="{916A9B57-7489-44B9-8A69-440359C89639}" dt="2023-08-14T13:45:04.403" v="1304"/>
          <ac:spMkLst>
            <pc:docMk/>
            <pc:sldMk cId="4264764802" sldId="384"/>
            <ac:spMk id="5" creationId="{3741B58E-3B65-4A01-A276-975AB2CF8A08}"/>
          </ac:spMkLst>
        </pc:spChg>
        <pc:spChg chg="del">
          <ac:chgData name="Hema Mahadevu" userId="1c176bdd-a50d-403e-9444-f58f413c839b" providerId="ADAL" clId="{916A9B57-7489-44B9-8A69-440359C89639}" dt="2023-08-14T13:45:04.403" v="1304"/>
          <ac:spMkLst>
            <pc:docMk/>
            <pc:sldMk cId="4264764802" sldId="384"/>
            <ac:spMk id="6" creationId="{7AAC67C3-831B-4AB1-A259-DFB839CAFAFC}"/>
          </ac:spMkLst>
        </pc:spChg>
        <pc:spChg chg="del">
          <ac:chgData name="Hema Mahadevu" userId="1c176bdd-a50d-403e-9444-f58f413c839b" providerId="ADAL" clId="{916A9B57-7489-44B9-8A69-440359C89639}" dt="2023-08-14T13:45:04.403" v="1304"/>
          <ac:spMkLst>
            <pc:docMk/>
            <pc:sldMk cId="4264764802" sldId="384"/>
            <ac:spMk id="7" creationId="{054B3F04-9EAC-45C0-B3CE-0387EEA10A0C}"/>
          </ac:spMkLst>
        </pc:spChg>
        <pc:spChg chg="add">
          <ac:chgData name="Hema Mahadevu" userId="1c176bdd-a50d-403e-9444-f58f413c839b" providerId="ADAL" clId="{916A9B57-7489-44B9-8A69-440359C89639}" dt="2023-08-14T13:45:08.758" v="1305" actId="26606"/>
          <ac:spMkLst>
            <pc:docMk/>
            <pc:sldMk cId="4264764802" sldId="384"/>
            <ac:spMk id="8" creationId="{3741B58E-3B65-4A01-A276-975AB2CF8A08}"/>
          </ac:spMkLst>
        </pc:spChg>
        <pc:spChg chg="add">
          <ac:chgData name="Hema Mahadevu" userId="1c176bdd-a50d-403e-9444-f58f413c839b" providerId="ADAL" clId="{916A9B57-7489-44B9-8A69-440359C89639}" dt="2023-08-14T13:45:08.758" v="1305" actId="26606"/>
          <ac:spMkLst>
            <pc:docMk/>
            <pc:sldMk cId="4264764802" sldId="384"/>
            <ac:spMk id="10" creationId="{7AAC67C3-831B-4AB1-A259-DFB839CAFAFC}"/>
          </ac:spMkLst>
        </pc:spChg>
        <pc:spChg chg="add">
          <ac:chgData name="Hema Mahadevu" userId="1c176bdd-a50d-403e-9444-f58f413c839b" providerId="ADAL" clId="{916A9B57-7489-44B9-8A69-440359C89639}" dt="2023-08-14T13:45:08.758" v="1305" actId="26606"/>
          <ac:spMkLst>
            <pc:docMk/>
            <pc:sldMk cId="4264764802" sldId="384"/>
            <ac:spMk id="12" creationId="{054B3F04-9EAC-45C0-B3CE-0387EEA10A0C}"/>
          </ac:spMkLst>
        </pc:spChg>
      </pc:sldChg>
      <pc:sldChg chg="addSp delSp modSp add mod setBg delDesignElem">
        <pc:chgData name="Hema Mahadevu" userId="1c176bdd-a50d-403e-9444-f58f413c839b" providerId="ADAL" clId="{916A9B57-7489-44B9-8A69-440359C89639}" dt="2023-08-14T13:54:15.255" v="1534" actId="12"/>
        <pc:sldMkLst>
          <pc:docMk/>
          <pc:sldMk cId="2837158084" sldId="385"/>
        </pc:sldMkLst>
        <pc:spChg chg="mod">
          <ac:chgData name="Hema Mahadevu" userId="1c176bdd-a50d-403e-9444-f58f413c839b" providerId="ADAL" clId="{916A9B57-7489-44B9-8A69-440359C89639}" dt="2023-08-14T13:50:18.661" v="1434" actId="20577"/>
          <ac:spMkLst>
            <pc:docMk/>
            <pc:sldMk cId="2837158084" sldId="385"/>
            <ac:spMk id="2" creationId="{6A760A4A-EA0B-5DD1-7066-B257ADB9B71B}"/>
          </ac:spMkLst>
        </pc:spChg>
        <pc:spChg chg="mod">
          <ac:chgData name="Hema Mahadevu" userId="1c176bdd-a50d-403e-9444-f58f413c839b" providerId="ADAL" clId="{916A9B57-7489-44B9-8A69-440359C89639}" dt="2023-08-14T13:54:15.255" v="1534" actId="12"/>
          <ac:spMkLst>
            <pc:docMk/>
            <pc:sldMk cId="2837158084" sldId="385"/>
            <ac:spMk id="3" creationId="{334C3A54-A13B-18F8-CA20-1C4A0C33D229}"/>
          </ac:spMkLst>
        </pc:spChg>
        <pc:spChg chg="add">
          <ac:chgData name="Hema Mahadevu" userId="1c176bdd-a50d-403e-9444-f58f413c839b" providerId="ADAL" clId="{916A9B57-7489-44B9-8A69-440359C89639}" dt="2023-08-14T13:49:43.303" v="1382" actId="26606"/>
          <ac:spMkLst>
            <pc:docMk/>
            <pc:sldMk cId="2837158084" sldId="385"/>
            <ac:spMk id="5" creationId="{3741B58E-3B65-4A01-A276-975AB2CF8A08}"/>
          </ac:spMkLst>
        </pc:spChg>
        <pc:spChg chg="add">
          <ac:chgData name="Hema Mahadevu" userId="1c176bdd-a50d-403e-9444-f58f413c839b" providerId="ADAL" clId="{916A9B57-7489-44B9-8A69-440359C89639}" dt="2023-08-14T13:49:43.303" v="1382" actId="26606"/>
          <ac:spMkLst>
            <pc:docMk/>
            <pc:sldMk cId="2837158084" sldId="385"/>
            <ac:spMk id="6" creationId="{7AAC67C3-831B-4AB1-A259-DFB839CAFAFC}"/>
          </ac:spMkLst>
        </pc:spChg>
        <pc:spChg chg="add">
          <ac:chgData name="Hema Mahadevu" userId="1c176bdd-a50d-403e-9444-f58f413c839b" providerId="ADAL" clId="{916A9B57-7489-44B9-8A69-440359C89639}" dt="2023-08-14T13:49:43.303" v="1382" actId="26606"/>
          <ac:spMkLst>
            <pc:docMk/>
            <pc:sldMk cId="2837158084" sldId="385"/>
            <ac:spMk id="7" creationId="{054B3F04-9EAC-45C0-B3CE-0387EEA10A0C}"/>
          </ac:spMkLst>
        </pc:spChg>
        <pc:spChg chg="del">
          <ac:chgData name="Hema Mahadevu" userId="1c176bdd-a50d-403e-9444-f58f413c839b" providerId="ADAL" clId="{916A9B57-7489-44B9-8A69-440359C89639}" dt="2023-08-14T13:49:35.615" v="1379"/>
          <ac:spMkLst>
            <pc:docMk/>
            <pc:sldMk cId="2837158084" sldId="385"/>
            <ac:spMk id="8" creationId="{3741B58E-3B65-4A01-A276-975AB2CF8A08}"/>
          </ac:spMkLst>
        </pc:spChg>
        <pc:spChg chg="del">
          <ac:chgData name="Hema Mahadevu" userId="1c176bdd-a50d-403e-9444-f58f413c839b" providerId="ADAL" clId="{916A9B57-7489-44B9-8A69-440359C89639}" dt="2023-08-14T13:49:35.615" v="1379"/>
          <ac:spMkLst>
            <pc:docMk/>
            <pc:sldMk cId="2837158084" sldId="385"/>
            <ac:spMk id="10" creationId="{7AAC67C3-831B-4AB1-A259-DFB839CAFAFC}"/>
          </ac:spMkLst>
        </pc:spChg>
        <pc:spChg chg="del">
          <ac:chgData name="Hema Mahadevu" userId="1c176bdd-a50d-403e-9444-f58f413c839b" providerId="ADAL" clId="{916A9B57-7489-44B9-8A69-440359C89639}" dt="2023-08-14T13:49:35.615" v="1379"/>
          <ac:spMkLst>
            <pc:docMk/>
            <pc:sldMk cId="2837158084" sldId="385"/>
            <ac:spMk id="12" creationId="{054B3F04-9EAC-45C0-B3CE-0387EEA10A0C}"/>
          </ac:spMkLst>
        </pc:spChg>
      </pc:sldChg>
      <pc:sldChg chg="addSp delSp modSp add mod setBg delDesignElem">
        <pc:chgData name="Hema Mahadevu" userId="1c176bdd-a50d-403e-9444-f58f413c839b" providerId="ADAL" clId="{916A9B57-7489-44B9-8A69-440359C89639}" dt="2023-08-14T13:55:25.421" v="1545" actId="12"/>
        <pc:sldMkLst>
          <pc:docMk/>
          <pc:sldMk cId="3585123143" sldId="386"/>
        </pc:sldMkLst>
        <pc:spChg chg="mod">
          <ac:chgData name="Hema Mahadevu" userId="1c176bdd-a50d-403e-9444-f58f413c839b" providerId="ADAL" clId="{916A9B57-7489-44B9-8A69-440359C89639}" dt="2023-08-14T13:50:25.247" v="1435"/>
          <ac:spMkLst>
            <pc:docMk/>
            <pc:sldMk cId="3585123143" sldId="386"/>
            <ac:spMk id="2" creationId="{6A760A4A-EA0B-5DD1-7066-B257ADB9B71B}"/>
          </ac:spMkLst>
        </pc:spChg>
        <pc:spChg chg="mod">
          <ac:chgData name="Hema Mahadevu" userId="1c176bdd-a50d-403e-9444-f58f413c839b" providerId="ADAL" clId="{916A9B57-7489-44B9-8A69-440359C89639}" dt="2023-08-14T13:55:25.421" v="1545" actId="12"/>
          <ac:spMkLst>
            <pc:docMk/>
            <pc:sldMk cId="3585123143" sldId="386"/>
            <ac:spMk id="3" creationId="{334C3A54-A13B-18F8-CA20-1C4A0C33D229}"/>
          </ac:spMkLst>
        </pc:spChg>
        <pc:spChg chg="add">
          <ac:chgData name="Hema Mahadevu" userId="1c176bdd-a50d-403e-9444-f58f413c839b" providerId="ADAL" clId="{916A9B57-7489-44B9-8A69-440359C89639}" dt="2023-08-14T13:49:46.869" v="1383" actId="26606"/>
          <ac:spMkLst>
            <pc:docMk/>
            <pc:sldMk cId="3585123143" sldId="386"/>
            <ac:spMk id="5" creationId="{3741B58E-3B65-4A01-A276-975AB2CF8A08}"/>
          </ac:spMkLst>
        </pc:spChg>
        <pc:spChg chg="add">
          <ac:chgData name="Hema Mahadevu" userId="1c176bdd-a50d-403e-9444-f58f413c839b" providerId="ADAL" clId="{916A9B57-7489-44B9-8A69-440359C89639}" dt="2023-08-14T13:49:46.869" v="1383" actId="26606"/>
          <ac:spMkLst>
            <pc:docMk/>
            <pc:sldMk cId="3585123143" sldId="386"/>
            <ac:spMk id="6" creationId="{7AAC67C3-831B-4AB1-A259-DFB839CAFAFC}"/>
          </ac:spMkLst>
        </pc:spChg>
        <pc:spChg chg="add">
          <ac:chgData name="Hema Mahadevu" userId="1c176bdd-a50d-403e-9444-f58f413c839b" providerId="ADAL" clId="{916A9B57-7489-44B9-8A69-440359C89639}" dt="2023-08-14T13:49:46.869" v="1383" actId="26606"/>
          <ac:spMkLst>
            <pc:docMk/>
            <pc:sldMk cId="3585123143" sldId="386"/>
            <ac:spMk id="7" creationId="{054B3F04-9EAC-45C0-B3CE-0387EEA10A0C}"/>
          </ac:spMkLst>
        </pc:spChg>
        <pc:spChg chg="del">
          <ac:chgData name="Hema Mahadevu" userId="1c176bdd-a50d-403e-9444-f58f413c839b" providerId="ADAL" clId="{916A9B57-7489-44B9-8A69-440359C89639}" dt="2023-08-14T13:49:36.602" v="1381"/>
          <ac:spMkLst>
            <pc:docMk/>
            <pc:sldMk cId="3585123143" sldId="386"/>
            <ac:spMk id="8" creationId="{3741B58E-3B65-4A01-A276-975AB2CF8A08}"/>
          </ac:spMkLst>
        </pc:spChg>
        <pc:spChg chg="del">
          <ac:chgData name="Hema Mahadevu" userId="1c176bdd-a50d-403e-9444-f58f413c839b" providerId="ADAL" clId="{916A9B57-7489-44B9-8A69-440359C89639}" dt="2023-08-14T13:49:36.602" v="1381"/>
          <ac:spMkLst>
            <pc:docMk/>
            <pc:sldMk cId="3585123143" sldId="386"/>
            <ac:spMk id="10" creationId="{7AAC67C3-831B-4AB1-A259-DFB839CAFAFC}"/>
          </ac:spMkLst>
        </pc:spChg>
        <pc:spChg chg="del">
          <ac:chgData name="Hema Mahadevu" userId="1c176bdd-a50d-403e-9444-f58f413c839b" providerId="ADAL" clId="{916A9B57-7489-44B9-8A69-440359C89639}" dt="2023-08-14T13:49:36.602" v="1381"/>
          <ac:spMkLst>
            <pc:docMk/>
            <pc:sldMk cId="3585123143" sldId="386"/>
            <ac:spMk id="12" creationId="{054B3F04-9EAC-45C0-B3CE-0387EEA10A0C}"/>
          </ac:spMkLst>
        </pc:spChg>
      </pc:sldChg>
      <pc:sldChg chg="addSp delSp modSp add mod setBg delDesignElem">
        <pc:chgData name="Hema Mahadevu" userId="1c176bdd-a50d-403e-9444-f58f413c839b" providerId="ADAL" clId="{916A9B57-7489-44B9-8A69-440359C89639}" dt="2023-08-14T13:58:49.551" v="1579" actId="255"/>
        <pc:sldMkLst>
          <pc:docMk/>
          <pc:sldMk cId="4059475477" sldId="387"/>
        </pc:sldMkLst>
        <pc:spChg chg="mod">
          <ac:chgData name="Hema Mahadevu" userId="1c176bdd-a50d-403e-9444-f58f413c839b" providerId="ADAL" clId="{916A9B57-7489-44B9-8A69-440359C89639}" dt="2023-08-14T13:57:19.715" v="1564" actId="20577"/>
          <ac:spMkLst>
            <pc:docMk/>
            <pc:sldMk cId="4059475477" sldId="387"/>
            <ac:spMk id="2" creationId="{6A760A4A-EA0B-5DD1-7066-B257ADB9B71B}"/>
          </ac:spMkLst>
        </pc:spChg>
        <pc:spChg chg="mod">
          <ac:chgData name="Hema Mahadevu" userId="1c176bdd-a50d-403e-9444-f58f413c839b" providerId="ADAL" clId="{916A9B57-7489-44B9-8A69-440359C89639}" dt="2023-08-14T13:58:49.551" v="1579" actId="255"/>
          <ac:spMkLst>
            <pc:docMk/>
            <pc:sldMk cId="4059475477" sldId="387"/>
            <ac:spMk id="3" creationId="{334C3A54-A13B-18F8-CA20-1C4A0C33D229}"/>
          </ac:spMkLst>
        </pc:spChg>
        <pc:spChg chg="del">
          <ac:chgData name="Hema Mahadevu" userId="1c176bdd-a50d-403e-9444-f58f413c839b" providerId="ADAL" clId="{916A9B57-7489-44B9-8A69-440359C89639}" dt="2023-08-14T13:57:02.810" v="1547"/>
          <ac:spMkLst>
            <pc:docMk/>
            <pc:sldMk cId="4059475477" sldId="387"/>
            <ac:spMk id="5" creationId="{3741B58E-3B65-4A01-A276-975AB2CF8A08}"/>
          </ac:spMkLst>
        </pc:spChg>
        <pc:spChg chg="del">
          <ac:chgData name="Hema Mahadevu" userId="1c176bdd-a50d-403e-9444-f58f413c839b" providerId="ADAL" clId="{916A9B57-7489-44B9-8A69-440359C89639}" dt="2023-08-14T13:57:02.810" v="1547"/>
          <ac:spMkLst>
            <pc:docMk/>
            <pc:sldMk cId="4059475477" sldId="387"/>
            <ac:spMk id="6" creationId="{7AAC67C3-831B-4AB1-A259-DFB839CAFAFC}"/>
          </ac:spMkLst>
        </pc:spChg>
        <pc:spChg chg="del">
          <ac:chgData name="Hema Mahadevu" userId="1c176bdd-a50d-403e-9444-f58f413c839b" providerId="ADAL" clId="{916A9B57-7489-44B9-8A69-440359C89639}" dt="2023-08-14T13:57:02.810" v="1547"/>
          <ac:spMkLst>
            <pc:docMk/>
            <pc:sldMk cId="4059475477" sldId="387"/>
            <ac:spMk id="7" creationId="{054B3F04-9EAC-45C0-B3CE-0387EEA10A0C}"/>
          </ac:spMkLst>
        </pc:spChg>
        <pc:spChg chg="add">
          <ac:chgData name="Hema Mahadevu" userId="1c176bdd-a50d-403e-9444-f58f413c839b" providerId="ADAL" clId="{916A9B57-7489-44B9-8A69-440359C89639}" dt="2023-08-14T13:57:12.369" v="1552" actId="26606"/>
          <ac:spMkLst>
            <pc:docMk/>
            <pc:sldMk cId="4059475477" sldId="387"/>
            <ac:spMk id="8" creationId="{3741B58E-3B65-4A01-A276-975AB2CF8A08}"/>
          </ac:spMkLst>
        </pc:spChg>
        <pc:spChg chg="add">
          <ac:chgData name="Hema Mahadevu" userId="1c176bdd-a50d-403e-9444-f58f413c839b" providerId="ADAL" clId="{916A9B57-7489-44B9-8A69-440359C89639}" dt="2023-08-14T13:57:12.369" v="1552" actId="26606"/>
          <ac:spMkLst>
            <pc:docMk/>
            <pc:sldMk cId="4059475477" sldId="387"/>
            <ac:spMk id="10" creationId="{7AAC67C3-831B-4AB1-A259-DFB839CAFAFC}"/>
          </ac:spMkLst>
        </pc:spChg>
        <pc:spChg chg="add">
          <ac:chgData name="Hema Mahadevu" userId="1c176bdd-a50d-403e-9444-f58f413c839b" providerId="ADAL" clId="{916A9B57-7489-44B9-8A69-440359C89639}" dt="2023-08-14T13:57:12.369" v="1552" actId="26606"/>
          <ac:spMkLst>
            <pc:docMk/>
            <pc:sldMk cId="4059475477" sldId="387"/>
            <ac:spMk id="12" creationId="{054B3F04-9EAC-45C0-B3CE-0387EEA10A0C}"/>
          </ac:spMkLst>
        </pc:spChg>
      </pc:sldChg>
      <pc:sldChg chg="delSp add del setBg delDesignElem">
        <pc:chgData name="Hema Mahadevu" userId="1c176bdd-a50d-403e-9444-f58f413c839b" providerId="ADAL" clId="{916A9B57-7489-44B9-8A69-440359C89639}" dt="2023-08-14T13:59:09.063" v="1580" actId="47"/>
        <pc:sldMkLst>
          <pc:docMk/>
          <pc:sldMk cId="786887901" sldId="388"/>
        </pc:sldMkLst>
        <pc:spChg chg="del">
          <ac:chgData name="Hema Mahadevu" userId="1c176bdd-a50d-403e-9444-f58f413c839b" providerId="ADAL" clId="{916A9B57-7489-44B9-8A69-440359C89639}" dt="2023-08-14T13:57:05.094" v="1549"/>
          <ac:spMkLst>
            <pc:docMk/>
            <pc:sldMk cId="786887901" sldId="388"/>
            <ac:spMk id="5" creationId="{3741B58E-3B65-4A01-A276-975AB2CF8A08}"/>
          </ac:spMkLst>
        </pc:spChg>
        <pc:spChg chg="del">
          <ac:chgData name="Hema Mahadevu" userId="1c176bdd-a50d-403e-9444-f58f413c839b" providerId="ADAL" clId="{916A9B57-7489-44B9-8A69-440359C89639}" dt="2023-08-14T13:57:05.094" v="1549"/>
          <ac:spMkLst>
            <pc:docMk/>
            <pc:sldMk cId="786887901" sldId="388"/>
            <ac:spMk id="6" creationId="{7AAC67C3-831B-4AB1-A259-DFB839CAFAFC}"/>
          </ac:spMkLst>
        </pc:spChg>
        <pc:spChg chg="del">
          <ac:chgData name="Hema Mahadevu" userId="1c176bdd-a50d-403e-9444-f58f413c839b" providerId="ADAL" clId="{916A9B57-7489-44B9-8A69-440359C89639}" dt="2023-08-14T13:57:05.094" v="1549"/>
          <ac:spMkLst>
            <pc:docMk/>
            <pc:sldMk cId="786887901" sldId="388"/>
            <ac:spMk id="7" creationId="{054B3F04-9EAC-45C0-B3CE-0387EEA10A0C}"/>
          </ac:spMkLst>
        </pc:spChg>
      </pc:sldChg>
      <pc:sldChg chg="delSp add del setBg delDesignElem">
        <pc:chgData name="Hema Mahadevu" userId="1c176bdd-a50d-403e-9444-f58f413c839b" providerId="ADAL" clId="{916A9B57-7489-44B9-8A69-440359C89639}" dt="2023-08-14T13:59:11.540" v="1581" actId="47"/>
        <pc:sldMkLst>
          <pc:docMk/>
          <pc:sldMk cId="3025804598" sldId="389"/>
        </pc:sldMkLst>
        <pc:spChg chg="del">
          <ac:chgData name="Hema Mahadevu" userId="1c176bdd-a50d-403e-9444-f58f413c839b" providerId="ADAL" clId="{916A9B57-7489-44B9-8A69-440359C89639}" dt="2023-08-14T13:57:06.895" v="1551"/>
          <ac:spMkLst>
            <pc:docMk/>
            <pc:sldMk cId="3025804598" sldId="389"/>
            <ac:spMk id="5" creationId="{3741B58E-3B65-4A01-A276-975AB2CF8A08}"/>
          </ac:spMkLst>
        </pc:spChg>
        <pc:spChg chg="del">
          <ac:chgData name="Hema Mahadevu" userId="1c176bdd-a50d-403e-9444-f58f413c839b" providerId="ADAL" clId="{916A9B57-7489-44B9-8A69-440359C89639}" dt="2023-08-14T13:57:06.895" v="1551"/>
          <ac:spMkLst>
            <pc:docMk/>
            <pc:sldMk cId="3025804598" sldId="389"/>
            <ac:spMk id="6" creationId="{7AAC67C3-831B-4AB1-A259-DFB839CAFAFC}"/>
          </ac:spMkLst>
        </pc:spChg>
        <pc:spChg chg="del">
          <ac:chgData name="Hema Mahadevu" userId="1c176bdd-a50d-403e-9444-f58f413c839b" providerId="ADAL" clId="{916A9B57-7489-44B9-8A69-440359C89639}" dt="2023-08-14T13:57:06.895" v="1551"/>
          <ac:spMkLst>
            <pc:docMk/>
            <pc:sldMk cId="3025804598" sldId="389"/>
            <ac:spMk id="7" creationId="{054B3F04-9EAC-45C0-B3CE-0387EEA10A0C}"/>
          </ac:spMkLst>
        </pc:spChg>
      </pc:sldChg>
      <pc:sldChg chg="del">
        <pc:chgData name="Hema Mahadevu" userId="1c176bdd-a50d-403e-9444-f58f413c839b" providerId="ADAL" clId="{916A9B57-7489-44B9-8A69-440359C89639}" dt="2023-08-13T14:17:32.541" v="0" actId="47"/>
        <pc:sldMkLst>
          <pc:docMk/>
          <pc:sldMk cId="3737730119" sldId="401"/>
        </pc:sldMkLst>
      </pc:sldChg>
      <pc:sldChg chg="del">
        <pc:chgData name="Hema Mahadevu" userId="1c176bdd-a50d-403e-9444-f58f413c839b" providerId="ADAL" clId="{916A9B57-7489-44B9-8A69-440359C89639}" dt="2023-08-13T14:17:32.541" v="0" actId="47"/>
        <pc:sldMkLst>
          <pc:docMk/>
          <pc:sldMk cId="170934805" sldId="402"/>
        </pc:sldMkLst>
      </pc:sldChg>
      <pc:sldChg chg="del">
        <pc:chgData name="Hema Mahadevu" userId="1c176bdd-a50d-403e-9444-f58f413c839b" providerId="ADAL" clId="{916A9B57-7489-44B9-8A69-440359C89639}" dt="2023-08-13T14:17:32.541" v="0" actId="47"/>
        <pc:sldMkLst>
          <pc:docMk/>
          <pc:sldMk cId="3851610619" sldId="403"/>
        </pc:sldMkLst>
      </pc:sldChg>
      <pc:sldChg chg="del">
        <pc:chgData name="Hema Mahadevu" userId="1c176bdd-a50d-403e-9444-f58f413c839b" providerId="ADAL" clId="{916A9B57-7489-44B9-8A69-440359C89639}" dt="2023-08-13T14:17:32.541" v="0" actId="47"/>
        <pc:sldMkLst>
          <pc:docMk/>
          <pc:sldMk cId="2607706388" sldId="411"/>
        </pc:sldMkLst>
      </pc:sldChg>
      <pc:sldChg chg="del">
        <pc:chgData name="Hema Mahadevu" userId="1c176bdd-a50d-403e-9444-f58f413c839b" providerId="ADAL" clId="{916A9B57-7489-44B9-8A69-440359C89639}" dt="2023-08-13T14:17:32.541" v="0" actId="47"/>
        <pc:sldMkLst>
          <pc:docMk/>
          <pc:sldMk cId="3679276222" sldId="412"/>
        </pc:sldMkLst>
      </pc:sldChg>
      <pc:sldChg chg="del">
        <pc:chgData name="Hema Mahadevu" userId="1c176bdd-a50d-403e-9444-f58f413c839b" providerId="ADAL" clId="{916A9B57-7489-44B9-8A69-440359C89639}" dt="2023-08-13T14:17:32.541" v="0" actId="47"/>
        <pc:sldMkLst>
          <pc:docMk/>
          <pc:sldMk cId="2662323878" sldId="413"/>
        </pc:sldMkLst>
      </pc:sldChg>
      <pc:sldChg chg="del">
        <pc:chgData name="Hema Mahadevu" userId="1c176bdd-a50d-403e-9444-f58f413c839b" providerId="ADAL" clId="{916A9B57-7489-44B9-8A69-440359C89639}" dt="2023-08-13T14:17:32.541" v="0" actId="47"/>
        <pc:sldMkLst>
          <pc:docMk/>
          <pc:sldMk cId="1485852649" sldId="414"/>
        </pc:sldMkLst>
      </pc:sldChg>
      <pc:sldChg chg="del">
        <pc:chgData name="Hema Mahadevu" userId="1c176bdd-a50d-403e-9444-f58f413c839b" providerId="ADAL" clId="{916A9B57-7489-44B9-8A69-440359C89639}" dt="2023-08-13T14:17:32.541" v="0" actId="47"/>
        <pc:sldMkLst>
          <pc:docMk/>
          <pc:sldMk cId="399223562" sldId="415"/>
        </pc:sldMkLst>
      </pc:sldChg>
      <pc:sldChg chg="del">
        <pc:chgData name="Hema Mahadevu" userId="1c176bdd-a50d-403e-9444-f58f413c839b" providerId="ADAL" clId="{916A9B57-7489-44B9-8A69-440359C89639}" dt="2023-08-13T14:17:32.541" v="0" actId="47"/>
        <pc:sldMkLst>
          <pc:docMk/>
          <pc:sldMk cId="1399552196" sldId="420"/>
        </pc:sldMkLst>
      </pc:sldChg>
      <pc:sldChg chg="del">
        <pc:chgData name="Hema Mahadevu" userId="1c176bdd-a50d-403e-9444-f58f413c839b" providerId="ADAL" clId="{916A9B57-7489-44B9-8A69-440359C89639}" dt="2023-08-13T14:17:32.541" v="0" actId="47"/>
        <pc:sldMkLst>
          <pc:docMk/>
          <pc:sldMk cId="2656653062" sldId="422"/>
        </pc:sldMkLst>
      </pc:sldChg>
      <pc:sldChg chg="del">
        <pc:chgData name="Hema Mahadevu" userId="1c176bdd-a50d-403e-9444-f58f413c839b" providerId="ADAL" clId="{916A9B57-7489-44B9-8A69-440359C89639}" dt="2023-08-13T14:17:32.541" v="0" actId="47"/>
        <pc:sldMkLst>
          <pc:docMk/>
          <pc:sldMk cId="4123516144" sldId="423"/>
        </pc:sldMkLst>
      </pc:sldChg>
      <pc:sldChg chg="del">
        <pc:chgData name="Hema Mahadevu" userId="1c176bdd-a50d-403e-9444-f58f413c839b" providerId="ADAL" clId="{916A9B57-7489-44B9-8A69-440359C89639}" dt="2023-08-13T14:17:32.541" v="0" actId="47"/>
        <pc:sldMkLst>
          <pc:docMk/>
          <pc:sldMk cId="2071684870" sldId="424"/>
        </pc:sldMkLst>
      </pc:sldChg>
      <pc:sldChg chg="del">
        <pc:chgData name="Hema Mahadevu" userId="1c176bdd-a50d-403e-9444-f58f413c839b" providerId="ADAL" clId="{916A9B57-7489-44B9-8A69-440359C89639}" dt="2023-08-13T14:17:32.541" v="0" actId="47"/>
        <pc:sldMkLst>
          <pc:docMk/>
          <pc:sldMk cId="716767167" sldId="425"/>
        </pc:sldMkLst>
      </pc:sldChg>
      <pc:sldChg chg="del">
        <pc:chgData name="Hema Mahadevu" userId="1c176bdd-a50d-403e-9444-f58f413c839b" providerId="ADAL" clId="{916A9B57-7489-44B9-8A69-440359C89639}" dt="2023-08-13T14:17:32.541" v="0" actId="47"/>
        <pc:sldMkLst>
          <pc:docMk/>
          <pc:sldMk cId="1535800187" sldId="426"/>
        </pc:sldMkLst>
      </pc:sldChg>
      <pc:sldChg chg="del">
        <pc:chgData name="Hema Mahadevu" userId="1c176bdd-a50d-403e-9444-f58f413c839b" providerId="ADAL" clId="{916A9B57-7489-44B9-8A69-440359C89639}" dt="2023-08-13T14:17:32.541" v="0" actId="47"/>
        <pc:sldMkLst>
          <pc:docMk/>
          <pc:sldMk cId="494235892" sldId="427"/>
        </pc:sldMkLst>
      </pc:sldChg>
      <pc:sldChg chg="del">
        <pc:chgData name="Hema Mahadevu" userId="1c176bdd-a50d-403e-9444-f58f413c839b" providerId="ADAL" clId="{916A9B57-7489-44B9-8A69-440359C89639}" dt="2023-08-13T14:17:32.541" v="0" actId="47"/>
        <pc:sldMkLst>
          <pc:docMk/>
          <pc:sldMk cId="1235112476" sldId="428"/>
        </pc:sldMkLst>
      </pc:sldChg>
      <pc:sldChg chg="del">
        <pc:chgData name="Hema Mahadevu" userId="1c176bdd-a50d-403e-9444-f58f413c839b" providerId="ADAL" clId="{916A9B57-7489-44B9-8A69-440359C89639}" dt="2023-08-13T14:17:32.541" v="0" actId="47"/>
        <pc:sldMkLst>
          <pc:docMk/>
          <pc:sldMk cId="2210248448" sldId="429"/>
        </pc:sldMkLst>
      </pc:sldChg>
      <pc:sldChg chg="del">
        <pc:chgData name="Hema Mahadevu" userId="1c176bdd-a50d-403e-9444-f58f413c839b" providerId="ADAL" clId="{916A9B57-7489-44B9-8A69-440359C89639}" dt="2023-08-13T14:17:32.541" v="0" actId="47"/>
        <pc:sldMkLst>
          <pc:docMk/>
          <pc:sldMk cId="1169341119" sldId="431"/>
        </pc:sldMkLst>
      </pc:sldChg>
      <pc:sldChg chg="del">
        <pc:chgData name="Hema Mahadevu" userId="1c176bdd-a50d-403e-9444-f58f413c839b" providerId="ADAL" clId="{916A9B57-7489-44B9-8A69-440359C89639}" dt="2023-08-13T14:17:32.541" v="0" actId="47"/>
        <pc:sldMkLst>
          <pc:docMk/>
          <pc:sldMk cId="3329585317" sldId="432"/>
        </pc:sldMkLst>
      </pc:sldChg>
      <pc:sldChg chg="del">
        <pc:chgData name="Hema Mahadevu" userId="1c176bdd-a50d-403e-9444-f58f413c839b" providerId="ADAL" clId="{916A9B57-7489-44B9-8A69-440359C89639}" dt="2023-08-13T14:17:32.541" v="0" actId="47"/>
        <pc:sldMkLst>
          <pc:docMk/>
          <pc:sldMk cId="3037812709" sldId="433"/>
        </pc:sldMkLst>
      </pc:sldChg>
      <pc:sldChg chg="del">
        <pc:chgData name="Hema Mahadevu" userId="1c176bdd-a50d-403e-9444-f58f413c839b" providerId="ADAL" clId="{916A9B57-7489-44B9-8A69-440359C89639}" dt="2023-08-13T14:17:32.541" v="0" actId="47"/>
        <pc:sldMkLst>
          <pc:docMk/>
          <pc:sldMk cId="1329535842" sldId="434"/>
        </pc:sldMkLst>
      </pc:sldChg>
      <pc:sldChg chg="del">
        <pc:chgData name="Hema Mahadevu" userId="1c176bdd-a50d-403e-9444-f58f413c839b" providerId="ADAL" clId="{916A9B57-7489-44B9-8A69-440359C89639}" dt="2023-08-13T14:17:41.292" v="2" actId="47"/>
        <pc:sldMkLst>
          <pc:docMk/>
          <pc:sldMk cId="1601700489" sldId="435"/>
        </pc:sldMkLst>
      </pc:sldChg>
      <pc:sldChg chg="del">
        <pc:chgData name="Hema Mahadevu" userId="1c176bdd-a50d-403e-9444-f58f413c839b" providerId="ADAL" clId="{916A9B57-7489-44B9-8A69-440359C89639}" dt="2023-08-13T14:17:44.136" v="3" actId="47"/>
        <pc:sldMkLst>
          <pc:docMk/>
          <pc:sldMk cId="4107049219" sldId="436"/>
        </pc:sldMkLst>
      </pc:sldChg>
      <pc:sldChg chg="del">
        <pc:chgData name="Hema Mahadevu" userId="1c176bdd-a50d-403e-9444-f58f413c839b" providerId="ADAL" clId="{916A9B57-7489-44B9-8A69-440359C89639}" dt="2023-08-13T14:17:41.292" v="2" actId="47"/>
        <pc:sldMkLst>
          <pc:docMk/>
          <pc:sldMk cId="154854119" sldId="437"/>
        </pc:sldMkLst>
      </pc:sldChg>
      <pc:sldChg chg="del">
        <pc:chgData name="Hema Mahadevu" userId="1c176bdd-a50d-403e-9444-f58f413c839b" providerId="ADAL" clId="{916A9B57-7489-44B9-8A69-440359C89639}" dt="2023-08-13T14:17:44.136" v="3" actId="47"/>
        <pc:sldMkLst>
          <pc:docMk/>
          <pc:sldMk cId="3390663756" sldId="438"/>
        </pc:sldMkLst>
      </pc:sldChg>
      <pc:sldChg chg="del">
        <pc:chgData name="Hema Mahadevu" userId="1c176bdd-a50d-403e-9444-f58f413c839b" providerId="ADAL" clId="{916A9B57-7489-44B9-8A69-440359C89639}" dt="2023-08-13T14:17:44.136" v="3" actId="47"/>
        <pc:sldMkLst>
          <pc:docMk/>
          <pc:sldMk cId="2657171428" sldId="439"/>
        </pc:sldMkLst>
      </pc:sldChg>
      <pc:sldChg chg="del">
        <pc:chgData name="Hema Mahadevu" userId="1c176bdd-a50d-403e-9444-f58f413c839b" providerId="ADAL" clId="{916A9B57-7489-44B9-8A69-440359C89639}" dt="2023-08-13T14:17:41.292" v="2" actId="47"/>
        <pc:sldMkLst>
          <pc:docMk/>
          <pc:sldMk cId="554442194" sldId="440"/>
        </pc:sldMkLst>
      </pc:sldChg>
      <pc:sldChg chg="del">
        <pc:chgData name="Hema Mahadevu" userId="1c176bdd-a50d-403e-9444-f58f413c839b" providerId="ADAL" clId="{916A9B57-7489-44B9-8A69-440359C89639}" dt="2023-08-13T14:17:41.292" v="2" actId="47"/>
        <pc:sldMkLst>
          <pc:docMk/>
          <pc:sldMk cId="119126365" sldId="44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1DE711-ACB3-42A5-8255-A296F5EAD9BC}" type="datetimeFigureOut">
              <a:rPr lang="en-IN" smtClean="0"/>
              <a:t>25-08-2023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87CC3-9D22-4B5B-B86D-891EC1A7B85F}" type="slidenum">
              <a:rPr lang="en-IN" smtClean="0"/>
              <a:t>‹#›</a:t>
            </a:fld>
            <a:endParaRPr lang="en-IN"/>
          </a:p>
        </p:txBody>
      </p:sp>
    </p:spTree>
    <p:extLst>
      <p:ext uri="{BB962C8B-B14F-4D97-AF65-F5344CB8AC3E}">
        <p14:creationId xmlns:p14="http://schemas.microsoft.com/office/powerpoint/2010/main" val="2035620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42ABB2-8F96-42EC-B436-4BED3E901EE0}" type="slidenum">
              <a:rPr lang="en-IN" smtClean="0"/>
              <a:t>3</a:t>
            </a:fld>
            <a:endParaRPr lang="en-IN"/>
          </a:p>
        </p:txBody>
      </p:sp>
    </p:spTree>
    <p:extLst>
      <p:ext uri="{BB962C8B-B14F-4D97-AF65-F5344CB8AC3E}">
        <p14:creationId xmlns:p14="http://schemas.microsoft.com/office/powerpoint/2010/main" val="3680536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10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90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376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01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03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623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872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350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8812DA-F765-4142-A6A3-A8ED7235E082}" type="datetime1">
              <a:rPr lang="en-US" smtClean="0"/>
              <a:t>8/25/2023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806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277FD-7DE6-41D4-930D-AC99F5AFE54E}" type="datetime1">
              <a:rPr lang="en-US" smtClean="0"/>
              <a:t>8/25/2023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802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8/25/2023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869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3ED0CC-082F-4160-86E5-0D6041F12778}" type="datetime1">
              <a:rPr lang="en-US" smtClean="0"/>
              <a:t>8/25/2023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5281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665018" y="640080"/>
            <a:ext cx="3959334" cy="3566160"/>
          </a:xfrm>
        </p:spPr>
        <p:txBody>
          <a:bodyPr anchor="b">
            <a:normAutofit/>
          </a:bodyPr>
          <a:lstStyle/>
          <a:p>
            <a:pPr algn="l"/>
            <a:r>
              <a:rPr lang="en-US" sz="3800" b="1" i="0" dirty="0">
                <a:effectLst/>
                <a:latin typeface="+mn-lt"/>
              </a:rPr>
              <a:t>Java Programming Essentials: A Comprehensive Journey into Core Java and Beyond</a:t>
            </a:r>
            <a:endParaRPr lang="en-US" sz="3800" b="1" dirty="0">
              <a:latin typeface="+mn-lt"/>
            </a:endParaRPr>
          </a:p>
        </p:txBody>
      </p:sp>
      <p:sp>
        <p:nvSpPr>
          <p:cNvPr id="3" name="Subtitle 2">
            <a:extLst>
              <a:ext uri="{FF2B5EF4-FFF2-40B4-BE49-F238E27FC236}">
                <a16:creationId xmlns:a16="http://schemas.microsoft.com/office/drawing/2014/main" xmlns="" id="{DB93FB3F-A8D4-46D3-A1C6-C79C64563729}"/>
              </a:ext>
            </a:extLst>
          </p:cNvPr>
          <p:cNvSpPr>
            <a:spLocks noGrp="1"/>
          </p:cNvSpPr>
          <p:nvPr>
            <p:ph type="subTitle" idx="1"/>
          </p:nvPr>
        </p:nvSpPr>
        <p:spPr>
          <a:xfrm>
            <a:off x="890339" y="4636008"/>
            <a:ext cx="3734014" cy="1572768"/>
          </a:xfrm>
        </p:spPr>
        <p:txBody>
          <a:bodyPr>
            <a:normAutofit/>
          </a:bodyPr>
          <a:lstStyle/>
          <a:p>
            <a:pPr algn="l"/>
            <a:r>
              <a:rPr lang="en-US" dirty="0"/>
              <a:t>- </a:t>
            </a:r>
            <a:r>
              <a:rPr lang="en-US" b="1" dirty="0"/>
              <a:t>Bharath Ashok</a:t>
            </a:r>
          </a:p>
        </p:txBody>
      </p:sp>
      <p:pic>
        <p:nvPicPr>
          <p:cNvPr id="5" name="Picture 4" descr="A picture containing cup, coffee, food, beverage&#10;&#10;Description automatically generated">
            <a:extLst>
              <a:ext uri="{FF2B5EF4-FFF2-40B4-BE49-F238E27FC236}">
                <a16:creationId xmlns:a16="http://schemas.microsoft.com/office/drawing/2014/main" xmlns="" id="{91BC5572-FC33-4C1C-8DEE-C2CF75A75641}"/>
              </a:ext>
            </a:extLst>
          </p:cNvPr>
          <p:cNvPicPr>
            <a:picLocks noChangeAspect="1"/>
          </p:cNvPicPr>
          <p:nvPr/>
        </p:nvPicPr>
        <p:blipFill rotWithShape="1">
          <a:blip r:embed="rId2">
            <a:extLst>
              <a:ext uri="{28A0092B-C50C-407E-A947-70E740481C1C}">
                <a14:useLocalDpi xmlns:a14="http://schemas.microsoft.com/office/drawing/2010/main" val="0"/>
              </a:ext>
            </a:extLst>
          </a:blip>
          <a:srcRect l="23045" r="2053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33738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Fail-Safe Iterators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Fail-safe iterators are designed to </a:t>
            </a:r>
            <a:r>
              <a:rPr lang="en-US" b="1" dirty="0"/>
              <a:t>work safely </a:t>
            </a:r>
            <a:r>
              <a:rPr lang="en-US" dirty="0"/>
              <a:t>in the </a:t>
            </a:r>
            <a:r>
              <a:rPr lang="en-US" b="1" dirty="0"/>
              <a:t>presence of concurrent modifications </a:t>
            </a:r>
            <a:r>
              <a:rPr lang="en-US" dirty="0"/>
              <a:t>to the </a:t>
            </a:r>
            <a:r>
              <a:rPr lang="en-US" b="1" dirty="0"/>
              <a:t>underlying collection</a:t>
            </a:r>
            <a:r>
              <a:rPr lang="en-US" dirty="0"/>
              <a:t>. </a:t>
            </a:r>
            <a:endParaRPr lang="en-US" dirty="0" smtClean="0"/>
          </a:p>
          <a:p>
            <a:pPr>
              <a:buFont typeface="Wingdings" panose="05000000000000000000" pitchFamily="2" charset="2"/>
              <a:buChar char="Ø"/>
            </a:pPr>
            <a:r>
              <a:rPr lang="en-US" dirty="0" smtClean="0"/>
              <a:t>Instead </a:t>
            </a:r>
            <a:r>
              <a:rPr lang="en-US" dirty="0"/>
              <a:t>of throwing a </a:t>
            </a:r>
            <a:r>
              <a:rPr lang="en-US" b="1" dirty="0" err="1"/>
              <a:t>ConcurrentModificationException</a:t>
            </a:r>
            <a:r>
              <a:rPr lang="en-US" dirty="0"/>
              <a:t>, </a:t>
            </a:r>
            <a:r>
              <a:rPr lang="en-US" b="1" dirty="0"/>
              <a:t>fail-safe iterators </a:t>
            </a:r>
            <a:r>
              <a:rPr lang="en-US" dirty="0"/>
              <a:t>create a </a:t>
            </a:r>
            <a:r>
              <a:rPr lang="en-US" b="1" dirty="0"/>
              <a:t>copy</a:t>
            </a:r>
            <a:r>
              <a:rPr lang="en-US" dirty="0"/>
              <a:t> of the </a:t>
            </a:r>
            <a:r>
              <a:rPr lang="en-US" b="1" dirty="0"/>
              <a:t>collection</a:t>
            </a:r>
            <a:r>
              <a:rPr lang="en-US" dirty="0"/>
              <a:t> at the </a:t>
            </a:r>
            <a:r>
              <a:rPr lang="en-US" b="1" dirty="0"/>
              <a:t>beginning of iteration </a:t>
            </a:r>
            <a:r>
              <a:rPr lang="en-US" dirty="0"/>
              <a:t>and </a:t>
            </a:r>
            <a:r>
              <a:rPr lang="en-US" b="1" dirty="0"/>
              <a:t>iterate over the copy</a:t>
            </a:r>
            <a:r>
              <a:rPr lang="en-US" dirty="0"/>
              <a:t>. </a:t>
            </a:r>
            <a:endParaRPr lang="en-US" dirty="0" smtClean="0"/>
          </a:p>
          <a:p>
            <a:pPr>
              <a:buFont typeface="Wingdings" panose="05000000000000000000" pitchFamily="2" charset="2"/>
              <a:buChar char="Ø"/>
            </a:pPr>
            <a:r>
              <a:rPr lang="en-US" dirty="0" smtClean="0"/>
              <a:t>This </a:t>
            </a:r>
            <a:r>
              <a:rPr lang="en-US" dirty="0"/>
              <a:t>means that they </a:t>
            </a:r>
            <a:r>
              <a:rPr lang="en-US" b="1" dirty="0"/>
              <a:t>won't reflect </a:t>
            </a:r>
            <a:r>
              <a:rPr lang="en-US" b="1" dirty="0" smtClean="0"/>
              <a:t>changes </a:t>
            </a:r>
            <a:r>
              <a:rPr lang="en-US" dirty="0"/>
              <a:t>made after the iterator was </a:t>
            </a:r>
            <a:r>
              <a:rPr lang="en-US" dirty="0" smtClean="0"/>
              <a:t>created</a:t>
            </a:r>
          </a:p>
          <a:p>
            <a:pPr marL="0" indent="0">
              <a:buNone/>
            </a:pPr>
            <a:r>
              <a:rPr lang="en-US" sz="2400" b="1" dirty="0" smtClean="0"/>
              <a:t>Real-time </a:t>
            </a:r>
            <a:r>
              <a:rPr lang="en-US" sz="2400" b="1" dirty="0"/>
              <a:t>scenario example for fail-safe </a:t>
            </a:r>
            <a:r>
              <a:rPr lang="en-US" sz="2400" b="1" dirty="0" smtClean="0"/>
              <a:t>iterators:</a:t>
            </a:r>
          </a:p>
          <a:p>
            <a:pPr marL="635508" lvl="1" indent="-342900">
              <a:buFont typeface="Wingdings" panose="05000000000000000000" pitchFamily="2" charset="2"/>
              <a:buChar char="Ø"/>
            </a:pPr>
            <a:r>
              <a:rPr lang="en-US" sz="2200" dirty="0"/>
              <a:t>Suppose </a:t>
            </a:r>
            <a:r>
              <a:rPr lang="en-US" sz="2200" dirty="0" smtClean="0"/>
              <a:t>we have </a:t>
            </a:r>
            <a:r>
              <a:rPr lang="en-US" sz="2200" dirty="0"/>
              <a:t>a </a:t>
            </a:r>
            <a:r>
              <a:rPr lang="en-US" sz="2200" b="1" dirty="0" smtClean="0"/>
              <a:t>multi-threaded application </a:t>
            </a:r>
            <a:r>
              <a:rPr lang="en-US" sz="2200" dirty="0" smtClean="0"/>
              <a:t>where </a:t>
            </a:r>
            <a:r>
              <a:rPr lang="en-US" sz="2200" dirty="0"/>
              <a:t>one </a:t>
            </a:r>
            <a:r>
              <a:rPr lang="en-US" sz="2200" b="1" dirty="0"/>
              <a:t>thread is iterating </a:t>
            </a:r>
            <a:r>
              <a:rPr lang="en-US" sz="2200" dirty="0"/>
              <a:t>over a collection, and </a:t>
            </a:r>
            <a:r>
              <a:rPr lang="en-US" sz="2200" b="1" dirty="0"/>
              <a:t>another thread is modifying </a:t>
            </a:r>
            <a:r>
              <a:rPr lang="en-US" sz="2200" dirty="0"/>
              <a:t>it </a:t>
            </a:r>
            <a:r>
              <a:rPr lang="en-US" sz="2200" b="1" dirty="0"/>
              <a:t>concurrently</a:t>
            </a:r>
            <a:r>
              <a:rPr lang="en-US" sz="2200" dirty="0"/>
              <a:t>. </a:t>
            </a:r>
            <a:endParaRPr lang="en-US" sz="2200" dirty="0" smtClean="0"/>
          </a:p>
          <a:p>
            <a:pPr marL="635508" lvl="1" indent="-342900">
              <a:buFont typeface="Wingdings" panose="05000000000000000000" pitchFamily="2" charset="2"/>
              <a:buChar char="Ø"/>
            </a:pPr>
            <a:r>
              <a:rPr lang="en-US" sz="2200" dirty="0" smtClean="0"/>
              <a:t>In </a:t>
            </a:r>
            <a:r>
              <a:rPr lang="en-US" sz="2200" dirty="0"/>
              <a:t>this scenario, using </a:t>
            </a:r>
            <a:r>
              <a:rPr lang="en-US" sz="2200" b="1" dirty="0"/>
              <a:t>fail-safe iterators </a:t>
            </a:r>
            <a:r>
              <a:rPr lang="en-US" sz="2200" dirty="0"/>
              <a:t>prevents the iterator </a:t>
            </a:r>
            <a:r>
              <a:rPr lang="en-US" sz="2200" b="1" dirty="0"/>
              <a:t>from throwing exceptions</a:t>
            </a:r>
            <a:r>
              <a:rPr lang="en-US" sz="2200" dirty="0"/>
              <a:t>, and the </a:t>
            </a:r>
            <a:r>
              <a:rPr lang="en-US" sz="2200" b="1" dirty="0"/>
              <a:t>iteration will continue over the original collection </a:t>
            </a:r>
            <a:r>
              <a:rPr lang="en-US" sz="2200" dirty="0"/>
              <a:t>without reflecting the concurrent modifications.</a:t>
            </a:r>
            <a:endParaRPr lang="en-US" sz="2200" b="1" dirty="0"/>
          </a:p>
        </p:txBody>
      </p:sp>
    </p:spTree>
    <p:extLst>
      <p:ext uri="{BB962C8B-B14F-4D97-AF65-F5344CB8AC3E}">
        <p14:creationId xmlns:p14="http://schemas.microsoft.com/office/powerpoint/2010/main" val="3245283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Fail-Safe and Fail-Fast </a:t>
            </a:r>
            <a:r>
              <a:rPr lang="en-US" b="1" dirty="0" smtClean="0"/>
              <a:t>Iterators Hands-on</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40349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Maps</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346825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Map Interface</a:t>
            </a:r>
            <a:endParaRPr lang="en-IN" b="1"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US" dirty="0"/>
              <a:t>Map interface is a part of the Java Collections Framework and provides a way to store and manage key-value pairs</a:t>
            </a:r>
            <a:r>
              <a:rPr lang="en-US" dirty="0" smtClean="0"/>
              <a:t>.</a:t>
            </a:r>
          </a:p>
          <a:p>
            <a:pPr>
              <a:buFont typeface="Wingdings" panose="05000000000000000000" pitchFamily="2" charset="2"/>
              <a:buChar char="Ø"/>
            </a:pPr>
            <a:r>
              <a:rPr lang="en-US" dirty="0"/>
              <a:t>It represents a collection of objects where each object is associated with a unique key that can be used to retrieve the corresponding value</a:t>
            </a:r>
            <a:r>
              <a:rPr lang="en-US" dirty="0" smtClean="0"/>
              <a:t>.</a:t>
            </a:r>
          </a:p>
          <a:p>
            <a:pPr>
              <a:buFont typeface="Wingdings" panose="05000000000000000000" pitchFamily="2" charset="2"/>
              <a:buChar char="Ø"/>
            </a:pPr>
            <a:r>
              <a:rPr lang="en-US" b="1" dirty="0" smtClean="0"/>
              <a:t>Key Features:</a:t>
            </a:r>
          </a:p>
          <a:p>
            <a:pPr lvl="1">
              <a:buFont typeface="Wingdings" panose="05000000000000000000" pitchFamily="2" charset="2"/>
              <a:buChar char="Ø"/>
            </a:pPr>
            <a:r>
              <a:rPr lang="en-US" b="1" dirty="0"/>
              <a:t>Key-Value Pairs: </a:t>
            </a:r>
            <a:r>
              <a:rPr lang="en-US" dirty="0"/>
              <a:t>A Map stores data as </a:t>
            </a:r>
            <a:r>
              <a:rPr lang="en-US" b="1" dirty="0"/>
              <a:t>key-value pairs</a:t>
            </a:r>
            <a:r>
              <a:rPr lang="en-US" dirty="0"/>
              <a:t>. Each key is associated with a </a:t>
            </a:r>
            <a:r>
              <a:rPr lang="en-US" b="1" dirty="0"/>
              <a:t>single value</a:t>
            </a:r>
            <a:r>
              <a:rPr lang="en-US" dirty="0"/>
              <a:t>. </a:t>
            </a:r>
            <a:r>
              <a:rPr lang="en-US" b="1" dirty="0"/>
              <a:t>Keys are unique </a:t>
            </a:r>
            <a:r>
              <a:rPr lang="en-US" dirty="0"/>
              <a:t>within the map.</a:t>
            </a:r>
          </a:p>
          <a:p>
            <a:pPr lvl="1">
              <a:buFont typeface="Wingdings" panose="05000000000000000000" pitchFamily="2" charset="2"/>
              <a:buChar char="Ø"/>
            </a:pPr>
            <a:endParaRPr lang="en-US" dirty="0"/>
          </a:p>
          <a:p>
            <a:pPr lvl="1">
              <a:buFont typeface="Wingdings" panose="05000000000000000000" pitchFamily="2" charset="2"/>
              <a:buChar char="Ø"/>
            </a:pPr>
            <a:r>
              <a:rPr lang="en-US" b="1" dirty="0"/>
              <a:t>Methods: </a:t>
            </a:r>
            <a:r>
              <a:rPr lang="en-US" dirty="0"/>
              <a:t>The Map interface defines several methods for </a:t>
            </a:r>
            <a:r>
              <a:rPr lang="en-US" b="1" dirty="0"/>
              <a:t>adding, retrieving, removing, and manipulating key-value pairs</a:t>
            </a:r>
            <a:r>
              <a:rPr lang="en-US" dirty="0"/>
              <a:t>. Some of the common methods include </a:t>
            </a:r>
            <a:r>
              <a:rPr lang="en-US" b="1" dirty="0"/>
              <a:t>put(key, value), get(key), remove(key), </a:t>
            </a:r>
            <a:r>
              <a:rPr lang="en-US" b="1" dirty="0" err="1"/>
              <a:t>containsKey</a:t>
            </a:r>
            <a:r>
              <a:rPr lang="en-US" b="1" dirty="0"/>
              <a:t>(key), </a:t>
            </a:r>
            <a:r>
              <a:rPr lang="en-US" b="1" dirty="0" err="1"/>
              <a:t>containsValue</a:t>
            </a:r>
            <a:r>
              <a:rPr lang="en-US" b="1" dirty="0"/>
              <a:t>(value</a:t>
            </a:r>
            <a:r>
              <a:rPr lang="en-US" dirty="0"/>
              <a:t>), and </a:t>
            </a:r>
            <a:r>
              <a:rPr lang="en-US" b="1" dirty="0"/>
              <a:t>size</a:t>
            </a:r>
            <a:r>
              <a:rPr lang="en-US" b="1" dirty="0" smtClean="0"/>
              <a:t>().</a:t>
            </a:r>
          </a:p>
          <a:p>
            <a:pPr lvl="1">
              <a:buFont typeface="Wingdings" panose="05000000000000000000" pitchFamily="2" charset="2"/>
              <a:buChar char="Ø"/>
            </a:pPr>
            <a:endParaRPr lang="en-US" dirty="0"/>
          </a:p>
          <a:p>
            <a:pPr lvl="1">
              <a:buFont typeface="Wingdings" panose="05000000000000000000" pitchFamily="2" charset="2"/>
              <a:buChar char="Ø"/>
            </a:pPr>
            <a:r>
              <a:rPr lang="en-US" b="1" dirty="0"/>
              <a:t>Iterating: </a:t>
            </a:r>
            <a:r>
              <a:rPr lang="en-US" dirty="0"/>
              <a:t>You can iterate over the </a:t>
            </a:r>
            <a:r>
              <a:rPr lang="en-US" b="1" dirty="0"/>
              <a:t>keys, values, or key-value </a:t>
            </a:r>
            <a:r>
              <a:rPr lang="en-US" dirty="0"/>
              <a:t>pairs using methods like </a:t>
            </a:r>
            <a:r>
              <a:rPr lang="en-US" b="1" dirty="0" err="1"/>
              <a:t>keySet</a:t>
            </a:r>
            <a:r>
              <a:rPr lang="en-US" b="1" dirty="0"/>
              <a:t>(), values(), </a:t>
            </a:r>
            <a:r>
              <a:rPr lang="en-US" dirty="0"/>
              <a:t>and </a:t>
            </a:r>
            <a:r>
              <a:rPr lang="en-US" b="1" dirty="0" err="1"/>
              <a:t>entrySet</a:t>
            </a:r>
            <a:r>
              <a:rPr lang="en-US" b="1" dirty="0" smtClean="0"/>
              <a:t>().</a:t>
            </a:r>
          </a:p>
          <a:p>
            <a:pPr lvl="1">
              <a:buFont typeface="Wingdings" panose="05000000000000000000" pitchFamily="2" charset="2"/>
              <a:buChar char="Ø"/>
            </a:pPr>
            <a:endParaRPr lang="en-US" b="1" dirty="0"/>
          </a:p>
          <a:p>
            <a:pPr lvl="1">
              <a:buFont typeface="Wingdings" panose="05000000000000000000" pitchFamily="2" charset="2"/>
              <a:buChar char="Ø"/>
            </a:pPr>
            <a:r>
              <a:rPr lang="en-US" b="1" dirty="0"/>
              <a:t>Implementation Varieties: </a:t>
            </a:r>
            <a:r>
              <a:rPr lang="en-US" dirty="0"/>
              <a:t>Java provides several implementation classes for the Map interface, each with its own characteristics and use cases.</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283044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Common Implementations Of Map</a:t>
            </a:r>
            <a:endParaRPr lang="en-IN" dirty="0"/>
          </a:p>
        </p:txBody>
      </p:sp>
      <p:sp>
        <p:nvSpPr>
          <p:cNvPr id="3" name="Content Placeholder 2"/>
          <p:cNvSpPr>
            <a:spLocks noGrp="1"/>
          </p:cNvSpPr>
          <p:nvPr>
            <p:ph idx="1"/>
          </p:nvPr>
        </p:nvSpPr>
        <p:spPr/>
        <p:txBody>
          <a:bodyPr>
            <a:normAutofit fontScale="62500" lnSpcReduction="20000"/>
          </a:bodyPr>
          <a:lstStyle/>
          <a:p>
            <a:pPr>
              <a:buFont typeface="Wingdings" panose="05000000000000000000" pitchFamily="2" charset="2"/>
              <a:buChar char="Ø"/>
            </a:pPr>
            <a:r>
              <a:rPr lang="en-US" b="1" dirty="0" err="1"/>
              <a:t>HashMap</a:t>
            </a:r>
            <a:r>
              <a:rPr lang="en-US" b="1" dirty="0" smtClean="0"/>
              <a:t>:</a:t>
            </a:r>
            <a:endParaRPr lang="en-US" b="1" dirty="0"/>
          </a:p>
          <a:p>
            <a:pPr lvl="1">
              <a:buFont typeface="Wingdings" panose="05000000000000000000" pitchFamily="2" charset="2"/>
              <a:buChar char="Ø"/>
            </a:pPr>
            <a:r>
              <a:rPr lang="en-US" dirty="0"/>
              <a:t>Stores </a:t>
            </a:r>
            <a:r>
              <a:rPr lang="en-US" b="1" dirty="0"/>
              <a:t>key-value pairs </a:t>
            </a:r>
            <a:r>
              <a:rPr lang="en-US" dirty="0"/>
              <a:t>in an unordered manner, using a </a:t>
            </a:r>
            <a:r>
              <a:rPr lang="en-US" b="1" dirty="0"/>
              <a:t>hashing mechanism.</a:t>
            </a:r>
          </a:p>
          <a:p>
            <a:pPr lvl="1">
              <a:buFont typeface="Wingdings" panose="05000000000000000000" pitchFamily="2" charset="2"/>
              <a:buChar char="Ø"/>
            </a:pPr>
            <a:r>
              <a:rPr lang="en-US" dirty="0"/>
              <a:t>Offers </a:t>
            </a:r>
            <a:r>
              <a:rPr lang="en-US" b="1" dirty="0"/>
              <a:t>constant-time average-case performance for insertion, deletion, and </a:t>
            </a:r>
            <a:r>
              <a:rPr lang="en-US" b="1" dirty="0" smtClean="0"/>
              <a:t>retrieval</a:t>
            </a:r>
            <a:r>
              <a:rPr lang="en-US" dirty="0" smtClean="0"/>
              <a:t>. Does </a:t>
            </a:r>
            <a:r>
              <a:rPr lang="en-US" dirty="0"/>
              <a:t>not guarantee the order of elements.</a:t>
            </a:r>
          </a:p>
          <a:p>
            <a:pPr>
              <a:buFont typeface="Wingdings" panose="05000000000000000000" pitchFamily="2" charset="2"/>
              <a:buChar char="Ø"/>
            </a:pPr>
            <a:r>
              <a:rPr lang="en-US" b="1" dirty="0" err="1"/>
              <a:t>LinkedHashMap</a:t>
            </a:r>
            <a:r>
              <a:rPr lang="en-US" b="1" dirty="0" smtClean="0"/>
              <a:t>:</a:t>
            </a:r>
            <a:endParaRPr lang="en-US" b="1" dirty="0"/>
          </a:p>
          <a:p>
            <a:pPr lvl="1">
              <a:buFont typeface="Wingdings" panose="05000000000000000000" pitchFamily="2" charset="2"/>
              <a:buChar char="Ø"/>
            </a:pPr>
            <a:r>
              <a:rPr lang="en-US" b="1" dirty="0"/>
              <a:t>Similar to </a:t>
            </a:r>
            <a:r>
              <a:rPr lang="en-US" b="1" dirty="0" err="1"/>
              <a:t>HashMap</a:t>
            </a:r>
            <a:r>
              <a:rPr lang="en-US" dirty="0"/>
              <a:t>, but maintains the </a:t>
            </a:r>
            <a:r>
              <a:rPr lang="en-US" b="1" dirty="0"/>
              <a:t>order of elements based on their insertion sequence</a:t>
            </a:r>
            <a:r>
              <a:rPr lang="en-US" dirty="0"/>
              <a:t>.</a:t>
            </a:r>
          </a:p>
          <a:p>
            <a:pPr lvl="1">
              <a:buFont typeface="Wingdings" panose="05000000000000000000" pitchFamily="2" charset="2"/>
              <a:buChar char="Ø"/>
            </a:pPr>
            <a:r>
              <a:rPr lang="en-US" dirty="0"/>
              <a:t>Uses a </a:t>
            </a:r>
            <a:r>
              <a:rPr lang="en-US" b="1" dirty="0"/>
              <a:t>doubly-linked list to maintain insertion </a:t>
            </a:r>
            <a:r>
              <a:rPr lang="en-US" b="1" dirty="0" smtClean="0"/>
              <a:t>order</a:t>
            </a:r>
            <a:r>
              <a:rPr lang="en-US" dirty="0" smtClean="0"/>
              <a:t>. </a:t>
            </a:r>
            <a:r>
              <a:rPr lang="en-US" b="1" dirty="0" smtClean="0"/>
              <a:t>Slightly </a:t>
            </a:r>
            <a:r>
              <a:rPr lang="en-US" b="1" dirty="0"/>
              <a:t>slower </a:t>
            </a:r>
            <a:r>
              <a:rPr lang="en-US" dirty="0"/>
              <a:t>than </a:t>
            </a:r>
            <a:r>
              <a:rPr lang="en-US" b="1" dirty="0" err="1"/>
              <a:t>HashMap</a:t>
            </a:r>
            <a:r>
              <a:rPr lang="en-US" dirty="0"/>
              <a:t> due to the </a:t>
            </a:r>
            <a:r>
              <a:rPr lang="en-US" b="1" dirty="0"/>
              <a:t>additional linked list operations</a:t>
            </a:r>
            <a:r>
              <a:rPr lang="en-US" dirty="0"/>
              <a:t>.</a:t>
            </a:r>
          </a:p>
          <a:p>
            <a:pPr>
              <a:buFont typeface="Wingdings" panose="05000000000000000000" pitchFamily="2" charset="2"/>
              <a:buChar char="Ø"/>
            </a:pPr>
            <a:r>
              <a:rPr lang="en-US" b="1" dirty="0" err="1" smtClean="0"/>
              <a:t>TreeMap</a:t>
            </a:r>
            <a:r>
              <a:rPr lang="en-US" b="1" dirty="0" smtClean="0"/>
              <a:t>:</a:t>
            </a:r>
          </a:p>
          <a:p>
            <a:pPr lvl="1">
              <a:buFont typeface="Wingdings" panose="05000000000000000000" pitchFamily="2" charset="2"/>
              <a:buChar char="Ø"/>
            </a:pPr>
            <a:r>
              <a:rPr lang="en-US" dirty="0" smtClean="0"/>
              <a:t>Stores </a:t>
            </a:r>
            <a:r>
              <a:rPr lang="en-US" b="1" dirty="0" smtClean="0"/>
              <a:t>key-value pairs </a:t>
            </a:r>
            <a:r>
              <a:rPr lang="en-US" dirty="0" smtClean="0"/>
              <a:t>in a sorted order based on the </a:t>
            </a:r>
            <a:r>
              <a:rPr lang="en-US" b="1" dirty="0" smtClean="0"/>
              <a:t>natural order of keys or a custom comparator</a:t>
            </a:r>
            <a:r>
              <a:rPr lang="en-US" dirty="0" smtClean="0"/>
              <a:t>.</a:t>
            </a:r>
          </a:p>
          <a:p>
            <a:pPr lvl="1">
              <a:buFont typeface="Wingdings" panose="05000000000000000000" pitchFamily="2" charset="2"/>
              <a:buChar char="Ø"/>
            </a:pPr>
            <a:r>
              <a:rPr lang="en-US" dirty="0" smtClean="0"/>
              <a:t>Offers </a:t>
            </a:r>
            <a:r>
              <a:rPr lang="en-US" b="1" dirty="0"/>
              <a:t>logarithmic time </a:t>
            </a:r>
            <a:r>
              <a:rPr lang="en-US" dirty="0"/>
              <a:t>complexity for </a:t>
            </a:r>
            <a:r>
              <a:rPr lang="en-US" b="1" dirty="0"/>
              <a:t>insertion, deletion, and retrieval operations</a:t>
            </a:r>
            <a:r>
              <a:rPr lang="en-US" dirty="0"/>
              <a:t>.</a:t>
            </a:r>
          </a:p>
          <a:p>
            <a:pPr lvl="1">
              <a:buFont typeface="Wingdings" panose="05000000000000000000" pitchFamily="2" charset="2"/>
              <a:buChar char="Ø"/>
            </a:pPr>
            <a:r>
              <a:rPr lang="en-US" dirty="0"/>
              <a:t>Well-suited for cases where elements need to be </a:t>
            </a:r>
            <a:r>
              <a:rPr lang="en-US" b="1" dirty="0"/>
              <a:t>accessed in sorted order</a:t>
            </a:r>
            <a:r>
              <a:rPr lang="en-US" dirty="0"/>
              <a:t>.</a:t>
            </a:r>
          </a:p>
          <a:p>
            <a:pPr>
              <a:buFont typeface="Wingdings" panose="05000000000000000000" pitchFamily="2" charset="2"/>
              <a:buChar char="Ø"/>
            </a:pPr>
            <a:r>
              <a:rPr lang="en-US" b="1" dirty="0" err="1"/>
              <a:t>Hashtable</a:t>
            </a:r>
            <a:r>
              <a:rPr lang="en-US" b="1" dirty="0" smtClean="0"/>
              <a:t>:</a:t>
            </a:r>
            <a:endParaRPr lang="en-US" b="1" dirty="0"/>
          </a:p>
          <a:p>
            <a:pPr lvl="1">
              <a:buFont typeface="Wingdings" panose="05000000000000000000" pitchFamily="2" charset="2"/>
              <a:buChar char="Ø"/>
            </a:pPr>
            <a:r>
              <a:rPr lang="en-US" dirty="0"/>
              <a:t>Similar to </a:t>
            </a:r>
            <a:r>
              <a:rPr lang="en-US" b="1" dirty="0" err="1"/>
              <a:t>HashMap</a:t>
            </a:r>
            <a:r>
              <a:rPr lang="en-US" dirty="0"/>
              <a:t> but is synchronized </a:t>
            </a:r>
            <a:r>
              <a:rPr lang="en-US" b="1" dirty="0"/>
              <a:t>(thread-safe).</a:t>
            </a:r>
          </a:p>
          <a:p>
            <a:pPr lvl="1">
              <a:buFont typeface="Wingdings" panose="05000000000000000000" pitchFamily="2" charset="2"/>
              <a:buChar char="Ø"/>
            </a:pPr>
            <a:r>
              <a:rPr lang="en-US" b="1" dirty="0"/>
              <a:t>Slower</a:t>
            </a:r>
            <a:r>
              <a:rPr lang="en-US" dirty="0"/>
              <a:t> than </a:t>
            </a:r>
            <a:r>
              <a:rPr lang="en-US" b="1" dirty="0" err="1"/>
              <a:t>HashMap</a:t>
            </a:r>
            <a:r>
              <a:rPr lang="en-US" dirty="0"/>
              <a:t> due to </a:t>
            </a:r>
            <a:r>
              <a:rPr lang="en-US" b="1" dirty="0"/>
              <a:t>synchronization overhead</a:t>
            </a:r>
            <a:r>
              <a:rPr lang="en-US" dirty="0" smtClean="0"/>
              <a:t>.</a:t>
            </a:r>
          </a:p>
          <a:p>
            <a:pPr>
              <a:buFont typeface="Wingdings" panose="05000000000000000000" pitchFamily="2" charset="2"/>
              <a:buChar char="Ø"/>
            </a:pPr>
            <a:r>
              <a:rPr lang="en-US" b="1" dirty="0" err="1"/>
              <a:t>ConcurrentHashMap</a:t>
            </a:r>
            <a:r>
              <a:rPr lang="en-US" b="1" dirty="0" smtClean="0"/>
              <a:t>:</a:t>
            </a:r>
            <a:endParaRPr lang="en-US" b="1" dirty="0"/>
          </a:p>
          <a:p>
            <a:pPr lvl="1">
              <a:buFont typeface="Wingdings" panose="05000000000000000000" pitchFamily="2" charset="2"/>
              <a:buChar char="Ø"/>
            </a:pPr>
            <a:r>
              <a:rPr lang="en-US" dirty="0"/>
              <a:t>Optimized for </a:t>
            </a:r>
            <a:r>
              <a:rPr lang="en-US" b="1" dirty="0"/>
              <a:t>concurrent access </a:t>
            </a:r>
            <a:r>
              <a:rPr lang="en-US" dirty="0"/>
              <a:t>from </a:t>
            </a:r>
            <a:r>
              <a:rPr lang="en-US" b="1" dirty="0"/>
              <a:t>multiple threads</a:t>
            </a:r>
            <a:r>
              <a:rPr lang="en-US" dirty="0"/>
              <a:t>.</a:t>
            </a:r>
          </a:p>
          <a:p>
            <a:pPr lvl="1">
              <a:buFont typeface="Wingdings" panose="05000000000000000000" pitchFamily="2" charset="2"/>
              <a:buChar char="Ø"/>
            </a:pPr>
            <a:r>
              <a:rPr lang="en-US" dirty="0"/>
              <a:t>Provides high concurrency and scalability without the need for external synchronization.</a:t>
            </a:r>
          </a:p>
          <a:p>
            <a:pPr lvl="1">
              <a:buFont typeface="Wingdings" panose="05000000000000000000" pitchFamily="2" charset="2"/>
              <a:buChar char="Ø"/>
            </a:pPr>
            <a:r>
              <a:rPr lang="en-US" dirty="0"/>
              <a:t>Divides the data into segments to allow concurrent access to different segments.</a:t>
            </a:r>
          </a:p>
          <a:p>
            <a:pPr>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948395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HashSet</a:t>
            </a:r>
            <a:r>
              <a:rPr lang="en-US" b="1" dirty="0" smtClean="0"/>
              <a:t> Internal Working</a:t>
            </a:r>
            <a:endParaRPr lang="en-IN" b="1" dirty="0"/>
          </a:p>
        </p:txBody>
      </p:sp>
      <p:pic>
        <p:nvPicPr>
          <p:cNvPr id="1026" name="Picture 2" descr="https://miro.medium.com/v2/resize:fit:770/1*hZwONxyDuREb4XqrxYflD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1844112"/>
            <a:ext cx="3950017" cy="16754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4.bp.blogspot.com/-MJpDYFUhETI/VyTbS1HrsHI/AAAAAAAABA4/y3lqbDg0WUwouNFnDfGGr9-pJGxEF3wnACLcB/s640/hashset-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2081" y="1844112"/>
            <a:ext cx="6054017" cy="25984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media.geeksforgeeks.org/wp-content/uploads/HashTable-300x27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79" y="3519577"/>
            <a:ext cx="3552359" cy="277369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ow HashSet Internally Works in Java [Explain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3237" y="4442603"/>
            <a:ext cx="3225899" cy="1850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987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HashMap</a:t>
            </a:r>
            <a:r>
              <a:rPr lang="en-US" b="1" dirty="0" smtClean="0"/>
              <a:t> </a:t>
            </a:r>
            <a:r>
              <a:rPr lang="en-US" b="1" dirty="0"/>
              <a:t>Internal Working</a:t>
            </a:r>
            <a:endParaRPr lang="en-IN" dirty="0"/>
          </a:p>
        </p:txBody>
      </p:sp>
      <p:pic>
        <p:nvPicPr>
          <p:cNvPr id="1026" name="Picture 2" descr="Working of HashMap in Java | How HashMap works - javatpoi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9740" y="1872500"/>
            <a:ext cx="3979881" cy="34360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3.googleusercontent.com/-JMl3S94LUFA/XQMxfGu_7_I/AAAAAAAAeFQ/mXE5VJV0JWANJkocvq_KqCVx_Mb1SSm3wCLcBGAs/s1600/Hashm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9621" y="1872500"/>
            <a:ext cx="6753997" cy="3436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095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HashSet</a:t>
            </a:r>
            <a:r>
              <a:rPr lang="en-US" b="1" dirty="0"/>
              <a:t> Internal Working</a:t>
            </a:r>
            <a:endParaRPr lang="en-IN" dirty="0"/>
          </a:p>
        </p:txBody>
      </p:sp>
      <p:sp>
        <p:nvSpPr>
          <p:cNvPr id="3" name="Content Placeholder 2"/>
          <p:cNvSpPr>
            <a:spLocks noGrp="1"/>
          </p:cNvSpPr>
          <p:nvPr>
            <p:ph sz="half" idx="1"/>
          </p:nvPr>
        </p:nvSpPr>
        <p:spPr>
          <a:xfrm>
            <a:off x="1097279" y="1845734"/>
            <a:ext cx="3293566" cy="4023360"/>
          </a:xfrm>
        </p:spPr>
        <p:txBody>
          <a:bodyPr>
            <a:normAutofit fontScale="70000" lnSpcReduction="20000"/>
          </a:bodyPr>
          <a:lstStyle/>
          <a:p>
            <a:pPr marL="0" indent="0">
              <a:lnSpc>
                <a:spcPct val="20000"/>
              </a:lnSpc>
            </a:pPr>
            <a:endParaRPr lang="en-IN" sz="1200" dirty="0" smtClean="0"/>
          </a:p>
          <a:p>
            <a:pPr marL="0" indent="0">
              <a:lnSpc>
                <a:spcPct val="20000"/>
              </a:lnSpc>
            </a:pPr>
            <a:r>
              <a:rPr lang="en-IN" sz="1400" b="1" dirty="0" smtClean="0"/>
              <a:t>import </a:t>
            </a:r>
            <a:r>
              <a:rPr lang="en-IN" sz="1400" b="1" dirty="0" err="1"/>
              <a:t>java.util.HashSet</a:t>
            </a:r>
            <a:r>
              <a:rPr lang="en-IN" sz="1400" b="1" dirty="0"/>
              <a:t>;</a:t>
            </a:r>
          </a:p>
          <a:p>
            <a:pPr marL="0" indent="0">
              <a:lnSpc>
                <a:spcPct val="20000"/>
              </a:lnSpc>
            </a:pPr>
            <a:endParaRPr lang="en-IN" sz="1400" b="1" dirty="0"/>
          </a:p>
          <a:p>
            <a:pPr marL="0" indent="0">
              <a:lnSpc>
                <a:spcPct val="20000"/>
              </a:lnSpc>
            </a:pPr>
            <a:r>
              <a:rPr lang="en-IN" sz="1400" b="1" dirty="0"/>
              <a:t>public class </a:t>
            </a:r>
            <a:r>
              <a:rPr lang="en-IN" sz="1400" b="1" dirty="0" err="1"/>
              <a:t>HashSetExample</a:t>
            </a:r>
            <a:r>
              <a:rPr lang="en-IN" sz="1400" b="1" dirty="0"/>
              <a:t> {</a:t>
            </a:r>
          </a:p>
          <a:p>
            <a:pPr marL="0" indent="0">
              <a:lnSpc>
                <a:spcPct val="20000"/>
              </a:lnSpc>
            </a:pPr>
            <a:r>
              <a:rPr lang="en-IN" sz="1400" b="1" dirty="0"/>
              <a:t>    public static void main(String[] </a:t>
            </a:r>
            <a:r>
              <a:rPr lang="en-IN" sz="1400" b="1" dirty="0" err="1"/>
              <a:t>args</a:t>
            </a:r>
            <a:r>
              <a:rPr lang="en-IN" sz="1400" b="1" dirty="0"/>
              <a:t>) </a:t>
            </a:r>
            <a:r>
              <a:rPr lang="en-IN" sz="1400" b="1" dirty="0" smtClean="0"/>
              <a:t>{</a:t>
            </a:r>
          </a:p>
          <a:p>
            <a:pPr marL="0" indent="0">
              <a:lnSpc>
                <a:spcPct val="20000"/>
              </a:lnSpc>
            </a:pPr>
            <a:endParaRPr lang="en-IN" sz="1400" b="1" dirty="0"/>
          </a:p>
          <a:p>
            <a:pPr marL="0" indent="0">
              <a:lnSpc>
                <a:spcPct val="20000"/>
              </a:lnSpc>
            </a:pPr>
            <a:r>
              <a:rPr lang="en-IN" sz="1400" b="1" dirty="0" smtClean="0"/>
              <a:t>Map&lt;String</a:t>
            </a:r>
            <a:r>
              <a:rPr lang="en-IN" sz="1400" b="1" dirty="0"/>
              <a:t>, Integer&gt; </a:t>
            </a:r>
            <a:r>
              <a:rPr lang="en-IN" sz="1400" b="1" dirty="0" err="1"/>
              <a:t>hashMap</a:t>
            </a:r>
            <a:r>
              <a:rPr lang="en-IN" sz="1400" b="1" dirty="0"/>
              <a:t> = new </a:t>
            </a:r>
            <a:r>
              <a:rPr lang="en-IN" sz="1400" b="1" dirty="0" err="1"/>
              <a:t>HashMap</a:t>
            </a:r>
            <a:r>
              <a:rPr lang="en-IN" sz="1400" b="1" dirty="0"/>
              <a:t>&lt;&gt;(4, 0.75f);</a:t>
            </a:r>
          </a:p>
          <a:p>
            <a:pPr marL="0" indent="0">
              <a:lnSpc>
                <a:spcPct val="20000"/>
              </a:lnSpc>
            </a:pPr>
            <a:endParaRPr lang="en-IN" sz="1400" b="1" dirty="0"/>
          </a:p>
          <a:p>
            <a:pPr marL="0" indent="0">
              <a:lnSpc>
                <a:spcPct val="20000"/>
              </a:lnSpc>
            </a:pPr>
            <a:r>
              <a:rPr lang="en-IN" sz="1400" b="1" dirty="0" err="1"/>
              <a:t>hashMap.put</a:t>
            </a:r>
            <a:r>
              <a:rPr lang="en-IN" sz="1400" b="1" dirty="0"/>
              <a:t>("Alice", 25);</a:t>
            </a:r>
          </a:p>
          <a:p>
            <a:pPr marL="0" indent="0">
              <a:lnSpc>
                <a:spcPct val="20000"/>
              </a:lnSpc>
            </a:pPr>
            <a:r>
              <a:rPr lang="en-IN" sz="1400" b="1" dirty="0" err="1"/>
              <a:t>hashMap.put</a:t>
            </a:r>
            <a:r>
              <a:rPr lang="en-IN" sz="1400" b="1" dirty="0"/>
              <a:t>("Bob", 30);</a:t>
            </a:r>
          </a:p>
          <a:p>
            <a:pPr marL="0" indent="0">
              <a:lnSpc>
                <a:spcPct val="20000"/>
              </a:lnSpc>
            </a:pPr>
            <a:r>
              <a:rPr lang="en-IN" sz="1400" b="1" dirty="0" err="1"/>
              <a:t>hashMap.put</a:t>
            </a:r>
            <a:r>
              <a:rPr lang="en-IN" sz="1400" b="1" dirty="0"/>
              <a:t>("Charlie", 28);</a:t>
            </a:r>
          </a:p>
          <a:p>
            <a:pPr marL="0" indent="0">
              <a:lnSpc>
                <a:spcPct val="20000"/>
              </a:lnSpc>
            </a:pPr>
            <a:r>
              <a:rPr lang="en-IN" sz="1400" b="1" dirty="0" err="1"/>
              <a:t>hashMap.put</a:t>
            </a:r>
            <a:r>
              <a:rPr lang="en-IN" sz="1400" b="1" dirty="0"/>
              <a:t>("David", 22);</a:t>
            </a:r>
          </a:p>
          <a:p>
            <a:pPr marL="0" indent="0">
              <a:lnSpc>
                <a:spcPct val="20000"/>
              </a:lnSpc>
            </a:pPr>
            <a:r>
              <a:rPr lang="en-IN" sz="1400" b="1" dirty="0" err="1"/>
              <a:t>hashMap.put</a:t>
            </a:r>
            <a:r>
              <a:rPr lang="en-IN" sz="1400" b="1" dirty="0"/>
              <a:t>("Eva", 32);</a:t>
            </a:r>
          </a:p>
          <a:p>
            <a:pPr marL="0" indent="0">
              <a:lnSpc>
                <a:spcPct val="20000"/>
              </a:lnSpc>
            </a:pPr>
            <a:endParaRPr lang="en-IN" sz="1400" b="1" dirty="0"/>
          </a:p>
          <a:p>
            <a:pPr marL="0" indent="0">
              <a:lnSpc>
                <a:spcPct val="20000"/>
              </a:lnSpc>
            </a:pPr>
            <a:r>
              <a:rPr lang="en-IN" sz="1400" b="1" dirty="0" err="1"/>
              <a:t>System.out.println</a:t>
            </a:r>
            <a:r>
              <a:rPr lang="en-IN" sz="1400" b="1" dirty="0"/>
              <a:t>(</a:t>
            </a:r>
            <a:r>
              <a:rPr lang="en-IN" sz="1400" b="1" dirty="0" err="1"/>
              <a:t>hashMap</a:t>
            </a:r>
            <a:r>
              <a:rPr lang="en-IN" sz="1400" b="1" dirty="0" smtClean="0"/>
              <a:t>);    </a:t>
            </a:r>
            <a:r>
              <a:rPr lang="en-IN" sz="1400" b="1" dirty="0" smtClean="0"/>
              <a:t>}</a:t>
            </a:r>
          </a:p>
          <a:p>
            <a:pPr marL="0" indent="0">
              <a:lnSpc>
                <a:spcPct val="20000"/>
              </a:lnSpc>
            </a:pPr>
            <a:r>
              <a:rPr lang="en-IN" sz="1400" b="1" dirty="0" smtClean="0"/>
              <a:t>}</a:t>
            </a:r>
            <a:endParaRPr lang="en-IN" sz="1400" b="1" dirty="0"/>
          </a:p>
          <a:p>
            <a:pPr marL="0" indent="0">
              <a:lnSpc>
                <a:spcPct val="20000"/>
              </a:lnSpc>
            </a:pPr>
            <a:endParaRPr lang="en-US" sz="1400" b="1" dirty="0"/>
          </a:p>
          <a:p>
            <a:pPr marL="0" indent="0">
              <a:lnSpc>
                <a:spcPct val="20000"/>
              </a:lnSpc>
            </a:pPr>
            <a:r>
              <a:rPr lang="en-US" sz="1400" b="1" dirty="0"/>
              <a:t>Output: </a:t>
            </a:r>
          </a:p>
          <a:p>
            <a:pPr marL="0" indent="0">
              <a:lnSpc>
                <a:spcPct val="20000"/>
              </a:lnSpc>
            </a:pPr>
            <a:r>
              <a:rPr lang="en-US" sz="1400" dirty="0" err="1"/>
              <a:t>HashSet</a:t>
            </a:r>
            <a:r>
              <a:rPr lang="en-US" sz="1400" dirty="0"/>
              <a:t>: [Banana, Grapes, Orange, Pear, Apple]</a:t>
            </a:r>
          </a:p>
          <a:p>
            <a:endParaRPr lang="en-IN" sz="1200" dirty="0"/>
          </a:p>
        </p:txBody>
      </p:sp>
      <p:sp>
        <p:nvSpPr>
          <p:cNvPr id="4" name="Content Placeholder 3"/>
          <p:cNvSpPr>
            <a:spLocks noGrp="1"/>
          </p:cNvSpPr>
          <p:nvPr>
            <p:ph sz="half" idx="2"/>
          </p:nvPr>
        </p:nvSpPr>
        <p:spPr>
          <a:xfrm>
            <a:off x="4502989" y="1845735"/>
            <a:ext cx="6652691" cy="4023360"/>
          </a:xfrm>
        </p:spPr>
        <p:txBody>
          <a:bodyPr>
            <a:normAutofit fontScale="70000" lnSpcReduction="20000"/>
          </a:bodyPr>
          <a:lstStyle/>
          <a:p>
            <a:pPr>
              <a:buFont typeface="Wingdings" panose="05000000000000000000" pitchFamily="2" charset="2"/>
              <a:buChar char="Ø"/>
            </a:pPr>
            <a:r>
              <a:rPr lang="en-US" b="1" dirty="0"/>
              <a:t>Insertion</a:t>
            </a:r>
            <a:r>
              <a:rPr lang="en-US" b="1" dirty="0" smtClean="0"/>
              <a:t>:</a:t>
            </a:r>
            <a:endParaRPr lang="en-US" b="1" dirty="0"/>
          </a:p>
          <a:p>
            <a:pPr lvl="1">
              <a:buFont typeface="Wingdings" panose="05000000000000000000" pitchFamily="2" charset="2"/>
              <a:buChar char="Ø"/>
            </a:pPr>
            <a:r>
              <a:rPr lang="en-US" b="1" dirty="0" smtClean="0"/>
              <a:t>"Apple": </a:t>
            </a:r>
            <a:r>
              <a:rPr lang="en-US" dirty="0"/>
              <a:t>Hash code = 65 + 112 + 112 + 108 + 101 = 498. Hash code % 10 (bucket count) = 8. Placed in bucket 8.</a:t>
            </a:r>
          </a:p>
          <a:p>
            <a:pPr lvl="1">
              <a:buFont typeface="Wingdings" panose="05000000000000000000" pitchFamily="2" charset="2"/>
              <a:buChar char="Ø"/>
            </a:pPr>
            <a:r>
              <a:rPr lang="en-US" b="1" dirty="0"/>
              <a:t>"Banana": </a:t>
            </a:r>
            <a:r>
              <a:rPr lang="en-US" dirty="0"/>
              <a:t>Hash code = 66 + 97 + 110 + 97 + 110 + 97 = 577. Hash code % 10 = 7. Placed in bucket 7.</a:t>
            </a:r>
          </a:p>
          <a:p>
            <a:pPr lvl="1">
              <a:buFont typeface="Wingdings" panose="05000000000000000000" pitchFamily="2" charset="2"/>
              <a:buChar char="Ø"/>
            </a:pPr>
            <a:r>
              <a:rPr lang="en-US" b="1" dirty="0"/>
              <a:t>"Orange": </a:t>
            </a:r>
            <a:r>
              <a:rPr lang="en-US" dirty="0"/>
              <a:t>Hash code = 79 + 114 + 97 + 110 + 103 + 101 = 604. Hash code % 10 = 4. Placed in bucket 4.</a:t>
            </a:r>
          </a:p>
          <a:p>
            <a:pPr lvl="1">
              <a:buFont typeface="Wingdings" panose="05000000000000000000" pitchFamily="2" charset="2"/>
              <a:buChar char="Ø"/>
            </a:pPr>
            <a:r>
              <a:rPr lang="en-US" b="1" dirty="0"/>
              <a:t>"Grapes": </a:t>
            </a:r>
            <a:r>
              <a:rPr lang="en-US" dirty="0"/>
              <a:t>Hash code = 71 + 114 + 97 + 112 + 101 + 115 = 610. Hash code % 10 = 0. Placed in bucket 0.</a:t>
            </a:r>
          </a:p>
          <a:p>
            <a:pPr lvl="1">
              <a:buFont typeface="Wingdings" panose="05000000000000000000" pitchFamily="2" charset="2"/>
              <a:buChar char="Ø"/>
            </a:pPr>
            <a:r>
              <a:rPr lang="en-US" b="1" dirty="0"/>
              <a:t>"Pear": </a:t>
            </a:r>
            <a:r>
              <a:rPr lang="en-US" dirty="0"/>
              <a:t>Hash code = 80 + 101 + 97 + 114 = 492. Hash code % 10 = 2. Placed in bucket 2.</a:t>
            </a:r>
          </a:p>
          <a:p>
            <a:pPr>
              <a:buFont typeface="Wingdings" panose="05000000000000000000" pitchFamily="2" charset="2"/>
              <a:buChar char="Ø"/>
            </a:pPr>
            <a:r>
              <a:rPr lang="en-US" b="1" dirty="0"/>
              <a:t>Collisions:</a:t>
            </a:r>
          </a:p>
          <a:p>
            <a:pPr lvl="1">
              <a:buFont typeface="Wingdings" panose="05000000000000000000" pitchFamily="2" charset="2"/>
              <a:buChar char="Ø"/>
            </a:pPr>
            <a:r>
              <a:rPr lang="en-US" dirty="0" smtClean="0"/>
              <a:t>In </a:t>
            </a:r>
            <a:r>
              <a:rPr lang="en-US" dirty="0"/>
              <a:t>the example above, "Apple" and "Pear" have the same bucket index (bucket 8). </a:t>
            </a:r>
            <a:endParaRPr lang="en-US" dirty="0" smtClean="0"/>
          </a:p>
          <a:p>
            <a:pPr lvl="1">
              <a:buFont typeface="Wingdings" panose="05000000000000000000" pitchFamily="2" charset="2"/>
              <a:buChar char="Ø"/>
            </a:pPr>
            <a:r>
              <a:rPr lang="en-US" dirty="0" smtClean="0"/>
              <a:t>This </a:t>
            </a:r>
            <a:r>
              <a:rPr lang="en-US" dirty="0"/>
              <a:t>is a collision. </a:t>
            </a:r>
            <a:r>
              <a:rPr lang="en-US" dirty="0" err="1"/>
              <a:t>HashSet</a:t>
            </a:r>
            <a:r>
              <a:rPr lang="en-US" dirty="0"/>
              <a:t> handles collisions by creating a linked list (or a tree in newer versions) in that bucket.</a:t>
            </a:r>
          </a:p>
          <a:p>
            <a:pPr lvl="1">
              <a:buFont typeface="Wingdings" panose="05000000000000000000" pitchFamily="2" charset="2"/>
              <a:buChar char="Ø"/>
            </a:pPr>
            <a:r>
              <a:rPr lang="en-US" dirty="0"/>
              <a:t>Similarly, "Grapes" and "Banana" end up in the same bucket (bucket 7), causing another collision.</a:t>
            </a:r>
          </a:p>
          <a:p>
            <a:pPr>
              <a:buFont typeface="Wingdings" panose="05000000000000000000" pitchFamily="2" charset="2"/>
              <a:buChar char="Ø"/>
            </a:pPr>
            <a:r>
              <a:rPr lang="en-US" b="1" dirty="0"/>
              <a:t>Retrieval:</a:t>
            </a:r>
          </a:p>
          <a:p>
            <a:pPr lvl="1">
              <a:buFont typeface="Wingdings" panose="05000000000000000000" pitchFamily="2" charset="2"/>
              <a:buChar char="Ø"/>
            </a:pPr>
            <a:r>
              <a:rPr lang="en-US" dirty="0" smtClean="0"/>
              <a:t>When </a:t>
            </a:r>
            <a:r>
              <a:rPr lang="en-US" dirty="0"/>
              <a:t>you retrieve an element, the same hash code calculation and modulo operation are performed to locate the bucket.</a:t>
            </a:r>
          </a:p>
          <a:p>
            <a:pPr lvl="1">
              <a:buFont typeface="Wingdings" panose="05000000000000000000" pitchFamily="2" charset="2"/>
              <a:buChar char="Ø"/>
            </a:pPr>
            <a:r>
              <a:rPr lang="en-US" dirty="0"/>
              <a:t>The linked list (or tree) in the bucket is searched to find the desired element.</a:t>
            </a:r>
            <a:endParaRPr lang="en-IN" dirty="0"/>
          </a:p>
        </p:txBody>
      </p:sp>
    </p:spTree>
    <p:extLst>
      <p:ext uri="{BB962C8B-B14F-4D97-AF65-F5344CB8AC3E}">
        <p14:creationId xmlns:p14="http://schemas.microsoft.com/office/powerpoint/2010/main" val="32433011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Java.util.HashMap</a:t>
            </a:r>
            <a:endParaRPr lang="en-IN" b="1"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b="1" dirty="0" err="1"/>
              <a:t>HashMap</a:t>
            </a:r>
            <a:r>
              <a:rPr lang="en-US" dirty="0"/>
              <a:t> is a data structure that </a:t>
            </a:r>
            <a:r>
              <a:rPr lang="en-US" b="1" dirty="0"/>
              <a:t>implements</a:t>
            </a:r>
            <a:r>
              <a:rPr lang="en-US" dirty="0"/>
              <a:t> the </a:t>
            </a:r>
            <a:r>
              <a:rPr lang="en-US" b="1" dirty="0"/>
              <a:t>Map interface</a:t>
            </a:r>
            <a:r>
              <a:rPr lang="en-US" dirty="0"/>
              <a:t>, </a:t>
            </a:r>
            <a:r>
              <a:rPr lang="en-US" dirty="0" smtClean="0"/>
              <a:t>allows to </a:t>
            </a:r>
            <a:r>
              <a:rPr lang="en-US" b="1" dirty="0"/>
              <a:t>store key-value </a:t>
            </a:r>
            <a:r>
              <a:rPr lang="en-US" dirty="0" smtClean="0"/>
              <a:t>pairs.</a:t>
            </a:r>
          </a:p>
          <a:p>
            <a:pPr>
              <a:buFont typeface="Wingdings" panose="05000000000000000000" pitchFamily="2" charset="2"/>
              <a:buChar char="Ø"/>
            </a:pPr>
            <a:r>
              <a:rPr lang="en-US" dirty="0"/>
              <a:t>It is a </a:t>
            </a:r>
            <a:r>
              <a:rPr lang="en-US" b="1" dirty="0"/>
              <a:t>part</a:t>
            </a:r>
            <a:r>
              <a:rPr lang="en-US" dirty="0"/>
              <a:t> of the </a:t>
            </a:r>
            <a:r>
              <a:rPr lang="en-US" b="1" dirty="0"/>
              <a:t>Java Collections Framework </a:t>
            </a:r>
            <a:r>
              <a:rPr lang="en-US" dirty="0"/>
              <a:t>and is commonly used to </a:t>
            </a:r>
            <a:r>
              <a:rPr lang="en-US" b="1" dirty="0"/>
              <a:t>store and manage data </a:t>
            </a:r>
            <a:r>
              <a:rPr lang="en-US" dirty="0"/>
              <a:t>in a way that </a:t>
            </a:r>
            <a:r>
              <a:rPr lang="en-US" b="1" dirty="0"/>
              <a:t>enables efficient retrieval and storage based on keys</a:t>
            </a:r>
            <a:r>
              <a:rPr lang="en-US" dirty="0" smtClean="0"/>
              <a:t>.</a:t>
            </a:r>
          </a:p>
          <a:p>
            <a:pPr>
              <a:buFont typeface="Wingdings" panose="05000000000000000000" pitchFamily="2" charset="2"/>
              <a:buChar char="Ø"/>
            </a:pPr>
            <a:r>
              <a:rPr lang="en-US" b="1" dirty="0" smtClean="0"/>
              <a:t>Key Characteristics:</a:t>
            </a:r>
          </a:p>
          <a:p>
            <a:pPr lvl="1">
              <a:buFont typeface="Wingdings" panose="05000000000000000000" pitchFamily="2" charset="2"/>
              <a:buChar char="Ø"/>
            </a:pPr>
            <a:r>
              <a:rPr lang="en-US" b="1" dirty="0"/>
              <a:t>Key-Value Structure: </a:t>
            </a:r>
            <a:r>
              <a:rPr lang="en-US" dirty="0"/>
              <a:t>A </a:t>
            </a:r>
            <a:r>
              <a:rPr lang="en-US" b="1" dirty="0" err="1"/>
              <a:t>HashMap</a:t>
            </a:r>
            <a:r>
              <a:rPr lang="en-US" dirty="0"/>
              <a:t> stores data in the form of </a:t>
            </a:r>
            <a:r>
              <a:rPr lang="en-US" b="1" dirty="0"/>
              <a:t>key-value pairs. Each key </a:t>
            </a:r>
            <a:r>
              <a:rPr lang="en-US" dirty="0"/>
              <a:t>is associated with a </a:t>
            </a:r>
            <a:r>
              <a:rPr lang="en-US" b="1" dirty="0"/>
              <a:t>unique value</a:t>
            </a:r>
            <a:r>
              <a:rPr lang="en-US" dirty="0"/>
              <a:t>. Keys are used to access the corresponding values.</a:t>
            </a:r>
          </a:p>
          <a:p>
            <a:pPr lvl="1">
              <a:buFont typeface="Wingdings" panose="05000000000000000000" pitchFamily="2" charset="2"/>
              <a:buChar char="Ø"/>
            </a:pPr>
            <a:r>
              <a:rPr lang="en-US" b="1" dirty="0"/>
              <a:t>Unordered Collection: </a:t>
            </a:r>
            <a:r>
              <a:rPr lang="en-US" dirty="0"/>
              <a:t>A </a:t>
            </a:r>
            <a:r>
              <a:rPr lang="en-US" b="1" dirty="0" err="1"/>
              <a:t>HashMap</a:t>
            </a:r>
            <a:r>
              <a:rPr lang="en-US" b="1" dirty="0"/>
              <a:t> does not maintain the order of elements </a:t>
            </a:r>
            <a:r>
              <a:rPr lang="en-US" dirty="0"/>
              <a:t>in which they were added. If you need to maintain the order, </a:t>
            </a:r>
            <a:r>
              <a:rPr lang="en-US" dirty="0" smtClean="0"/>
              <a:t>we can </a:t>
            </a:r>
            <a:r>
              <a:rPr lang="en-US" dirty="0"/>
              <a:t>use a </a:t>
            </a:r>
            <a:r>
              <a:rPr lang="en-US" b="1" dirty="0" err="1"/>
              <a:t>LinkedHashMap</a:t>
            </a:r>
            <a:r>
              <a:rPr lang="en-US" dirty="0"/>
              <a:t>, which is </a:t>
            </a:r>
            <a:r>
              <a:rPr lang="en-US" b="1" dirty="0"/>
              <a:t>a variant of </a:t>
            </a:r>
            <a:r>
              <a:rPr lang="en-US" b="1" dirty="0" err="1"/>
              <a:t>HashMap</a:t>
            </a:r>
            <a:r>
              <a:rPr lang="en-US" b="1" dirty="0"/>
              <a:t> </a:t>
            </a:r>
            <a:r>
              <a:rPr lang="en-US" dirty="0"/>
              <a:t>that preserves the order of insertion.</a:t>
            </a:r>
          </a:p>
          <a:p>
            <a:pPr lvl="1">
              <a:buFont typeface="Wingdings" panose="05000000000000000000" pitchFamily="2" charset="2"/>
              <a:buChar char="Ø"/>
            </a:pPr>
            <a:r>
              <a:rPr lang="en-US" b="1" dirty="0"/>
              <a:t>Null Values and Keys</a:t>
            </a:r>
            <a:r>
              <a:rPr lang="en-US" dirty="0"/>
              <a:t>: </a:t>
            </a:r>
            <a:r>
              <a:rPr lang="en-US" b="1" dirty="0" err="1"/>
              <a:t>HashMap</a:t>
            </a:r>
            <a:r>
              <a:rPr lang="en-US" b="1" dirty="0"/>
              <a:t> allows null values </a:t>
            </a:r>
            <a:r>
              <a:rPr lang="en-US" dirty="0"/>
              <a:t>and a </a:t>
            </a:r>
            <a:r>
              <a:rPr lang="en-US" b="1" dirty="0"/>
              <a:t>single null key</a:t>
            </a:r>
            <a:r>
              <a:rPr lang="en-US" dirty="0"/>
              <a:t>. This means you can have a </a:t>
            </a:r>
            <a:r>
              <a:rPr lang="en-US" b="1" dirty="0"/>
              <a:t>key with a null value</a:t>
            </a:r>
            <a:r>
              <a:rPr lang="en-US" dirty="0"/>
              <a:t> associated with it.</a:t>
            </a:r>
          </a:p>
          <a:p>
            <a:pPr lvl="1">
              <a:buFont typeface="Wingdings" panose="05000000000000000000" pitchFamily="2" charset="2"/>
              <a:buChar char="Ø"/>
            </a:pPr>
            <a:r>
              <a:rPr lang="en-US" b="1" dirty="0"/>
              <a:t>Performance</a:t>
            </a:r>
            <a:r>
              <a:rPr lang="en-US" dirty="0"/>
              <a:t>: </a:t>
            </a:r>
            <a:r>
              <a:rPr lang="en-US" b="1" dirty="0" err="1"/>
              <a:t>HashMap</a:t>
            </a:r>
            <a:r>
              <a:rPr lang="en-US" b="1" dirty="0"/>
              <a:t> provides constant-time (O(1)) </a:t>
            </a:r>
            <a:r>
              <a:rPr lang="en-US" dirty="0"/>
              <a:t>average-case complexity </a:t>
            </a:r>
            <a:r>
              <a:rPr lang="en-US" b="1" dirty="0"/>
              <a:t>for insertion, deletion</a:t>
            </a:r>
            <a:r>
              <a:rPr lang="en-US" dirty="0"/>
              <a:t>, and </a:t>
            </a:r>
            <a:r>
              <a:rPr lang="en-US" b="1" dirty="0"/>
              <a:t>retrieval operations</a:t>
            </a:r>
            <a:r>
              <a:rPr lang="en-US" dirty="0"/>
              <a:t>. However, these operations </a:t>
            </a:r>
            <a:r>
              <a:rPr lang="en-US" b="1" dirty="0"/>
              <a:t>might degrade to O(n) </a:t>
            </a:r>
            <a:r>
              <a:rPr lang="en-US" dirty="0"/>
              <a:t>in certain situations, depending on factors like </a:t>
            </a:r>
            <a:r>
              <a:rPr lang="en-US" b="1" dirty="0"/>
              <a:t>hash collisions</a:t>
            </a:r>
            <a:r>
              <a:rPr lang="en-US" dirty="0" smtClean="0"/>
              <a:t>.</a:t>
            </a:r>
            <a:endParaRPr lang="en-US" dirty="0"/>
          </a:p>
        </p:txBody>
      </p:sp>
    </p:spTree>
    <p:extLst>
      <p:ext uri="{BB962C8B-B14F-4D97-AF65-F5344CB8AC3E}">
        <p14:creationId xmlns:p14="http://schemas.microsoft.com/office/powerpoint/2010/main" val="3212086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Java.util.HashMap</a:t>
            </a:r>
            <a:endParaRPr lang="en-IN" dirty="0"/>
          </a:p>
        </p:txBody>
      </p:sp>
      <p:sp>
        <p:nvSpPr>
          <p:cNvPr id="3" name="Content Placeholder 2"/>
          <p:cNvSpPr>
            <a:spLocks noGrp="1"/>
          </p:cNvSpPr>
          <p:nvPr>
            <p:ph idx="1"/>
          </p:nvPr>
        </p:nvSpPr>
        <p:spPr/>
        <p:txBody>
          <a:bodyPr/>
          <a:lstStyle/>
          <a:p>
            <a:pPr lvl="1">
              <a:buFont typeface="Wingdings" panose="05000000000000000000" pitchFamily="2" charset="2"/>
              <a:buChar char="Ø"/>
            </a:pPr>
            <a:r>
              <a:rPr lang="en-US" b="1" dirty="0"/>
              <a:t>Hashing Mechanism: </a:t>
            </a:r>
            <a:r>
              <a:rPr lang="en-US" dirty="0" err="1"/>
              <a:t>HashMap</a:t>
            </a:r>
            <a:r>
              <a:rPr lang="en-US" dirty="0"/>
              <a:t> uses a hashing mechanism to distribute keys across a range of buckets. The hash code of the key is used to determine the index of the bucket where the key-value pair will be stored. Java provides the </a:t>
            </a:r>
            <a:r>
              <a:rPr lang="en-US" dirty="0" err="1"/>
              <a:t>hashCode</a:t>
            </a:r>
            <a:r>
              <a:rPr lang="en-US" dirty="0"/>
              <a:t>() method that is used to calculate the hash code of objects. Properly implemented </a:t>
            </a:r>
            <a:r>
              <a:rPr lang="en-US" dirty="0" err="1"/>
              <a:t>hashCode</a:t>
            </a:r>
            <a:r>
              <a:rPr lang="en-US" dirty="0"/>
              <a:t>() methods help reduce collisions and improve </a:t>
            </a:r>
            <a:r>
              <a:rPr lang="en-US" dirty="0" err="1"/>
              <a:t>HashMap</a:t>
            </a:r>
            <a:r>
              <a:rPr lang="en-US" dirty="0"/>
              <a:t> performance.</a:t>
            </a:r>
          </a:p>
          <a:p>
            <a:pPr lvl="1">
              <a:buFont typeface="Wingdings" panose="05000000000000000000" pitchFamily="2" charset="2"/>
              <a:buChar char="Ø"/>
            </a:pPr>
            <a:r>
              <a:rPr lang="en-US" b="1" dirty="0"/>
              <a:t>Collision Handling: </a:t>
            </a:r>
            <a:r>
              <a:rPr lang="en-US" dirty="0"/>
              <a:t>Hash collisions occur when two different keys produce the same hash code, resulting in the same bucket</a:t>
            </a:r>
            <a:r>
              <a:rPr lang="en-US" b="1" dirty="0"/>
              <a:t>. </a:t>
            </a:r>
            <a:r>
              <a:rPr lang="en-US" b="1" dirty="0" err="1"/>
              <a:t>HashMap</a:t>
            </a:r>
            <a:r>
              <a:rPr lang="en-US" b="1" dirty="0"/>
              <a:t> uses a linked </a:t>
            </a:r>
            <a:r>
              <a:rPr lang="en-US" b="1" dirty="0" smtClean="0"/>
              <a:t>list</a:t>
            </a:r>
            <a:r>
              <a:rPr lang="en-US" dirty="0" smtClean="0"/>
              <a:t> </a:t>
            </a:r>
            <a:r>
              <a:rPr lang="en-US" dirty="0"/>
              <a:t>to store multiple key-value pairs that have the same hash code in the same bucket.</a:t>
            </a:r>
          </a:p>
          <a:p>
            <a:pPr lvl="1">
              <a:buFont typeface="Wingdings" panose="05000000000000000000" pitchFamily="2" charset="2"/>
              <a:buChar char="Ø"/>
            </a:pPr>
            <a:r>
              <a:rPr lang="en-US" b="1" dirty="0"/>
              <a:t>Load Factor and Rehashing: </a:t>
            </a:r>
            <a:r>
              <a:rPr lang="en-US" dirty="0"/>
              <a:t>The load factor determines the threshold at which the </a:t>
            </a:r>
            <a:r>
              <a:rPr lang="en-US" b="1" dirty="0" err="1"/>
              <a:t>HashMap</a:t>
            </a:r>
            <a:r>
              <a:rPr lang="en-US" b="1" dirty="0"/>
              <a:t> will resize</a:t>
            </a:r>
            <a:r>
              <a:rPr lang="en-US" dirty="0"/>
              <a:t> itself to accommodate more elements. When the number of stored elements exceeds the product of the load factor and the current capacity, </a:t>
            </a:r>
            <a:r>
              <a:rPr lang="en-US" b="1" dirty="0"/>
              <a:t>the </a:t>
            </a:r>
            <a:r>
              <a:rPr lang="en-US" b="1" dirty="0" err="1"/>
              <a:t>HashMap</a:t>
            </a:r>
            <a:r>
              <a:rPr lang="en-US" b="1" dirty="0"/>
              <a:t> is rehashed </a:t>
            </a:r>
            <a:r>
              <a:rPr lang="en-US" dirty="0"/>
              <a:t>(buckets are redistributed) to maintain a </a:t>
            </a:r>
            <a:r>
              <a:rPr lang="en-US" b="1" dirty="0"/>
              <a:t>low collision rate </a:t>
            </a:r>
            <a:r>
              <a:rPr lang="en-US" dirty="0"/>
              <a:t>and </a:t>
            </a:r>
            <a:r>
              <a:rPr lang="en-US" b="1" dirty="0"/>
              <a:t>ensure efficient performance</a:t>
            </a:r>
            <a:r>
              <a:rPr lang="en-US" dirty="0"/>
              <a:t>.</a:t>
            </a:r>
          </a:p>
          <a:p>
            <a:pPr lvl="1">
              <a:buFont typeface="Wingdings" panose="05000000000000000000" pitchFamily="2" charset="2"/>
              <a:buChar char="Ø"/>
            </a:pPr>
            <a:r>
              <a:rPr lang="en-US" b="1" dirty="0"/>
              <a:t>Iteration: </a:t>
            </a:r>
            <a:r>
              <a:rPr lang="en-US" dirty="0"/>
              <a:t>You can iterate through the key-value pairs in a </a:t>
            </a:r>
            <a:r>
              <a:rPr lang="en-US" dirty="0" err="1"/>
              <a:t>HashMap</a:t>
            </a:r>
            <a:r>
              <a:rPr lang="en-US" dirty="0"/>
              <a:t> using various methods, such as </a:t>
            </a:r>
            <a:r>
              <a:rPr lang="en-US" b="1" dirty="0" err="1"/>
              <a:t>keySet</a:t>
            </a:r>
            <a:r>
              <a:rPr lang="en-US" b="1" dirty="0"/>
              <a:t>(), values(), or </a:t>
            </a:r>
            <a:r>
              <a:rPr lang="en-US" b="1" dirty="0" err="1"/>
              <a:t>entrySet</a:t>
            </a:r>
            <a:r>
              <a:rPr lang="en-US" b="1" dirty="0"/>
              <a:t>(). </a:t>
            </a:r>
            <a:r>
              <a:rPr lang="en-US" dirty="0"/>
              <a:t>The </a:t>
            </a:r>
            <a:r>
              <a:rPr lang="en-US" b="1" dirty="0" err="1"/>
              <a:t>entrySet</a:t>
            </a:r>
            <a:r>
              <a:rPr lang="en-US" dirty="0"/>
              <a:t>() method provides a way to iterate through both keys and values efficiently.</a:t>
            </a:r>
            <a:endParaRPr lang="en-IN" dirty="0"/>
          </a:p>
          <a:p>
            <a:endParaRPr lang="en-IN" dirty="0"/>
          </a:p>
        </p:txBody>
      </p:sp>
    </p:spTree>
    <p:extLst>
      <p:ext uri="{BB962C8B-B14F-4D97-AF65-F5344CB8AC3E}">
        <p14:creationId xmlns:p14="http://schemas.microsoft.com/office/powerpoint/2010/main" val="4183223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6">
            <a:extLst>
              <a:ext uri="{FF2B5EF4-FFF2-40B4-BE49-F238E27FC236}">
                <a16:creationId xmlns="" xmlns:a16="http://schemas.microsoft.com/office/drawing/2014/main" id="{4E4490D0-3672-446A-AC12-B4830333BD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7" name="Rectangle 28">
            <a:extLst>
              <a:ext uri="{FF2B5EF4-FFF2-40B4-BE49-F238E27FC236}">
                <a16:creationId xmlns="" xmlns:a16="http://schemas.microsoft.com/office/drawing/2014/main" id="{39CB82C2-DF65-4EC1-8280-F201D50F57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8" name="Straight Connector 30">
            <a:extLst>
              <a:ext uri="{FF2B5EF4-FFF2-40B4-BE49-F238E27FC236}">
                <a16:creationId xmlns="" xmlns:a16="http://schemas.microsoft.com/office/drawing/2014/main" id="{7E1D4427-852B-4B37-8E76-0E9F1810BA2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32">
            <a:extLst>
              <a:ext uri="{FF2B5EF4-FFF2-40B4-BE49-F238E27FC236}">
                <a16:creationId xmlns="" xmlns:a16="http://schemas.microsoft.com/office/drawing/2014/main" id="{5AE6C737-FF55-4064-94B7-0B21D2EB60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357FA13-8406-71F8-06BE-D351D5295AC1}"/>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dirty="0"/>
              <a:t>Day </a:t>
            </a:r>
            <a:r>
              <a:rPr lang="en-US" dirty="0" smtClean="0"/>
              <a:t>13</a:t>
            </a:r>
            <a:endParaRPr lang="en-US" dirty="0"/>
          </a:p>
        </p:txBody>
      </p:sp>
      <p:pic>
        <p:nvPicPr>
          <p:cNvPr id="7" name="Graphic 6" descr="Daily Calendar">
            <a:extLst>
              <a:ext uri="{FF2B5EF4-FFF2-40B4-BE49-F238E27FC236}">
                <a16:creationId xmlns="" xmlns:a16="http://schemas.microsoft.com/office/drawing/2014/main" id="{03488E52-5231-5E8A-2894-8C5ECF2D1D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7921" y="640081"/>
            <a:ext cx="5054156" cy="5054156"/>
          </a:xfrm>
          <a:prstGeom prst="rect">
            <a:avLst/>
          </a:prstGeom>
        </p:spPr>
      </p:pic>
      <p:cxnSp>
        <p:nvCxnSpPr>
          <p:cNvPr id="60" name="Straight Connector 34">
            <a:extLst>
              <a:ext uri="{FF2B5EF4-FFF2-40B4-BE49-F238E27FC236}">
                <a16:creationId xmlns="" xmlns:a16="http://schemas.microsoft.com/office/drawing/2014/main" id="{6B5B1DD8-6224-4137-8621-32982B00F9F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36">
            <a:extLst>
              <a:ext uri="{FF2B5EF4-FFF2-40B4-BE49-F238E27FC236}">
                <a16:creationId xmlns="" xmlns:a16="http://schemas.microsoft.com/office/drawing/2014/main" id="{D8218D9F-38B6-4AE0-9051-5434D19A52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2" name="Rectangle 38">
            <a:extLst>
              <a:ext uri="{FF2B5EF4-FFF2-40B4-BE49-F238E27FC236}">
                <a16:creationId xmlns="" xmlns:a16="http://schemas.microsoft.com/office/drawing/2014/main" id="{2D3DCA99-84AF-487A-BF72-91C5FA6B0B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031677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HashMap</a:t>
            </a:r>
            <a:r>
              <a:rPr lang="en-US" b="1" dirty="0" smtClean="0"/>
              <a:t> 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386990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LinkedHashMap</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009018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Java.util.LinkedHashMap</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b="1" dirty="0" err="1"/>
              <a:t>LinkedHashMap</a:t>
            </a:r>
            <a:r>
              <a:rPr lang="en-US" dirty="0"/>
              <a:t> is a </a:t>
            </a:r>
            <a:r>
              <a:rPr lang="en-US" b="1" dirty="0"/>
              <a:t>subclass of </a:t>
            </a:r>
            <a:r>
              <a:rPr lang="en-US" b="1" dirty="0" err="1"/>
              <a:t>HashMap</a:t>
            </a:r>
            <a:r>
              <a:rPr lang="en-US" b="1" dirty="0"/>
              <a:t> </a:t>
            </a:r>
            <a:r>
              <a:rPr lang="en-US" dirty="0" smtClean="0"/>
              <a:t>that </a:t>
            </a:r>
            <a:r>
              <a:rPr lang="en-US" dirty="0"/>
              <a:t>maintains the </a:t>
            </a:r>
            <a:r>
              <a:rPr lang="en-US" b="1" dirty="0"/>
              <a:t>order of elements </a:t>
            </a:r>
            <a:r>
              <a:rPr lang="en-US" dirty="0"/>
              <a:t>based on their </a:t>
            </a:r>
            <a:r>
              <a:rPr lang="en-US" b="1" dirty="0"/>
              <a:t>insertion sequence</a:t>
            </a:r>
            <a:r>
              <a:rPr lang="en-US" dirty="0"/>
              <a:t>. </a:t>
            </a:r>
          </a:p>
          <a:p>
            <a:pPr>
              <a:buFont typeface="Wingdings" panose="05000000000000000000" pitchFamily="2" charset="2"/>
              <a:buChar char="Ø"/>
            </a:pPr>
            <a:r>
              <a:rPr lang="en-US" dirty="0"/>
              <a:t>In addition to the functionality inherited from </a:t>
            </a:r>
            <a:r>
              <a:rPr lang="en-US" b="1" dirty="0" err="1"/>
              <a:t>HashMap</a:t>
            </a:r>
            <a:r>
              <a:rPr lang="en-US" dirty="0"/>
              <a:t>, it uses a </a:t>
            </a:r>
            <a:r>
              <a:rPr lang="en-US" b="1" dirty="0"/>
              <a:t>doubly-linked list </a:t>
            </a:r>
            <a:r>
              <a:rPr lang="en-US" dirty="0"/>
              <a:t>to </a:t>
            </a:r>
            <a:r>
              <a:rPr lang="en-US" b="1" dirty="0"/>
              <a:t>preserve</a:t>
            </a:r>
            <a:r>
              <a:rPr lang="en-US" dirty="0"/>
              <a:t> the </a:t>
            </a:r>
            <a:r>
              <a:rPr lang="en-US" b="1" dirty="0"/>
              <a:t>insertion order of keys</a:t>
            </a:r>
            <a:r>
              <a:rPr lang="en-US" dirty="0"/>
              <a:t>.</a:t>
            </a:r>
          </a:p>
          <a:p>
            <a:pPr>
              <a:buFont typeface="Wingdings" panose="05000000000000000000" pitchFamily="2" charset="2"/>
              <a:buChar char="Ø"/>
            </a:pPr>
            <a:r>
              <a:rPr lang="en-US" dirty="0"/>
              <a:t>This makes it useful when you need to </a:t>
            </a:r>
            <a:r>
              <a:rPr lang="en-US" b="1" dirty="0"/>
              <a:t>maintain</a:t>
            </a:r>
            <a:r>
              <a:rPr lang="en-US" dirty="0"/>
              <a:t> both </a:t>
            </a:r>
            <a:r>
              <a:rPr lang="en-US" b="1" dirty="0"/>
              <a:t>fast retrieval </a:t>
            </a:r>
            <a:r>
              <a:rPr lang="en-US" dirty="0"/>
              <a:t>of </a:t>
            </a:r>
            <a:r>
              <a:rPr lang="en-US" b="1" dirty="0"/>
              <a:t>data</a:t>
            </a:r>
            <a:r>
              <a:rPr lang="en-US" dirty="0"/>
              <a:t> and a </a:t>
            </a:r>
            <a:r>
              <a:rPr lang="en-US" b="1" dirty="0"/>
              <a:t>predictable</a:t>
            </a:r>
            <a:r>
              <a:rPr lang="en-US" dirty="0"/>
              <a:t> </a:t>
            </a:r>
            <a:r>
              <a:rPr lang="en-US" b="1" dirty="0"/>
              <a:t>iteration order</a:t>
            </a:r>
            <a:r>
              <a:rPr lang="en-US" dirty="0"/>
              <a:t>.</a:t>
            </a:r>
          </a:p>
          <a:p>
            <a:r>
              <a:rPr lang="en-US" b="1" dirty="0"/>
              <a:t>Internal Implementation:</a:t>
            </a:r>
          </a:p>
          <a:p>
            <a:pPr lvl="1">
              <a:buFont typeface="Wingdings" panose="05000000000000000000" pitchFamily="2" charset="2"/>
              <a:buChar char="Ø"/>
            </a:pPr>
            <a:r>
              <a:rPr lang="en-US" dirty="0"/>
              <a:t>The internal implementation of </a:t>
            </a:r>
            <a:r>
              <a:rPr lang="en-US" dirty="0" err="1"/>
              <a:t>LinkedHashMap</a:t>
            </a:r>
            <a:r>
              <a:rPr lang="en-US" dirty="0"/>
              <a:t> involves a </a:t>
            </a:r>
            <a:r>
              <a:rPr lang="en-US" b="1" dirty="0"/>
              <a:t>combination of a hash table and a doubly-linked list</a:t>
            </a:r>
            <a:r>
              <a:rPr lang="en-US" dirty="0" smtClean="0"/>
              <a:t>:</a:t>
            </a:r>
            <a:endParaRPr lang="en-US" dirty="0"/>
          </a:p>
          <a:p>
            <a:pPr lvl="2">
              <a:buFont typeface="Wingdings" panose="05000000000000000000" pitchFamily="2" charset="2"/>
              <a:buChar char="Ø"/>
            </a:pPr>
            <a:r>
              <a:rPr lang="en-US" b="1" dirty="0"/>
              <a:t>Hash Table: </a:t>
            </a:r>
            <a:r>
              <a:rPr lang="en-US" dirty="0"/>
              <a:t>The hash table stores the </a:t>
            </a:r>
            <a:r>
              <a:rPr lang="en-US" b="1" dirty="0"/>
              <a:t>key-value pairs,</a:t>
            </a:r>
            <a:r>
              <a:rPr lang="en-US" dirty="0"/>
              <a:t> providing </a:t>
            </a:r>
            <a:r>
              <a:rPr lang="en-US" b="1" dirty="0"/>
              <a:t>quick access to elements </a:t>
            </a:r>
            <a:r>
              <a:rPr lang="en-US" dirty="0"/>
              <a:t>through their hash codes</a:t>
            </a:r>
            <a:r>
              <a:rPr lang="en-US" dirty="0" smtClean="0"/>
              <a:t>.</a:t>
            </a:r>
            <a:endParaRPr lang="en-US" dirty="0"/>
          </a:p>
          <a:p>
            <a:pPr lvl="2">
              <a:buFont typeface="Wingdings" panose="05000000000000000000" pitchFamily="2" charset="2"/>
              <a:buChar char="Ø"/>
            </a:pPr>
            <a:r>
              <a:rPr lang="en-US" b="1" dirty="0"/>
              <a:t>Doubly-Linked List: </a:t>
            </a:r>
            <a:r>
              <a:rPr lang="en-US" dirty="0"/>
              <a:t>A </a:t>
            </a:r>
            <a:r>
              <a:rPr lang="en-US" b="1" dirty="0"/>
              <a:t>doubly-linked list maintains the order of insertion</a:t>
            </a:r>
            <a:r>
              <a:rPr lang="en-US" dirty="0"/>
              <a:t>. Each entry in the list corresponds to a </a:t>
            </a:r>
            <a:r>
              <a:rPr lang="en-US" b="1" dirty="0"/>
              <a:t>key-value pair</a:t>
            </a:r>
            <a:r>
              <a:rPr lang="en-US" dirty="0"/>
              <a:t>, and the entries are </a:t>
            </a:r>
            <a:r>
              <a:rPr lang="en-US" b="1" dirty="0"/>
              <a:t>linked together </a:t>
            </a:r>
            <a:r>
              <a:rPr lang="en-US" dirty="0"/>
              <a:t>in the order they were added.</a:t>
            </a:r>
          </a:p>
          <a:p>
            <a:endParaRPr lang="en-US" dirty="0"/>
          </a:p>
          <a:p>
            <a:endParaRPr lang="en-US" dirty="0"/>
          </a:p>
          <a:p>
            <a:endParaRPr lang="en-IN" dirty="0"/>
          </a:p>
        </p:txBody>
      </p:sp>
    </p:spTree>
    <p:extLst>
      <p:ext uri="{BB962C8B-B14F-4D97-AF65-F5344CB8AC3E}">
        <p14:creationId xmlns:p14="http://schemas.microsoft.com/office/powerpoint/2010/main" val="1616091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LinkedHashMap</a:t>
            </a:r>
            <a:r>
              <a:rPr lang="en-US" b="1" dirty="0"/>
              <a:t> </a:t>
            </a:r>
            <a:r>
              <a:rPr lang="en-US" b="1" dirty="0" smtClean="0"/>
              <a:t>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708629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TreeMap</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535899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Java.util.TreeLinkedHashMap</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err="1"/>
              <a:t>TreeMap</a:t>
            </a:r>
            <a:r>
              <a:rPr lang="en-US" dirty="0"/>
              <a:t> is another implementation of the </a:t>
            </a:r>
            <a:r>
              <a:rPr lang="en-US" b="1" dirty="0"/>
              <a:t>Map interface in Java</a:t>
            </a:r>
            <a:r>
              <a:rPr lang="en-US" dirty="0"/>
              <a:t>, which provides a </a:t>
            </a:r>
            <a:r>
              <a:rPr lang="en-US" b="1" dirty="0"/>
              <a:t>sorted order</a:t>
            </a:r>
            <a:r>
              <a:rPr lang="en-US" dirty="0"/>
              <a:t> for its elements based on the </a:t>
            </a:r>
            <a:r>
              <a:rPr lang="en-US" b="1" dirty="0"/>
              <a:t>natural order of keys </a:t>
            </a:r>
            <a:r>
              <a:rPr lang="en-US" dirty="0"/>
              <a:t>or a </a:t>
            </a:r>
            <a:r>
              <a:rPr lang="en-US" b="1" dirty="0"/>
              <a:t>custom </a:t>
            </a:r>
            <a:r>
              <a:rPr lang="en-US" b="1" dirty="0" smtClean="0"/>
              <a:t>comparator</a:t>
            </a:r>
            <a:r>
              <a:rPr lang="en-US" dirty="0" smtClean="0"/>
              <a:t>.</a:t>
            </a:r>
          </a:p>
          <a:p>
            <a:pPr>
              <a:buFont typeface="Wingdings" panose="05000000000000000000" pitchFamily="2" charset="2"/>
              <a:buChar char="Ø"/>
            </a:pPr>
            <a:r>
              <a:rPr lang="en-US" b="1" dirty="0" err="1"/>
              <a:t>TreeMap</a:t>
            </a:r>
            <a:r>
              <a:rPr lang="en-US" dirty="0"/>
              <a:t> </a:t>
            </a:r>
            <a:r>
              <a:rPr lang="en-US" dirty="0" smtClean="0"/>
              <a:t>maintains </a:t>
            </a:r>
            <a:r>
              <a:rPr lang="en-US" dirty="0"/>
              <a:t>its elements in a </a:t>
            </a:r>
            <a:r>
              <a:rPr lang="en-US" b="1" dirty="0"/>
              <a:t>sorted order</a:t>
            </a:r>
            <a:r>
              <a:rPr lang="en-US" dirty="0"/>
              <a:t> based on the keys</a:t>
            </a:r>
            <a:r>
              <a:rPr lang="en-US" dirty="0" smtClean="0"/>
              <a:t>.</a:t>
            </a:r>
          </a:p>
          <a:p>
            <a:pPr>
              <a:buFont typeface="Wingdings" panose="05000000000000000000" pitchFamily="2" charset="2"/>
              <a:buChar char="Ø"/>
            </a:pPr>
            <a:r>
              <a:rPr lang="en-US" dirty="0"/>
              <a:t>Unlike </a:t>
            </a:r>
            <a:r>
              <a:rPr lang="en-US" b="1" dirty="0" err="1"/>
              <a:t>HashMap</a:t>
            </a:r>
            <a:r>
              <a:rPr lang="en-US" dirty="0"/>
              <a:t> or </a:t>
            </a:r>
            <a:r>
              <a:rPr lang="en-US" b="1" dirty="0" err="1"/>
              <a:t>LinkedHashMap</a:t>
            </a:r>
            <a:r>
              <a:rPr lang="en-US" dirty="0"/>
              <a:t>, the order of elements in a </a:t>
            </a:r>
            <a:r>
              <a:rPr lang="en-US" b="1" dirty="0" err="1"/>
              <a:t>TreeMap</a:t>
            </a:r>
            <a:r>
              <a:rPr lang="en-US" dirty="0"/>
              <a:t> is determined by the </a:t>
            </a:r>
            <a:r>
              <a:rPr lang="en-US" b="1" dirty="0"/>
              <a:t>keys themselves</a:t>
            </a:r>
            <a:r>
              <a:rPr lang="en-US" dirty="0"/>
              <a:t>, </a:t>
            </a:r>
            <a:r>
              <a:rPr lang="en-US" b="1" dirty="0"/>
              <a:t>not the insertion </a:t>
            </a:r>
            <a:r>
              <a:rPr lang="en-US" b="1" dirty="0" smtClean="0"/>
              <a:t>order</a:t>
            </a:r>
            <a:r>
              <a:rPr lang="en-US" dirty="0" smtClean="0"/>
              <a:t>.</a:t>
            </a:r>
            <a:endParaRPr lang="en-US" dirty="0"/>
          </a:p>
          <a:p>
            <a:endParaRPr lang="en-US" dirty="0"/>
          </a:p>
          <a:p>
            <a:r>
              <a:rPr lang="en-US" dirty="0"/>
              <a:t/>
            </a:r>
            <a:br>
              <a:rPr lang="en-US" dirty="0"/>
            </a:br>
            <a:endParaRPr lang="en-US" dirty="0"/>
          </a:p>
          <a:p>
            <a:endParaRPr lang="en-US" dirty="0"/>
          </a:p>
          <a:p>
            <a:endParaRPr lang="en-US" dirty="0"/>
          </a:p>
          <a:p>
            <a:endParaRPr lang="en-IN" dirty="0"/>
          </a:p>
        </p:txBody>
      </p:sp>
    </p:spTree>
    <p:extLst>
      <p:ext uri="{BB962C8B-B14F-4D97-AF65-F5344CB8AC3E}">
        <p14:creationId xmlns:p14="http://schemas.microsoft.com/office/powerpoint/2010/main" val="427116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TreeMap</a:t>
            </a:r>
            <a:r>
              <a:rPr lang="en-US" b="1" dirty="0" smtClean="0"/>
              <a:t> Hands-On</a:t>
            </a:r>
            <a:endParaRPr lang="en-IN" b="1" dirty="0"/>
          </a:p>
        </p:txBody>
      </p:sp>
    </p:spTree>
    <p:extLst>
      <p:ext uri="{BB962C8B-B14F-4D97-AF65-F5344CB8AC3E}">
        <p14:creationId xmlns:p14="http://schemas.microsoft.com/office/powerpoint/2010/main" val="501272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ConcurrentHashMap</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690152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87BC39-3348-E004-537A-C75554A0BEF5}"/>
              </a:ext>
            </a:extLst>
          </p:cNvPr>
          <p:cNvSpPr>
            <a:spLocks noGrp="1"/>
          </p:cNvSpPr>
          <p:nvPr>
            <p:ph type="title"/>
          </p:nvPr>
        </p:nvSpPr>
        <p:spPr/>
        <p:txBody>
          <a:bodyPr/>
          <a:lstStyle/>
          <a:p>
            <a:r>
              <a:rPr lang="en-IN" b="1" dirty="0" err="1" smtClean="0"/>
              <a:t>Java.util.ConcurrentHashMap</a:t>
            </a:r>
            <a:r>
              <a:rPr lang="en-IN" b="1" dirty="0" smtClean="0"/>
              <a:t> </a:t>
            </a:r>
            <a:endParaRPr lang="en-IN" b="1" dirty="0"/>
          </a:p>
        </p:txBody>
      </p:sp>
      <p:sp>
        <p:nvSpPr>
          <p:cNvPr id="3" name="Content Placeholder 2">
            <a:extLst>
              <a:ext uri="{FF2B5EF4-FFF2-40B4-BE49-F238E27FC236}">
                <a16:creationId xmlns:a16="http://schemas.microsoft.com/office/drawing/2014/main" xmlns="" id="{A143BBFC-7DE7-6ED3-623C-8E219D8CD4D0}"/>
              </a:ext>
            </a:extLst>
          </p:cNvPr>
          <p:cNvSpPr>
            <a:spLocks noGrp="1"/>
          </p:cNvSpPr>
          <p:nvPr>
            <p:ph idx="1"/>
          </p:nvPr>
        </p:nvSpPr>
        <p:spPr/>
        <p:txBody>
          <a:bodyPr>
            <a:normAutofit/>
          </a:bodyPr>
          <a:lstStyle/>
          <a:p>
            <a:pPr>
              <a:buFont typeface="Wingdings" panose="05000000000000000000" pitchFamily="2" charset="2"/>
              <a:buChar char="Ø"/>
            </a:pPr>
            <a:r>
              <a:rPr lang="en-US" sz="1800" b="1" dirty="0"/>
              <a:t>ConcurrentHashMap</a:t>
            </a:r>
            <a:r>
              <a:rPr lang="en-US" sz="1800" dirty="0"/>
              <a:t> is a class in Java's </a:t>
            </a:r>
            <a:r>
              <a:rPr lang="en-US" sz="1800" b="1" dirty="0"/>
              <a:t>java.util.concurrent </a:t>
            </a:r>
            <a:r>
              <a:rPr lang="en-US" sz="1800" dirty="0"/>
              <a:t>package.</a:t>
            </a:r>
          </a:p>
          <a:p>
            <a:pPr>
              <a:buFont typeface="Wingdings" panose="05000000000000000000" pitchFamily="2" charset="2"/>
              <a:buChar char="Ø"/>
            </a:pPr>
            <a:r>
              <a:rPr lang="en-US" sz="1800" dirty="0"/>
              <a:t>It's a </a:t>
            </a:r>
            <a:r>
              <a:rPr lang="en-US" sz="1800" b="1" dirty="0"/>
              <a:t>thread-safe implementation </a:t>
            </a:r>
            <a:r>
              <a:rPr lang="en-US" sz="1800" dirty="0"/>
              <a:t>of the </a:t>
            </a:r>
            <a:r>
              <a:rPr lang="en-US" sz="1800" b="1" dirty="0"/>
              <a:t>Map interface</a:t>
            </a:r>
            <a:r>
              <a:rPr lang="en-US" sz="1800" dirty="0"/>
              <a:t>.</a:t>
            </a:r>
          </a:p>
          <a:p>
            <a:pPr>
              <a:buFont typeface="Wingdings" panose="05000000000000000000" pitchFamily="2" charset="2"/>
              <a:buChar char="Ø"/>
            </a:pPr>
            <a:r>
              <a:rPr lang="en-US" sz="1800" dirty="0"/>
              <a:t>Designed for </a:t>
            </a:r>
            <a:r>
              <a:rPr lang="en-US" sz="1800" b="1" dirty="0"/>
              <a:t>high concurrency </a:t>
            </a:r>
            <a:r>
              <a:rPr lang="en-US" sz="1800" dirty="0"/>
              <a:t>scenarios.</a:t>
            </a:r>
          </a:p>
          <a:p>
            <a:pPr>
              <a:buFont typeface="Wingdings" panose="05000000000000000000" pitchFamily="2" charset="2"/>
              <a:buChar char="Ø"/>
            </a:pPr>
            <a:r>
              <a:rPr lang="en-US" sz="1800" dirty="0"/>
              <a:t>Allows </a:t>
            </a:r>
            <a:r>
              <a:rPr lang="en-US" sz="1800" b="1" dirty="0"/>
              <a:t>multiple threads </a:t>
            </a:r>
            <a:r>
              <a:rPr lang="en-US" sz="1800" dirty="0"/>
              <a:t>to </a:t>
            </a:r>
            <a:r>
              <a:rPr lang="en-US" sz="1800" b="1" dirty="0"/>
              <a:t>read and write concurrently </a:t>
            </a:r>
            <a:r>
              <a:rPr lang="en-US" sz="1800" dirty="0"/>
              <a:t>without </a:t>
            </a:r>
            <a:r>
              <a:rPr lang="en-US" sz="1800" b="1" dirty="0"/>
              <a:t>explicit synchronization</a:t>
            </a:r>
            <a:r>
              <a:rPr lang="en-US" sz="1800" dirty="0"/>
              <a:t>.</a:t>
            </a:r>
          </a:p>
          <a:p>
            <a:pPr>
              <a:buFont typeface="Wingdings" panose="05000000000000000000" pitchFamily="2" charset="2"/>
              <a:buChar char="Ø"/>
            </a:pPr>
            <a:r>
              <a:rPr lang="en-US" sz="1800" dirty="0"/>
              <a:t>Achieves this by </a:t>
            </a:r>
            <a:r>
              <a:rPr lang="en-US" sz="1800" b="1" dirty="0"/>
              <a:t>dividing the data into segments</a:t>
            </a:r>
            <a:r>
              <a:rPr lang="en-US" sz="1800" dirty="0"/>
              <a:t>, each with its own lock.</a:t>
            </a:r>
          </a:p>
          <a:p>
            <a:pPr>
              <a:buFont typeface="Wingdings" panose="05000000000000000000" pitchFamily="2" charset="2"/>
              <a:buChar char="Ø"/>
            </a:pPr>
            <a:r>
              <a:rPr lang="en-US" sz="1800" dirty="0"/>
              <a:t>Supports </a:t>
            </a:r>
            <a:r>
              <a:rPr lang="en-US" sz="1800" b="1" dirty="0"/>
              <a:t>efficient</a:t>
            </a:r>
            <a:r>
              <a:rPr lang="en-US" sz="1800" dirty="0"/>
              <a:t> </a:t>
            </a:r>
            <a:r>
              <a:rPr lang="en-US" sz="1800" b="1" dirty="0"/>
              <a:t>read operations across segments</a:t>
            </a:r>
            <a:r>
              <a:rPr lang="en-US" sz="1800" dirty="0"/>
              <a:t>.</a:t>
            </a:r>
          </a:p>
          <a:p>
            <a:pPr>
              <a:buFont typeface="Wingdings" panose="05000000000000000000" pitchFamily="2" charset="2"/>
              <a:buChar char="Ø"/>
            </a:pPr>
            <a:r>
              <a:rPr lang="en-US" sz="1800" b="1" dirty="0"/>
              <a:t>Write operations </a:t>
            </a:r>
            <a:r>
              <a:rPr lang="en-US" sz="1800" dirty="0"/>
              <a:t>are </a:t>
            </a:r>
            <a:r>
              <a:rPr lang="en-US" sz="1800" b="1" dirty="0"/>
              <a:t>synchronized</a:t>
            </a:r>
            <a:r>
              <a:rPr lang="en-US" sz="1800" dirty="0"/>
              <a:t> within </a:t>
            </a:r>
            <a:r>
              <a:rPr lang="en-US" sz="1800" b="1" dirty="0"/>
              <a:t>individual segments</a:t>
            </a:r>
            <a:r>
              <a:rPr lang="en-US" sz="1800" dirty="0"/>
              <a:t>.</a:t>
            </a:r>
          </a:p>
          <a:p>
            <a:pPr>
              <a:buFont typeface="Wingdings" panose="05000000000000000000" pitchFamily="2" charset="2"/>
              <a:buChar char="Ø"/>
            </a:pPr>
            <a:r>
              <a:rPr lang="en-US" sz="1800" dirty="0" smtClean="0"/>
              <a:t>Commonly </a:t>
            </a:r>
            <a:r>
              <a:rPr lang="en-US" sz="1800" dirty="0"/>
              <a:t>used in scenarios like </a:t>
            </a:r>
            <a:r>
              <a:rPr lang="en-US" sz="1800" b="1" dirty="0"/>
              <a:t>caching</a:t>
            </a:r>
            <a:r>
              <a:rPr lang="en-US" sz="1800" dirty="0"/>
              <a:t>, </a:t>
            </a:r>
            <a:r>
              <a:rPr lang="en-US" sz="1800" b="1" dirty="0"/>
              <a:t>parallel processing</a:t>
            </a:r>
            <a:r>
              <a:rPr lang="en-US" sz="1800" dirty="0"/>
              <a:t>, and concurrent data management.</a:t>
            </a:r>
            <a:endParaRPr lang="en-IN" sz="1800" dirty="0"/>
          </a:p>
        </p:txBody>
      </p:sp>
    </p:spTree>
    <p:extLst>
      <p:ext uri="{BB962C8B-B14F-4D97-AF65-F5344CB8AC3E}">
        <p14:creationId xmlns:p14="http://schemas.microsoft.com/office/powerpoint/2010/main" val="4095069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3DE819-094D-68C1-5E49-73399D72F729}"/>
              </a:ext>
            </a:extLst>
          </p:cNvPr>
          <p:cNvSpPr>
            <a:spLocks noGrp="1"/>
          </p:cNvSpPr>
          <p:nvPr>
            <p:ph type="title"/>
          </p:nvPr>
        </p:nvSpPr>
        <p:spPr/>
        <p:txBody>
          <a:bodyPr/>
          <a:lstStyle/>
          <a:p>
            <a:r>
              <a:rPr lang="en-IN" b="1" dirty="0"/>
              <a:t>Features of ConcurrentHashMap </a:t>
            </a:r>
          </a:p>
        </p:txBody>
      </p:sp>
      <p:sp>
        <p:nvSpPr>
          <p:cNvPr id="3" name="Content Placeholder 2">
            <a:extLst>
              <a:ext uri="{FF2B5EF4-FFF2-40B4-BE49-F238E27FC236}">
                <a16:creationId xmlns:a16="http://schemas.microsoft.com/office/drawing/2014/main" xmlns="" id="{CAA54706-BB1A-12A6-2526-1075ADD8454B}"/>
              </a:ext>
            </a:extLst>
          </p:cNvPr>
          <p:cNvSpPr>
            <a:spLocks noGrp="1"/>
          </p:cNvSpPr>
          <p:nvPr>
            <p:ph idx="1"/>
          </p:nvPr>
        </p:nvSpPr>
        <p:spPr/>
        <p:txBody>
          <a:bodyPr>
            <a:normAutofit fontScale="85000" lnSpcReduction="10000"/>
          </a:bodyPr>
          <a:lstStyle/>
          <a:p>
            <a:pPr>
              <a:buFont typeface="Wingdings" panose="05000000000000000000" pitchFamily="2" charset="2"/>
              <a:buChar char="Ø"/>
            </a:pPr>
            <a:r>
              <a:rPr lang="en-US" b="1" dirty="0"/>
              <a:t>Thread-Safe Map</a:t>
            </a:r>
            <a:r>
              <a:rPr lang="en-US" dirty="0"/>
              <a:t>: ConcurrentHashMap is a class in Java's java.util.concurrent package that provides a thread-safe implementation of the Map interface.</a:t>
            </a:r>
          </a:p>
          <a:p>
            <a:pPr>
              <a:buFont typeface="Wingdings" panose="05000000000000000000" pitchFamily="2" charset="2"/>
              <a:buChar char="Ø"/>
            </a:pPr>
            <a:r>
              <a:rPr lang="en-US" b="1" dirty="0"/>
              <a:t>Concurrency Support</a:t>
            </a:r>
            <a:r>
              <a:rPr lang="en-US" dirty="0"/>
              <a:t>: It's designed for scenarios where multiple threads can access the map concurrently without external synchronization.</a:t>
            </a:r>
          </a:p>
          <a:p>
            <a:pPr>
              <a:buFont typeface="Wingdings" panose="05000000000000000000" pitchFamily="2" charset="2"/>
              <a:buChar char="Ø"/>
            </a:pPr>
            <a:r>
              <a:rPr lang="en-US" b="1" dirty="0"/>
              <a:t>Highly Scalable</a:t>
            </a:r>
            <a:r>
              <a:rPr lang="en-US" dirty="0"/>
              <a:t>: ConcurrentHashMap is optimized for high concurrency situations, making it efficient for applications with frequent concurrent read and write operations.</a:t>
            </a:r>
          </a:p>
          <a:p>
            <a:pPr>
              <a:buFont typeface="Wingdings" panose="05000000000000000000" pitchFamily="2" charset="2"/>
              <a:buChar char="Ø"/>
            </a:pPr>
            <a:r>
              <a:rPr lang="en-US" b="1" dirty="0"/>
              <a:t>Segmented Structure</a:t>
            </a:r>
            <a:r>
              <a:rPr lang="en-US" dirty="0"/>
              <a:t>: Internally, the map is divided into segments or partitions, each of which is independently locked. This structure reduces contention when multiple threads access different segments.</a:t>
            </a:r>
          </a:p>
          <a:p>
            <a:pPr>
              <a:buFont typeface="Wingdings" panose="05000000000000000000" pitchFamily="2" charset="2"/>
              <a:buChar char="Ø"/>
            </a:pPr>
            <a:r>
              <a:rPr lang="en-US" b="1" dirty="0"/>
              <a:t>Fine-Grained Locking</a:t>
            </a:r>
            <a:r>
              <a:rPr lang="en-US" dirty="0"/>
              <a:t>: Each segment has its own lock, allowing multiple threads to modify different segments simultaneously without blocking each other.</a:t>
            </a:r>
          </a:p>
          <a:p>
            <a:pPr>
              <a:buFont typeface="Wingdings" panose="05000000000000000000" pitchFamily="2" charset="2"/>
              <a:buChar char="Ø"/>
            </a:pPr>
            <a:r>
              <a:rPr lang="en-US" b="1" dirty="0"/>
              <a:t>Efficient Reads</a:t>
            </a:r>
            <a:r>
              <a:rPr lang="en-US" dirty="0"/>
              <a:t>: Read operations can occur concurrently across different segments, improving read throughput.</a:t>
            </a:r>
          </a:p>
          <a:p>
            <a:pPr>
              <a:buFont typeface="Wingdings" panose="05000000000000000000" pitchFamily="2" charset="2"/>
              <a:buChar char="Ø"/>
            </a:pPr>
            <a:r>
              <a:rPr lang="en-US" b="1" dirty="0"/>
              <a:t>Synchronized Writes</a:t>
            </a:r>
            <a:r>
              <a:rPr lang="en-US" dirty="0"/>
              <a:t>: Write operations are synchronized on a per-segment basis, allowing multiple threads to write concurrently as long as they target different segments.</a:t>
            </a:r>
            <a:endParaRPr lang="en-IN" dirty="0"/>
          </a:p>
        </p:txBody>
      </p:sp>
    </p:spTree>
    <p:extLst>
      <p:ext uri="{BB962C8B-B14F-4D97-AF65-F5344CB8AC3E}">
        <p14:creationId xmlns:p14="http://schemas.microsoft.com/office/powerpoint/2010/main" val="1511691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Day </a:t>
            </a:r>
            <a:r>
              <a:rPr lang="en-US" sz="3600" b="1" dirty="0" smtClean="0"/>
              <a:t>13: </a:t>
            </a:r>
            <a:r>
              <a:rPr lang="en-US" sz="3600" b="1" dirty="0"/>
              <a:t>Agenda</a:t>
            </a:r>
            <a:endParaRPr lang="en-IN" sz="3600" b="1"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sz="2000" smtClean="0"/>
              <a:t>Collection Traversals</a:t>
            </a:r>
          </a:p>
          <a:p>
            <a:pPr lvl="1">
              <a:buFont typeface="Wingdings" panose="05000000000000000000" pitchFamily="2" charset="2"/>
              <a:buChar char="Ø"/>
            </a:pPr>
            <a:r>
              <a:rPr lang="en-US" sz="2000" dirty="0" smtClean="0"/>
              <a:t>Fail-safe </a:t>
            </a:r>
            <a:r>
              <a:rPr lang="en-US" sz="2000" dirty="0" smtClean="0"/>
              <a:t>and Fail-Fast Iterators</a:t>
            </a:r>
          </a:p>
          <a:p>
            <a:pPr lvl="1">
              <a:buFont typeface="Wingdings" panose="05000000000000000000" pitchFamily="2" charset="2"/>
              <a:buChar char="Ø"/>
            </a:pPr>
            <a:r>
              <a:rPr lang="en-US" sz="2000" dirty="0" smtClean="0"/>
              <a:t>Map Interface</a:t>
            </a:r>
          </a:p>
          <a:p>
            <a:pPr lvl="1">
              <a:buFont typeface="Wingdings" panose="05000000000000000000" pitchFamily="2" charset="2"/>
              <a:buChar char="Ø"/>
            </a:pPr>
            <a:r>
              <a:rPr lang="en-US" sz="2000" dirty="0" err="1" smtClean="0"/>
              <a:t>HashMap</a:t>
            </a:r>
            <a:endParaRPr lang="en-US" sz="2000" dirty="0" smtClean="0"/>
          </a:p>
          <a:p>
            <a:pPr lvl="1">
              <a:buFont typeface="Wingdings" panose="05000000000000000000" pitchFamily="2" charset="2"/>
              <a:buChar char="Ø"/>
            </a:pPr>
            <a:r>
              <a:rPr lang="en-US" sz="2000" dirty="0" err="1" smtClean="0"/>
              <a:t>LinkedHashMap</a:t>
            </a:r>
            <a:endParaRPr lang="en-US" sz="2000" dirty="0" smtClean="0"/>
          </a:p>
          <a:p>
            <a:pPr lvl="1">
              <a:buFont typeface="Wingdings" panose="05000000000000000000" pitchFamily="2" charset="2"/>
              <a:buChar char="Ø"/>
            </a:pPr>
            <a:r>
              <a:rPr lang="en-US" sz="2000" dirty="0" err="1" smtClean="0"/>
              <a:t>TreeMap</a:t>
            </a:r>
            <a:endParaRPr lang="en-US" sz="2000" dirty="0" smtClean="0"/>
          </a:p>
          <a:p>
            <a:pPr lvl="1">
              <a:buFont typeface="Wingdings" panose="05000000000000000000" pitchFamily="2" charset="2"/>
              <a:buChar char="Ø"/>
            </a:pPr>
            <a:r>
              <a:rPr lang="en-US" sz="2000" dirty="0" err="1" smtClean="0"/>
              <a:t>ConcurrentHashMap</a:t>
            </a:r>
            <a:endParaRPr lang="en-US" sz="2000" dirty="0" smtClean="0"/>
          </a:p>
          <a:p>
            <a:pPr lvl="1">
              <a:buFont typeface="Wingdings" panose="05000000000000000000" pitchFamily="2" charset="2"/>
              <a:buChar char="Ø"/>
            </a:pPr>
            <a:r>
              <a:rPr lang="en-US" sz="2000" dirty="0" smtClean="0"/>
              <a:t>Hands-on</a:t>
            </a:r>
            <a:endParaRPr lang="en-US" sz="2000" dirty="0"/>
          </a:p>
          <a:p>
            <a:pPr lvl="1">
              <a:buFont typeface="Wingdings" panose="05000000000000000000" pitchFamily="2" charset="2"/>
              <a:buChar char="Ø"/>
            </a:pPr>
            <a:r>
              <a:rPr lang="en-US" sz="2000" dirty="0" smtClean="0"/>
              <a:t>Assignments</a:t>
            </a:r>
          </a:p>
          <a:p>
            <a:pPr lvl="1">
              <a:buFont typeface="Wingdings" panose="05000000000000000000" pitchFamily="2" charset="2"/>
              <a:buChar char="Ø"/>
            </a:pPr>
            <a:r>
              <a:rPr lang="en-US" sz="2000" dirty="0" smtClean="0"/>
              <a:t>Interview Questions</a:t>
            </a:r>
          </a:p>
          <a:p>
            <a:pPr lvl="1">
              <a:buFont typeface="Wingdings" panose="05000000000000000000" pitchFamily="2" charset="2"/>
              <a:buChar char="Ø"/>
            </a:pPr>
            <a:endParaRPr lang="en-US" sz="2000"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7779695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Internal Implementation Of </a:t>
            </a:r>
            <a:r>
              <a:rPr lang="en-US" b="1" dirty="0" err="1" smtClean="0"/>
              <a:t>ConcurrentHashMap</a:t>
            </a:r>
            <a:endParaRPr lang="en-IN" b="1" dirty="0"/>
          </a:p>
        </p:txBody>
      </p:sp>
      <p:sp>
        <p:nvSpPr>
          <p:cNvPr id="5" name="Content Placeholder 4"/>
          <p:cNvSpPr>
            <a:spLocks noGrp="1"/>
          </p:cNvSpPr>
          <p:nvPr>
            <p:ph idx="1"/>
          </p:nvPr>
        </p:nvSpPr>
        <p:spPr>
          <a:xfrm>
            <a:off x="1846052" y="1845734"/>
            <a:ext cx="9309627" cy="4023360"/>
          </a:xfrm>
        </p:spPr>
        <p:txBody>
          <a:bodyPr/>
          <a:lstStyle/>
          <a:p>
            <a:endParaRPr lang="en-IN" dirty="0"/>
          </a:p>
        </p:txBody>
      </p:sp>
      <p:pic>
        <p:nvPicPr>
          <p:cNvPr id="1030" name="Picture 6" descr="Java] ConcurrentHashMap는 어떻게 Thread-safe 한가?"/>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486" y="1737360"/>
            <a:ext cx="5484675" cy="41317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javaconceptoftheday.com/wp-content/uploads/2020/08/SynchronizedHashMapVsHashTableVsConcurrentHashM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8161" y="1737360"/>
            <a:ext cx="4195853" cy="4131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809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7FA6B-F5CA-15A7-4DB9-FB8D30FA294E}"/>
              </a:ext>
            </a:extLst>
          </p:cNvPr>
          <p:cNvSpPr>
            <a:spLocks noGrp="1"/>
          </p:cNvSpPr>
          <p:nvPr>
            <p:ph type="title"/>
          </p:nvPr>
        </p:nvSpPr>
        <p:spPr/>
        <p:txBody>
          <a:bodyPr/>
          <a:lstStyle/>
          <a:p>
            <a:r>
              <a:rPr lang="en-US" b="1" dirty="0"/>
              <a:t>ConcurrentHashMap Hands-On</a:t>
            </a:r>
            <a:endParaRPr lang="en-IN" b="1" dirty="0"/>
          </a:p>
        </p:txBody>
      </p:sp>
    </p:spTree>
    <p:extLst>
      <p:ext uri="{BB962C8B-B14F-4D97-AF65-F5344CB8AC3E}">
        <p14:creationId xmlns:p14="http://schemas.microsoft.com/office/powerpoint/2010/main" val="2746872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D61C2D-8006-9E1E-8816-F670ECBC56DB}"/>
              </a:ext>
            </a:extLst>
          </p:cNvPr>
          <p:cNvSpPr>
            <a:spLocks noGrp="1"/>
          </p:cNvSpPr>
          <p:nvPr>
            <p:ph type="title"/>
          </p:nvPr>
        </p:nvSpPr>
        <p:spPr/>
        <p:txBody>
          <a:bodyPr/>
          <a:lstStyle/>
          <a:p>
            <a:r>
              <a:rPr lang="en-US" b="1" dirty="0"/>
              <a:t>Interview Questions</a:t>
            </a:r>
            <a:endParaRPr lang="en-IN" b="1" dirty="0"/>
          </a:p>
        </p:txBody>
      </p:sp>
    </p:spTree>
    <p:extLst>
      <p:ext uri="{BB962C8B-B14F-4D97-AF65-F5344CB8AC3E}">
        <p14:creationId xmlns:p14="http://schemas.microsoft.com/office/powerpoint/2010/main" val="41107454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8DFE01-C5C1-0118-ECBA-BD01258A62C4}"/>
              </a:ext>
            </a:extLst>
          </p:cNvPr>
          <p:cNvSpPr>
            <a:spLocks noGrp="1"/>
          </p:cNvSpPr>
          <p:nvPr>
            <p:ph type="title"/>
          </p:nvPr>
        </p:nvSpPr>
        <p:spPr/>
        <p:txBody>
          <a:bodyPr/>
          <a:lstStyle/>
          <a:p>
            <a:r>
              <a:rPr lang="en-IN" b="1" i="0" dirty="0">
                <a:effectLst/>
              </a:rPr>
              <a:t>HashMap Interview Questions</a:t>
            </a:r>
            <a:endParaRPr lang="en-IN" b="1" dirty="0"/>
          </a:p>
        </p:txBody>
      </p:sp>
      <p:sp>
        <p:nvSpPr>
          <p:cNvPr id="3" name="Content Placeholder 2">
            <a:extLst>
              <a:ext uri="{FF2B5EF4-FFF2-40B4-BE49-F238E27FC236}">
                <a16:creationId xmlns="" xmlns:a16="http://schemas.microsoft.com/office/drawing/2014/main" id="{D22C9ED9-C0C8-A894-6C79-277A7F7919BC}"/>
              </a:ext>
            </a:extLst>
          </p:cNvPr>
          <p:cNvSpPr>
            <a:spLocks noGrp="1"/>
          </p:cNvSpPr>
          <p:nvPr>
            <p:ph idx="1"/>
          </p:nvPr>
        </p:nvSpPr>
        <p:spPr/>
        <p:txBody>
          <a:bodyPr>
            <a:normAutofit fontScale="85000" lnSpcReduction="20000"/>
          </a:bodyPr>
          <a:lstStyle/>
          <a:p>
            <a:pPr algn="l">
              <a:buFont typeface="Wingdings" panose="05000000000000000000" pitchFamily="2" charset="2"/>
              <a:buChar char="Ø"/>
            </a:pPr>
            <a:r>
              <a:rPr lang="en-US" i="0" dirty="0">
                <a:solidFill>
                  <a:srgbClr val="374151"/>
                </a:solidFill>
                <a:effectLst/>
              </a:rPr>
              <a:t>What is a HashMap in Java?</a:t>
            </a:r>
          </a:p>
          <a:p>
            <a:pPr algn="l">
              <a:buFont typeface="Wingdings" panose="05000000000000000000" pitchFamily="2" charset="2"/>
              <a:buChar char="Ø"/>
            </a:pPr>
            <a:r>
              <a:rPr lang="en-US" i="0" dirty="0">
                <a:effectLst/>
              </a:rPr>
              <a:t>Explain the internal structure of a HashMap.</a:t>
            </a:r>
            <a:endParaRPr lang="en-US" i="0" dirty="0">
              <a:solidFill>
                <a:srgbClr val="374151"/>
              </a:solidFill>
              <a:effectLst/>
            </a:endParaRPr>
          </a:p>
          <a:p>
            <a:pPr algn="l">
              <a:buFont typeface="Wingdings" panose="05000000000000000000" pitchFamily="2" charset="2"/>
              <a:buChar char="Ø"/>
            </a:pPr>
            <a:r>
              <a:rPr lang="en-US" i="0" dirty="0">
                <a:solidFill>
                  <a:srgbClr val="374151"/>
                </a:solidFill>
                <a:effectLst/>
              </a:rPr>
              <a:t>How does HashMap handle key collisions?</a:t>
            </a:r>
          </a:p>
          <a:p>
            <a:pPr algn="l">
              <a:buFont typeface="Wingdings" panose="05000000000000000000" pitchFamily="2" charset="2"/>
              <a:buChar char="Ø"/>
            </a:pPr>
            <a:r>
              <a:rPr lang="en-US" i="0" dirty="0">
                <a:solidFill>
                  <a:srgbClr val="374151"/>
                </a:solidFill>
                <a:effectLst/>
              </a:rPr>
              <a:t>What is the difference between HashMap and HashTable?</a:t>
            </a:r>
          </a:p>
          <a:p>
            <a:pPr algn="l">
              <a:buFont typeface="Wingdings" panose="05000000000000000000" pitchFamily="2" charset="2"/>
              <a:buChar char="Ø"/>
            </a:pPr>
            <a:r>
              <a:rPr lang="en-US" i="0" dirty="0">
                <a:solidFill>
                  <a:srgbClr val="374151"/>
                </a:solidFill>
                <a:effectLst/>
              </a:rPr>
              <a:t>What is the time complexity of operations like insertion, deletion, and retrieval in a HashMap?</a:t>
            </a:r>
          </a:p>
          <a:p>
            <a:pPr algn="l">
              <a:buFont typeface="Wingdings" panose="05000000000000000000" pitchFamily="2" charset="2"/>
              <a:buChar char="Ø"/>
            </a:pPr>
            <a:r>
              <a:rPr lang="en-US" i="0" dirty="0">
                <a:solidFill>
                  <a:srgbClr val="374151"/>
                </a:solidFill>
                <a:effectLst/>
              </a:rPr>
              <a:t>Explain the role of hash code in a HashMap.</a:t>
            </a:r>
          </a:p>
          <a:p>
            <a:pPr algn="l">
              <a:buFont typeface="Wingdings" panose="05000000000000000000" pitchFamily="2" charset="2"/>
              <a:buChar char="Ø"/>
            </a:pPr>
            <a:r>
              <a:rPr lang="en-US" i="0" dirty="0">
                <a:solidFill>
                  <a:srgbClr val="374151"/>
                </a:solidFill>
                <a:effectLst/>
              </a:rPr>
              <a:t>Can you have duplicate keys in a HashMap?</a:t>
            </a:r>
          </a:p>
          <a:p>
            <a:pPr algn="l">
              <a:buFont typeface="Wingdings" panose="05000000000000000000" pitchFamily="2" charset="2"/>
              <a:buChar char="Ø"/>
            </a:pPr>
            <a:r>
              <a:rPr lang="en-US" i="0" dirty="0">
                <a:solidFill>
                  <a:srgbClr val="374151"/>
                </a:solidFill>
                <a:effectLst/>
              </a:rPr>
              <a:t>Why is it important that keys in a HashMap are immutable?</a:t>
            </a:r>
          </a:p>
          <a:p>
            <a:pPr algn="l">
              <a:buFont typeface="Wingdings" panose="05000000000000000000" pitchFamily="2" charset="2"/>
              <a:buChar char="Ø"/>
            </a:pPr>
            <a:r>
              <a:rPr lang="en-US" i="0" dirty="0">
                <a:solidFill>
                  <a:srgbClr val="374151"/>
                </a:solidFill>
                <a:effectLst/>
              </a:rPr>
              <a:t>How can you iterate over the entries of a HashMap?</a:t>
            </a:r>
          </a:p>
          <a:p>
            <a:pPr algn="l">
              <a:buFont typeface="Wingdings" panose="05000000000000000000" pitchFamily="2" charset="2"/>
              <a:buChar char="Ø"/>
            </a:pPr>
            <a:r>
              <a:rPr lang="en-US" i="0" dirty="0">
                <a:solidFill>
                  <a:srgbClr val="374151"/>
                </a:solidFill>
                <a:effectLst/>
              </a:rPr>
              <a:t>What is the default initial capacity and load factor of a HashMap?</a:t>
            </a:r>
          </a:p>
          <a:p>
            <a:pPr algn="l">
              <a:buFont typeface="Wingdings" panose="05000000000000000000" pitchFamily="2" charset="2"/>
              <a:buChar char="Ø"/>
            </a:pPr>
            <a:r>
              <a:rPr lang="en-US" i="0" dirty="0">
                <a:solidFill>
                  <a:srgbClr val="374151"/>
                </a:solidFill>
                <a:effectLst/>
              </a:rPr>
              <a:t>When would you use a HashMap over other data structures?</a:t>
            </a:r>
          </a:p>
          <a:p>
            <a:endParaRPr lang="en-IN" dirty="0"/>
          </a:p>
        </p:txBody>
      </p:sp>
    </p:spTree>
    <p:extLst>
      <p:ext uri="{BB962C8B-B14F-4D97-AF65-F5344CB8AC3E}">
        <p14:creationId xmlns:p14="http://schemas.microsoft.com/office/powerpoint/2010/main" val="750226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8DFE01-C5C1-0118-ECBA-BD01258A62C4}"/>
              </a:ext>
            </a:extLst>
          </p:cNvPr>
          <p:cNvSpPr>
            <a:spLocks noGrp="1"/>
          </p:cNvSpPr>
          <p:nvPr>
            <p:ph type="title"/>
          </p:nvPr>
        </p:nvSpPr>
        <p:spPr/>
        <p:txBody>
          <a:bodyPr/>
          <a:lstStyle/>
          <a:p>
            <a:r>
              <a:rPr lang="en-IN" b="1" dirty="0"/>
              <a:t>LinkedHashMap Interview Questions</a:t>
            </a:r>
          </a:p>
        </p:txBody>
      </p:sp>
      <p:sp>
        <p:nvSpPr>
          <p:cNvPr id="3" name="Content Placeholder 2">
            <a:extLst>
              <a:ext uri="{FF2B5EF4-FFF2-40B4-BE49-F238E27FC236}">
                <a16:creationId xmlns="" xmlns:a16="http://schemas.microsoft.com/office/drawing/2014/main" id="{D22C9ED9-C0C8-A894-6C79-277A7F7919BC}"/>
              </a:ext>
            </a:extLst>
          </p:cNvPr>
          <p:cNvSpPr>
            <a:spLocks noGrp="1"/>
          </p:cNvSpPr>
          <p:nvPr>
            <p:ph idx="1"/>
          </p:nvPr>
        </p:nvSpPr>
        <p:spPr/>
        <p:txBody>
          <a:bodyPr/>
          <a:lstStyle/>
          <a:p>
            <a:pPr algn="l">
              <a:buFont typeface="Wingdings" panose="05000000000000000000" pitchFamily="2" charset="2"/>
              <a:buChar char="Ø"/>
            </a:pPr>
            <a:r>
              <a:rPr lang="en-US" i="0" dirty="0">
                <a:solidFill>
                  <a:srgbClr val="374151"/>
                </a:solidFill>
                <a:effectLst/>
              </a:rPr>
              <a:t>What is a LinkedHashMap and how is it different from a regular HashMap?</a:t>
            </a:r>
          </a:p>
          <a:p>
            <a:pPr algn="l">
              <a:buFont typeface="Wingdings" panose="05000000000000000000" pitchFamily="2" charset="2"/>
              <a:buChar char="Ø"/>
            </a:pPr>
            <a:r>
              <a:rPr lang="en-US" i="0" dirty="0">
                <a:solidFill>
                  <a:srgbClr val="374151"/>
                </a:solidFill>
                <a:effectLst/>
              </a:rPr>
              <a:t>Explain the concept of insertion order in a LinkedHashMap.</a:t>
            </a:r>
          </a:p>
          <a:p>
            <a:pPr algn="l">
              <a:buFont typeface="Wingdings" panose="05000000000000000000" pitchFamily="2" charset="2"/>
              <a:buChar char="Ø"/>
            </a:pPr>
            <a:r>
              <a:rPr lang="en-US" i="0" dirty="0">
                <a:solidFill>
                  <a:srgbClr val="374151"/>
                </a:solidFill>
                <a:effectLst/>
              </a:rPr>
              <a:t>When might you choose to use a LinkedHashMap over a HashMap?</a:t>
            </a:r>
          </a:p>
          <a:p>
            <a:pPr algn="l">
              <a:buFont typeface="Wingdings" panose="05000000000000000000" pitchFamily="2" charset="2"/>
              <a:buChar char="Ø"/>
            </a:pPr>
            <a:r>
              <a:rPr lang="en-US" i="0" dirty="0">
                <a:solidFill>
                  <a:srgbClr val="374151"/>
                </a:solidFill>
                <a:effectLst/>
              </a:rPr>
              <a:t>What is the additional memory overhead of using a LinkedHashMap compared to a HashMap?</a:t>
            </a:r>
          </a:p>
          <a:p>
            <a:endParaRPr lang="en-IN" dirty="0"/>
          </a:p>
        </p:txBody>
      </p:sp>
    </p:spTree>
    <p:extLst>
      <p:ext uri="{BB962C8B-B14F-4D97-AF65-F5344CB8AC3E}">
        <p14:creationId xmlns:p14="http://schemas.microsoft.com/office/powerpoint/2010/main" val="3264491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8DFE01-C5C1-0118-ECBA-BD01258A62C4}"/>
              </a:ext>
            </a:extLst>
          </p:cNvPr>
          <p:cNvSpPr>
            <a:spLocks noGrp="1"/>
          </p:cNvSpPr>
          <p:nvPr>
            <p:ph type="title"/>
          </p:nvPr>
        </p:nvSpPr>
        <p:spPr/>
        <p:txBody>
          <a:bodyPr/>
          <a:lstStyle/>
          <a:p>
            <a:r>
              <a:rPr lang="en-IN" b="1" dirty="0"/>
              <a:t>TreeMap Interview Questions</a:t>
            </a:r>
          </a:p>
        </p:txBody>
      </p:sp>
      <p:sp>
        <p:nvSpPr>
          <p:cNvPr id="3" name="Content Placeholder 2">
            <a:extLst>
              <a:ext uri="{FF2B5EF4-FFF2-40B4-BE49-F238E27FC236}">
                <a16:creationId xmlns="" xmlns:a16="http://schemas.microsoft.com/office/drawing/2014/main" id="{D22C9ED9-C0C8-A894-6C79-277A7F7919BC}"/>
              </a:ext>
            </a:extLst>
          </p:cNvPr>
          <p:cNvSpPr>
            <a:spLocks noGrp="1"/>
          </p:cNvSpPr>
          <p:nvPr>
            <p:ph idx="1"/>
          </p:nvPr>
        </p:nvSpPr>
        <p:spPr/>
        <p:txBody>
          <a:bodyPr/>
          <a:lstStyle/>
          <a:p>
            <a:pPr algn="l">
              <a:buFont typeface="Wingdings" panose="05000000000000000000" pitchFamily="2" charset="2"/>
              <a:buChar char="Ø"/>
            </a:pPr>
            <a:r>
              <a:rPr lang="en-US" i="0" dirty="0">
                <a:solidFill>
                  <a:srgbClr val="374151"/>
                </a:solidFill>
                <a:effectLst/>
              </a:rPr>
              <a:t>What is a TreeMap?</a:t>
            </a:r>
          </a:p>
          <a:p>
            <a:pPr algn="l">
              <a:buFont typeface="Wingdings" panose="05000000000000000000" pitchFamily="2" charset="2"/>
              <a:buChar char="Ø"/>
            </a:pPr>
            <a:r>
              <a:rPr lang="en-US" i="0" dirty="0">
                <a:solidFill>
                  <a:srgbClr val="374151"/>
                </a:solidFill>
                <a:effectLst/>
              </a:rPr>
              <a:t>How does TreeMap differ from HashMap in terms of key ordering?</a:t>
            </a:r>
          </a:p>
          <a:p>
            <a:pPr algn="l">
              <a:buFont typeface="Wingdings" panose="05000000000000000000" pitchFamily="2" charset="2"/>
              <a:buChar char="Ø"/>
            </a:pPr>
            <a:r>
              <a:rPr lang="en-US" i="0" dirty="0">
                <a:solidFill>
                  <a:srgbClr val="374151"/>
                </a:solidFill>
                <a:effectLst/>
              </a:rPr>
              <a:t>What is the time complexity of basic operations in a TreeMap?</a:t>
            </a:r>
          </a:p>
          <a:p>
            <a:pPr algn="l">
              <a:buFont typeface="Wingdings" panose="05000000000000000000" pitchFamily="2" charset="2"/>
              <a:buChar char="Ø"/>
            </a:pPr>
            <a:r>
              <a:rPr lang="en-US" i="0" dirty="0">
                <a:solidFill>
                  <a:srgbClr val="374151"/>
                </a:solidFill>
                <a:effectLst/>
              </a:rPr>
              <a:t>Explain how TreeMap maintains its elements in a sorted order.</a:t>
            </a:r>
          </a:p>
          <a:p>
            <a:pPr algn="l">
              <a:buFont typeface="Wingdings" panose="05000000000000000000" pitchFamily="2" charset="2"/>
              <a:buChar char="Ø"/>
            </a:pPr>
            <a:r>
              <a:rPr lang="en-US" i="0" dirty="0">
                <a:solidFill>
                  <a:srgbClr val="374151"/>
                </a:solidFill>
                <a:effectLst/>
              </a:rPr>
              <a:t>What are the requirements for keys placed in a TreeMap?</a:t>
            </a:r>
          </a:p>
          <a:p>
            <a:pPr algn="l">
              <a:buFont typeface="Wingdings" panose="05000000000000000000" pitchFamily="2" charset="2"/>
              <a:buChar char="Ø"/>
            </a:pPr>
            <a:r>
              <a:rPr lang="en-US" i="0" dirty="0">
                <a:solidFill>
                  <a:srgbClr val="374151"/>
                </a:solidFill>
                <a:effectLst/>
              </a:rPr>
              <a:t>When would you use a TreeMap over a HashMap?</a:t>
            </a:r>
          </a:p>
          <a:p>
            <a:pPr algn="l">
              <a:buFont typeface="Wingdings" panose="05000000000000000000" pitchFamily="2" charset="2"/>
              <a:buChar char="Ø"/>
            </a:pPr>
            <a:r>
              <a:rPr lang="en-US" i="0" dirty="0">
                <a:solidFill>
                  <a:srgbClr val="374151"/>
                </a:solidFill>
                <a:effectLst/>
              </a:rPr>
              <a:t>Can you store null keys or values in a TreeMap?</a:t>
            </a:r>
          </a:p>
          <a:p>
            <a:endParaRPr lang="en-IN" dirty="0"/>
          </a:p>
        </p:txBody>
      </p:sp>
    </p:spTree>
    <p:extLst>
      <p:ext uri="{BB962C8B-B14F-4D97-AF65-F5344CB8AC3E}">
        <p14:creationId xmlns:p14="http://schemas.microsoft.com/office/powerpoint/2010/main" val="2389638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1F686C-CBDC-7888-ECFA-E79B345EBF35}"/>
              </a:ext>
            </a:extLst>
          </p:cNvPr>
          <p:cNvSpPr>
            <a:spLocks noGrp="1"/>
          </p:cNvSpPr>
          <p:nvPr>
            <p:ph type="title"/>
          </p:nvPr>
        </p:nvSpPr>
        <p:spPr/>
        <p:txBody>
          <a:bodyPr/>
          <a:lstStyle/>
          <a:p>
            <a:r>
              <a:rPr lang="en-IN" b="1" dirty="0"/>
              <a:t>ConcurrentHashMap Interview Questions</a:t>
            </a:r>
          </a:p>
        </p:txBody>
      </p:sp>
      <p:sp>
        <p:nvSpPr>
          <p:cNvPr id="3" name="Content Placeholder 2">
            <a:extLst>
              <a:ext uri="{FF2B5EF4-FFF2-40B4-BE49-F238E27FC236}">
                <a16:creationId xmlns="" xmlns:a16="http://schemas.microsoft.com/office/drawing/2014/main" id="{21DAF923-D9E5-F971-1BB8-ED31613DFA8B}"/>
              </a:ext>
            </a:extLst>
          </p:cNvPr>
          <p:cNvSpPr>
            <a:spLocks noGrp="1"/>
          </p:cNvSpPr>
          <p:nvPr>
            <p:ph idx="1"/>
          </p:nvPr>
        </p:nvSpPr>
        <p:spPr/>
        <p:txBody>
          <a:bodyPr>
            <a:normAutofit/>
          </a:bodyPr>
          <a:lstStyle/>
          <a:p>
            <a:pPr>
              <a:buFont typeface="Wingdings" panose="05000000000000000000" pitchFamily="2" charset="2"/>
              <a:buChar char="Ø"/>
            </a:pPr>
            <a:r>
              <a:rPr lang="en-US" dirty="0"/>
              <a:t>What is the purpose of ConcurrentHashMap in Java?</a:t>
            </a:r>
          </a:p>
          <a:p>
            <a:pPr>
              <a:buFont typeface="Wingdings" panose="05000000000000000000" pitchFamily="2" charset="2"/>
              <a:buChar char="Ø"/>
            </a:pPr>
            <a:r>
              <a:rPr lang="en-US" dirty="0"/>
              <a:t>How does ConcurrentHashMap achieve thread-safety while allowing high concurrency?</a:t>
            </a:r>
          </a:p>
          <a:p>
            <a:pPr>
              <a:buFont typeface="Wingdings" panose="05000000000000000000" pitchFamily="2" charset="2"/>
              <a:buChar char="Ø"/>
            </a:pPr>
            <a:r>
              <a:rPr lang="en-US" dirty="0"/>
              <a:t>Explain the concept of "segmentation" in ConcurrentHashMap and how it contributes to its performance.</a:t>
            </a:r>
          </a:p>
          <a:p>
            <a:pPr>
              <a:buFont typeface="Wingdings" panose="05000000000000000000" pitchFamily="2" charset="2"/>
              <a:buChar char="Ø"/>
            </a:pPr>
            <a:r>
              <a:rPr lang="en-US" dirty="0"/>
              <a:t>What are the main differences between ConcurrentHashMap and synchronized collections like Hashtable or Collections.synchronizedMap?</a:t>
            </a:r>
          </a:p>
          <a:p>
            <a:pPr>
              <a:buFont typeface="Wingdings" panose="05000000000000000000" pitchFamily="2" charset="2"/>
              <a:buChar char="Ø"/>
            </a:pPr>
            <a:r>
              <a:rPr lang="en-US" dirty="0"/>
              <a:t>Can you explain how ConcurrentHashMap handles resizing to accommodate more elements?</a:t>
            </a:r>
          </a:p>
          <a:p>
            <a:pPr>
              <a:buFont typeface="Wingdings" panose="05000000000000000000" pitchFamily="2" charset="2"/>
              <a:buChar char="Ø"/>
            </a:pPr>
            <a:r>
              <a:rPr lang="en-US" dirty="0"/>
              <a:t>What happens if two threads attempt to modify different segments of a ConcurrentHashMap simultaneously?</a:t>
            </a:r>
          </a:p>
          <a:p>
            <a:pPr>
              <a:buFont typeface="Wingdings" panose="05000000000000000000" pitchFamily="2" charset="2"/>
              <a:buChar char="Ø"/>
            </a:pPr>
            <a:r>
              <a:rPr lang="en-US" dirty="0"/>
              <a:t>How does ConcurrentHashMap handle corner cases like null keys or values?</a:t>
            </a:r>
          </a:p>
          <a:p>
            <a:endParaRPr lang="en-IN" dirty="0"/>
          </a:p>
        </p:txBody>
      </p:sp>
    </p:spTree>
    <p:extLst>
      <p:ext uri="{BB962C8B-B14F-4D97-AF65-F5344CB8AC3E}">
        <p14:creationId xmlns:p14="http://schemas.microsoft.com/office/powerpoint/2010/main" val="31595054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4004A3-EA13-212D-9211-834078FFCBF6}"/>
              </a:ext>
            </a:extLst>
          </p:cNvPr>
          <p:cNvSpPr>
            <a:spLocks noGrp="1"/>
          </p:cNvSpPr>
          <p:nvPr>
            <p:ph type="title"/>
          </p:nvPr>
        </p:nvSpPr>
        <p:spPr/>
        <p:txBody>
          <a:bodyPr/>
          <a:lstStyle/>
          <a:p>
            <a:r>
              <a:rPr lang="en-US" b="1" dirty="0"/>
              <a:t>Assignments</a:t>
            </a:r>
            <a:endParaRPr lang="en-IN" b="1" dirty="0"/>
          </a:p>
        </p:txBody>
      </p:sp>
    </p:spTree>
    <p:extLst>
      <p:ext uri="{BB962C8B-B14F-4D97-AF65-F5344CB8AC3E}">
        <p14:creationId xmlns:p14="http://schemas.microsoft.com/office/powerpoint/2010/main" val="42493381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C816BE-6FC8-6944-E737-7FBFA645EEA6}"/>
              </a:ext>
            </a:extLst>
          </p:cNvPr>
          <p:cNvSpPr>
            <a:spLocks noGrp="1"/>
          </p:cNvSpPr>
          <p:nvPr>
            <p:ph type="title"/>
          </p:nvPr>
        </p:nvSpPr>
        <p:spPr/>
        <p:txBody>
          <a:bodyPr/>
          <a:lstStyle/>
          <a:p>
            <a:r>
              <a:rPr lang="en-IN" b="1" dirty="0"/>
              <a:t>Map Assignments</a:t>
            </a:r>
          </a:p>
        </p:txBody>
      </p:sp>
      <p:sp>
        <p:nvSpPr>
          <p:cNvPr id="3" name="Content Placeholder 2">
            <a:extLst>
              <a:ext uri="{FF2B5EF4-FFF2-40B4-BE49-F238E27FC236}">
                <a16:creationId xmlns="" xmlns:a16="http://schemas.microsoft.com/office/drawing/2014/main" id="{D702C9FE-B34D-992F-B07B-1F458376D886}"/>
              </a:ext>
            </a:extLst>
          </p:cNvPr>
          <p:cNvSpPr>
            <a:spLocks noGrp="1"/>
          </p:cNvSpPr>
          <p:nvPr>
            <p:ph idx="1"/>
          </p:nvPr>
        </p:nvSpPr>
        <p:spPr/>
        <p:txBody>
          <a:bodyPr>
            <a:noAutofit/>
          </a:bodyPr>
          <a:lstStyle/>
          <a:p>
            <a:pPr>
              <a:lnSpc>
                <a:spcPct val="120000"/>
              </a:lnSpc>
              <a:spcBef>
                <a:spcPts val="80"/>
              </a:spcBef>
              <a:spcAft>
                <a:spcPts val="80"/>
              </a:spcAft>
              <a:buFont typeface="Wingdings" panose="05000000000000000000" pitchFamily="2" charset="2"/>
              <a:buChar char="Ø"/>
            </a:pPr>
            <a:r>
              <a:rPr lang="en-US" sz="1700" b="1" dirty="0"/>
              <a:t>Assignment 1: Shopping Cart with HashMap</a:t>
            </a:r>
          </a:p>
          <a:p>
            <a:pPr marL="0" indent="0">
              <a:lnSpc>
                <a:spcPct val="120000"/>
              </a:lnSpc>
              <a:spcBef>
                <a:spcPts val="80"/>
              </a:spcBef>
              <a:spcAft>
                <a:spcPts val="80"/>
              </a:spcAft>
              <a:buNone/>
            </a:pPr>
            <a:r>
              <a:rPr lang="en-US" sz="1700" dirty="0"/>
              <a:t>Implement a simple shopping cart system. Create a program that allows users to add products to their cart, specify quantities, and calculate the total cost. Use a HashMap to store products and their prices. Provide options to list the items in the cart and display the final bill.</a:t>
            </a:r>
          </a:p>
          <a:p>
            <a:pPr>
              <a:lnSpc>
                <a:spcPct val="120000"/>
              </a:lnSpc>
              <a:spcBef>
                <a:spcPts val="80"/>
              </a:spcBef>
              <a:spcAft>
                <a:spcPts val="80"/>
              </a:spcAft>
              <a:buFont typeface="Wingdings" panose="05000000000000000000" pitchFamily="2" charset="2"/>
              <a:buChar char="Ø"/>
            </a:pPr>
            <a:r>
              <a:rPr lang="en-US" sz="1700" b="1" dirty="0"/>
              <a:t>Assignment 2: Student Grades using TreeMap</a:t>
            </a:r>
          </a:p>
          <a:p>
            <a:pPr marL="0" indent="0">
              <a:lnSpc>
                <a:spcPct val="120000"/>
              </a:lnSpc>
              <a:spcBef>
                <a:spcPts val="80"/>
              </a:spcBef>
              <a:spcAft>
                <a:spcPts val="80"/>
              </a:spcAft>
              <a:buNone/>
            </a:pPr>
            <a:r>
              <a:rPr lang="en-US" sz="1700" dirty="0"/>
              <a:t>Design a student grade tracking system. Allow teachers to input student names and their respective grades. Use a TreeMap to store students' names as keys and their grades as values. Implement functions to add students, update grades, and display the student names along with their grades in alphabetical order.</a:t>
            </a:r>
          </a:p>
          <a:p>
            <a:pPr>
              <a:lnSpc>
                <a:spcPct val="120000"/>
              </a:lnSpc>
              <a:spcBef>
                <a:spcPts val="80"/>
              </a:spcBef>
              <a:spcAft>
                <a:spcPts val="80"/>
              </a:spcAft>
              <a:buFont typeface="Wingdings" panose="05000000000000000000" pitchFamily="2" charset="2"/>
              <a:buChar char="Ø"/>
            </a:pPr>
            <a:r>
              <a:rPr lang="en-US" sz="1700" b="1" dirty="0"/>
              <a:t>Assignment 3: Contact Manager with LinkedHashMap</a:t>
            </a:r>
          </a:p>
          <a:p>
            <a:pPr marL="0" indent="0">
              <a:lnSpc>
                <a:spcPct val="120000"/>
              </a:lnSpc>
              <a:spcBef>
                <a:spcPts val="80"/>
              </a:spcBef>
              <a:spcAft>
                <a:spcPts val="80"/>
              </a:spcAft>
              <a:buNone/>
            </a:pPr>
            <a:r>
              <a:rPr lang="en-US" sz="1700" dirty="0"/>
              <a:t>Develop a contact management application. Use a LinkedHashMap to store contacts with names and phone numbers. Allow users to add new contacts, search for contacts by name, and list all contacts in the order they were added.</a:t>
            </a:r>
            <a:endParaRPr lang="en-IN" sz="1700" dirty="0"/>
          </a:p>
        </p:txBody>
      </p:sp>
    </p:spTree>
    <p:extLst>
      <p:ext uri="{BB962C8B-B14F-4D97-AF65-F5344CB8AC3E}">
        <p14:creationId xmlns:p14="http://schemas.microsoft.com/office/powerpoint/2010/main" val="33112829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C816BE-6FC8-6944-E737-7FBFA645EEA6}"/>
              </a:ext>
            </a:extLst>
          </p:cNvPr>
          <p:cNvSpPr>
            <a:spLocks noGrp="1"/>
          </p:cNvSpPr>
          <p:nvPr>
            <p:ph type="title"/>
          </p:nvPr>
        </p:nvSpPr>
        <p:spPr/>
        <p:txBody>
          <a:bodyPr/>
          <a:lstStyle/>
          <a:p>
            <a:r>
              <a:rPr lang="en-IN" b="1" dirty="0"/>
              <a:t>Map Assignments</a:t>
            </a:r>
          </a:p>
        </p:txBody>
      </p:sp>
      <p:sp>
        <p:nvSpPr>
          <p:cNvPr id="3" name="Content Placeholder 2">
            <a:extLst>
              <a:ext uri="{FF2B5EF4-FFF2-40B4-BE49-F238E27FC236}">
                <a16:creationId xmlns="" xmlns:a16="http://schemas.microsoft.com/office/drawing/2014/main" id="{D702C9FE-B34D-992F-B07B-1F458376D886}"/>
              </a:ext>
            </a:extLst>
          </p:cNvPr>
          <p:cNvSpPr>
            <a:spLocks noGrp="1"/>
          </p:cNvSpPr>
          <p:nvPr>
            <p:ph idx="1"/>
          </p:nvPr>
        </p:nvSpPr>
        <p:spPr/>
        <p:txBody>
          <a:bodyPr>
            <a:normAutofit/>
          </a:bodyPr>
          <a:lstStyle/>
          <a:p>
            <a:pPr algn="l">
              <a:buFont typeface="Wingdings" panose="05000000000000000000" pitchFamily="2" charset="2"/>
              <a:buChar char="Ø"/>
            </a:pPr>
            <a:r>
              <a:rPr lang="en-US" sz="1800" b="1" dirty="0"/>
              <a:t>Assignment 4: Frequency Counter with HashMap</a:t>
            </a:r>
          </a:p>
          <a:p>
            <a:pPr algn="l"/>
            <a:r>
              <a:rPr lang="en-US" sz="1800" dirty="0"/>
              <a:t>Write a program that takes a sentence as input and uses a HashMap to count the frequency of each word. Display the words and their corresponding frequencies in alphabetical order.</a:t>
            </a:r>
          </a:p>
          <a:p>
            <a:pPr algn="l">
              <a:buFont typeface="Wingdings" panose="05000000000000000000" pitchFamily="2" charset="2"/>
              <a:buChar char="Ø"/>
            </a:pPr>
            <a:r>
              <a:rPr lang="en-US" sz="1800" b="1" dirty="0"/>
              <a:t>Assignment 5: Library Catalog using TreeMap</a:t>
            </a:r>
          </a:p>
          <a:p>
            <a:pPr algn="l"/>
            <a:r>
              <a:rPr lang="en-US" sz="1800" dirty="0"/>
              <a:t>Create a simple library catalog system. Use a TreeMap to store book titles as keys and their authors as values. Allow users to add new books, search for books by title, and list all books in alphabetical order of titles.</a:t>
            </a:r>
          </a:p>
          <a:p>
            <a:pPr algn="l">
              <a:buFont typeface="Wingdings" panose="05000000000000000000" pitchFamily="2" charset="2"/>
              <a:buChar char="Ø"/>
            </a:pPr>
            <a:r>
              <a:rPr lang="en-US" sz="1800" b="1" dirty="0"/>
              <a:t>Assignment 6: Song Playlist with LinkedHashMap</a:t>
            </a:r>
          </a:p>
          <a:p>
            <a:pPr algn="l"/>
            <a:r>
              <a:rPr lang="en-US" sz="1800" dirty="0"/>
              <a:t>Design a music playlist program. Use a LinkedHashMap to store songs and their artists. Allow users to add songs to the playlist, remove songs, and play them in the order they were added.</a:t>
            </a:r>
            <a:endParaRPr lang="en-IN" sz="1800" dirty="0"/>
          </a:p>
        </p:txBody>
      </p:sp>
    </p:spTree>
    <p:extLst>
      <p:ext uri="{BB962C8B-B14F-4D97-AF65-F5344CB8AC3E}">
        <p14:creationId xmlns:p14="http://schemas.microsoft.com/office/powerpoint/2010/main" val="2090799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Collection Framework</a:t>
            </a:r>
            <a:endParaRPr lang="en-IN" b="1" dirty="0"/>
          </a:p>
        </p:txBody>
      </p:sp>
    </p:spTree>
    <p:extLst>
      <p:ext uri="{BB962C8B-B14F-4D97-AF65-F5344CB8AC3E}">
        <p14:creationId xmlns:p14="http://schemas.microsoft.com/office/powerpoint/2010/main" val="22312130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1F686C-CBDC-7888-ECFA-E79B345EBF35}"/>
              </a:ext>
            </a:extLst>
          </p:cNvPr>
          <p:cNvSpPr>
            <a:spLocks noGrp="1"/>
          </p:cNvSpPr>
          <p:nvPr>
            <p:ph type="title"/>
          </p:nvPr>
        </p:nvSpPr>
        <p:spPr/>
        <p:txBody>
          <a:bodyPr/>
          <a:lstStyle/>
          <a:p>
            <a:r>
              <a:rPr lang="en-IN" b="1" dirty="0" err="1"/>
              <a:t>ConcurrentHashMap</a:t>
            </a:r>
            <a:r>
              <a:rPr lang="en-IN" b="1" dirty="0"/>
              <a:t> </a:t>
            </a:r>
            <a:r>
              <a:rPr lang="en-IN" b="1" dirty="0" smtClean="0"/>
              <a:t>Assignments</a:t>
            </a:r>
            <a:endParaRPr lang="en-IN" b="1" dirty="0"/>
          </a:p>
        </p:txBody>
      </p:sp>
      <p:sp>
        <p:nvSpPr>
          <p:cNvPr id="3" name="Content Placeholder 2">
            <a:extLst>
              <a:ext uri="{FF2B5EF4-FFF2-40B4-BE49-F238E27FC236}">
                <a16:creationId xmlns="" xmlns:a16="http://schemas.microsoft.com/office/drawing/2014/main" id="{21DAF923-D9E5-F971-1BB8-ED31613DFA8B}"/>
              </a:ext>
            </a:extLst>
          </p:cNvPr>
          <p:cNvSpPr>
            <a:spLocks noGrp="1"/>
          </p:cNvSpPr>
          <p:nvPr>
            <p:ph idx="1"/>
          </p:nvPr>
        </p:nvSpPr>
        <p:spPr/>
        <p:txBody>
          <a:bodyPr>
            <a:normAutofit/>
          </a:bodyPr>
          <a:lstStyle/>
          <a:p>
            <a:pPr>
              <a:buFont typeface="Wingdings" panose="05000000000000000000" pitchFamily="2" charset="2"/>
              <a:buChar char="Ø"/>
            </a:pPr>
            <a:r>
              <a:rPr lang="en-US" b="1" dirty="0"/>
              <a:t>Assignment 1: Concurrent User Profiles</a:t>
            </a:r>
          </a:p>
          <a:p>
            <a:r>
              <a:rPr lang="en-US" dirty="0"/>
              <a:t>You are creating a basic user profile system for a website. Each user has a unique ID, name, and email. Design a program using ConcurrentHashMap to store user profiles. Implement methods to add new user profiles, retrieve user information by ID, and display a list of all users.</a:t>
            </a:r>
          </a:p>
          <a:p>
            <a:pPr>
              <a:buFont typeface="Wingdings" panose="05000000000000000000" pitchFamily="2" charset="2"/>
              <a:buChar char="Ø"/>
            </a:pPr>
            <a:r>
              <a:rPr lang="en-US" b="1" dirty="0"/>
              <a:t>Assignment 2: Concurrent Quiz Score Tracker</a:t>
            </a:r>
          </a:p>
          <a:p>
            <a:r>
              <a:rPr lang="en-US" dirty="0"/>
              <a:t>You are building a quiz platform where students take quizzes online. Create a simple program using ConcurrentHashMap to track quiz scores. Each student is identified by a unique ID, and their quiz scores are stored. Implement methods to add quiz scores, retrieve scores by student ID, and calculate the average score</a:t>
            </a:r>
            <a:endParaRPr lang="en-IN" dirty="0"/>
          </a:p>
        </p:txBody>
      </p:sp>
    </p:spTree>
    <p:extLst>
      <p:ext uri="{BB962C8B-B14F-4D97-AF65-F5344CB8AC3E}">
        <p14:creationId xmlns:p14="http://schemas.microsoft.com/office/powerpoint/2010/main" val="7310395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7FA6B-F5CA-15A7-4DB9-FB8D30FA294E}"/>
              </a:ext>
            </a:extLst>
          </p:cNvPr>
          <p:cNvSpPr>
            <a:spLocks noGrp="1"/>
          </p:cNvSpPr>
          <p:nvPr>
            <p:ph type="title"/>
          </p:nvPr>
        </p:nvSpPr>
        <p:spPr/>
        <p:txBody>
          <a:bodyPr/>
          <a:lstStyle/>
          <a:p>
            <a:r>
              <a:rPr lang="en-US" dirty="0"/>
              <a:t>Q&amp;A</a:t>
            </a:r>
            <a:endParaRPr lang="en-IN" dirty="0"/>
          </a:p>
        </p:txBody>
      </p:sp>
    </p:spTree>
    <p:extLst>
      <p:ext uri="{BB962C8B-B14F-4D97-AF65-F5344CB8AC3E}">
        <p14:creationId xmlns:p14="http://schemas.microsoft.com/office/powerpoint/2010/main" val="3142395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Traversing </a:t>
            </a:r>
            <a:r>
              <a:rPr lang="en-US" b="1" dirty="0" err="1" smtClean="0"/>
              <a:t>Iterable</a:t>
            </a:r>
            <a:r>
              <a:rPr lang="en-US" b="1" dirty="0" smtClean="0"/>
              <a:t> Collections</a:t>
            </a:r>
            <a:endParaRPr lang="en-IN" b="1" dirty="0"/>
          </a:p>
        </p:txBody>
      </p:sp>
    </p:spTree>
    <p:extLst>
      <p:ext uri="{BB962C8B-B14F-4D97-AF65-F5344CB8AC3E}">
        <p14:creationId xmlns:p14="http://schemas.microsoft.com/office/powerpoint/2010/main" val="2892646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Traversing Collections</a:t>
            </a:r>
            <a:endParaRPr lang="en-IN" b="1"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b="1" dirty="0"/>
              <a:t>Using For-Each Loop (Enhanced for Loop): </a:t>
            </a:r>
            <a:r>
              <a:rPr lang="en-US" dirty="0"/>
              <a:t>This loop provides a concise way to iterate over collections that implement the </a:t>
            </a:r>
            <a:r>
              <a:rPr lang="en-US" b="1" dirty="0" err="1"/>
              <a:t>Iterable</a:t>
            </a:r>
            <a:r>
              <a:rPr lang="en-US" dirty="0"/>
              <a:t> interface, </a:t>
            </a:r>
            <a:r>
              <a:rPr lang="en-US" b="1" dirty="0"/>
              <a:t>such as lists and sets</a:t>
            </a:r>
            <a:r>
              <a:rPr lang="en-US" dirty="0"/>
              <a:t>. It simplifies the process of iterating and accessing elements</a:t>
            </a:r>
            <a:r>
              <a:rPr lang="en-US" dirty="0" smtClean="0"/>
              <a:t>.</a:t>
            </a:r>
          </a:p>
          <a:p>
            <a:pPr marL="0" indent="0">
              <a:buNone/>
            </a:pPr>
            <a:endParaRPr lang="en-US" dirty="0"/>
          </a:p>
          <a:p>
            <a:pPr>
              <a:buFont typeface="Wingdings" panose="05000000000000000000" pitchFamily="2" charset="2"/>
              <a:buChar char="Ø"/>
            </a:pPr>
            <a:r>
              <a:rPr lang="en-US" b="1" dirty="0" smtClean="0"/>
              <a:t>Using Iterator: </a:t>
            </a:r>
            <a:r>
              <a:rPr lang="en-US" dirty="0" smtClean="0"/>
              <a:t>The </a:t>
            </a:r>
            <a:r>
              <a:rPr lang="en-US" dirty="0"/>
              <a:t>Iterator interface provides a way to </a:t>
            </a:r>
            <a:r>
              <a:rPr lang="en-US" b="1" dirty="0"/>
              <a:t>traverse any collection that implements it</a:t>
            </a:r>
            <a:r>
              <a:rPr lang="en-US" dirty="0"/>
              <a:t>. It </a:t>
            </a:r>
            <a:r>
              <a:rPr lang="en-US" b="1" dirty="0"/>
              <a:t>allows</a:t>
            </a:r>
            <a:r>
              <a:rPr lang="en-US" dirty="0"/>
              <a:t> you to </a:t>
            </a:r>
            <a:r>
              <a:rPr lang="en-US" b="1" dirty="0"/>
              <a:t>remove elements during traversal</a:t>
            </a:r>
            <a:r>
              <a:rPr lang="en-US" dirty="0"/>
              <a:t>, which is </a:t>
            </a:r>
            <a:r>
              <a:rPr lang="en-US" b="1" dirty="0"/>
              <a:t>not possible with the for-each loop</a:t>
            </a:r>
            <a:r>
              <a:rPr lang="en-US" dirty="0" smtClean="0"/>
              <a:t>.</a:t>
            </a:r>
          </a:p>
          <a:p>
            <a:pPr marL="0" indent="0">
              <a:buNone/>
            </a:pPr>
            <a:endParaRPr lang="en-US" dirty="0"/>
          </a:p>
          <a:p>
            <a:pPr>
              <a:buFont typeface="Wingdings" panose="05000000000000000000" pitchFamily="2" charset="2"/>
              <a:buChar char="Ø"/>
            </a:pPr>
            <a:r>
              <a:rPr lang="en-US" b="1" dirty="0"/>
              <a:t>Using </a:t>
            </a:r>
            <a:r>
              <a:rPr lang="en-US" b="1" dirty="0" err="1"/>
              <a:t>ListIterator</a:t>
            </a:r>
            <a:r>
              <a:rPr lang="en-US" b="1" dirty="0"/>
              <a:t>:</a:t>
            </a:r>
            <a:r>
              <a:rPr lang="en-US" dirty="0"/>
              <a:t> This is </a:t>
            </a:r>
            <a:r>
              <a:rPr lang="en-US" b="1" dirty="0" smtClean="0"/>
              <a:t>a specialized iterator for </a:t>
            </a:r>
            <a:r>
              <a:rPr lang="en-US" b="1" dirty="0"/>
              <a:t>lists</a:t>
            </a:r>
            <a:r>
              <a:rPr lang="en-US" dirty="0"/>
              <a:t> that allows </a:t>
            </a:r>
            <a:r>
              <a:rPr lang="en-US" b="1" dirty="0"/>
              <a:t>bidirectional traversal </a:t>
            </a:r>
            <a:r>
              <a:rPr lang="en-US" dirty="0"/>
              <a:t>(forward and backward) and modification of elements</a:t>
            </a:r>
            <a:r>
              <a:rPr lang="en-US" dirty="0" smtClean="0"/>
              <a:t>.</a:t>
            </a:r>
          </a:p>
          <a:p>
            <a:pPr marL="0" indent="0">
              <a:buNone/>
            </a:pPr>
            <a:endParaRPr lang="en-US" dirty="0"/>
          </a:p>
          <a:p>
            <a:pPr>
              <a:buFont typeface="Wingdings" panose="05000000000000000000" pitchFamily="2" charset="2"/>
              <a:buChar char="Ø"/>
            </a:pPr>
            <a:r>
              <a:rPr lang="en-US" b="1" dirty="0"/>
              <a:t>Using Streams:</a:t>
            </a:r>
            <a:r>
              <a:rPr lang="en-US" dirty="0"/>
              <a:t> Introduced in </a:t>
            </a:r>
            <a:r>
              <a:rPr lang="en-US" b="1" dirty="0"/>
              <a:t>Java 8,</a:t>
            </a:r>
            <a:r>
              <a:rPr lang="en-US" dirty="0"/>
              <a:t> streams provide a functional approach to </a:t>
            </a:r>
            <a:r>
              <a:rPr lang="en-US" b="1" dirty="0"/>
              <a:t>traversing and processing collections</a:t>
            </a:r>
            <a:r>
              <a:rPr lang="en-US" dirty="0"/>
              <a:t>. They allow you to apply various operations such as </a:t>
            </a:r>
            <a:r>
              <a:rPr lang="en-US" b="1" dirty="0"/>
              <a:t>filtering, </a:t>
            </a:r>
            <a:r>
              <a:rPr lang="en-US" b="1" dirty="0" err="1" smtClean="0"/>
              <a:t>mapping</a:t>
            </a:r>
            <a:r>
              <a:rPr lang="en-US" dirty="0" err="1" smtClean="0"/>
              <a:t>on</a:t>
            </a:r>
            <a:r>
              <a:rPr lang="en-US" dirty="0" smtClean="0"/>
              <a:t> </a:t>
            </a:r>
            <a:r>
              <a:rPr lang="en-US" dirty="0"/>
              <a:t>the collection elements.</a:t>
            </a:r>
            <a:endParaRPr lang="en-IN" dirty="0"/>
          </a:p>
        </p:txBody>
      </p:sp>
    </p:spTree>
    <p:extLst>
      <p:ext uri="{BB962C8B-B14F-4D97-AF65-F5344CB8AC3E}">
        <p14:creationId xmlns:p14="http://schemas.microsoft.com/office/powerpoint/2010/main" val="3060646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Traversing Hands-On</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241935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Fail-Safe and Fail-Fast Iterators</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550779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Fail-Fast </a:t>
            </a:r>
            <a:r>
              <a:rPr lang="en-IN" b="1" dirty="0"/>
              <a:t>Iterators</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sz="2400" dirty="0"/>
              <a:t>Fail-fast </a:t>
            </a:r>
            <a:r>
              <a:rPr lang="en-US" sz="2400" dirty="0" smtClean="0"/>
              <a:t>iterators </a:t>
            </a:r>
            <a:r>
              <a:rPr lang="en-US" sz="2400" dirty="0"/>
              <a:t>are designed to </a:t>
            </a:r>
            <a:r>
              <a:rPr lang="en-US" sz="2400" b="1" dirty="0"/>
              <a:t>quickly detect </a:t>
            </a:r>
            <a:r>
              <a:rPr lang="en-US" sz="2400" dirty="0"/>
              <a:t>any </a:t>
            </a:r>
            <a:r>
              <a:rPr lang="en-US" sz="2400" b="1" dirty="0"/>
              <a:t>concurrent modifications </a:t>
            </a:r>
            <a:r>
              <a:rPr lang="en-US" sz="2400" dirty="0"/>
              <a:t>and throw a </a:t>
            </a:r>
            <a:r>
              <a:rPr lang="en-US" sz="2400" b="1" dirty="0" err="1"/>
              <a:t>ConcurrentModificationException</a:t>
            </a:r>
            <a:r>
              <a:rPr lang="en-US" sz="2400" dirty="0"/>
              <a:t> to </a:t>
            </a:r>
            <a:r>
              <a:rPr lang="en-US" sz="2400" b="1" dirty="0"/>
              <a:t>signal</a:t>
            </a:r>
            <a:r>
              <a:rPr lang="en-US" sz="2400" dirty="0"/>
              <a:t> that the underlying </a:t>
            </a:r>
            <a:r>
              <a:rPr lang="en-US" sz="2400" b="1" dirty="0"/>
              <a:t>collection</a:t>
            </a:r>
            <a:r>
              <a:rPr lang="en-US" sz="2400" dirty="0"/>
              <a:t> has been </a:t>
            </a:r>
            <a:r>
              <a:rPr lang="en-US" sz="2400" b="1" dirty="0"/>
              <a:t>modified</a:t>
            </a:r>
            <a:r>
              <a:rPr lang="en-US" sz="2400" dirty="0"/>
              <a:t> while </a:t>
            </a:r>
            <a:r>
              <a:rPr lang="en-US" sz="2400" b="1" dirty="0"/>
              <a:t>being iterated</a:t>
            </a:r>
            <a:r>
              <a:rPr lang="en-US" sz="2400" dirty="0"/>
              <a:t>. </a:t>
            </a:r>
            <a:endParaRPr lang="en-US" sz="2400" dirty="0" smtClean="0"/>
          </a:p>
          <a:p>
            <a:pPr>
              <a:buFont typeface="Wingdings" panose="05000000000000000000" pitchFamily="2" charset="2"/>
              <a:buChar char="Ø"/>
            </a:pPr>
            <a:r>
              <a:rPr lang="en-US" sz="2400" dirty="0" smtClean="0"/>
              <a:t>They </a:t>
            </a:r>
            <a:r>
              <a:rPr lang="en-US" sz="2400" dirty="0"/>
              <a:t>provide </a:t>
            </a:r>
            <a:r>
              <a:rPr lang="en-US" sz="2400" b="1" dirty="0"/>
              <a:t>immediate feedback </a:t>
            </a:r>
            <a:r>
              <a:rPr lang="en-US" sz="2400" dirty="0"/>
              <a:t>about the </a:t>
            </a:r>
            <a:r>
              <a:rPr lang="en-US" sz="2400" b="1" dirty="0"/>
              <a:t>inconsistency</a:t>
            </a:r>
            <a:r>
              <a:rPr lang="en-US" sz="2400" dirty="0"/>
              <a:t> in the collection's </a:t>
            </a:r>
            <a:r>
              <a:rPr lang="en-US" sz="2400" dirty="0" smtClean="0"/>
              <a:t>state</a:t>
            </a:r>
          </a:p>
          <a:p>
            <a:pPr marL="0" indent="0">
              <a:buNone/>
            </a:pPr>
            <a:r>
              <a:rPr lang="en-US" sz="2400" b="1" dirty="0" smtClean="0"/>
              <a:t>Real-time </a:t>
            </a:r>
            <a:r>
              <a:rPr lang="en-US" sz="2400" b="1" dirty="0"/>
              <a:t>scenario example for fail-safe </a:t>
            </a:r>
            <a:r>
              <a:rPr lang="en-US" sz="2400" b="1" dirty="0" smtClean="0"/>
              <a:t>iterators:</a:t>
            </a:r>
          </a:p>
          <a:p>
            <a:pPr marL="635508" lvl="1" indent="-342900">
              <a:buFont typeface="Wingdings" panose="05000000000000000000" pitchFamily="2" charset="2"/>
              <a:buChar char="Ø"/>
            </a:pPr>
            <a:r>
              <a:rPr lang="en-US" sz="2200" dirty="0"/>
              <a:t>Imagine </a:t>
            </a:r>
            <a:r>
              <a:rPr lang="en-US" sz="2200" dirty="0" smtClean="0"/>
              <a:t>we are </a:t>
            </a:r>
            <a:r>
              <a:rPr lang="en-US" sz="2200" b="1" dirty="0" smtClean="0"/>
              <a:t>developing a banking application </a:t>
            </a:r>
            <a:r>
              <a:rPr lang="en-US" sz="2200" dirty="0" smtClean="0"/>
              <a:t>with </a:t>
            </a:r>
            <a:r>
              <a:rPr lang="en-US" sz="2200" b="1" dirty="0"/>
              <a:t>multiple threads</a:t>
            </a:r>
            <a:r>
              <a:rPr lang="en-US" sz="2200" dirty="0"/>
              <a:t>. One thread is </a:t>
            </a:r>
            <a:r>
              <a:rPr lang="en-US" sz="2200" b="1" dirty="0"/>
              <a:t>iterating over a list of customer transactions</a:t>
            </a:r>
            <a:r>
              <a:rPr lang="en-US" sz="2200" dirty="0"/>
              <a:t> while </a:t>
            </a:r>
            <a:r>
              <a:rPr lang="en-US" sz="2200" b="1" dirty="0"/>
              <a:t>another thread </a:t>
            </a:r>
            <a:r>
              <a:rPr lang="en-US" sz="2200" dirty="0"/>
              <a:t>is processing </a:t>
            </a:r>
            <a:r>
              <a:rPr lang="en-US" sz="2200" b="1" dirty="0"/>
              <a:t>deposits</a:t>
            </a:r>
            <a:r>
              <a:rPr lang="en-US" sz="2200" dirty="0"/>
              <a:t> and </a:t>
            </a:r>
            <a:r>
              <a:rPr lang="en-US" sz="2200" b="1" dirty="0"/>
              <a:t>withdrawals concurrently</a:t>
            </a:r>
            <a:r>
              <a:rPr lang="en-US" sz="2200" dirty="0"/>
              <a:t>. </a:t>
            </a:r>
            <a:endParaRPr lang="en-US" sz="2200" dirty="0" smtClean="0"/>
          </a:p>
          <a:p>
            <a:pPr marL="635508" lvl="1" indent="-342900">
              <a:buFont typeface="Wingdings" panose="05000000000000000000" pitchFamily="2" charset="2"/>
              <a:buChar char="Ø"/>
            </a:pPr>
            <a:r>
              <a:rPr lang="en-US" sz="2200" dirty="0" smtClean="0"/>
              <a:t>In </a:t>
            </a:r>
            <a:r>
              <a:rPr lang="en-US" sz="2200" dirty="0"/>
              <a:t>this case, if a </a:t>
            </a:r>
            <a:r>
              <a:rPr lang="en-US" sz="2200" b="1" dirty="0"/>
              <a:t>fail-fast iterator </a:t>
            </a:r>
            <a:r>
              <a:rPr lang="en-US" sz="2200" dirty="0"/>
              <a:t>is </a:t>
            </a:r>
            <a:r>
              <a:rPr lang="en-US" sz="2200" b="1" dirty="0"/>
              <a:t>used</a:t>
            </a:r>
            <a:r>
              <a:rPr lang="en-US" sz="2200" dirty="0"/>
              <a:t>, any </a:t>
            </a:r>
            <a:r>
              <a:rPr lang="en-US" sz="2200" b="1" dirty="0"/>
              <a:t>concurrent modification </a:t>
            </a:r>
            <a:r>
              <a:rPr lang="en-US" sz="2200" dirty="0"/>
              <a:t>(such as adding a new transaction) will lead to a </a:t>
            </a:r>
            <a:r>
              <a:rPr lang="en-US" sz="2200" b="1" dirty="0" err="1"/>
              <a:t>ConcurrentModificationException</a:t>
            </a:r>
            <a:r>
              <a:rPr lang="en-US" sz="2200" dirty="0"/>
              <a:t>, indicating that the </a:t>
            </a:r>
            <a:r>
              <a:rPr lang="en-US" sz="2200" b="1" dirty="0"/>
              <a:t>collection's structure has changed unexpectedly</a:t>
            </a:r>
            <a:r>
              <a:rPr lang="en-US" sz="2200" dirty="0"/>
              <a:t>.</a:t>
            </a:r>
            <a:endParaRPr lang="en-US" sz="2200" b="1" dirty="0"/>
          </a:p>
        </p:txBody>
      </p:sp>
    </p:spTree>
    <p:extLst>
      <p:ext uri="{BB962C8B-B14F-4D97-AF65-F5344CB8AC3E}">
        <p14:creationId xmlns:p14="http://schemas.microsoft.com/office/powerpoint/2010/main" val="378407343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7029</TotalTime>
  <Words>2793</Words>
  <Application>Microsoft Office PowerPoint</Application>
  <PresentationFormat>Widescreen</PresentationFormat>
  <Paragraphs>221</Paragraphs>
  <Slides>41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Wingdings</vt:lpstr>
      <vt:lpstr>Retrospect</vt:lpstr>
      <vt:lpstr>Java Programming Essentials: A Comprehensive Journey into Core Java and Beyond</vt:lpstr>
      <vt:lpstr>Day 13</vt:lpstr>
      <vt:lpstr>Day 13: Agenda</vt:lpstr>
      <vt:lpstr>Collection Framework</vt:lpstr>
      <vt:lpstr>Traversing Iterable Collections</vt:lpstr>
      <vt:lpstr>Traversing Collections</vt:lpstr>
      <vt:lpstr>Traversing Hands-On</vt:lpstr>
      <vt:lpstr>Fail-Safe and Fail-Fast Iterators</vt:lpstr>
      <vt:lpstr>Fail-Fast Iterators</vt:lpstr>
      <vt:lpstr>Fail-Safe Iterators</vt:lpstr>
      <vt:lpstr>Fail-Safe and Fail-Fast Iterators Hands-on</vt:lpstr>
      <vt:lpstr>Maps</vt:lpstr>
      <vt:lpstr>Map Interface</vt:lpstr>
      <vt:lpstr>Common Implementations Of Map</vt:lpstr>
      <vt:lpstr>HashSet Internal Working</vt:lpstr>
      <vt:lpstr>HashMap Internal Working</vt:lpstr>
      <vt:lpstr>HashSet Internal Working</vt:lpstr>
      <vt:lpstr>Java.util.HashMap</vt:lpstr>
      <vt:lpstr>Java.util.HashMap</vt:lpstr>
      <vt:lpstr>HashMap Hands-On</vt:lpstr>
      <vt:lpstr>LinkedHashMap</vt:lpstr>
      <vt:lpstr>Java.util.LinkedHashMap</vt:lpstr>
      <vt:lpstr>LinkedHashMap Hands-On</vt:lpstr>
      <vt:lpstr>TreeMap</vt:lpstr>
      <vt:lpstr>Java.util.TreeLinkedHashMap</vt:lpstr>
      <vt:lpstr>TreeMap Hands-On</vt:lpstr>
      <vt:lpstr>ConcurrentHashMap</vt:lpstr>
      <vt:lpstr>Java.util.ConcurrentHashMap </vt:lpstr>
      <vt:lpstr>Features of ConcurrentHashMap </vt:lpstr>
      <vt:lpstr>Internal Implementation Of ConcurrentHashMap</vt:lpstr>
      <vt:lpstr>ConcurrentHashMap Hands-On</vt:lpstr>
      <vt:lpstr>Interview Questions</vt:lpstr>
      <vt:lpstr>HashMap Interview Questions</vt:lpstr>
      <vt:lpstr>LinkedHashMap Interview Questions</vt:lpstr>
      <vt:lpstr>TreeMap Interview Questions</vt:lpstr>
      <vt:lpstr>ConcurrentHashMap Interview Questions</vt:lpstr>
      <vt:lpstr>Assignments</vt:lpstr>
      <vt:lpstr>Map Assignments</vt:lpstr>
      <vt:lpstr>Map Assignments</vt:lpstr>
      <vt:lpstr>ConcurrentHashMap Assignments</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dc:title>
  <dc:creator>Hema Mahadevu</dc:creator>
  <cp:lastModifiedBy>Ashok, Bharath</cp:lastModifiedBy>
  <cp:revision>199</cp:revision>
  <dcterms:created xsi:type="dcterms:W3CDTF">2023-08-03T13:19:55Z</dcterms:created>
  <dcterms:modified xsi:type="dcterms:W3CDTF">2023-08-26T00:22:51Z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a00c31-701e-4223-8b9c-13bd86c6a24f_Enabled">
    <vt:lpwstr>true</vt:lpwstr>
  </property>
  <property fmtid="{D5CDD505-2E9C-101B-9397-08002B2CF9AE}" pid="3" name="MSIP_Label_8aa00c31-701e-4223-8b9c-13bd86c6a24f_SetDate">
    <vt:lpwstr>2023-08-03T13:20:50Z</vt:lpwstr>
  </property>
  <property fmtid="{D5CDD505-2E9C-101B-9397-08002B2CF9AE}" pid="4" name="MSIP_Label_8aa00c31-701e-4223-8b9c-13bd86c6a24f_Method">
    <vt:lpwstr>Standard</vt:lpwstr>
  </property>
  <property fmtid="{D5CDD505-2E9C-101B-9397-08002B2CF9AE}" pid="5" name="MSIP_Label_8aa00c31-701e-4223-8b9c-13bd86c6a24f_Name">
    <vt:lpwstr>8aa00c31-701e-4223-8b9c-13bd86c6a24f</vt:lpwstr>
  </property>
  <property fmtid="{D5CDD505-2E9C-101B-9397-08002B2CF9AE}" pid="6" name="MSIP_Label_8aa00c31-701e-4223-8b9c-13bd86c6a24f_SiteId">
    <vt:lpwstr>d05e4a96-dcd9-4c15-a71a-9c868da4f308</vt:lpwstr>
  </property>
  <property fmtid="{D5CDD505-2E9C-101B-9397-08002B2CF9AE}" pid="7" name="MSIP_Label_8aa00c31-701e-4223-8b9c-13bd86c6a24f_ActionId">
    <vt:lpwstr>c71c1f1a-3228-4c85-906e-5690a1735d5d</vt:lpwstr>
  </property>
  <property fmtid="{D5CDD505-2E9C-101B-9397-08002B2CF9AE}" pid="8" name="MSIP_Label_8aa00c31-701e-4223-8b9c-13bd86c6a24f_ContentBits">
    <vt:lpwstr>0</vt:lpwstr>
  </property>
</Properties>
</file>