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51"/>
  </p:notesMasterIdLst>
  <p:sldIdLst>
    <p:sldId id="259" r:id="rId2"/>
    <p:sldId id="327" r:id="rId3"/>
    <p:sldId id="300" r:id="rId4"/>
    <p:sldId id="301" r:id="rId5"/>
    <p:sldId id="302" r:id="rId6"/>
    <p:sldId id="304" r:id="rId7"/>
    <p:sldId id="305" r:id="rId8"/>
    <p:sldId id="307" r:id="rId9"/>
    <p:sldId id="306" r:id="rId10"/>
    <p:sldId id="303" r:id="rId11"/>
    <p:sldId id="308" r:id="rId12"/>
    <p:sldId id="309" r:id="rId13"/>
    <p:sldId id="310" r:id="rId14"/>
    <p:sldId id="311" r:id="rId15"/>
    <p:sldId id="313" r:id="rId16"/>
    <p:sldId id="314" r:id="rId17"/>
    <p:sldId id="316" r:id="rId18"/>
    <p:sldId id="318" r:id="rId19"/>
    <p:sldId id="326" r:id="rId20"/>
    <p:sldId id="315" r:id="rId21"/>
    <p:sldId id="317" r:id="rId22"/>
    <p:sldId id="319" r:id="rId23"/>
    <p:sldId id="312" r:id="rId24"/>
    <p:sldId id="320" r:id="rId25"/>
    <p:sldId id="321" r:id="rId26"/>
    <p:sldId id="322" r:id="rId27"/>
    <p:sldId id="323" r:id="rId28"/>
    <p:sldId id="324" r:id="rId29"/>
    <p:sldId id="325" r:id="rId30"/>
    <p:sldId id="328" r:id="rId31"/>
    <p:sldId id="329" r:id="rId32"/>
    <p:sldId id="330" r:id="rId33"/>
    <p:sldId id="331" r:id="rId34"/>
    <p:sldId id="333" r:id="rId35"/>
    <p:sldId id="332" r:id="rId36"/>
    <p:sldId id="334" r:id="rId37"/>
    <p:sldId id="335" r:id="rId38"/>
    <p:sldId id="338" r:id="rId39"/>
    <p:sldId id="336" r:id="rId40"/>
    <p:sldId id="337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299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856DD1-CEE5-4C2C-872F-D2C86C74A346}" v="190" dt="2023-08-03T19:38:00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131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13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 Mahadevu" userId="1c176bdd-a50d-403e-9444-f58f413c839b" providerId="ADAL" clId="{BD856DD1-CEE5-4C2C-872F-D2C86C74A346}"/>
    <pc:docChg chg="undo redo custSel addSld delSld modSld sldOrd modMainMaster">
      <pc:chgData name="Hema Mahadevu" userId="1c176bdd-a50d-403e-9444-f58f413c839b" providerId="ADAL" clId="{BD856DD1-CEE5-4C2C-872F-D2C86C74A346}" dt="2023-08-03T19:43:05.643" v="2365" actId="26606"/>
      <pc:docMkLst>
        <pc:docMk/>
      </pc:docMkLst>
      <pc:sldChg chg="addSp delSp modSp mod ord setBg">
        <pc:chgData name="Hema Mahadevu" userId="1c176bdd-a50d-403e-9444-f58f413c839b" providerId="ADAL" clId="{BD856DD1-CEE5-4C2C-872F-D2C86C74A346}" dt="2023-08-03T18:46:03.062" v="1950"/>
        <pc:sldMkLst>
          <pc:docMk/>
          <pc:sldMk cId="2689089790" sldId="258"/>
        </pc:sldMkLst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2689089790" sldId="258"/>
            <ac:spMk id="2" creationId="{9D6A748D-BEEC-43A4-BFF3-B31C0275A5D9}"/>
          </ac:spMkLst>
        </pc:spChg>
        <pc:spChg chg="add del mod">
          <ac:chgData name="Hema Mahadevu" userId="1c176bdd-a50d-403e-9444-f58f413c839b" providerId="ADAL" clId="{BD856DD1-CEE5-4C2C-872F-D2C86C74A346}" dt="2023-08-03T18:34:49.630" v="1855" actId="26606"/>
          <ac:spMkLst>
            <pc:docMk/>
            <pc:sldMk cId="2689089790" sldId="258"/>
            <ac:spMk id="5" creationId="{392B5FC7-D1EC-CCA8-D36C-4FD8319E36A0}"/>
          </ac:spMkLst>
        </pc:spChg>
        <pc:spChg chg="add del">
          <ac:chgData name="Hema Mahadevu" userId="1c176bdd-a50d-403e-9444-f58f413c839b" providerId="ADAL" clId="{BD856DD1-CEE5-4C2C-872F-D2C86C74A346}" dt="2023-08-03T18:34:42.151" v="1850" actId="26606"/>
          <ac:spMkLst>
            <pc:docMk/>
            <pc:sldMk cId="2689089790" sldId="258"/>
            <ac:spMk id="10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8:34:40.031" v="1848" actId="26606"/>
          <ac:spMkLst>
            <pc:docMk/>
            <pc:sldMk cId="2689089790" sldId="258"/>
            <ac:spMk id="11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34:42.151" v="1850" actId="26606"/>
          <ac:spMkLst>
            <pc:docMk/>
            <pc:sldMk cId="2689089790" sldId="258"/>
            <ac:spMk id="12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8:34:40.031" v="1848" actId="26606"/>
          <ac:spMkLst>
            <pc:docMk/>
            <pc:sldMk cId="2689089790" sldId="258"/>
            <ac:spMk id="13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34:42.151" v="1850" actId="26606"/>
          <ac:spMkLst>
            <pc:docMk/>
            <pc:sldMk cId="2689089790" sldId="258"/>
            <ac:spMk id="14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8:34:40.031" v="1848" actId="26606"/>
          <ac:spMkLst>
            <pc:docMk/>
            <pc:sldMk cId="2689089790" sldId="258"/>
            <ac:spMk id="15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34:42.151" v="1850" actId="26606"/>
          <ac:spMkLst>
            <pc:docMk/>
            <pc:sldMk cId="2689089790" sldId="258"/>
            <ac:spMk id="17" creationId="{392B5FC7-D1EC-CCA8-D36C-4FD8319E36A0}"/>
          </ac:spMkLst>
        </pc:spChg>
        <pc:spChg chg="add del">
          <ac:chgData name="Hema Mahadevu" userId="1c176bdd-a50d-403e-9444-f58f413c839b" providerId="ADAL" clId="{BD856DD1-CEE5-4C2C-872F-D2C86C74A346}" dt="2023-08-03T18:34:43.139" v="1852" actId="26606"/>
          <ac:spMkLst>
            <pc:docMk/>
            <pc:sldMk cId="2689089790" sldId="258"/>
            <ac:spMk id="19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34:43.139" v="1852" actId="26606"/>
          <ac:spMkLst>
            <pc:docMk/>
            <pc:sldMk cId="2689089790" sldId="258"/>
            <ac:spMk id="20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34:43.139" v="1852" actId="26606"/>
          <ac:spMkLst>
            <pc:docMk/>
            <pc:sldMk cId="2689089790" sldId="258"/>
            <ac:spMk id="21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34:49.611" v="1854" actId="26606"/>
          <ac:spMkLst>
            <pc:docMk/>
            <pc:sldMk cId="2689089790" sldId="258"/>
            <ac:spMk id="24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34:49.611" v="1854" actId="26606"/>
          <ac:spMkLst>
            <pc:docMk/>
            <pc:sldMk cId="2689089790" sldId="258"/>
            <ac:spMk id="25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34:49.611" v="1854" actId="26606"/>
          <ac:spMkLst>
            <pc:docMk/>
            <pc:sldMk cId="2689089790" sldId="258"/>
            <ac:spMk id="26" creationId="{B7AF614F-5BC3-4086-99F5-B87C5847A071}"/>
          </ac:spMkLst>
        </pc:spChg>
        <pc:graphicFrameChg chg="del mod">
          <ac:chgData name="Hema Mahadevu" userId="1c176bdd-a50d-403e-9444-f58f413c839b" providerId="ADAL" clId="{BD856DD1-CEE5-4C2C-872F-D2C86C74A346}" dt="2023-08-03T13:21:16.453" v="3" actId="478"/>
          <ac:graphicFrameMkLst>
            <pc:docMk/>
            <pc:sldMk cId="2689089790" sldId="258"/>
            <ac:graphicFrameMk id="4" creationId="{AED04DAF-1E3F-4397-8834-E64118E9B2CD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34:40.031" v="1848" actId="26606"/>
          <ac:graphicFrameMkLst>
            <pc:docMk/>
            <pc:sldMk cId="2689089790" sldId="258"/>
            <ac:graphicFrameMk id="7" creationId="{4B76936D-826C-AD26-8612-F17DC29D986A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34:43.139" v="1852" actId="26606"/>
          <ac:graphicFrameMkLst>
            <pc:docMk/>
            <pc:sldMk cId="2689089790" sldId="258"/>
            <ac:graphicFrameMk id="22" creationId="{4B76936D-826C-AD26-8612-F17DC29D986A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34:49.611" v="1854" actId="26606"/>
          <ac:graphicFrameMkLst>
            <pc:docMk/>
            <pc:sldMk cId="2689089790" sldId="258"/>
            <ac:graphicFrameMk id="27" creationId="{0D29340A-4D89-6C66-C03F-6E60952706CE}"/>
          </ac:graphicFrameMkLst>
        </pc:graphicFrameChg>
        <pc:graphicFrameChg chg="add mod">
          <ac:chgData name="Hema Mahadevu" userId="1c176bdd-a50d-403e-9444-f58f413c839b" providerId="ADAL" clId="{BD856DD1-CEE5-4C2C-872F-D2C86C74A346}" dt="2023-08-03T18:46:03.062" v="1950"/>
          <ac:graphicFrameMkLst>
            <pc:docMk/>
            <pc:sldMk cId="2689089790" sldId="258"/>
            <ac:graphicFrameMk id="29" creationId="{6843044C-FE8F-B983-E0D5-DA3A8583BEB2}"/>
          </ac:graphicFrameMkLst>
        </pc:graphicFrameChg>
      </pc:sldChg>
      <pc:sldChg chg="addSp delSp modSp mod setBg delDesignElem">
        <pc:chgData name="Hema Mahadevu" userId="1c176bdd-a50d-403e-9444-f58f413c839b" providerId="ADAL" clId="{BD856DD1-CEE5-4C2C-872F-D2C86C74A346}" dt="2023-08-03T18:51:41.215" v="2000" actId="14100"/>
        <pc:sldMkLst>
          <pc:docMk/>
          <pc:sldMk cId="633738316" sldId="259"/>
        </pc:sldMkLst>
        <pc:spChg chg="mod">
          <ac:chgData name="Hema Mahadevu" userId="1c176bdd-a50d-403e-9444-f58f413c839b" providerId="ADAL" clId="{BD856DD1-CEE5-4C2C-872F-D2C86C74A346}" dt="2023-08-03T18:51:41.215" v="2000" actId="14100"/>
          <ac:spMkLst>
            <pc:docMk/>
            <pc:sldMk cId="633738316" sldId="259"/>
            <ac:spMk id="2" creationId="{0D1F047C-C727-42A7-85C5-68C5AA1B1A93}"/>
          </ac:spMkLst>
        </pc:spChg>
        <pc:spChg chg="mod">
          <ac:chgData name="Hema Mahadevu" userId="1c176bdd-a50d-403e-9444-f58f413c839b" providerId="ADAL" clId="{BD856DD1-CEE5-4C2C-872F-D2C86C74A346}" dt="2023-08-03T18:51:26.382" v="1997" actId="26606"/>
          <ac:spMkLst>
            <pc:docMk/>
            <pc:sldMk cId="633738316" sldId="259"/>
            <ac:spMk id="3" creationId="{DB93FB3F-A8D4-46D3-A1C6-C79C64563729}"/>
          </ac:spMkLst>
        </pc:spChg>
        <pc:spChg chg="add del">
          <ac:chgData name="Hema Mahadevu" userId="1c176bdd-a50d-403e-9444-f58f413c839b" providerId="ADAL" clId="{BD856DD1-CEE5-4C2C-872F-D2C86C74A346}" dt="2023-08-03T18:51:19.393" v="1991" actId="26606"/>
          <ac:spMkLst>
            <pc:docMk/>
            <pc:sldMk cId="633738316" sldId="259"/>
            <ac:spMk id="7" creationId="{F452A527-3631-41ED-858D-3777A7D1496A}"/>
          </ac:spMkLst>
        </pc:spChg>
        <pc:spChg chg="add del">
          <ac:chgData name="Hema Mahadevu" userId="1c176bdd-a50d-403e-9444-f58f413c839b" providerId="ADAL" clId="{BD856DD1-CEE5-4C2C-872F-D2C86C74A346}" dt="2023-08-03T18:51:19.393" v="1991" actId="26606"/>
          <ac:spMkLst>
            <pc:docMk/>
            <pc:sldMk cId="633738316" sldId="259"/>
            <ac:spMk id="9" creationId="{F85B92BC-678C-4E14-97E6-3227DEF86371}"/>
          </ac:spMkLst>
        </pc:spChg>
        <pc:spChg chg="add del">
          <ac:chgData name="Hema Mahadevu" userId="1c176bdd-a50d-403e-9444-f58f413c839b" providerId="ADAL" clId="{BD856DD1-CEE5-4C2C-872F-D2C86C74A346}" dt="2023-08-03T16:12:25.254" v="260" actId="26606"/>
          <ac:spMkLst>
            <pc:docMk/>
            <pc:sldMk cId="633738316" sldId="259"/>
            <ac:spMk id="10" creationId="{9B7AD9F6-8CE7-4299-8FC6-328F4DCD3FF9}"/>
          </ac:spMkLst>
        </pc:spChg>
        <pc:spChg chg="add del">
          <ac:chgData name="Hema Mahadevu" userId="1c176bdd-a50d-403e-9444-f58f413c839b" providerId="ADAL" clId="{BD856DD1-CEE5-4C2C-872F-D2C86C74A346}" dt="2023-08-03T16:12:25.254" v="260" actId="26606"/>
          <ac:spMkLst>
            <pc:docMk/>
            <pc:sldMk cId="633738316" sldId="259"/>
            <ac:spMk id="12" creationId="{F49775AF-8896-43EE-92C6-83497D6DC56F}"/>
          </ac:spMkLst>
        </pc:spChg>
        <pc:spChg chg="add del">
          <ac:chgData name="Hema Mahadevu" userId="1c176bdd-a50d-403e-9444-f58f413c839b" providerId="ADAL" clId="{BD856DD1-CEE5-4C2C-872F-D2C86C74A346}" dt="2023-08-03T16:12:26.702" v="262" actId="26606"/>
          <ac:spMkLst>
            <pc:docMk/>
            <pc:sldMk cId="633738316" sldId="259"/>
            <ac:spMk id="14" creationId="{C1DD1A8A-57D5-4A81-AD04-532B043C5611}"/>
          </ac:spMkLst>
        </pc:spChg>
        <pc:spChg chg="add del">
          <ac:chgData name="Hema Mahadevu" userId="1c176bdd-a50d-403e-9444-f58f413c839b" providerId="ADAL" clId="{BD856DD1-CEE5-4C2C-872F-D2C86C74A346}" dt="2023-08-03T16:12:26.702" v="262" actId="26606"/>
          <ac:spMkLst>
            <pc:docMk/>
            <pc:sldMk cId="633738316" sldId="259"/>
            <ac:spMk id="15" creationId="{007891EC-4501-44ED-A8C8-B11B6DB767AB}"/>
          </ac:spMkLst>
        </pc:spChg>
        <pc:spChg chg="add del">
          <ac:chgData name="Hema Mahadevu" userId="1c176bdd-a50d-403e-9444-f58f413c839b" providerId="ADAL" clId="{BD856DD1-CEE5-4C2C-872F-D2C86C74A346}" dt="2023-08-03T18:51:19.393" v="1991" actId="26606"/>
          <ac:spMkLst>
            <pc:docMk/>
            <pc:sldMk cId="633738316" sldId="259"/>
            <ac:spMk id="16" creationId="{D2644120-A6B9-4D5C-8A60-E2F4CC220E77}"/>
          </ac:spMkLst>
        </pc:spChg>
        <pc:spChg chg="add del">
          <ac:chgData name="Hema Mahadevu" userId="1c176bdd-a50d-403e-9444-f58f413c839b" providerId="ADAL" clId="{BD856DD1-CEE5-4C2C-872F-D2C86C74A346}" dt="2023-08-03T18:33:24.510" v="1839"/>
          <ac:spMkLst>
            <pc:docMk/>
            <pc:sldMk cId="633738316" sldId="259"/>
            <ac:spMk id="17" creationId="{9B7AD9F6-8CE7-4299-8FC6-328F4DCD3FF9}"/>
          </ac:spMkLst>
        </pc:spChg>
        <pc:spChg chg="add del">
          <ac:chgData name="Hema Mahadevu" userId="1c176bdd-a50d-403e-9444-f58f413c839b" providerId="ADAL" clId="{BD856DD1-CEE5-4C2C-872F-D2C86C74A346}" dt="2023-08-03T18:33:24.510" v="1839"/>
          <ac:spMkLst>
            <pc:docMk/>
            <pc:sldMk cId="633738316" sldId="259"/>
            <ac:spMk id="18" creationId="{F49775AF-8896-43EE-92C6-83497D6DC56F}"/>
          </ac:spMkLst>
        </pc:spChg>
        <pc:spChg chg="add del">
          <ac:chgData name="Hema Mahadevu" userId="1c176bdd-a50d-403e-9444-f58f413c839b" providerId="ADAL" clId="{BD856DD1-CEE5-4C2C-872F-D2C86C74A346}" dt="2023-08-03T18:51:21.469" v="1993" actId="26606"/>
          <ac:spMkLst>
            <pc:docMk/>
            <pc:sldMk cId="633738316" sldId="259"/>
            <ac:spMk id="19" creationId="{A9286AD2-18A9-4868-A4E3-7A2097A20810}"/>
          </ac:spMkLst>
        </pc:spChg>
        <pc:spChg chg="add del">
          <ac:chgData name="Hema Mahadevu" userId="1c176bdd-a50d-403e-9444-f58f413c839b" providerId="ADAL" clId="{BD856DD1-CEE5-4C2C-872F-D2C86C74A346}" dt="2023-08-03T18:51:25.221" v="1995" actId="26606"/>
          <ac:spMkLst>
            <pc:docMk/>
            <pc:sldMk cId="633738316" sldId="259"/>
            <ac:spMk id="22" creationId="{AE220058-3FCE-496E-ADF2-D8A6961F39F6}"/>
          </ac:spMkLst>
        </pc:spChg>
        <pc:spChg chg="add del">
          <ac:chgData name="Hema Mahadevu" userId="1c176bdd-a50d-403e-9444-f58f413c839b" providerId="ADAL" clId="{BD856DD1-CEE5-4C2C-872F-D2C86C74A346}" dt="2023-08-03T18:51:25.221" v="1995" actId="26606"/>
          <ac:spMkLst>
            <pc:docMk/>
            <pc:sldMk cId="633738316" sldId="259"/>
            <ac:spMk id="24" creationId="{3E9C5090-7D25-41E3-A6D3-CCAEE505E785}"/>
          </ac:spMkLst>
        </pc:spChg>
        <pc:spChg chg="add del">
          <ac:chgData name="Hema Mahadevu" userId="1c176bdd-a50d-403e-9444-f58f413c839b" providerId="ADAL" clId="{BD856DD1-CEE5-4C2C-872F-D2C86C74A346}" dt="2023-08-03T18:51:25.221" v="1995" actId="26606"/>
          <ac:spMkLst>
            <pc:docMk/>
            <pc:sldMk cId="633738316" sldId="259"/>
            <ac:spMk id="25" creationId="{11BF8809-0DAC-41E5-A212-ACB4A01BE95B}"/>
          </ac:spMkLst>
        </pc:spChg>
        <pc:spChg chg="add del">
          <ac:chgData name="Hema Mahadevu" userId="1c176bdd-a50d-403e-9444-f58f413c839b" providerId="ADAL" clId="{BD856DD1-CEE5-4C2C-872F-D2C86C74A346}" dt="2023-08-03T18:51:26.382" v="1997" actId="26606"/>
          <ac:spMkLst>
            <pc:docMk/>
            <pc:sldMk cId="633738316" sldId="259"/>
            <ac:spMk id="27" creationId="{A9286AD2-18A9-4868-A4E3-7A2097A20810}"/>
          </ac:spMkLst>
        </pc:spChg>
        <pc:picChg chg="mod ord">
          <ac:chgData name="Hema Mahadevu" userId="1c176bdd-a50d-403e-9444-f58f413c839b" providerId="ADAL" clId="{BD856DD1-CEE5-4C2C-872F-D2C86C74A346}" dt="2023-08-03T18:51:26.382" v="1997" actId="26606"/>
          <ac:picMkLst>
            <pc:docMk/>
            <pc:sldMk cId="633738316" sldId="259"/>
            <ac:picMk id="5" creationId="{91BC5572-FC33-4C1C-8DEE-C2CF75A75641}"/>
          </ac:picMkLst>
        </pc:picChg>
        <pc:cxnChg chg="add del">
          <ac:chgData name="Hema Mahadevu" userId="1c176bdd-a50d-403e-9444-f58f413c839b" providerId="ADAL" clId="{BD856DD1-CEE5-4C2C-872F-D2C86C74A346}" dt="2023-08-03T18:51:19.393" v="1991" actId="26606"/>
          <ac:cxnSpMkLst>
            <pc:docMk/>
            <pc:sldMk cId="633738316" sldId="259"/>
            <ac:cxnSpMk id="8" creationId="{D28A9C89-B313-458F-9C85-515930A51A93}"/>
          </ac:cxnSpMkLst>
        </pc:cxnChg>
        <pc:cxnChg chg="add del">
          <ac:chgData name="Hema Mahadevu" userId="1c176bdd-a50d-403e-9444-f58f413c839b" providerId="ADAL" clId="{BD856DD1-CEE5-4C2C-872F-D2C86C74A346}" dt="2023-08-03T18:51:21.469" v="1993" actId="26606"/>
          <ac:cxnSpMkLst>
            <pc:docMk/>
            <pc:sldMk cId="633738316" sldId="259"/>
            <ac:cxnSpMk id="20" creationId="{E7A7CD63-7EC3-44F3-95D0-595C4019FF24}"/>
          </ac:cxnSpMkLst>
        </pc:cxnChg>
        <pc:cxnChg chg="add del">
          <ac:chgData name="Hema Mahadevu" userId="1c176bdd-a50d-403e-9444-f58f413c839b" providerId="ADAL" clId="{BD856DD1-CEE5-4C2C-872F-D2C86C74A346}" dt="2023-08-03T18:51:25.221" v="1995" actId="26606"/>
          <ac:cxnSpMkLst>
            <pc:docMk/>
            <pc:sldMk cId="633738316" sldId="259"/>
            <ac:cxnSpMk id="23" creationId="{E193F809-7E50-4AAD-8E26-878207931CB5}"/>
          </ac:cxnSpMkLst>
        </pc:cxnChg>
        <pc:cxnChg chg="add del">
          <ac:chgData name="Hema Mahadevu" userId="1c176bdd-a50d-403e-9444-f58f413c839b" providerId="ADAL" clId="{BD856DD1-CEE5-4C2C-872F-D2C86C74A346}" dt="2023-08-03T18:51:26.382" v="1997" actId="26606"/>
          <ac:cxnSpMkLst>
            <pc:docMk/>
            <pc:sldMk cId="633738316" sldId="259"/>
            <ac:cxnSpMk id="28" creationId="{E7A7CD63-7EC3-44F3-95D0-595C4019FF24}"/>
          </ac:cxnSpMkLst>
        </pc:cxnChg>
      </pc:sldChg>
      <pc:sldChg chg="addSp delSp modSp new mod ord setBg delDesignElem">
        <pc:chgData name="Hema Mahadevu" userId="1c176bdd-a50d-403e-9444-f58f413c839b" providerId="ADAL" clId="{BD856DD1-CEE5-4C2C-872F-D2C86C74A346}" dt="2023-08-03T19:28:50.107" v="2240" actId="26606"/>
        <pc:sldMkLst>
          <pc:docMk/>
          <pc:sldMk cId="1822955653" sldId="260"/>
        </pc:sldMkLst>
        <pc:spChg chg="mod">
          <ac:chgData name="Hema Mahadevu" userId="1c176bdd-a50d-403e-9444-f58f413c839b" providerId="ADAL" clId="{BD856DD1-CEE5-4C2C-872F-D2C86C74A346}" dt="2023-08-03T19:28:50.107" v="2240" actId="26606"/>
          <ac:spMkLst>
            <pc:docMk/>
            <pc:sldMk cId="1822955653" sldId="260"/>
            <ac:spMk id="2" creationId="{46BDFC86-08A1-0DF8-1467-58C7C8E8EB69}"/>
          </ac:spMkLst>
        </pc:spChg>
        <pc:spChg chg="del mod">
          <ac:chgData name="Hema Mahadevu" userId="1c176bdd-a50d-403e-9444-f58f413c839b" providerId="ADAL" clId="{BD856DD1-CEE5-4C2C-872F-D2C86C74A346}" dt="2023-08-03T18:40:46.419" v="1870" actId="26606"/>
          <ac:spMkLst>
            <pc:docMk/>
            <pc:sldMk cId="1822955653" sldId="260"/>
            <ac:spMk id="3" creationId="{4AABE2FA-1FA4-6EBB-EAF4-80A1343BB827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1822955653" sldId="260"/>
            <ac:spMk id="9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03:45.057" v="2090" actId="26606"/>
          <ac:spMkLst>
            <pc:docMk/>
            <pc:sldMk cId="1822955653" sldId="260"/>
            <ac:spMk id="10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1822955653" sldId="260"/>
            <ac:spMk id="11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03:45.057" v="2090" actId="26606"/>
          <ac:spMkLst>
            <pc:docMk/>
            <pc:sldMk cId="1822955653" sldId="260"/>
            <ac:spMk id="12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1822955653" sldId="260"/>
            <ac:spMk id="13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03:45.057" v="2090" actId="26606"/>
          <ac:spMkLst>
            <pc:docMk/>
            <pc:sldMk cId="1822955653" sldId="260"/>
            <ac:spMk id="14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03:45.021" v="2089" actId="26606"/>
          <ac:spMkLst>
            <pc:docMk/>
            <pc:sldMk cId="1822955653" sldId="260"/>
            <ac:spMk id="19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03:45.021" v="2089" actId="26606"/>
          <ac:spMkLst>
            <pc:docMk/>
            <pc:sldMk cId="1822955653" sldId="260"/>
            <ac:spMk id="21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03:45.021" v="2089" actId="26606"/>
          <ac:spMkLst>
            <pc:docMk/>
            <pc:sldMk cId="1822955653" sldId="260"/>
            <ac:spMk id="23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28:50.107" v="2240" actId="26606"/>
          <ac:spMkLst>
            <pc:docMk/>
            <pc:sldMk cId="1822955653" sldId="260"/>
            <ac:spMk id="25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28:50.107" v="2240" actId="26606"/>
          <ac:spMkLst>
            <pc:docMk/>
            <pc:sldMk cId="1822955653" sldId="260"/>
            <ac:spMk id="26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28:50.107" v="2240" actId="26606"/>
          <ac:spMkLst>
            <pc:docMk/>
            <pc:sldMk cId="1822955653" sldId="260"/>
            <ac:spMk id="27" creationId="{B7AF614F-5BC3-4086-99F5-B87C5847A071}"/>
          </ac:spMkLst>
        </pc:spChg>
        <pc:graphicFrameChg chg="add mod modGraphic">
          <ac:chgData name="Hema Mahadevu" userId="1c176bdd-a50d-403e-9444-f58f413c839b" providerId="ADAL" clId="{BD856DD1-CEE5-4C2C-872F-D2C86C74A346}" dt="2023-08-03T19:28:50.107" v="2240" actId="26606"/>
          <ac:graphicFrameMkLst>
            <pc:docMk/>
            <pc:sldMk cId="1822955653" sldId="260"/>
            <ac:graphicFrameMk id="5" creationId="{9A7EA8C8-ACAD-7B83-C105-8C4DDA6D937C}"/>
          </ac:graphicFrameMkLst>
        </pc:graphicFrameChg>
      </pc:sldChg>
      <pc:sldChg chg="addSp delSp modSp new mod setBg delDesignElem">
        <pc:chgData name="Hema Mahadevu" userId="1c176bdd-a50d-403e-9444-f58f413c839b" providerId="ADAL" clId="{BD856DD1-CEE5-4C2C-872F-D2C86C74A346}" dt="2023-08-03T19:41:00.395" v="2356" actId="255"/>
        <pc:sldMkLst>
          <pc:docMk/>
          <pc:sldMk cId="1610653771" sldId="261"/>
        </pc:sldMkLst>
        <pc:spChg chg="mod">
          <ac:chgData name="Hema Mahadevu" userId="1c176bdd-a50d-403e-9444-f58f413c839b" providerId="ADAL" clId="{BD856DD1-CEE5-4C2C-872F-D2C86C74A346}" dt="2023-08-03T19:03:32.783" v="2087" actId="26606"/>
          <ac:spMkLst>
            <pc:docMk/>
            <pc:sldMk cId="1610653771" sldId="261"/>
            <ac:spMk id="2" creationId="{878414C0-553E-78D5-2D2A-914D93AB2E92}"/>
          </ac:spMkLst>
        </pc:spChg>
        <pc:spChg chg="mod">
          <ac:chgData name="Hema Mahadevu" userId="1c176bdd-a50d-403e-9444-f58f413c839b" providerId="ADAL" clId="{BD856DD1-CEE5-4C2C-872F-D2C86C74A346}" dt="2023-08-03T19:41:00.395" v="2356" actId="255"/>
          <ac:spMkLst>
            <pc:docMk/>
            <pc:sldMk cId="1610653771" sldId="261"/>
            <ac:spMk id="3" creationId="{38C14EF9-FA1E-79D4-9DF5-A23BD6930C0C}"/>
          </ac:spMkLst>
        </pc:spChg>
        <pc:spChg chg="add del">
          <ac:chgData name="Hema Mahadevu" userId="1c176bdd-a50d-403e-9444-f58f413c839b" providerId="ADAL" clId="{BD856DD1-CEE5-4C2C-872F-D2C86C74A346}" dt="2023-08-03T19:03:32.783" v="2087" actId="26606"/>
          <ac:spMkLst>
            <pc:docMk/>
            <pc:sldMk cId="1610653771" sldId="261"/>
            <ac:spMk id="5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03:32.783" v="2087" actId="26606"/>
          <ac:spMkLst>
            <pc:docMk/>
            <pc:sldMk cId="1610653771" sldId="261"/>
            <ac:spMk id="6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03:32.783" v="2087" actId="26606"/>
          <ac:spMkLst>
            <pc:docMk/>
            <pc:sldMk cId="1610653771" sldId="261"/>
            <ac:spMk id="7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8:35:23.043" v="1857" actId="26606"/>
          <ac:spMkLst>
            <pc:docMk/>
            <pc:sldMk cId="1610653771" sldId="261"/>
            <ac:spMk id="8" creationId="{35230A27-1553-42F8-99D7-829868E13715}"/>
          </ac:spMkLst>
        </pc:spChg>
        <pc:spChg chg="add del">
          <ac:chgData name="Hema Mahadevu" userId="1c176bdd-a50d-403e-9444-f58f413c839b" providerId="ADAL" clId="{BD856DD1-CEE5-4C2C-872F-D2C86C74A346}" dt="2023-08-03T19:03:22.375" v="2084" actId="26606"/>
          <ac:spMkLst>
            <pc:docMk/>
            <pc:sldMk cId="1610653771" sldId="261"/>
            <ac:spMk id="9" creationId="{C33BF9DD-8A45-4EEE-B231-0A14D322E5F9}"/>
          </ac:spMkLst>
        </pc:spChg>
        <pc:spChg chg="add del">
          <ac:chgData name="Hema Mahadevu" userId="1c176bdd-a50d-403e-9444-f58f413c839b" providerId="ADAL" clId="{BD856DD1-CEE5-4C2C-872F-D2C86C74A346}" dt="2023-08-03T18:35:23.043" v="1857" actId="26606"/>
          <ac:spMkLst>
            <pc:docMk/>
            <pc:sldMk cId="1610653771" sldId="261"/>
            <ac:spMk id="10" creationId="{A772232D-B4D6-429F-B3D1-2D9891B85E08}"/>
          </ac:spMkLst>
        </pc:spChg>
        <pc:spChg chg="add del">
          <ac:chgData name="Hema Mahadevu" userId="1c176bdd-a50d-403e-9444-f58f413c839b" providerId="ADAL" clId="{BD856DD1-CEE5-4C2C-872F-D2C86C74A346}" dt="2023-08-03T18:35:24.777" v="1859" actId="26606"/>
          <ac:spMkLst>
            <pc:docMk/>
            <pc:sldMk cId="1610653771" sldId="261"/>
            <ac:spMk id="14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8:35:24.777" v="1859" actId="26606"/>
          <ac:spMkLst>
            <pc:docMk/>
            <pc:sldMk cId="1610653771" sldId="261"/>
            <ac:spMk id="15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8:35:24.777" v="1859" actId="26606"/>
          <ac:spMkLst>
            <pc:docMk/>
            <pc:sldMk cId="1610653771" sldId="261"/>
            <ac:spMk id="16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03:22.375" v="2084" actId="26606"/>
          <ac:spMkLst>
            <pc:docMk/>
            <pc:sldMk cId="1610653771" sldId="261"/>
            <ac:spMk id="17" creationId="{D5FBCAC9-BD8B-4F3B-AD74-EF37D4211349}"/>
          </ac:spMkLst>
        </pc:spChg>
        <pc:spChg chg="add del">
          <ac:chgData name="Hema Mahadevu" userId="1c176bdd-a50d-403e-9444-f58f413c839b" providerId="ADAL" clId="{BD856DD1-CEE5-4C2C-872F-D2C86C74A346}" dt="2023-08-03T18:35:32.175" v="1861" actId="26606"/>
          <ac:spMkLst>
            <pc:docMk/>
            <pc:sldMk cId="1610653771" sldId="261"/>
            <ac:spMk id="18" creationId="{CECF0FC6-D57B-48B6-9036-F4FFD91A4B34}"/>
          </ac:spMkLst>
        </pc:spChg>
        <pc:spChg chg="add del">
          <ac:chgData name="Hema Mahadevu" userId="1c176bdd-a50d-403e-9444-f58f413c839b" providerId="ADAL" clId="{BD856DD1-CEE5-4C2C-872F-D2C86C74A346}" dt="2023-08-03T18:35:32.175" v="1861" actId="26606"/>
          <ac:spMkLst>
            <pc:docMk/>
            <pc:sldMk cId="1610653771" sldId="261"/>
            <ac:spMk id="19" creationId="{717A211C-5863-4303-AC3D-AEBFDF6D6A4C}"/>
          </ac:spMkLst>
        </pc:spChg>
        <pc:spChg chg="add del">
          <ac:chgData name="Hema Mahadevu" userId="1c176bdd-a50d-403e-9444-f58f413c839b" providerId="ADAL" clId="{BD856DD1-CEE5-4C2C-872F-D2C86C74A346}" dt="2023-08-03T18:35:32.175" v="1861" actId="26606"/>
          <ac:spMkLst>
            <pc:docMk/>
            <pc:sldMk cId="1610653771" sldId="261"/>
            <ac:spMk id="20" creationId="{087519CD-2FFF-42E3-BB0C-FEAA828BA5DB}"/>
          </ac:spMkLst>
        </pc:spChg>
        <pc:spChg chg="add del">
          <ac:chgData name="Hema Mahadevu" userId="1c176bdd-a50d-403e-9444-f58f413c839b" providerId="ADAL" clId="{BD856DD1-CEE5-4C2C-872F-D2C86C74A346}" dt="2023-08-03T19:03:22.375" v="2084" actId="26606"/>
          <ac:spMkLst>
            <pc:docMk/>
            <pc:sldMk cId="1610653771" sldId="261"/>
            <ac:spMk id="21" creationId="{9556C5A8-AD7E-4CE7-87BE-9EA3B5E1786F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1610653771" sldId="261"/>
            <ac:spMk id="22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1610653771" sldId="261"/>
            <ac:spMk id="23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1610653771" sldId="261"/>
            <ac:spMk id="24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03:32.774" v="2086" actId="26606"/>
          <ac:spMkLst>
            <pc:docMk/>
            <pc:sldMk cId="1610653771" sldId="261"/>
            <ac:spMk id="25" creationId="{52ABB703-2B0E-4C3B-B4A2-F3973548E561}"/>
          </ac:spMkLst>
        </pc:spChg>
        <pc:spChg chg="add del">
          <ac:chgData name="Hema Mahadevu" userId="1c176bdd-a50d-403e-9444-f58f413c839b" providerId="ADAL" clId="{BD856DD1-CEE5-4C2C-872F-D2C86C74A346}" dt="2023-08-03T19:03:32.774" v="2086" actId="26606"/>
          <ac:spMkLst>
            <pc:docMk/>
            <pc:sldMk cId="1610653771" sldId="261"/>
            <ac:spMk id="28" creationId="{E95DA498-D9A2-4DA9-B9DA-B3776E08CF7E}"/>
          </ac:spMkLst>
        </pc:spChg>
        <pc:spChg chg="add del">
          <ac:chgData name="Hema Mahadevu" userId="1c176bdd-a50d-403e-9444-f58f413c839b" providerId="ADAL" clId="{BD856DD1-CEE5-4C2C-872F-D2C86C74A346}" dt="2023-08-03T19:03:32.774" v="2086" actId="26606"/>
          <ac:spMkLst>
            <pc:docMk/>
            <pc:sldMk cId="1610653771" sldId="261"/>
            <ac:spMk id="29" creationId="{82A73093-4B9D-420D-B17E-52293703A1D4}"/>
          </ac:spMkLst>
        </pc:spChg>
        <pc:spChg chg="add">
          <ac:chgData name="Hema Mahadevu" userId="1c176bdd-a50d-403e-9444-f58f413c839b" providerId="ADAL" clId="{BD856DD1-CEE5-4C2C-872F-D2C86C74A346}" dt="2023-08-03T19:03:32.783" v="2087" actId="26606"/>
          <ac:spMkLst>
            <pc:docMk/>
            <pc:sldMk cId="1610653771" sldId="261"/>
            <ac:spMk id="31" creationId="{C33BF9DD-8A45-4EEE-B231-0A14D322E5F9}"/>
          </ac:spMkLst>
        </pc:spChg>
        <pc:spChg chg="add">
          <ac:chgData name="Hema Mahadevu" userId="1c176bdd-a50d-403e-9444-f58f413c839b" providerId="ADAL" clId="{BD856DD1-CEE5-4C2C-872F-D2C86C74A346}" dt="2023-08-03T19:03:32.783" v="2087" actId="26606"/>
          <ac:spMkLst>
            <pc:docMk/>
            <pc:sldMk cId="1610653771" sldId="261"/>
            <ac:spMk id="34" creationId="{D5FBCAC9-BD8B-4F3B-AD74-EF37D4211349}"/>
          </ac:spMkLst>
        </pc:spChg>
        <pc:spChg chg="add">
          <ac:chgData name="Hema Mahadevu" userId="1c176bdd-a50d-403e-9444-f58f413c839b" providerId="ADAL" clId="{BD856DD1-CEE5-4C2C-872F-D2C86C74A346}" dt="2023-08-03T19:03:32.783" v="2087" actId="26606"/>
          <ac:spMkLst>
            <pc:docMk/>
            <pc:sldMk cId="1610653771" sldId="261"/>
            <ac:spMk id="35" creationId="{9556C5A8-AD7E-4CE7-87BE-9EA3B5E1786F}"/>
          </ac:spMkLst>
        </pc:spChg>
        <pc:picChg chg="add del">
          <ac:chgData name="Hema Mahadevu" userId="1c176bdd-a50d-403e-9444-f58f413c839b" providerId="ADAL" clId="{BD856DD1-CEE5-4C2C-872F-D2C86C74A346}" dt="2023-08-03T19:03:22.375" v="2084" actId="26606"/>
          <ac:picMkLst>
            <pc:docMk/>
            <pc:sldMk cId="1610653771" sldId="261"/>
            <ac:picMk id="11" creationId="{165036D1-12F0-FEB1-41D8-F7C576041CD4}"/>
          </ac:picMkLst>
        </pc:picChg>
        <pc:picChg chg="add del">
          <ac:chgData name="Hema Mahadevu" userId="1c176bdd-a50d-403e-9444-f58f413c839b" providerId="ADAL" clId="{BD856DD1-CEE5-4C2C-872F-D2C86C74A346}" dt="2023-08-03T19:03:32.774" v="2086" actId="26606"/>
          <ac:picMkLst>
            <pc:docMk/>
            <pc:sldMk cId="1610653771" sldId="261"/>
            <ac:picMk id="26" creationId="{34DF33FB-AC5E-EED6-AABA-D89A45C9CD75}"/>
          </ac:picMkLst>
        </pc:picChg>
        <pc:picChg chg="add">
          <ac:chgData name="Hema Mahadevu" userId="1c176bdd-a50d-403e-9444-f58f413c839b" providerId="ADAL" clId="{BD856DD1-CEE5-4C2C-872F-D2C86C74A346}" dt="2023-08-03T19:03:32.783" v="2087" actId="26606"/>
          <ac:picMkLst>
            <pc:docMk/>
            <pc:sldMk cId="1610653771" sldId="261"/>
            <ac:picMk id="32" creationId="{165036D1-12F0-FEB1-41D8-F7C576041CD4}"/>
          </ac:picMkLst>
        </pc:picChg>
        <pc:cxnChg chg="add del">
          <ac:chgData name="Hema Mahadevu" userId="1c176bdd-a50d-403e-9444-f58f413c839b" providerId="ADAL" clId="{BD856DD1-CEE5-4C2C-872F-D2C86C74A346}" dt="2023-08-03T18:35:23.043" v="1857" actId="26606"/>
          <ac:cxnSpMkLst>
            <pc:docMk/>
            <pc:sldMk cId="1610653771" sldId="261"/>
            <ac:cxnSpMk id="12" creationId="{02CC3441-26B3-4381-B3DF-8AE3C288BC0D}"/>
          </ac:cxnSpMkLst>
        </pc:cxnChg>
        <pc:cxnChg chg="add del">
          <ac:chgData name="Hema Mahadevu" userId="1c176bdd-a50d-403e-9444-f58f413c839b" providerId="ADAL" clId="{BD856DD1-CEE5-4C2C-872F-D2C86C74A346}" dt="2023-08-03T19:03:22.375" v="2084" actId="26606"/>
          <ac:cxnSpMkLst>
            <pc:docMk/>
            <pc:sldMk cId="1610653771" sldId="261"/>
            <ac:cxnSpMk id="13" creationId="{9020DCC9-F851-4562-BB20-1AB3C51BFD08}"/>
          </ac:cxnSpMkLst>
        </pc:cxnChg>
        <pc:cxnChg chg="add del">
          <ac:chgData name="Hema Mahadevu" userId="1c176bdd-a50d-403e-9444-f58f413c839b" providerId="ADAL" clId="{BD856DD1-CEE5-4C2C-872F-D2C86C74A346}" dt="2023-08-03T19:03:32.774" v="2086" actId="26606"/>
          <ac:cxnSpMkLst>
            <pc:docMk/>
            <pc:sldMk cId="1610653771" sldId="261"/>
            <ac:cxnSpMk id="27" creationId="{9C21570E-E159-49A6-9891-FA397B7A92D3}"/>
          </ac:cxnSpMkLst>
        </pc:cxnChg>
        <pc:cxnChg chg="add">
          <ac:chgData name="Hema Mahadevu" userId="1c176bdd-a50d-403e-9444-f58f413c839b" providerId="ADAL" clId="{BD856DD1-CEE5-4C2C-872F-D2C86C74A346}" dt="2023-08-03T19:03:32.783" v="2087" actId="26606"/>
          <ac:cxnSpMkLst>
            <pc:docMk/>
            <pc:sldMk cId="1610653771" sldId="261"/>
            <ac:cxnSpMk id="33" creationId="{9020DCC9-F851-4562-BB20-1AB3C51BFD08}"/>
          </ac:cxnSpMkLst>
        </pc:cxnChg>
      </pc:sldChg>
      <pc:sldChg chg="addSp delSp modSp new mod setBg setClrOvrMap delDesignElem">
        <pc:chgData name="Hema Mahadevu" userId="1c176bdd-a50d-403e-9444-f58f413c839b" providerId="ADAL" clId="{BD856DD1-CEE5-4C2C-872F-D2C86C74A346}" dt="2023-08-03T19:35:38.366" v="2328" actId="255"/>
        <pc:sldMkLst>
          <pc:docMk/>
          <pc:sldMk cId="3094622909" sldId="262"/>
        </pc:sldMkLst>
        <pc:spChg chg="mod">
          <ac:chgData name="Hema Mahadevu" userId="1c176bdd-a50d-403e-9444-f58f413c839b" providerId="ADAL" clId="{BD856DD1-CEE5-4C2C-872F-D2C86C74A346}" dt="2023-08-03T19:34:46.146" v="2305" actId="26606"/>
          <ac:spMkLst>
            <pc:docMk/>
            <pc:sldMk cId="3094622909" sldId="262"/>
            <ac:spMk id="2" creationId="{FCD543C4-A78E-CE92-EF31-F6B5B12FEF32}"/>
          </ac:spMkLst>
        </pc:spChg>
        <pc:spChg chg="add del mod">
          <ac:chgData name="Hema Mahadevu" userId="1c176bdd-a50d-403e-9444-f58f413c839b" providerId="ADAL" clId="{BD856DD1-CEE5-4C2C-872F-D2C86C74A346}" dt="2023-08-03T18:42:10.976" v="1894" actId="26606"/>
          <ac:spMkLst>
            <pc:docMk/>
            <pc:sldMk cId="3094622909" sldId="262"/>
            <ac:spMk id="3" creationId="{0840BE72-8479-8165-2EB6-7A57879A9A41}"/>
          </ac:spMkLst>
        </pc:spChg>
        <pc:spChg chg="add mod">
          <ac:chgData name="Hema Mahadevu" userId="1c176bdd-a50d-403e-9444-f58f413c839b" providerId="ADAL" clId="{BD856DD1-CEE5-4C2C-872F-D2C86C74A346}" dt="2023-08-03T19:35:38.366" v="2328" actId="255"/>
          <ac:spMkLst>
            <pc:docMk/>
            <pc:sldMk cId="3094622909" sldId="262"/>
            <ac:spMk id="6" creationId="{A6DF665C-0F45-18A4-2181-714BC81EACF3}"/>
          </ac:spMkLst>
        </pc:spChg>
        <pc:spChg chg="add del">
          <ac:chgData name="Hema Mahadevu" userId="1c176bdd-a50d-403e-9444-f58f413c839b" providerId="ADAL" clId="{BD856DD1-CEE5-4C2C-872F-D2C86C74A346}" dt="2023-08-03T18:41:51.272" v="1877" actId="26606"/>
          <ac:spMkLst>
            <pc:docMk/>
            <pc:sldMk cId="3094622909" sldId="262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8:41:50.042" v="1875" actId="26606"/>
          <ac:spMkLst>
            <pc:docMk/>
            <pc:sldMk cId="3094622909" sldId="262"/>
            <ac:spMk id="9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1:51.272" v="1877" actId="26606"/>
          <ac:spMkLst>
            <pc:docMk/>
            <pc:sldMk cId="3094622909" sldId="262"/>
            <ac:spMk id="1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8:41:50.042" v="1875" actId="26606"/>
          <ac:spMkLst>
            <pc:docMk/>
            <pc:sldMk cId="3094622909" sldId="262"/>
            <ac:spMk id="11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1:51.272" v="1877" actId="26606"/>
          <ac:spMkLst>
            <pc:docMk/>
            <pc:sldMk cId="3094622909" sldId="262"/>
            <ac:spMk id="1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8:41:50.042" v="1875" actId="26606"/>
          <ac:spMkLst>
            <pc:docMk/>
            <pc:sldMk cId="3094622909" sldId="262"/>
            <ac:spMk id="13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41:51.272" v="1877" actId="26606"/>
          <ac:spMkLst>
            <pc:docMk/>
            <pc:sldMk cId="3094622909" sldId="262"/>
            <ac:spMk id="15" creationId="{0840BE72-8479-8165-2EB6-7A57879A9A41}"/>
          </ac:spMkLst>
        </pc:spChg>
        <pc:spChg chg="add del">
          <ac:chgData name="Hema Mahadevu" userId="1c176bdd-a50d-403e-9444-f58f413c839b" providerId="ADAL" clId="{BD856DD1-CEE5-4C2C-872F-D2C86C74A346}" dt="2023-08-03T18:41:53.230" v="1881" actId="26606"/>
          <ac:spMkLst>
            <pc:docMk/>
            <pc:sldMk cId="3094622909" sldId="262"/>
            <ac:spMk id="19" creationId="{A6B16355-27FB-445B-B646-02AB73637459}"/>
          </ac:spMkLst>
        </pc:spChg>
        <pc:spChg chg="add del">
          <ac:chgData name="Hema Mahadevu" userId="1c176bdd-a50d-403e-9444-f58f413c839b" providerId="ADAL" clId="{BD856DD1-CEE5-4C2C-872F-D2C86C74A346}" dt="2023-08-03T18:41:53.230" v="1881" actId="26606"/>
          <ac:spMkLst>
            <pc:docMk/>
            <pc:sldMk cId="3094622909" sldId="262"/>
            <ac:spMk id="21" creationId="{6B3BF2E5-C3AB-441F-A430-491119C56D26}"/>
          </ac:spMkLst>
        </pc:spChg>
        <pc:spChg chg="add del">
          <ac:chgData name="Hema Mahadevu" userId="1c176bdd-a50d-403e-9444-f58f413c839b" providerId="ADAL" clId="{BD856DD1-CEE5-4C2C-872F-D2C86C74A346}" dt="2023-08-03T18:41:53.230" v="1881" actId="26606"/>
          <ac:spMkLst>
            <pc:docMk/>
            <pc:sldMk cId="3094622909" sldId="262"/>
            <ac:spMk id="22" creationId="{DD07C90B-B81A-473B-8919-CA924E61FFCF}"/>
          </ac:spMkLst>
        </pc:spChg>
        <pc:spChg chg="add del">
          <ac:chgData name="Hema Mahadevu" userId="1c176bdd-a50d-403e-9444-f58f413c839b" providerId="ADAL" clId="{BD856DD1-CEE5-4C2C-872F-D2C86C74A346}" dt="2023-08-03T18:41:54.934" v="1883" actId="26606"/>
          <ac:spMkLst>
            <pc:docMk/>
            <pc:sldMk cId="3094622909" sldId="262"/>
            <ac:spMk id="25" creationId="{CECF0FC6-D57B-48B6-9036-F4FFD91A4B34}"/>
          </ac:spMkLst>
        </pc:spChg>
        <pc:spChg chg="add del">
          <ac:chgData name="Hema Mahadevu" userId="1c176bdd-a50d-403e-9444-f58f413c839b" providerId="ADAL" clId="{BD856DD1-CEE5-4C2C-872F-D2C86C74A346}" dt="2023-08-03T18:41:54.934" v="1883" actId="26606"/>
          <ac:spMkLst>
            <pc:docMk/>
            <pc:sldMk cId="3094622909" sldId="262"/>
            <ac:spMk id="26" creationId="{0840BE72-8479-8165-2EB6-7A57879A9A41}"/>
          </ac:spMkLst>
        </pc:spChg>
        <pc:spChg chg="add del">
          <ac:chgData name="Hema Mahadevu" userId="1c176bdd-a50d-403e-9444-f58f413c839b" providerId="ADAL" clId="{BD856DD1-CEE5-4C2C-872F-D2C86C74A346}" dt="2023-08-03T18:41:54.934" v="1883" actId="26606"/>
          <ac:spMkLst>
            <pc:docMk/>
            <pc:sldMk cId="3094622909" sldId="262"/>
            <ac:spMk id="27" creationId="{717A211C-5863-4303-AC3D-AEBFDF6D6A4C}"/>
          </ac:spMkLst>
        </pc:spChg>
        <pc:spChg chg="add del">
          <ac:chgData name="Hema Mahadevu" userId="1c176bdd-a50d-403e-9444-f58f413c839b" providerId="ADAL" clId="{BD856DD1-CEE5-4C2C-872F-D2C86C74A346}" dt="2023-08-03T18:41:54.934" v="1883" actId="26606"/>
          <ac:spMkLst>
            <pc:docMk/>
            <pc:sldMk cId="3094622909" sldId="262"/>
            <ac:spMk id="28" creationId="{087519CD-2FFF-42E3-BB0C-FEAA828BA5DB}"/>
          </ac:spMkLst>
        </pc:spChg>
        <pc:spChg chg="add del">
          <ac:chgData name="Hema Mahadevu" userId="1c176bdd-a50d-403e-9444-f58f413c839b" providerId="ADAL" clId="{BD856DD1-CEE5-4C2C-872F-D2C86C74A346}" dt="2023-08-03T18:41:57.101" v="1885" actId="26606"/>
          <ac:spMkLst>
            <pc:docMk/>
            <pc:sldMk cId="3094622909" sldId="262"/>
            <ac:spMk id="30" creationId="{35230A27-1553-42F8-99D7-829868E13715}"/>
          </ac:spMkLst>
        </pc:spChg>
        <pc:spChg chg="add del">
          <ac:chgData name="Hema Mahadevu" userId="1c176bdd-a50d-403e-9444-f58f413c839b" providerId="ADAL" clId="{BD856DD1-CEE5-4C2C-872F-D2C86C74A346}" dt="2023-08-03T18:41:57.101" v="1885" actId="26606"/>
          <ac:spMkLst>
            <pc:docMk/>
            <pc:sldMk cId="3094622909" sldId="262"/>
            <ac:spMk id="31" creationId="{A772232D-B4D6-429F-B3D1-2D9891B85E08}"/>
          </ac:spMkLst>
        </pc:spChg>
        <pc:spChg chg="add del">
          <ac:chgData name="Hema Mahadevu" userId="1c176bdd-a50d-403e-9444-f58f413c839b" providerId="ADAL" clId="{BD856DD1-CEE5-4C2C-872F-D2C86C74A346}" dt="2023-08-03T18:41:57.101" v="1885" actId="26606"/>
          <ac:spMkLst>
            <pc:docMk/>
            <pc:sldMk cId="3094622909" sldId="262"/>
            <ac:spMk id="33" creationId="{0840BE72-8479-8165-2EB6-7A57879A9A41}"/>
          </ac:spMkLst>
        </pc:spChg>
        <pc:spChg chg="add del">
          <ac:chgData name="Hema Mahadevu" userId="1c176bdd-a50d-403e-9444-f58f413c839b" providerId="ADAL" clId="{BD856DD1-CEE5-4C2C-872F-D2C86C74A346}" dt="2023-08-03T18:43:29.685" v="1923" actId="26606"/>
          <ac:spMkLst>
            <pc:docMk/>
            <pc:sldMk cId="3094622909" sldId="262"/>
            <ac:spMk id="43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3:29.685" v="1923" actId="26606"/>
          <ac:spMkLst>
            <pc:docMk/>
            <pc:sldMk cId="3094622909" sldId="262"/>
            <ac:spMk id="44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3:29.685" v="1923" actId="26606"/>
          <ac:spMkLst>
            <pc:docMk/>
            <pc:sldMk cId="3094622909" sldId="262"/>
            <ac:spMk id="45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42:58.672" v="1916" actId="26606"/>
          <ac:spMkLst>
            <pc:docMk/>
            <pc:sldMk cId="3094622909" sldId="262"/>
            <ac:spMk id="48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2:58.672" v="1916" actId="26606"/>
          <ac:spMkLst>
            <pc:docMk/>
            <pc:sldMk cId="3094622909" sldId="262"/>
            <ac:spMk id="49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2:58.672" v="1916" actId="26606"/>
          <ac:spMkLst>
            <pc:docMk/>
            <pc:sldMk cId="3094622909" sldId="262"/>
            <ac:spMk id="50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42:52.163" v="1910" actId="26606"/>
          <ac:spMkLst>
            <pc:docMk/>
            <pc:sldMk cId="3094622909" sldId="262"/>
            <ac:spMk id="51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3:28.605" v="1920" actId="26606"/>
          <ac:spMkLst>
            <pc:docMk/>
            <pc:sldMk cId="3094622909" sldId="262"/>
            <ac:spMk id="52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2:52.163" v="1910" actId="26606"/>
          <ac:spMkLst>
            <pc:docMk/>
            <pc:sldMk cId="3094622909" sldId="262"/>
            <ac:spMk id="53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3:28.605" v="1920" actId="26606"/>
          <ac:spMkLst>
            <pc:docMk/>
            <pc:sldMk cId="3094622909" sldId="262"/>
            <ac:spMk id="54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2:52.163" v="1910" actId="26606"/>
          <ac:spMkLst>
            <pc:docMk/>
            <pc:sldMk cId="3094622909" sldId="262"/>
            <ac:spMk id="55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43:28.605" v="1920" actId="26606"/>
          <ac:spMkLst>
            <pc:docMk/>
            <pc:sldMk cId="3094622909" sldId="262"/>
            <ac:spMk id="56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42:53.421" v="1912" actId="26606"/>
          <ac:spMkLst>
            <pc:docMk/>
            <pc:sldMk cId="3094622909" sldId="262"/>
            <ac:spMk id="57" creationId="{F9E80720-23E6-4B89-B77E-04A7689F1BA8}"/>
          </ac:spMkLst>
        </pc:spChg>
        <pc:spChg chg="add del">
          <ac:chgData name="Hema Mahadevu" userId="1c176bdd-a50d-403e-9444-f58f413c839b" providerId="ADAL" clId="{BD856DD1-CEE5-4C2C-872F-D2C86C74A346}" dt="2023-08-03T18:42:53.421" v="1912" actId="26606"/>
          <ac:spMkLst>
            <pc:docMk/>
            <pc:sldMk cId="3094622909" sldId="262"/>
            <ac:spMk id="58" creationId="{CD1D3CA1-3EB6-41F3-A419-8424B56BE63A}"/>
          </ac:spMkLst>
        </pc:spChg>
        <pc:spChg chg="add del">
          <ac:chgData name="Hema Mahadevu" userId="1c176bdd-a50d-403e-9444-f58f413c839b" providerId="ADAL" clId="{BD856DD1-CEE5-4C2C-872F-D2C86C74A346}" dt="2023-08-03T18:42:53.421" v="1912" actId="26606"/>
          <ac:spMkLst>
            <pc:docMk/>
            <pc:sldMk cId="3094622909" sldId="262"/>
            <ac:spMk id="59" creationId="{4D87F7B2-AA36-4B58-BC2C-1BBA135E8B6B}"/>
          </ac:spMkLst>
        </pc:spChg>
        <pc:spChg chg="add del">
          <ac:chgData name="Hema Mahadevu" userId="1c176bdd-a50d-403e-9444-f58f413c839b" providerId="ADAL" clId="{BD856DD1-CEE5-4C2C-872F-D2C86C74A346}" dt="2023-08-03T18:43:29.650" v="1922" actId="26606"/>
          <ac:spMkLst>
            <pc:docMk/>
            <pc:sldMk cId="3094622909" sldId="262"/>
            <ac:spMk id="60" creationId="{F9E80720-23E6-4B89-B77E-04A7689F1BA8}"/>
          </ac:spMkLst>
        </pc:spChg>
        <pc:spChg chg="add del">
          <ac:chgData name="Hema Mahadevu" userId="1c176bdd-a50d-403e-9444-f58f413c839b" providerId="ADAL" clId="{BD856DD1-CEE5-4C2C-872F-D2C86C74A346}" dt="2023-08-03T18:43:29.650" v="1922" actId="26606"/>
          <ac:spMkLst>
            <pc:docMk/>
            <pc:sldMk cId="3094622909" sldId="262"/>
            <ac:spMk id="61" creationId="{CD1D3CA1-3EB6-41F3-A419-8424B56BE63A}"/>
          </ac:spMkLst>
        </pc:spChg>
        <pc:spChg chg="add del">
          <ac:chgData name="Hema Mahadevu" userId="1c176bdd-a50d-403e-9444-f58f413c839b" providerId="ADAL" clId="{BD856DD1-CEE5-4C2C-872F-D2C86C74A346}" dt="2023-08-03T18:43:29.650" v="1922" actId="26606"/>
          <ac:spMkLst>
            <pc:docMk/>
            <pc:sldMk cId="3094622909" sldId="262"/>
            <ac:spMk id="62" creationId="{4D87F7B2-AA36-4B58-BC2C-1BBA135E8B6B}"/>
          </ac:spMkLst>
        </pc:spChg>
        <pc:spChg chg="add del">
          <ac:chgData name="Hema Mahadevu" userId="1c176bdd-a50d-403e-9444-f58f413c839b" providerId="ADAL" clId="{BD856DD1-CEE5-4C2C-872F-D2C86C74A346}" dt="2023-08-03T18:47:36.965" v="1965" actId="26606"/>
          <ac:spMkLst>
            <pc:docMk/>
            <pc:sldMk cId="3094622909" sldId="262"/>
            <ac:spMk id="63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3094622909" sldId="262"/>
            <ac:spMk id="64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3094622909" sldId="262"/>
            <ac:spMk id="65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3094622909" sldId="262"/>
            <ac:spMk id="66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47:36.965" v="1965" actId="26606"/>
          <ac:spMkLst>
            <pc:docMk/>
            <pc:sldMk cId="3094622909" sldId="262"/>
            <ac:spMk id="67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7:36.965" v="1965" actId="26606"/>
          <ac:spMkLst>
            <pc:docMk/>
            <pc:sldMk cId="3094622909" sldId="262"/>
            <ac:spMk id="68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34:46.146" v="2305" actId="26606"/>
          <ac:spMkLst>
            <pc:docMk/>
            <pc:sldMk cId="3094622909" sldId="262"/>
            <ac:spMk id="69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04:39.424" v="2093" actId="26606"/>
          <ac:spMkLst>
            <pc:docMk/>
            <pc:sldMk cId="3094622909" sldId="262"/>
            <ac:spMk id="70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4:20.064" v="1928" actId="26606"/>
          <ac:spMkLst>
            <pc:docMk/>
            <pc:sldMk cId="3094622909" sldId="262"/>
            <ac:spMk id="71" creationId="{7EE378F3-9642-471B-8215-AA32884221B4}"/>
          </ac:spMkLst>
        </pc:spChg>
        <pc:spChg chg="add del">
          <ac:chgData name="Hema Mahadevu" userId="1c176bdd-a50d-403e-9444-f58f413c839b" providerId="ADAL" clId="{BD856DD1-CEE5-4C2C-872F-D2C86C74A346}" dt="2023-08-03T19:04:39.424" v="2093" actId="26606"/>
          <ac:spMkLst>
            <pc:docMk/>
            <pc:sldMk cId="3094622909" sldId="262"/>
            <ac:spMk id="72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4:20.064" v="1928" actId="26606"/>
          <ac:spMkLst>
            <pc:docMk/>
            <pc:sldMk cId="3094622909" sldId="262"/>
            <ac:spMk id="73" creationId="{26405F82-F7FB-4124-AE2B-3D69A007C129}"/>
          </ac:spMkLst>
        </pc:spChg>
        <pc:spChg chg="add del">
          <ac:chgData name="Hema Mahadevu" userId="1c176bdd-a50d-403e-9444-f58f413c839b" providerId="ADAL" clId="{BD856DD1-CEE5-4C2C-872F-D2C86C74A346}" dt="2023-08-03T19:04:39.424" v="2093" actId="26606"/>
          <ac:spMkLst>
            <pc:docMk/>
            <pc:sldMk cId="3094622909" sldId="262"/>
            <ac:spMk id="74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44:20.064" v="1928" actId="26606"/>
          <ac:spMkLst>
            <pc:docMk/>
            <pc:sldMk cId="3094622909" sldId="262"/>
            <ac:spMk id="75" creationId="{AAAE29FD-C3A6-46E4-BF94-132A4C4EE2E0}"/>
          </ac:spMkLst>
        </pc:spChg>
        <pc:spChg chg="add del">
          <ac:chgData name="Hema Mahadevu" userId="1c176bdd-a50d-403e-9444-f58f413c839b" providerId="ADAL" clId="{BD856DD1-CEE5-4C2C-872F-D2C86C74A346}" dt="2023-08-03T18:44:20.884" v="1930" actId="26606"/>
          <ac:spMkLst>
            <pc:docMk/>
            <pc:sldMk cId="3094622909" sldId="262"/>
            <ac:spMk id="78" creationId="{C609E9FA-BDDE-45C4-8F5E-974D4208D2EA}"/>
          </ac:spMkLst>
        </pc:spChg>
        <pc:spChg chg="add del">
          <ac:chgData name="Hema Mahadevu" userId="1c176bdd-a50d-403e-9444-f58f413c839b" providerId="ADAL" clId="{BD856DD1-CEE5-4C2C-872F-D2C86C74A346}" dt="2023-08-03T18:44:20.884" v="1930" actId="26606"/>
          <ac:spMkLst>
            <pc:docMk/>
            <pc:sldMk cId="3094622909" sldId="262"/>
            <ac:spMk id="79" creationId="{7737E529-E43B-4948-B3C4-7F6B806FCCFD}"/>
          </ac:spMkLst>
        </pc:spChg>
        <pc:spChg chg="add del">
          <ac:chgData name="Hema Mahadevu" userId="1c176bdd-a50d-403e-9444-f58f413c839b" providerId="ADAL" clId="{BD856DD1-CEE5-4C2C-872F-D2C86C74A346}" dt="2023-08-03T19:04:34.255" v="2092" actId="26606"/>
          <ac:spMkLst>
            <pc:docMk/>
            <pc:sldMk cId="3094622909" sldId="262"/>
            <ac:spMk id="80" creationId="{C609E9FA-BDDE-45C4-8F5E-974D4208D2EA}"/>
          </ac:spMkLst>
        </pc:spChg>
        <pc:spChg chg="add del">
          <ac:chgData name="Hema Mahadevu" userId="1c176bdd-a50d-403e-9444-f58f413c839b" providerId="ADAL" clId="{BD856DD1-CEE5-4C2C-872F-D2C86C74A346}" dt="2023-08-03T18:44:23.005" v="1932" actId="26606"/>
          <ac:spMkLst>
            <pc:docMk/>
            <pc:sldMk cId="3094622909" sldId="262"/>
            <ac:spMk id="81" creationId="{990D0034-F768-41E7-85D4-F38C4DE85770}"/>
          </ac:spMkLst>
        </pc:spChg>
        <pc:spChg chg="add del">
          <ac:chgData name="Hema Mahadevu" userId="1c176bdd-a50d-403e-9444-f58f413c839b" providerId="ADAL" clId="{BD856DD1-CEE5-4C2C-872F-D2C86C74A346}" dt="2023-08-03T18:44:23.005" v="1932" actId="26606"/>
          <ac:spMkLst>
            <pc:docMk/>
            <pc:sldMk cId="3094622909" sldId="262"/>
            <ac:spMk id="82" creationId="{C4F7E42D-8B5A-4FC8-81CD-9E60171F7FA8}"/>
          </ac:spMkLst>
        </pc:spChg>
        <pc:spChg chg="add del">
          <ac:chgData name="Hema Mahadevu" userId="1c176bdd-a50d-403e-9444-f58f413c839b" providerId="ADAL" clId="{BD856DD1-CEE5-4C2C-872F-D2C86C74A346}" dt="2023-08-03T18:44:23.005" v="1932" actId="26606"/>
          <ac:spMkLst>
            <pc:docMk/>
            <pc:sldMk cId="3094622909" sldId="262"/>
            <ac:spMk id="83" creationId="{8C04651D-B9F4-4935-A02D-364153FBDF54}"/>
          </ac:spMkLst>
        </pc:spChg>
        <pc:spChg chg="add del">
          <ac:chgData name="Hema Mahadevu" userId="1c176bdd-a50d-403e-9444-f58f413c839b" providerId="ADAL" clId="{BD856DD1-CEE5-4C2C-872F-D2C86C74A346}" dt="2023-08-03T19:04:34.255" v="2092" actId="26606"/>
          <ac:spMkLst>
            <pc:docMk/>
            <pc:sldMk cId="3094622909" sldId="262"/>
            <ac:spMk id="84" creationId="{7737E529-E43B-4948-B3C4-7F6B806FCCFD}"/>
          </ac:spMkLst>
        </pc:spChg>
        <pc:spChg chg="add del">
          <ac:chgData name="Hema Mahadevu" userId="1c176bdd-a50d-403e-9444-f58f413c839b" providerId="ADAL" clId="{BD856DD1-CEE5-4C2C-872F-D2C86C74A346}" dt="2023-08-03T18:44:24.425" v="1934" actId="26606"/>
          <ac:spMkLst>
            <pc:docMk/>
            <pc:sldMk cId="3094622909" sldId="262"/>
            <ac:spMk id="85" creationId="{C2579DAE-C141-48DB-810E-C070C300819E}"/>
          </ac:spMkLst>
        </pc:spChg>
        <pc:spChg chg="add del">
          <ac:chgData name="Hema Mahadevu" userId="1c176bdd-a50d-403e-9444-f58f413c839b" providerId="ADAL" clId="{BD856DD1-CEE5-4C2C-872F-D2C86C74A346}" dt="2023-08-03T18:44:24.425" v="1934" actId="26606"/>
          <ac:spMkLst>
            <pc:docMk/>
            <pc:sldMk cId="3094622909" sldId="262"/>
            <ac:spMk id="86" creationId="{02FD90C3-6350-4D5B-9738-6E94EDF30F74}"/>
          </ac:spMkLst>
        </pc:spChg>
        <pc:spChg chg="add del">
          <ac:chgData name="Hema Mahadevu" userId="1c176bdd-a50d-403e-9444-f58f413c839b" providerId="ADAL" clId="{BD856DD1-CEE5-4C2C-872F-D2C86C74A346}" dt="2023-08-03T18:44:24.425" v="1934" actId="26606"/>
          <ac:spMkLst>
            <pc:docMk/>
            <pc:sldMk cId="3094622909" sldId="262"/>
            <ac:spMk id="87" creationId="{BCD2D517-BC35-4439-AC31-06DF764F25FC}"/>
          </ac:spMkLst>
        </pc:spChg>
        <pc:spChg chg="add del">
          <ac:chgData name="Hema Mahadevu" userId="1c176bdd-a50d-403e-9444-f58f413c839b" providerId="ADAL" clId="{BD856DD1-CEE5-4C2C-872F-D2C86C74A346}" dt="2023-08-03T18:44:24.425" v="1934" actId="26606"/>
          <ac:spMkLst>
            <pc:docMk/>
            <pc:sldMk cId="3094622909" sldId="262"/>
            <ac:spMk id="88" creationId="{2DD3F846-0483-40F5-A881-0C1AD2A0CAD7}"/>
          </ac:spMkLst>
        </pc:spChg>
        <pc:spChg chg="add del">
          <ac:chgData name="Hema Mahadevu" userId="1c176bdd-a50d-403e-9444-f58f413c839b" providerId="ADAL" clId="{BD856DD1-CEE5-4C2C-872F-D2C86C74A346}" dt="2023-08-03T18:44:55.862" v="1936" actId="26606"/>
          <ac:spMkLst>
            <pc:docMk/>
            <pc:sldMk cId="3094622909" sldId="262"/>
            <ac:spMk id="90" creationId="{44CC594A-A820-450F-B363-C19201FCFEC6}"/>
          </ac:spMkLst>
        </pc:spChg>
        <pc:spChg chg="add del">
          <ac:chgData name="Hema Mahadevu" userId="1c176bdd-a50d-403e-9444-f58f413c839b" providerId="ADAL" clId="{BD856DD1-CEE5-4C2C-872F-D2C86C74A346}" dt="2023-08-03T18:44:55.862" v="1936" actId="26606"/>
          <ac:spMkLst>
            <pc:docMk/>
            <pc:sldMk cId="3094622909" sldId="262"/>
            <ac:spMk id="91" creationId="{59FAB3DA-E9ED-4574-ABCC-378BC0FF1BBC}"/>
          </ac:spMkLst>
        </pc:spChg>
        <pc:spChg chg="add del">
          <ac:chgData name="Hema Mahadevu" userId="1c176bdd-a50d-403e-9444-f58f413c839b" providerId="ADAL" clId="{BD856DD1-CEE5-4C2C-872F-D2C86C74A346}" dt="2023-08-03T18:44:55.862" v="1936" actId="26606"/>
          <ac:spMkLst>
            <pc:docMk/>
            <pc:sldMk cId="3094622909" sldId="262"/>
            <ac:spMk id="92" creationId="{53B8D6B0-55D6-48DC-86D8-FD95D5F118AB}"/>
          </ac:spMkLst>
        </pc:spChg>
        <pc:spChg chg="add del">
          <ac:chgData name="Hema Mahadevu" userId="1c176bdd-a50d-403e-9444-f58f413c839b" providerId="ADAL" clId="{BD856DD1-CEE5-4C2C-872F-D2C86C74A346}" dt="2023-08-03T19:04:55.681" v="2094" actId="26606"/>
          <ac:spMkLst>
            <pc:docMk/>
            <pc:sldMk cId="3094622909" sldId="262"/>
            <ac:spMk id="93" creationId="{C609E9FA-BDDE-45C4-8F5E-974D4208D2EA}"/>
          </ac:spMkLst>
        </pc:spChg>
        <pc:spChg chg="add del">
          <ac:chgData name="Hema Mahadevu" userId="1c176bdd-a50d-403e-9444-f58f413c839b" providerId="ADAL" clId="{BD856DD1-CEE5-4C2C-872F-D2C86C74A346}" dt="2023-08-03T19:04:55.681" v="2094" actId="26606"/>
          <ac:spMkLst>
            <pc:docMk/>
            <pc:sldMk cId="3094622909" sldId="262"/>
            <ac:spMk id="94" creationId="{7737E529-E43B-4948-B3C4-7F6B806FCCFD}"/>
          </ac:spMkLst>
        </pc:spChg>
        <pc:spChg chg="add del">
          <ac:chgData name="Hema Mahadevu" userId="1c176bdd-a50d-403e-9444-f58f413c839b" providerId="ADAL" clId="{BD856DD1-CEE5-4C2C-872F-D2C86C74A346}" dt="2023-08-03T19:34:46.146" v="2305" actId="26606"/>
          <ac:spMkLst>
            <pc:docMk/>
            <pc:sldMk cId="3094622909" sldId="262"/>
            <ac:spMk id="95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34:46.146" v="2305" actId="26606"/>
          <ac:spMkLst>
            <pc:docMk/>
            <pc:sldMk cId="3094622909" sldId="262"/>
            <ac:spMk id="96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35:29.203" v="2327" actId="26606"/>
          <ac:spMkLst>
            <pc:docMk/>
            <pc:sldMk cId="3094622909" sldId="262"/>
            <ac:spMk id="9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06:27.644" v="2101" actId="26606"/>
          <ac:spMkLst>
            <pc:docMk/>
            <pc:sldMk cId="3094622909" sldId="262"/>
            <ac:spMk id="99" creationId="{A6B16355-27FB-445B-B646-02AB73637459}"/>
          </ac:spMkLst>
        </pc:spChg>
        <pc:spChg chg="add del">
          <ac:chgData name="Hema Mahadevu" userId="1c176bdd-a50d-403e-9444-f58f413c839b" providerId="ADAL" clId="{BD856DD1-CEE5-4C2C-872F-D2C86C74A346}" dt="2023-08-03T19:35:29.203" v="2327" actId="26606"/>
          <ac:spMkLst>
            <pc:docMk/>
            <pc:sldMk cId="3094622909" sldId="262"/>
            <ac:spMk id="10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35:29.203" v="2327" actId="26606"/>
          <ac:spMkLst>
            <pc:docMk/>
            <pc:sldMk cId="3094622909" sldId="262"/>
            <ac:spMk id="10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06:27.644" v="2101" actId="26606"/>
          <ac:spMkLst>
            <pc:docMk/>
            <pc:sldMk cId="3094622909" sldId="262"/>
            <ac:spMk id="103" creationId="{6B3BF2E5-C3AB-441F-A430-491119C56D26}"/>
          </ac:spMkLst>
        </pc:spChg>
        <pc:spChg chg="add del">
          <ac:chgData name="Hema Mahadevu" userId="1c176bdd-a50d-403e-9444-f58f413c839b" providerId="ADAL" clId="{BD856DD1-CEE5-4C2C-872F-D2C86C74A346}" dt="2023-08-03T19:06:27.644" v="2101" actId="26606"/>
          <ac:spMkLst>
            <pc:docMk/>
            <pc:sldMk cId="3094622909" sldId="262"/>
            <ac:spMk id="105" creationId="{DD07C90B-B81A-473B-8919-CA924E61FFCF}"/>
          </ac:spMkLst>
        </pc:spChg>
        <pc:spChg chg="add">
          <ac:chgData name="Hema Mahadevu" userId="1c176bdd-a50d-403e-9444-f58f413c839b" providerId="ADAL" clId="{BD856DD1-CEE5-4C2C-872F-D2C86C74A346}" dt="2023-08-03T19:35:29.203" v="2327" actId="26606"/>
          <ac:spMkLst>
            <pc:docMk/>
            <pc:sldMk cId="3094622909" sldId="262"/>
            <ac:spMk id="107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35:29.203" v="2327" actId="26606"/>
          <ac:spMkLst>
            <pc:docMk/>
            <pc:sldMk cId="3094622909" sldId="262"/>
            <ac:spMk id="109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06:26.116" v="2098" actId="26606"/>
          <ac:spMkLst>
            <pc:docMk/>
            <pc:sldMk cId="3094622909" sldId="262"/>
            <ac:spMk id="110" creationId="{FB5993E2-C02B-4335-ABA5-D8EC465551E3}"/>
          </ac:spMkLst>
        </pc:spChg>
        <pc:spChg chg="add">
          <ac:chgData name="Hema Mahadevu" userId="1c176bdd-a50d-403e-9444-f58f413c839b" providerId="ADAL" clId="{BD856DD1-CEE5-4C2C-872F-D2C86C74A346}" dt="2023-08-03T19:35:29.203" v="2327" actId="26606"/>
          <ac:spMkLst>
            <pc:docMk/>
            <pc:sldMk cId="3094622909" sldId="262"/>
            <ac:spMk id="111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06:26.116" v="2098" actId="26606"/>
          <ac:spMkLst>
            <pc:docMk/>
            <pc:sldMk cId="3094622909" sldId="262"/>
            <ac:spMk id="112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06:26.116" v="2098" actId="26606"/>
          <ac:spMkLst>
            <pc:docMk/>
            <pc:sldMk cId="3094622909" sldId="262"/>
            <ac:spMk id="114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06:27.596" v="2100" actId="26606"/>
          <ac:spMkLst>
            <pc:docMk/>
            <pc:sldMk cId="3094622909" sldId="262"/>
            <ac:spMk id="116" creationId="{F9E80720-23E6-4B89-B77E-04A7689F1BA8}"/>
          </ac:spMkLst>
        </pc:spChg>
        <pc:spChg chg="add del">
          <ac:chgData name="Hema Mahadevu" userId="1c176bdd-a50d-403e-9444-f58f413c839b" providerId="ADAL" clId="{BD856DD1-CEE5-4C2C-872F-D2C86C74A346}" dt="2023-08-03T19:06:27.596" v="2100" actId="26606"/>
          <ac:spMkLst>
            <pc:docMk/>
            <pc:sldMk cId="3094622909" sldId="262"/>
            <ac:spMk id="117" creationId="{CD1D3CA1-3EB6-41F3-A419-8424B56BE63A}"/>
          </ac:spMkLst>
        </pc:spChg>
        <pc:spChg chg="add del">
          <ac:chgData name="Hema Mahadevu" userId="1c176bdd-a50d-403e-9444-f58f413c839b" providerId="ADAL" clId="{BD856DD1-CEE5-4C2C-872F-D2C86C74A346}" dt="2023-08-03T19:06:27.596" v="2100" actId="26606"/>
          <ac:spMkLst>
            <pc:docMk/>
            <pc:sldMk cId="3094622909" sldId="262"/>
            <ac:spMk id="118" creationId="{4D87F7B2-AA36-4B58-BC2C-1BBA135E8B6B}"/>
          </ac:spMkLst>
        </pc:spChg>
        <pc:graphicFrameChg chg="add del">
          <ac:chgData name="Hema Mahadevu" userId="1c176bdd-a50d-403e-9444-f58f413c839b" providerId="ADAL" clId="{BD856DD1-CEE5-4C2C-872F-D2C86C74A346}" dt="2023-08-03T18:41:47.279" v="1873" actId="26606"/>
          <ac:graphicFrameMkLst>
            <pc:docMk/>
            <pc:sldMk cId="3094622909" sldId="262"/>
            <ac:graphicFrameMk id="5" creationId="{7382A874-24A9-8F79-18BF-94C3D5D577D9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41:50.042" v="1875" actId="26606"/>
          <ac:graphicFrameMkLst>
            <pc:docMk/>
            <pc:sldMk cId="3094622909" sldId="262"/>
            <ac:graphicFrameMk id="7" creationId="{E4FF86DD-F404-8607-D53A-493BB64C529D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41:52.356" v="1879" actId="26606"/>
          <ac:graphicFrameMkLst>
            <pc:docMk/>
            <pc:sldMk cId="3094622909" sldId="262"/>
            <ac:graphicFrameMk id="17" creationId="{D77C3427-FFAD-A4EE-2C31-083D02C26FAD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41:53.230" v="1881" actId="26606"/>
          <ac:graphicFrameMkLst>
            <pc:docMk/>
            <pc:sldMk cId="3094622909" sldId="262"/>
            <ac:graphicFrameMk id="23" creationId="{13E831AE-B896-2A33-95BC-E4B32411897D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41:58.914" v="1887" actId="26606"/>
          <ac:graphicFrameMkLst>
            <pc:docMk/>
            <pc:sldMk cId="3094622909" sldId="262"/>
            <ac:graphicFrameMk id="35" creationId="{8B0AF4F6-6E74-8802-95C1-FB465A30141A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42:00.428" v="1889" actId="26606"/>
          <ac:graphicFrameMkLst>
            <pc:docMk/>
            <pc:sldMk cId="3094622909" sldId="262"/>
            <ac:graphicFrameMk id="37" creationId="{CB60EA45-6961-D5F1-5469-373A83CDC83A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42:01.503" v="1891" actId="26606"/>
          <ac:graphicFrameMkLst>
            <pc:docMk/>
            <pc:sldMk cId="3094622909" sldId="262"/>
            <ac:graphicFrameMk id="39" creationId="{E20A428E-AF61-3DBB-7558-280C9C57771A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42:10.956" v="1893" actId="26606"/>
          <ac:graphicFrameMkLst>
            <pc:docMk/>
            <pc:sldMk cId="3094622909" sldId="262"/>
            <ac:graphicFrameMk id="41" creationId="{D432D1D9-71D9-6EA6-F6DF-A08E90DDE91B}"/>
          </ac:graphicFrameMkLst>
        </pc:graphicFrameChg>
        <pc:graphicFrameChg chg="add del mod modGraphic">
          <ac:chgData name="Hema Mahadevu" userId="1c176bdd-a50d-403e-9444-f58f413c839b" providerId="ADAL" clId="{BD856DD1-CEE5-4C2C-872F-D2C86C74A346}" dt="2023-08-03T19:34:24.873" v="2301" actId="478"/>
          <ac:graphicFrameMkLst>
            <pc:docMk/>
            <pc:sldMk cId="3094622909" sldId="262"/>
            <ac:graphicFrameMk id="46" creationId="{E4FF86DD-F404-8607-D53A-493BB64C529D}"/>
          </ac:graphicFrameMkLst>
        </pc:graphicFrameChg>
        <pc:cxnChg chg="add del">
          <ac:chgData name="Hema Mahadevu" userId="1c176bdd-a50d-403e-9444-f58f413c839b" providerId="ADAL" clId="{BD856DD1-CEE5-4C2C-872F-D2C86C74A346}" dt="2023-08-03T18:41:53.230" v="1881" actId="26606"/>
          <ac:cxnSpMkLst>
            <pc:docMk/>
            <pc:sldMk cId="3094622909" sldId="262"/>
            <ac:cxnSpMk id="20" creationId="{06DA680F-F6AC-453E-A8BF-C5BDED2851DE}"/>
          </ac:cxnSpMkLst>
        </pc:cxnChg>
        <pc:cxnChg chg="add del">
          <ac:chgData name="Hema Mahadevu" userId="1c176bdd-a50d-403e-9444-f58f413c839b" providerId="ADAL" clId="{BD856DD1-CEE5-4C2C-872F-D2C86C74A346}" dt="2023-08-03T18:41:57.101" v="1885" actId="26606"/>
          <ac:cxnSpMkLst>
            <pc:docMk/>
            <pc:sldMk cId="3094622909" sldId="262"/>
            <ac:cxnSpMk id="32" creationId="{02CC3441-26B3-4381-B3DF-8AE3C288BC0D}"/>
          </ac:cxnSpMkLst>
        </pc:cxnChg>
        <pc:cxnChg chg="add del">
          <ac:chgData name="Hema Mahadevu" userId="1c176bdd-a50d-403e-9444-f58f413c839b" providerId="ADAL" clId="{BD856DD1-CEE5-4C2C-872F-D2C86C74A346}" dt="2023-08-03T19:04:34.255" v="2092" actId="26606"/>
          <ac:cxnSpMkLst>
            <pc:docMk/>
            <pc:sldMk cId="3094622909" sldId="262"/>
            <ac:cxnSpMk id="76" creationId="{45549E29-E797-4A00-B030-3AB01640CFDC}"/>
          </ac:cxnSpMkLst>
        </pc:cxnChg>
        <pc:cxnChg chg="add del">
          <ac:chgData name="Hema Mahadevu" userId="1c176bdd-a50d-403e-9444-f58f413c839b" providerId="ADAL" clId="{BD856DD1-CEE5-4C2C-872F-D2C86C74A346}" dt="2023-08-03T18:44:20.884" v="1930" actId="26606"/>
          <ac:cxnSpMkLst>
            <pc:docMk/>
            <pc:sldMk cId="3094622909" sldId="262"/>
            <ac:cxnSpMk id="77" creationId="{45549E29-E797-4A00-B030-3AB01640CFDC}"/>
          </ac:cxnSpMkLst>
        </pc:cxnChg>
        <pc:cxnChg chg="add del">
          <ac:chgData name="Hema Mahadevu" userId="1c176bdd-a50d-403e-9444-f58f413c839b" providerId="ADAL" clId="{BD856DD1-CEE5-4C2C-872F-D2C86C74A346}" dt="2023-08-03T19:04:55.681" v="2094" actId="26606"/>
          <ac:cxnSpMkLst>
            <pc:docMk/>
            <pc:sldMk cId="3094622909" sldId="262"/>
            <ac:cxnSpMk id="89" creationId="{45549E29-E797-4A00-B030-3AB01640CFDC}"/>
          </ac:cxnSpMkLst>
        </pc:cxnChg>
        <pc:cxnChg chg="add del">
          <ac:chgData name="Hema Mahadevu" userId="1c176bdd-a50d-403e-9444-f58f413c839b" providerId="ADAL" clId="{BD856DD1-CEE5-4C2C-872F-D2C86C74A346}" dt="2023-08-03T19:06:27.644" v="2101" actId="26606"/>
          <ac:cxnSpMkLst>
            <pc:docMk/>
            <pc:sldMk cId="3094622909" sldId="262"/>
            <ac:cxnSpMk id="101" creationId="{06DA680F-F6AC-453E-A8BF-C5BDED2851DE}"/>
          </ac:cxnSpMkLst>
        </pc:cxnChg>
      </pc:sldChg>
      <pc:sldChg chg="addSp delSp modSp new mod setBg">
        <pc:chgData name="Hema Mahadevu" userId="1c176bdd-a50d-403e-9444-f58f413c839b" providerId="ADAL" clId="{BD856DD1-CEE5-4C2C-872F-D2C86C74A346}" dt="2023-08-03T19:36:29.710" v="2334" actId="12"/>
        <pc:sldMkLst>
          <pc:docMk/>
          <pc:sldMk cId="867487618" sldId="263"/>
        </pc:sldMkLst>
        <pc:spChg chg="mod">
          <ac:chgData name="Hema Mahadevu" userId="1c176bdd-a50d-403e-9444-f58f413c839b" providerId="ADAL" clId="{BD856DD1-CEE5-4C2C-872F-D2C86C74A346}" dt="2023-08-03T19:36:20.156" v="2332" actId="26606"/>
          <ac:spMkLst>
            <pc:docMk/>
            <pc:sldMk cId="867487618" sldId="263"/>
            <ac:spMk id="2" creationId="{1D6F1BBF-906D-8C81-BD1B-F01ABAC8B1BB}"/>
          </ac:spMkLst>
        </pc:spChg>
        <pc:spChg chg="del mod">
          <ac:chgData name="Hema Mahadevu" userId="1c176bdd-a50d-403e-9444-f58f413c839b" providerId="ADAL" clId="{BD856DD1-CEE5-4C2C-872F-D2C86C74A346}" dt="2023-08-03T18:48:40.085" v="1968" actId="26606"/>
          <ac:spMkLst>
            <pc:docMk/>
            <pc:sldMk cId="867487618" sldId="263"/>
            <ac:spMk id="3" creationId="{5A11CE50-E65D-5DC0-02A8-B3C961860A77}"/>
          </ac:spMkLst>
        </pc:spChg>
        <pc:spChg chg="add mod">
          <ac:chgData name="Hema Mahadevu" userId="1c176bdd-a50d-403e-9444-f58f413c839b" providerId="ADAL" clId="{BD856DD1-CEE5-4C2C-872F-D2C86C74A346}" dt="2023-08-03T19:36:29.710" v="2334" actId="12"/>
          <ac:spMkLst>
            <pc:docMk/>
            <pc:sldMk cId="867487618" sldId="263"/>
            <ac:spMk id="5" creationId="{4B8F19C2-DFB5-417C-85CF-C84992232014}"/>
          </ac:spMkLst>
        </pc:spChg>
        <pc:spChg chg="add del">
          <ac:chgData name="Hema Mahadevu" userId="1c176bdd-a50d-403e-9444-f58f413c839b" providerId="ADAL" clId="{BD856DD1-CEE5-4C2C-872F-D2C86C74A346}" dt="2023-08-03T18:48:40.085" v="1968" actId="26606"/>
          <ac:spMkLst>
            <pc:docMk/>
            <pc:sldMk cId="867487618" sldId="263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8:48:40.085" v="1968" actId="26606"/>
          <ac:spMkLst>
            <pc:docMk/>
            <pc:sldMk cId="867487618" sldId="263"/>
            <ac:spMk id="1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8:48:40.085" v="1968" actId="26606"/>
          <ac:spMkLst>
            <pc:docMk/>
            <pc:sldMk cId="867487618" sldId="263"/>
            <ac:spMk id="1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05:23.971" v="2095" actId="26606"/>
          <ac:spMkLst>
            <pc:docMk/>
            <pc:sldMk cId="867487618" sldId="263"/>
            <ac:spMk id="18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05:23.971" v="2095" actId="26606"/>
          <ac:spMkLst>
            <pc:docMk/>
            <pc:sldMk cId="867487618" sldId="263"/>
            <ac:spMk id="20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05:23.971" v="2095" actId="26606"/>
          <ac:spMkLst>
            <pc:docMk/>
            <pc:sldMk cId="867487618" sldId="263"/>
            <ac:spMk id="22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05:35.785" v="2096" actId="26606"/>
          <ac:spMkLst>
            <pc:docMk/>
            <pc:sldMk cId="867487618" sldId="263"/>
            <ac:spMk id="27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05:35.785" v="2096" actId="26606"/>
          <ac:spMkLst>
            <pc:docMk/>
            <pc:sldMk cId="867487618" sldId="263"/>
            <ac:spMk id="29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05:35.785" v="2096" actId="26606"/>
          <ac:spMkLst>
            <pc:docMk/>
            <pc:sldMk cId="867487618" sldId="263"/>
            <ac:spMk id="31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36:20.156" v="2332" actId="26606"/>
          <ac:spMkLst>
            <pc:docMk/>
            <pc:sldMk cId="867487618" sldId="263"/>
            <ac:spMk id="36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36:20.156" v="2332" actId="26606"/>
          <ac:spMkLst>
            <pc:docMk/>
            <pc:sldMk cId="867487618" sldId="263"/>
            <ac:spMk id="38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36:20.156" v="2332" actId="26606"/>
          <ac:spMkLst>
            <pc:docMk/>
            <pc:sldMk cId="867487618" sldId="263"/>
            <ac:spMk id="40" creationId="{B7AF614F-5BC3-4086-99F5-B87C5847A071}"/>
          </ac:spMkLst>
        </pc:spChg>
        <pc:spChg chg="add">
          <ac:chgData name="Hema Mahadevu" userId="1c176bdd-a50d-403e-9444-f58f413c839b" providerId="ADAL" clId="{BD856DD1-CEE5-4C2C-872F-D2C86C74A346}" dt="2023-08-03T19:36:20.156" v="2332" actId="26606"/>
          <ac:spMkLst>
            <pc:docMk/>
            <pc:sldMk cId="867487618" sldId="263"/>
            <ac:spMk id="45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36:20.156" v="2332" actId="26606"/>
          <ac:spMkLst>
            <pc:docMk/>
            <pc:sldMk cId="867487618" sldId="263"/>
            <ac:spMk id="47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36:20.156" v="2332" actId="26606"/>
          <ac:spMkLst>
            <pc:docMk/>
            <pc:sldMk cId="867487618" sldId="263"/>
            <ac:spMk id="49" creationId="{054B3F04-9EAC-45C0-B3CE-0387EEA10A0C}"/>
          </ac:spMkLst>
        </pc:spChg>
        <pc:graphicFrameChg chg="add del mod modGraphic">
          <ac:chgData name="Hema Mahadevu" userId="1c176bdd-a50d-403e-9444-f58f413c839b" providerId="ADAL" clId="{BD856DD1-CEE5-4C2C-872F-D2C86C74A346}" dt="2023-08-03T19:35:51.646" v="2330" actId="478"/>
          <ac:graphicFrameMkLst>
            <pc:docMk/>
            <pc:sldMk cId="867487618" sldId="263"/>
            <ac:graphicFrameMk id="14" creationId="{AABEEB56-2118-0A13-20A4-A82742B098EF}"/>
          </ac:graphicFrameMkLst>
        </pc:graphicFrameChg>
      </pc:sldChg>
      <pc:sldChg chg="addSp delSp modSp new mod setBg delDesignElem">
        <pc:chgData name="Hema Mahadevu" userId="1c176bdd-a50d-403e-9444-f58f413c839b" providerId="ADAL" clId="{BD856DD1-CEE5-4C2C-872F-D2C86C74A346}" dt="2023-08-03T18:46:38.918" v="1955" actId="26606"/>
        <pc:sldMkLst>
          <pc:docMk/>
          <pc:sldMk cId="3355940100" sldId="264"/>
        </pc:sldMkLst>
        <pc:spChg chg="mod">
          <ac:chgData name="Hema Mahadevu" userId="1c176bdd-a50d-403e-9444-f58f413c839b" providerId="ADAL" clId="{BD856DD1-CEE5-4C2C-872F-D2C86C74A346}" dt="2023-08-03T18:40:33.764" v="1869" actId="113"/>
          <ac:spMkLst>
            <pc:docMk/>
            <pc:sldMk cId="3355940100" sldId="264"/>
            <ac:spMk id="2" creationId="{B8D38179-C69F-89F3-7CB9-9FEE0C69ECD7}"/>
          </ac:spMkLst>
        </pc:spChg>
        <pc:spChg chg="mod">
          <ac:chgData name="Hema Mahadevu" userId="1c176bdd-a50d-403e-9444-f58f413c839b" providerId="ADAL" clId="{BD856DD1-CEE5-4C2C-872F-D2C86C74A346}" dt="2023-08-03T18:40:16.267" v="1868" actId="113"/>
          <ac:spMkLst>
            <pc:docMk/>
            <pc:sldMk cId="3355940100" sldId="264"/>
            <ac:spMk id="3" creationId="{9F7CB6C1-2680-E66F-E30E-DB99A920FA17}"/>
          </ac:spMkLst>
        </pc:spChg>
        <pc:spChg chg="add">
          <ac:chgData name="Hema Mahadevu" userId="1c176bdd-a50d-403e-9444-f58f413c839b" providerId="ADAL" clId="{BD856DD1-CEE5-4C2C-872F-D2C86C74A346}" dt="2023-08-03T18:46:38.918" v="1955" actId="26606"/>
          <ac:spMkLst>
            <pc:docMk/>
            <pc:sldMk cId="3355940100" sldId="264"/>
            <ac:spMk id="5" creationId="{52C0B2E1-0268-42EC-ABD3-94F81A05BCBD}"/>
          </ac:spMkLst>
        </pc:spChg>
        <pc:spChg chg="add">
          <ac:chgData name="Hema Mahadevu" userId="1c176bdd-a50d-403e-9444-f58f413c839b" providerId="ADAL" clId="{BD856DD1-CEE5-4C2C-872F-D2C86C74A346}" dt="2023-08-03T18:46:38.918" v="1955" actId="26606"/>
          <ac:spMkLst>
            <pc:docMk/>
            <pc:sldMk cId="3355940100" sldId="264"/>
            <ac:spMk id="6" creationId="{7D2256B4-48EA-40FC-BBC0-AA1EE6E0080C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3355940100" sldId="264"/>
            <ac:spMk id="8" creationId="{52C0B2E1-0268-42EC-ABD3-94F81A05BCBD}"/>
          </ac:spMkLst>
        </pc:spChg>
        <pc:spChg chg="add">
          <ac:chgData name="Hema Mahadevu" userId="1c176bdd-a50d-403e-9444-f58f413c839b" providerId="ADAL" clId="{BD856DD1-CEE5-4C2C-872F-D2C86C74A346}" dt="2023-08-03T18:46:38.918" v="1955" actId="26606"/>
          <ac:spMkLst>
            <pc:docMk/>
            <pc:sldMk cId="3355940100" sldId="264"/>
            <ac:spMk id="9" creationId="{FBDCECDC-EEE3-4128-AA5E-82A8C08796E8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3355940100" sldId="264"/>
            <ac:spMk id="10" creationId="{7D2256B4-48EA-40FC-BBC0-AA1EE6E0080C}"/>
          </ac:spMkLst>
        </pc:spChg>
        <pc:spChg chg="add">
          <ac:chgData name="Hema Mahadevu" userId="1c176bdd-a50d-403e-9444-f58f413c839b" providerId="ADAL" clId="{BD856DD1-CEE5-4C2C-872F-D2C86C74A346}" dt="2023-08-03T18:46:38.918" v="1955" actId="26606"/>
          <ac:spMkLst>
            <pc:docMk/>
            <pc:sldMk cId="3355940100" sldId="264"/>
            <ac:spMk id="11" creationId="{4260EDE0-989C-4E16-AF94-F652294D828E}"/>
          </ac:spMkLst>
        </pc:spChg>
        <pc:spChg chg="add">
          <ac:chgData name="Hema Mahadevu" userId="1c176bdd-a50d-403e-9444-f58f413c839b" providerId="ADAL" clId="{BD856DD1-CEE5-4C2C-872F-D2C86C74A346}" dt="2023-08-03T18:46:38.918" v="1955" actId="26606"/>
          <ac:spMkLst>
            <pc:docMk/>
            <pc:sldMk cId="3355940100" sldId="264"/>
            <ac:spMk id="13" creationId="{1F3985C0-E548-44D2-B30E-F3E42DADE133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3355940100" sldId="264"/>
            <ac:spMk id="14" creationId="{FBDCECDC-EEE3-4128-AA5E-82A8C08796E8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3355940100" sldId="264"/>
            <ac:spMk id="16" creationId="{4260EDE0-989C-4E16-AF94-F652294D828E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3355940100" sldId="264"/>
            <ac:spMk id="18" creationId="{1F3985C0-E548-44D2-B30E-F3E42DADE133}"/>
          </ac:spMkLst>
        </pc:spChg>
        <pc:cxnChg chg="add">
          <ac:chgData name="Hema Mahadevu" userId="1c176bdd-a50d-403e-9444-f58f413c839b" providerId="ADAL" clId="{BD856DD1-CEE5-4C2C-872F-D2C86C74A346}" dt="2023-08-03T18:46:38.918" v="1955" actId="26606"/>
          <ac:cxnSpMkLst>
            <pc:docMk/>
            <pc:sldMk cId="3355940100" sldId="264"/>
            <ac:cxnSpMk id="7" creationId="{3D44BCCA-102D-4A9D-B1E4-2450CAF0B05E}"/>
          </ac:cxnSpMkLst>
        </pc:cxnChg>
        <pc:cxnChg chg="add del">
          <ac:chgData name="Hema Mahadevu" userId="1c176bdd-a50d-403e-9444-f58f413c839b" providerId="ADAL" clId="{BD856DD1-CEE5-4C2C-872F-D2C86C74A346}" dt="2023-08-03T18:46:03.062" v="1950"/>
          <ac:cxnSpMkLst>
            <pc:docMk/>
            <pc:sldMk cId="3355940100" sldId="264"/>
            <ac:cxnSpMk id="12" creationId="{3D44BCCA-102D-4A9D-B1E4-2450CAF0B05E}"/>
          </ac:cxnSpMkLst>
        </pc:cxnChg>
      </pc:sldChg>
      <pc:sldChg chg="addSp delSp modSp new mod setBg">
        <pc:chgData name="Hema Mahadevu" userId="1c176bdd-a50d-403e-9444-f58f413c839b" providerId="ADAL" clId="{BD856DD1-CEE5-4C2C-872F-D2C86C74A346}" dt="2023-08-03T19:34:11.878" v="2300" actId="12"/>
        <pc:sldMkLst>
          <pc:docMk/>
          <pc:sldMk cId="1883482295" sldId="265"/>
        </pc:sldMkLst>
        <pc:spChg chg="mod">
          <ac:chgData name="Hema Mahadevu" userId="1c176bdd-a50d-403e-9444-f58f413c839b" providerId="ADAL" clId="{BD856DD1-CEE5-4C2C-872F-D2C86C74A346}" dt="2023-08-03T19:34:02.367" v="2298" actId="26606"/>
          <ac:spMkLst>
            <pc:docMk/>
            <pc:sldMk cId="1883482295" sldId="265"/>
            <ac:spMk id="2" creationId="{BAC43054-2789-556D-F739-1A2DF7EE1A7C}"/>
          </ac:spMkLst>
        </pc:spChg>
        <pc:spChg chg="del mod">
          <ac:chgData name="Hema Mahadevu" userId="1c176bdd-a50d-403e-9444-f58f413c839b" providerId="ADAL" clId="{BD856DD1-CEE5-4C2C-872F-D2C86C74A346}" dt="2023-08-03T18:49:13.884" v="1972" actId="26606"/>
          <ac:spMkLst>
            <pc:docMk/>
            <pc:sldMk cId="1883482295" sldId="265"/>
            <ac:spMk id="3" creationId="{86731FB4-8D9A-D4E5-CB20-E0B69DDF132C}"/>
          </ac:spMkLst>
        </pc:spChg>
        <pc:spChg chg="add del mod">
          <ac:chgData name="Hema Mahadevu" userId="1c176bdd-a50d-403e-9444-f58f413c839b" providerId="ADAL" clId="{BD856DD1-CEE5-4C2C-872F-D2C86C74A346}" dt="2023-08-03T19:34:02.367" v="2298" actId="26606"/>
          <ac:spMkLst>
            <pc:docMk/>
            <pc:sldMk cId="1883482295" sldId="265"/>
            <ac:spMk id="5" creationId="{608E5FB0-DAB9-ED47-B194-1F485BA44935}"/>
          </ac:spMkLst>
        </pc:spChg>
        <pc:spChg chg="add del">
          <ac:chgData name="Hema Mahadevu" userId="1c176bdd-a50d-403e-9444-f58f413c839b" providerId="ADAL" clId="{BD856DD1-CEE5-4C2C-872F-D2C86C74A346}" dt="2023-08-03T18:49:13.884" v="1972" actId="26606"/>
          <ac:spMkLst>
            <pc:docMk/>
            <pc:sldMk cId="1883482295" sldId="265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8:49:13.884" v="1972" actId="26606"/>
          <ac:spMkLst>
            <pc:docMk/>
            <pc:sldMk cId="1883482295" sldId="265"/>
            <ac:spMk id="1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8:49:13.884" v="1972" actId="26606"/>
          <ac:spMkLst>
            <pc:docMk/>
            <pc:sldMk cId="1883482295" sldId="265"/>
            <ac:spMk id="1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34:02.367" v="2298" actId="26606"/>
          <ac:spMkLst>
            <pc:docMk/>
            <pc:sldMk cId="1883482295" sldId="265"/>
            <ac:spMk id="18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34:02.367" v="2298" actId="26606"/>
          <ac:spMkLst>
            <pc:docMk/>
            <pc:sldMk cId="1883482295" sldId="265"/>
            <ac:spMk id="20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34:02.367" v="2298" actId="26606"/>
          <ac:spMkLst>
            <pc:docMk/>
            <pc:sldMk cId="1883482295" sldId="265"/>
            <ac:spMk id="22" creationId="{B7AF614F-5BC3-4086-99F5-B87C5847A071}"/>
          </ac:spMkLst>
        </pc:spChg>
        <pc:spChg chg="add">
          <ac:chgData name="Hema Mahadevu" userId="1c176bdd-a50d-403e-9444-f58f413c839b" providerId="ADAL" clId="{BD856DD1-CEE5-4C2C-872F-D2C86C74A346}" dt="2023-08-03T19:34:02.367" v="2298" actId="26606"/>
          <ac:spMkLst>
            <pc:docMk/>
            <pc:sldMk cId="1883482295" sldId="265"/>
            <ac:spMk id="27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34:02.363" v="2297" actId="26606"/>
          <ac:spMkLst>
            <pc:docMk/>
            <pc:sldMk cId="1883482295" sldId="265"/>
            <ac:spMk id="28" creationId="{FB5993E2-C02B-4335-ABA5-D8EC465551E3}"/>
          </ac:spMkLst>
        </pc:spChg>
        <pc:spChg chg="add">
          <ac:chgData name="Hema Mahadevu" userId="1c176bdd-a50d-403e-9444-f58f413c839b" providerId="ADAL" clId="{BD856DD1-CEE5-4C2C-872F-D2C86C74A346}" dt="2023-08-03T19:34:02.367" v="2298" actId="26606"/>
          <ac:spMkLst>
            <pc:docMk/>
            <pc:sldMk cId="1883482295" sldId="265"/>
            <ac:spMk id="29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34:02.363" v="2297" actId="26606"/>
          <ac:spMkLst>
            <pc:docMk/>
            <pc:sldMk cId="1883482295" sldId="265"/>
            <ac:spMk id="30" creationId="{C0B801A2-5622-4BE8-9AD2-C337A2CD0022}"/>
          </ac:spMkLst>
        </pc:spChg>
        <pc:spChg chg="add">
          <ac:chgData name="Hema Mahadevu" userId="1c176bdd-a50d-403e-9444-f58f413c839b" providerId="ADAL" clId="{BD856DD1-CEE5-4C2C-872F-D2C86C74A346}" dt="2023-08-03T19:34:02.367" v="2298" actId="26606"/>
          <ac:spMkLst>
            <pc:docMk/>
            <pc:sldMk cId="1883482295" sldId="265"/>
            <ac:spMk id="31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34:02.363" v="2297" actId="26606"/>
          <ac:spMkLst>
            <pc:docMk/>
            <pc:sldMk cId="1883482295" sldId="265"/>
            <ac:spMk id="32" creationId="{B7AF614F-5BC3-4086-99F5-B87C5847A071}"/>
          </ac:spMkLst>
        </pc:spChg>
        <pc:spChg chg="add mod">
          <ac:chgData name="Hema Mahadevu" userId="1c176bdd-a50d-403e-9444-f58f413c839b" providerId="ADAL" clId="{BD856DD1-CEE5-4C2C-872F-D2C86C74A346}" dt="2023-08-03T19:34:11.878" v="2300" actId="12"/>
          <ac:spMkLst>
            <pc:docMk/>
            <pc:sldMk cId="1883482295" sldId="265"/>
            <ac:spMk id="34" creationId="{608E5FB0-DAB9-ED47-B194-1F485BA44935}"/>
          </ac:spMkLst>
        </pc:spChg>
        <pc:graphicFrameChg chg="add del mod">
          <ac:chgData name="Hema Mahadevu" userId="1c176bdd-a50d-403e-9444-f58f413c839b" providerId="ADAL" clId="{BD856DD1-CEE5-4C2C-872F-D2C86C74A346}" dt="2023-08-03T19:33:29.939" v="2293" actId="478"/>
          <ac:graphicFrameMkLst>
            <pc:docMk/>
            <pc:sldMk cId="1883482295" sldId="265"/>
            <ac:graphicFrameMk id="14" creationId="{D11E9B2E-A721-129C-B75E-B79190C6BD75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9:34:02.363" v="2297" actId="26606"/>
          <ac:graphicFrameMkLst>
            <pc:docMk/>
            <pc:sldMk cId="1883482295" sldId="265"/>
            <ac:graphicFrameMk id="24" creationId="{60B9EF3D-FFED-E946-8BED-2650380AD1E7}"/>
          </ac:graphicFrameMkLst>
        </pc:graphicFrameChg>
      </pc:sldChg>
      <pc:sldChg chg="addSp delSp modSp new mod setBg">
        <pc:chgData name="Hema Mahadevu" userId="1c176bdd-a50d-403e-9444-f58f413c839b" providerId="ADAL" clId="{BD856DD1-CEE5-4C2C-872F-D2C86C74A346}" dt="2023-08-03T19:37:50.758" v="2341" actId="255"/>
        <pc:sldMkLst>
          <pc:docMk/>
          <pc:sldMk cId="2576531505" sldId="266"/>
        </pc:sldMkLst>
        <pc:spChg chg="mod">
          <ac:chgData name="Hema Mahadevu" userId="1c176bdd-a50d-403e-9444-f58f413c839b" providerId="ADAL" clId="{BD856DD1-CEE5-4C2C-872F-D2C86C74A346}" dt="2023-08-03T19:32:22.663" v="2267" actId="26606"/>
          <ac:spMkLst>
            <pc:docMk/>
            <pc:sldMk cId="2576531505" sldId="266"/>
            <ac:spMk id="2" creationId="{2827F1A6-AE3C-C9CA-A62C-C2B8BF872058}"/>
          </ac:spMkLst>
        </pc:spChg>
        <pc:spChg chg="del mod">
          <ac:chgData name="Hema Mahadevu" userId="1c176bdd-a50d-403e-9444-f58f413c839b" providerId="ADAL" clId="{BD856DD1-CEE5-4C2C-872F-D2C86C74A346}" dt="2023-08-03T18:53:46.047" v="2018" actId="26606"/>
          <ac:spMkLst>
            <pc:docMk/>
            <pc:sldMk cId="2576531505" sldId="266"/>
            <ac:spMk id="3" creationId="{76C40EE9-DA58-3310-6E81-1845E8AC4A28}"/>
          </ac:spMkLst>
        </pc:spChg>
        <pc:spChg chg="add mod">
          <ac:chgData name="Hema Mahadevu" userId="1c176bdd-a50d-403e-9444-f58f413c839b" providerId="ADAL" clId="{BD856DD1-CEE5-4C2C-872F-D2C86C74A346}" dt="2023-08-03T19:37:50.758" v="2341" actId="255"/>
          <ac:spMkLst>
            <pc:docMk/>
            <pc:sldMk cId="2576531505" sldId="266"/>
            <ac:spMk id="6" creationId="{E86B8833-ED0C-9CF3-C83E-6D1F31675DE0}"/>
          </ac:spMkLst>
        </pc:spChg>
        <pc:spChg chg="add del">
          <ac:chgData name="Hema Mahadevu" userId="1c176bdd-a50d-403e-9444-f58f413c839b" providerId="ADAL" clId="{BD856DD1-CEE5-4C2C-872F-D2C86C74A346}" dt="2023-08-03T19:32:22.663" v="2267" actId="26606"/>
          <ac:spMkLst>
            <pc:docMk/>
            <pc:sldMk cId="2576531505" sldId="266"/>
            <ac:spMk id="9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32:22.663" v="2267" actId="26606"/>
          <ac:spMkLst>
            <pc:docMk/>
            <pc:sldMk cId="2576531505" sldId="266"/>
            <ac:spMk id="11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32:22.663" v="2267" actId="26606"/>
          <ac:spMkLst>
            <pc:docMk/>
            <pc:sldMk cId="2576531505" sldId="266"/>
            <ac:spMk id="13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33:07.043" v="2292" actId="26606"/>
          <ac:spMkLst>
            <pc:docMk/>
            <pc:sldMk cId="2576531505" sldId="266"/>
            <ac:spMk id="1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33:07.043" v="2292" actId="26606"/>
          <ac:spMkLst>
            <pc:docMk/>
            <pc:sldMk cId="2576531505" sldId="266"/>
            <ac:spMk id="2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33:07.043" v="2292" actId="26606"/>
          <ac:spMkLst>
            <pc:docMk/>
            <pc:sldMk cId="2576531505" sldId="266"/>
            <ac:spMk id="22" creationId="{054B3F04-9EAC-45C0-B3CE-0387EEA10A0C}"/>
          </ac:spMkLst>
        </pc:spChg>
        <pc:spChg chg="add">
          <ac:chgData name="Hema Mahadevu" userId="1c176bdd-a50d-403e-9444-f58f413c839b" providerId="ADAL" clId="{BD856DD1-CEE5-4C2C-872F-D2C86C74A346}" dt="2023-08-03T19:33:07.043" v="2292" actId="26606"/>
          <ac:spMkLst>
            <pc:docMk/>
            <pc:sldMk cId="2576531505" sldId="266"/>
            <ac:spMk id="27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33:07.043" v="2292" actId="26606"/>
          <ac:spMkLst>
            <pc:docMk/>
            <pc:sldMk cId="2576531505" sldId="266"/>
            <ac:spMk id="29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33:07.043" v="2292" actId="26606"/>
          <ac:spMkLst>
            <pc:docMk/>
            <pc:sldMk cId="2576531505" sldId="266"/>
            <ac:spMk id="31" creationId="{054B3F04-9EAC-45C0-B3CE-0387EEA10A0C}"/>
          </ac:spMkLst>
        </pc:spChg>
        <pc:graphicFrameChg chg="add del mod">
          <ac:chgData name="Hema Mahadevu" userId="1c176bdd-a50d-403e-9444-f58f413c839b" providerId="ADAL" clId="{BD856DD1-CEE5-4C2C-872F-D2C86C74A346}" dt="2023-08-03T19:31:45.076" v="2258" actId="478"/>
          <ac:graphicFrameMkLst>
            <pc:docMk/>
            <pc:sldMk cId="2576531505" sldId="266"/>
            <ac:graphicFrameMk id="5" creationId="{305710B7-B472-36F4-4368-A6413D910A61}"/>
          </ac:graphicFrameMkLst>
        </pc:graphicFrameChg>
      </pc:sldChg>
      <pc:sldChg chg="addSp delSp modSp new mod setBg">
        <pc:chgData name="Hema Mahadevu" userId="1c176bdd-a50d-403e-9444-f58f413c839b" providerId="ADAL" clId="{BD856DD1-CEE5-4C2C-872F-D2C86C74A346}" dt="2023-08-03T19:31:31.224" v="2257" actId="12"/>
        <pc:sldMkLst>
          <pc:docMk/>
          <pc:sldMk cId="3364364983" sldId="267"/>
        </pc:sldMkLst>
        <pc:spChg chg="mod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2" creationId="{9E484C4F-3BC4-FC09-7C5A-D03681A7CAFD}"/>
          </ac:spMkLst>
        </pc:spChg>
        <pc:spChg chg="del mod">
          <ac:chgData name="Hema Mahadevu" userId="1c176bdd-a50d-403e-9444-f58f413c839b" providerId="ADAL" clId="{BD856DD1-CEE5-4C2C-872F-D2C86C74A346}" dt="2023-08-03T18:54:48.516" v="2043" actId="26606"/>
          <ac:spMkLst>
            <pc:docMk/>
            <pc:sldMk cId="3364364983" sldId="267"/>
            <ac:spMk id="3" creationId="{DACE32C3-1582-99D7-51B9-88E66173EC69}"/>
          </ac:spMkLst>
        </pc:spChg>
        <pc:spChg chg="add del mod">
          <ac:chgData name="Hema Mahadevu" userId="1c176bdd-a50d-403e-9444-f58f413c839b" providerId="ADAL" clId="{BD856DD1-CEE5-4C2C-872F-D2C86C74A346}" dt="2023-08-03T19:24:13.641" v="2225" actId="478"/>
          <ac:spMkLst>
            <pc:docMk/>
            <pc:sldMk cId="3364364983" sldId="267"/>
            <ac:spMk id="5" creationId="{864BD04D-9500-A961-3062-B64024CDC8B9}"/>
          </ac:spMkLst>
        </pc:spChg>
        <pc:spChg chg="add del mod">
          <ac:chgData name="Hema Mahadevu" userId="1c176bdd-a50d-403e-9444-f58f413c839b" providerId="ADAL" clId="{BD856DD1-CEE5-4C2C-872F-D2C86C74A346}" dt="2023-08-03T19:29:56.198" v="2246" actId="26606"/>
          <ac:spMkLst>
            <pc:docMk/>
            <pc:sldMk cId="3364364983" sldId="267"/>
            <ac:spMk id="7" creationId="{50A8ABBC-ECA8-3E0D-F95E-4B56FE467C12}"/>
          </ac:spMkLst>
        </pc:spChg>
        <pc:spChg chg="add del">
          <ac:chgData name="Hema Mahadevu" userId="1c176bdd-a50d-403e-9444-f58f413c839b" providerId="ADAL" clId="{BD856DD1-CEE5-4C2C-872F-D2C86C74A346}" dt="2023-08-03T18:54:48.516" v="2043" actId="26606"/>
          <ac:spMkLst>
            <pc:docMk/>
            <pc:sldMk cId="3364364983" sldId="267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8:54:48.516" v="2043" actId="26606"/>
          <ac:spMkLst>
            <pc:docMk/>
            <pc:sldMk cId="3364364983" sldId="267"/>
            <ac:spMk id="10" creationId="{7AAC67C3-831B-4AB1-A259-DFB839CAFAFC}"/>
          </ac:spMkLst>
        </pc:spChg>
        <pc:spChg chg="add mod">
          <ac:chgData name="Hema Mahadevu" userId="1c176bdd-a50d-403e-9444-f58f413c839b" providerId="ADAL" clId="{BD856DD1-CEE5-4C2C-872F-D2C86C74A346}" dt="2023-08-03T19:31:31.224" v="2257" actId="12"/>
          <ac:spMkLst>
            <pc:docMk/>
            <pc:sldMk cId="3364364983" sldId="267"/>
            <ac:spMk id="11" creationId="{09F639EA-7C6B-29B0-C5EC-A3D11E79D4AA}"/>
          </ac:spMkLst>
        </pc:spChg>
        <pc:spChg chg="add del">
          <ac:chgData name="Hema Mahadevu" userId="1c176bdd-a50d-403e-9444-f58f413c839b" providerId="ADAL" clId="{BD856DD1-CEE5-4C2C-872F-D2C86C74A346}" dt="2023-08-03T18:54:48.516" v="2043" actId="26606"/>
          <ac:spMkLst>
            <pc:docMk/>
            <pc:sldMk cId="3364364983" sldId="267"/>
            <ac:spMk id="1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28:01.964" v="2238" actId="26606"/>
          <ac:spMkLst>
            <pc:docMk/>
            <pc:sldMk cId="3364364983" sldId="267"/>
            <ac:spMk id="18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28:01.964" v="2238" actId="26606"/>
          <ac:spMkLst>
            <pc:docMk/>
            <pc:sldMk cId="3364364983" sldId="267"/>
            <ac:spMk id="20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28:01.964" v="2238" actId="26606"/>
          <ac:spMkLst>
            <pc:docMk/>
            <pc:sldMk cId="3364364983" sldId="267"/>
            <ac:spMk id="22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27:54.947" v="2237" actId="26606"/>
          <ac:spMkLst>
            <pc:docMk/>
            <pc:sldMk cId="3364364983" sldId="267"/>
            <ac:spMk id="24" creationId="{A6B16355-27FB-445B-B646-02AB73637459}"/>
          </ac:spMkLst>
        </pc:spChg>
        <pc:spChg chg="add del">
          <ac:chgData name="Hema Mahadevu" userId="1c176bdd-a50d-403e-9444-f58f413c839b" providerId="ADAL" clId="{BD856DD1-CEE5-4C2C-872F-D2C86C74A346}" dt="2023-08-03T19:27:54.947" v="2237" actId="26606"/>
          <ac:spMkLst>
            <pc:docMk/>
            <pc:sldMk cId="3364364983" sldId="267"/>
            <ac:spMk id="26" creationId="{6B3BF2E5-C3AB-441F-A430-491119C56D26}"/>
          </ac:spMkLst>
        </pc:spChg>
        <pc:spChg chg="add del">
          <ac:chgData name="Hema Mahadevu" userId="1c176bdd-a50d-403e-9444-f58f413c839b" providerId="ADAL" clId="{BD856DD1-CEE5-4C2C-872F-D2C86C74A346}" dt="2023-08-03T19:24:47.889" v="2231" actId="26606"/>
          <ac:spMkLst>
            <pc:docMk/>
            <pc:sldMk cId="3364364983" sldId="267"/>
            <ac:spMk id="27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29:35.855" v="2241" actId="26606"/>
          <ac:spMkLst>
            <pc:docMk/>
            <pc:sldMk cId="3364364983" sldId="267"/>
            <ac:spMk id="28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24:47.889" v="2231" actId="26606"/>
          <ac:spMkLst>
            <pc:docMk/>
            <pc:sldMk cId="3364364983" sldId="267"/>
            <ac:spMk id="29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29:35.855" v="2241" actId="26606"/>
          <ac:spMkLst>
            <pc:docMk/>
            <pc:sldMk cId="3364364983" sldId="267"/>
            <ac:spMk id="30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24:47.889" v="2231" actId="26606"/>
          <ac:spMkLst>
            <pc:docMk/>
            <pc:sldMk cId="3364364983" sldId="267"/>
            <ac:spMk id="31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29:35.855" v="2241" actId="26606"/>
          <ac:spMkLst>
            <pc:docMk/>
            <pc:sldMk cId="3364364983" sldId="267"/>
            <ac:spMk id="32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27:54.947" v="2237" actId="26606"/>
          <ac:spMkLst>
            <pc:docMk/>
            <pc:sldMk cId="3364364983" sldId="267"/>
            <ac:spMk id="33" creationId="{DD07C90B-B81A-473B-8919-CA924E61FFCF}"/>
          </ac:spMkLst>
        </pc:spChg>
        <pc:spChg chg="add del">
          <ac:chgData name="Hema Mahadevu" userId="1c176bdd-a50d-403e-9444-f58f413c839b" providerId="ADAL" clId="{BD856DD1-CEE5-4C2C-872F-D2C86C74A346}" dt="2023-08-03T19:29:56.198" v="2246" actId="26606"/>
          <ac:spMkLst>
            <pc:docMk/>
            <pc:sldMk cId="3364364983" sldId="267"/>
            <ac:spMk id="34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24:47.435" v="2230" actId="26606"/>
          <ac:spMkLst>
            <pc:docMk/>
            <pc:sldMk cId="3364364983" sldId="267"/>
            <ac:spMk id="36" creationId="{63E00694-E403-4987-8634-15F6D8E4C38C}"/>
          </ac:spMkLst>
        </pc:spChg>
        <pc:spChg chg="add del">
          <ac:chgData name="Hema Mahadevu" userId="1c176bdd-a50d-403e-9444-f58f413c839b" providerId="ADAL" clId="{BD856DD1-CEE5-4C2C-872F-D2C86C74A346}" dt="2023-08-03T19:29:56.198" v="2246" actId="26606"/>
          <ac:spMkLst>
            <pc:docMk/>
            <pc:sldMk cId="3364364983" sldId="267"/>
            <ac:spMk id="37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29:56.198" v="2246" actId="26606"/>
          <ac:spMkLst>
            <pc:docMk/>
            <pc:sldMk cId="3364364983" sldId="267"/>
            <ac:spMk id="39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24:47.078" v="2229" actId="26606"/>
          <ac:spMkLst>
            <pc:docMk/>
            <pc:sldMk cId="3364364983" sldId="267"/>
            <ac:spMk id="41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42" creationId="{8C6E698C-8155-4B8B-BDC9-B7299772B509}"/>
          </ac:spMkLst>
        </pc:spChg>
        <pc:spChg chg="add del">
          <ac:chgData name="Hema Mahadevu" userId="1c176bdd-a50d-403e-9444-f58f413c839b" providerId="ADAL" clId="{BD856DD1-CEE5-4C2C-872F-D2C86C74A346}" dt="2023-08-03T19:24:47.078" v="2229" actId="26606"/>
          <ac:spMkLst>
            <pc:docMk/>
            <pc:sldMk cId="3364364983" sldId="267"/>
            <ac:spMk id="43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44" creationId="{52C0B2E1-0268-42EC-ABD3-94F81A05BCBD}"/>
          </ac:spMkLst>
        </pc:spChg>
        <pc:spChg chg="add del">
          <ac:chgData name="Hema Mahadevu" userId="1c176bdd-a50d-403e-9444-f58f413c839b" providerId="ADAL" clId="{BD856DD1-CEE5-4C2C-872F-D2C86C74A346}" dt="2023-08-03T19:24:47.078" v="2229" actId="26606"/>
          <ac:spMkLst>
            <pc:docMk/>
            <pc:sldMk cId="3364364983" sldId="267"/>
            <ac:spMk id="45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46" creationId="{7D2256B4-48EA-40FC-BBC0-AA1EE6E0080C}"/>
          </ac:spMkLst>
        </pc:spChg>
        <pc:spChg chg="add del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49" creationId="{8A549DE7-671D-4575-AF43-858FD99981CF}"/>
          </ac:spMkLst>
        </pc:spChg>
        <pc:spChg chg="add del">
          <ac:chgData name="Hema Mahadevu" userId="1c176bdd-a50d-403e-9444-f58f413c839b" providerId="ADAL" clId="{BD856DD1-CEE5-4C2C-872F-D2C86C74A346}" dt="2023-08-03T19:24:45.864" v="2227" actId="26606"/>
          <ac:spMkLst>
            <pc:docMk/>
            <pc:sldMk cId="3364364983" sldId="267"/>
            <ac:spMk id="50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24:45.864" v="2227" actId="26606"/>
          <ac:spMkLst>
            <pc:docMk/>
            <pc:sldMk cId="3364364983" sldId="267"/>
            <ac:spMk id="52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24:45.864" v="2227" actId="26606"/>
          <ac:spMkLst>
            <pc:docMk/>
            <pc:sldMk cId="3364364983" sldId="267"/>
            <ac:spMk id="54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56" creationId="{C22D9B36-9BE7-472B-8808-7E0D6810738F}"/>
          </ac:spMkLst>
        </pc:spChg>
        <pc:spChg chg="add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61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63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65" creationId="{054B3F04-9EAC-45C0-B3CE-0387EEA10A0C}"/>
          </ac:spMkLst>
        </pc:spChg>
        <pc:graphicFrameChg chg="add del mod modGraphic">
          <ac:chgData name="Hema Mahadevu" userId="1c176bdd-a50d-403e-9444-f58f413c839b" providerId="ADAL" clId="{BD856DD1-CEE5-4C2C-872F-D2C86C74A346}" dt="2023-08-03T19:29:52.814" v="2245" actId="478"/>
          <ac:graphicFrameMkLst>
            <pc:docMk/>
            <pc:sldMk cId="3364364983" sldId="267"/>
            <ac:graphicFrameMk id="14" creationId="{D8B71C31-818E-B8C4-03D6-EC3DF236A5A0}"/>
          </ac:graphicFrameMkLst>
        </pc:graphicFrameChg>
        <pc:cxnChg chg="add del">
          <ac:chgData name="Hema Mahadevu" userId="1c176bdd-a50d-403e-9444-f58f413c839b" providerId="ADAL" clId="{BD856DD1-CEE5-4C2C-872F-D2C86C74A346}" dt="2023-08-03T19:27:54.947" v="2237" actId="26606"/>
          <ac:cxnSpMkLst>
            <pc:docMk/>
            <pc:sldMk cId="3364364983" sldId="267"/>
            <ac:cxnSpMk id="25" creationId="{06DA680F-F6AC-453E-A8BF-C5BDED2851DE}"/>
          </ac:cxnSpMkLst>
        </pc:cxnChg>
        <pc:cxnChg chg="add del">
          <ac:chgData name="Hema Mahadevu" userId="1c176bdd-a50d-403e-9444-f58f413c839b" providerId="ADAL" clId="{BD856DD1-CEE5-4C2C-872F-D2C86C74A346}" dt="2023-08-03T19:31:09.409" v="2251" actId="26606"/>
          <ac:cxnSpMkLst>
            <pc:docMk/>
            <pc:sldMk cId="3364364983" sldId="267"/>
            <ac:cxnSpMk id="47" creationId="{09525C9A-1972-4836-BA7A-706C946EF4DA}"/>
          </ac:cxnSpMkLst>
        </pc:cxnChg>
        <pc:cxnChg chg="add del">
          <ac:chgData name="Hema Mahadevu" userId="1c176bdd-a50d-403e-9444-f58f413c839b" providerId="ADAL" clId="{BD856DD1-CEE5-4C2C-872F-D2C86C74A346}" dt="2023-08-03T19:31:09.409" v="2251" actId="26606"/>
          <ac:cxnSpMkLst>
            <pc:docMk/>
            <pc:sldMk cId="3364364983" sldId="267"/>
            <ac:cxnSpMk id="48" creationId="{3D44BCCA-102D-4A9D-B1E4-2450CAF0B05E}"/>
          </ac:cxnSpMkLst>
        </pc:cxnChg>
      </pc:sldChg>
      <pc:sldChg chg="addSp delSp modSp new mod setBg">
        <pc:chgData name="Hema Mahadevu" userId="1c176bdd-a50d-403e-9444-f58f413c839b" providerId="ADAL" clId="{BD856DD1-CEE5-4C2C-872F-D2C86C74A346}" dt="2023-08-03T19:37:27.743" v="2340" actId="12"/>
        <pc:sldMkLst>
          <pc:docMk/>
          <pc:sldMk cId="93966713" sldId="268"/>
        </pc:sldMkLst>
        <pc:spChg chg="mod">
          <ac:chgData name="Hema Mahadevu" userId="1c176bdd-a50d-403e-9444-f58f413c839b" providerId="ADAL" clId="{BD856DD1-CEE5-4C2C-872F-D2C86C74A346}" dt="2023-08-03T19:36:46.106" v="2336" actId="26606"/>
          <ac:spMkLst>
            <pc:docMk/>
            <pc:sldMk cId="93966713" sldId="268"/>
            <ac:spMk id="2" creationId="{F4AE013E-859F-48A8-EE6B-43B1AD7D467D}"/>
          </ac:spMkLst>
        </pc:spChg>
        <pc:spChg chg="del mod">
          <ac:chgData name="Hema Mahadevu" userId="1c176bdd-a50d-403e-9444-f58f413c839b" providerId="ADAL" clId="{BD856DD1-CEE5-4C2C-872F-D2C86C74A346}" dt="2023-08-03T19:08:10.469" v="2109" actId="26606"/>
          <ac:spMkLst>
            <pc:docMk/>
            <pc:sldMk cId="93966713" sldId="268"/>
            <ac:spMk id="3" creationId="{15AB46EB-3E93-77F7-A9CB-99EAFF11711D}"/>
          </ac:spMkLst>
        </pc:spChg>
        <pc:spChg chg="add mod">
          <ac:chgData name="Hema Mahadevu" userId="1c176bdd-a50d-403e-9444-f58f413c839b" providerId="ADAL" clId="{BD856DD1-CEE5-4C2C-872F-D2C86C74A346}" dt="2023-08-03T19:37:27.743" v="2340" actId="12"/>
          <ac:spMkLst>
            <pc:docMk/>
            <pc:sldMk cId="93966713" sldId="268"/>
            <ac:spMk id="5" creationId="{90F2A58C-4329-4F0F-E553-16E7FAB9FD23}"/>
          </ac:spMkLst>
        </pc:spChg>
        <pc:spChg chg="add del">
          <ac:chgData name="Hema Mahadevu" userId="1c176bdd-a50d-403e-9444-f58f413c839b" providerId="ADAL" clId="{BD856DD1-CEE5-4C2C-872F-D2C86C74A346}" dt="2023-08-03T19:37:18.815" v="2338" actId="26606"/>
          <ac:spMkLst>
            <pc:docMk/>
            <pc:sldMk cId="93966713" sldId="268"/>
            <ac:spMk id="7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08:10.469" v="2109" actId="26606"/>
          <ac:spMkLst>
            <pc:docMk/>
            <pc:sldMk cId="93966713" sldId="268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37:18.815" v="2338" actId="26606"/>
          <ac:spMkLst>
            <pc:docMk/>
            <pc:sldMk cId="93966713" sldId="268"/>
            <ac:spMk id="9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08:10.469" v="2109" actId="26606"/>
          <ac:spMkLst>
            <pc:docMk/>
            <pc:sldMk cId="93966713" sldId="268"/>
            <ac:spMk id="1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37:18.815" v="2338" actId="26606"/>
          <ac:spMkLst>
            <pc:docMk/>
            <pc:sldMk cId="93966713" sldId="268"/>
            <ac:spMk id="11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08:10.469" v="2109" actId="26606"/>
          <ac:spMkLst>
            <pc:docMk/>
            <pc:sldMk cId="93966713" sldId="268"/>
            <ac:spMk id="12" creationId="{054B3F04-9EAC-45C0-B3CE-0387EEA10A0C}"/>
          </ac:spMkLst>
        </pc:spChg>
        <pc:spChg chg="add">
          <ac:chgData name="Hema Mahadevu" userId="1c176bdd-a50d-403e-9444-f58f413c839b" providerId="ADAL" clId="{BD856DD1-CEE5-4C2C-872F-D2C86C74A346}" dt="2023-08-03T19:37:18.815" v="2338" actId="26606"/>
          <ac:spMkLst>
            <pc:docMk/>
            <pc:sldMk cId="93966713" sldId="268"/>
            <ac:spMk id="13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37:18.815" v="2338" actId="26606"/>
          <ac:spMkLst>
            <pc:docMk/>
            <pc:sldMk cId="93966713" sldId="268"/>
            <ac:spMk id="15" creationId="{054B3F04-9EAC-45C0-B3CE-0387EEA10A0C}"/>
          </ac:spMkLst>
        </pc:spChg>
        <pc:spChg chg="add">
          <ac:chgData name="Hema Mahadevu" userId="1c176bdd-a50d-403e-9444-f58f413c839b" providerId="ADAL" clId="{BD856DD1-CEE5-4C2C-872F-D2C86C74A346}" dt="2023-08-03T19:37:18.815" v="2338" actId="26606"/>
          <ac:spMkLst>
            <pc:docMk/>
            <pc:sldMk cId="93966713" sldId="268"/>
            <ac:spMk id="16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22:03.092" v="2217" actId="26606"/>
          <ac:spMkLst>
            <pc:docMk/>
            <pc:sldMk cId="93966713" sldId="268"/>
            <ac:spMk id="18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24:48.395" v="2232" actId="26606"/>
          <ac:spMkLst>
            <pc:docMk/>
            <pc:sldMk cId="93966713" sldId="268"/>
            <ac:spMk id="19" creationId="{990D0034-F768-41E7-85D4-F38C4DE85770}"/>
          </ac:spMkLst>
        </pc:spChg>
        <pc:spChg chg="add del">
          <ac:chgData name="Hema Mahadevu" userId="1c176bdd-a50d-403e-9444-f58f413c839b" providerId="ADAL" clId="{BD856DD1-CEE5-4C2C-872F-D2C86C74A346}" dt="2023-08-03T19:22:03.092" v="2217" actId="26606"/>
          <ac:spMkLst>
            <pc:docMk/>
            <pc:sldMk cId="93966713" sldId="268"/>
            <ac:spMk id="20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24:48.395" v="2232" actId="26606"/>
          <ac:spMkLst>
            <pc:docMk/>
            <pc:sldMk cId="93966713" sldId="268"/>
            <ac:spMk id="21" creationId="{C4F7E42D-8B5A-4FC8-81CD-9E60171F7FA8}"/>
          </ac:spMkLst>
        </pc:spChg>
        <pc:spChg chg="add del">
          <ac:chgData name="Hema Mahadevu" userId="1c176bdd-a50d-403e-9444-f58f413c839b" providerId="ADAL" clId="{BD856DD1-CEE5-4C2C-872F-D2C86C74A346}" dt="2023-08-03T19:22:03.092" v="2217" actId="26606"/>
          <ac:spMkLst>
            <pc:docMk/>
            <pc:sldMk cId="93966713" sldId="268"/>
            <ac:spMk id="22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24:48.395" v="2232" actId="26606"/>
          <ac:spMkLst>
            <pc:docMk/>
            <pc:sldMk cId="93966713" sldId="268"/>
            <ac:spMk id="23" creationId="{8C04651D-B9F4-4935-A02D-364153FBDF54}"/>
          </ac:spMkLst>
        </pc:spChg>
        <pc:graphicFrameChg chg="add del mod modGraphic">
          <ac:chgData name="Hema Mahadevu" userId="1c176bdd-a50d-403e-9444-f58f413c839b" providerId="ADAL" clId="{BD856DD1-CEE5-4C2C-872F-D2C86C74A346}" dt="2023-08-03T19:36:42.341" v="2335" actId="478"/>
          <ac:graphicFrameMkLst>
            <pc:docMk/>
            <pc:sldMk cId="93966713" sldId="268"/>
            <ac:graphicFrameMk id="14" creationId="{F6F4913E-434B-6681-E73A-442B6D138614}"/>
          </ac:graphicFrameMkLst>
        </pc:graphicFrameChg>
      </pc:sldChg>
      <pc:sldChg chg="addSp delSp modSp new mod setBg">
        <pc:chgData name="Hema Mahadevu" userId="1c176bdd-a50d-403e-9444-f58f413c839b" providerId="ADAL" clId="{BD856DD1-CEE5-4C2C-872F-D2C86C74A346}" dt="2023-08-03T19:38:37.199" v="2347" actId="12"/>
        <pc:sldMkLst>
          <pc:docMk/>
          <pc:sldMk cId="3260818576" sldId="269"/>
        </pc:sldMkLst>
        <pc:spChg chg="mod">
          <ac:chgData name="Hema Mahadevu" userId="1c176bdd-a50d-403e-9444-f58f413c839b" providerId="ADAL" clId="{BD856DD1-CEE5-4C2C-872F-D2C86C74A346}" dt="2023-08-03T19:38:25.571" v="2345" actId="26606"/>
          <ac:spMkLst>
            <pc:docMk/>
            <pc:sldMk cId="3260818576" sldId="269"/>
            <ac:spMk id="2" creationId="{E7395FA3-CBF8-21DA-8DE1-D37FC66FE8EE}"/>
          </ac:spMkLst>
        </pc:spChg>
        <pc:spChg chg="del mod">
          <ac:chgData name="Hema Mahadevu" userId="1c176bdd-a50d-403e-9444-f58f413c839b" providerId="ADAL" clId="{BD856DD1-CEE5-4C2C-872F-D2C86C74A346}" dt="2023-08-03T19:09:37.915" v="2132" actId="26606"/>
          <ac:spMkLst>
            <pc:docMk/>
            <pc:sldMk cId="3260818576" sldId="269"/>
            <ac:spMk id="3" creationId="{5C2F605B-B514-9AB9-A5CC-218332E95A80}"/>
          </ac:spMkLst>
        </pc:spChg>
        <pc:spChg chg="add mod">
          <ac:chgData name="Hema Mahadevu" userId="1c176bdd-a50d-403e-9444-f58f413c839b" providerId="ADAL" clId="{BD856DD1-CEE5-4C2C-872F-D2C86C74A346}" dt="2023-08-03T19:38:37.199" v="2347" actId="12"/>
          <ac:spMkLst>
            <pc:docMk/>
            <pc:sldMk cId="3260818576" sldId="269"/>
            <ac:spMk id="5" creationId="{625A62E0-6278-6FD1-55B6-9BADFB8E6221}"/>
          </ac:spMkLst>
        </pc:spChg>
        <pc:spChg chg="add del">
          <ac:chgData name="Hema Mahadevu" userId="1c176bdd-a50d-403e-9444-f58f413c839b" providerId="ADAL" clId="{BD856DD1-CEE5-4C2C-872F-D2C86C74A346}" dt="2023-08-03T19:09:37.915" v="2132" actId="26606"/>
          <ac:spMkLst>
            <pc:docMk/>
            <pc:sldMk cId="3260818576" sldId="269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09:37.915" v="2132" actId="26606"/>
          <ac:spMkLst>
            <pc:docMk/>
            <pc:sldMk cId="3260818576" sldId="269"/>
            <ac:spMk id="1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09:37.915" v="2132" actId="26606"/>
          <ac:spMkLst>
            <pc:docMk/>
            <pc:sldMk cId="3260818576" sldId="269"/>
            <ac:spMk id="1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20:52.922" v="2214" actId="26606"/>
          <ac:spMkLst>
            <pc:docMk/>
            <pc:sldMk cId="3260818576" sldId="269"/>
            <ac:spMk id="18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38:25.571" v="2345" actId="26606"/>
          <ac:spMkLst>
            <pc:docMk/>
            <pc:sldMk cId="3260818576" sldId="269"/>
            <ac:spMk id="19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20:52.922" v="2214" actId="26606"/>
          <ac:spMkLst>
            <pc:docMk/>
            <pc:sldMk cId="3260818576" sldId="269"/>
            <ac:spMk id="20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38:25.571" v="2345" actId="26606"/>
          <ac:spMkLst>
            <pc:docMk/>
            <pc:sldMk cId="3260818576" sldId="269"/>
            <ac:spMk id="21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20:52.922" v="2214" actId="26606"/>
          <ac:spMkLst>
            <pc:docMk/>
            <pc:sldMk cId="3260818576" sldId="269"/>
            <ac:spMk id="22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38:25.571" v="2345" actId="26606"/>
          <ac:spMkLst>
            <pc:docMk/>
            <pc:sldMk cId="3260818576" sldId="269"/>
            <ac:spMk id="23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21:20.158" v="2215" actId="26606"/>
          <ac:spMkLst>
            <pc:docMk/>
            <pc:sldMk cId="3260818576" sldId="269"/>
            <ac:spMk id="27" creationId="{FB5993E2-C02B-4335-ABA5-D8EC465551E3}"/>
          </ac:spMkLst>
        </pc:spChg>
        <pc:spChg chg="add">
          <ac:chgData name="Hema Mahadevu" userId="1c176bdd-a50d-403e-9444-f58f413c839b" providerId="ADAL" clId="{BD856DD1-CEE5-4C2C-872F-D2C86C74A346}" dt="2023-08-03T19:38:25.571" v="2345" actId="26606"/>
          <ac:spMkLst>
            <pc:docMk/>
            <pc:sldMk cId="3260818576" sldId="269"/>
            <ac:spMk id="2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21:20.158" v="2215" actId="26606"/>
          <ac:spMkLst>
            <pc:docMk/>
            <pc:sldMk cId="3260818576" sldId="269"/>
            <ac:spMk id="29" creationId="{C0B801A2-5622-4BE8-9AD2-C337A2CD0022}"/>
          </ac:spMkLst>
        </pc:spChg>
        <pc:spChg chg="add">
          <ac:chgData name="Hema Mahadevu" userId="1c176bdd-a50d-403e-9444-f58f413c839b" providerId="ADAL" clId="{BD856DD1-CEE5-4C2C-872F-D2C86C74A346}" dt="2023-08-03T19:38:25.571" v="2345" actId="26606"/>
          <ac:spMkLst>
            <pc:docMk/>
            <pc:sldMk cId="3260818576" sldId="269"/>
            <ac:spMk id="3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21:20.158" v="2215" actId="26606"/>
          <ac:spMkLst>
            <pc:docMk/>
            <pc:sldMk cId="3260818576" sldId="269"/>
            <ac:spMk id="31" creationId="{B7AF614F-5BC3-4086-99F5-B87C5847A071}"/>
          </ac:spMkLst>
        </pc:spChg>
        <pc:spChg chg="add">
          <ac:chgData name="Hema Mahadevu" userId="1c176bdd-a50d-403e-9444-f58f413c839b" providerId="ADAL" clId="{BD856DD1-CEE5-4C2C-872F-D2C86C74A346}" dt="2023-08-03T19:38:25.571" v="2345" actId="26606"/>
          <ac:spMkLst>
            <pc:docMk/>
            <pc:sldMk cId="3260818576" sldId="269"/>
            <ac:spMk id="32" creationId="{054B3F04-9EAC-45C0-B3CE-0387EEA10A0C}"/>
          </ac:spMkLst>
        </pc:spChg>
        <pc:graphicFrameChg chg="add del mod modGraphic">
          <ac:chgData name="Hema Mahadevu" userId="1c176bdd-a50d-403e-9444-f58f413c839b" providerId="ADAL" clId="{BD856DD1-CEE5-4C2C-872F-D2C86C74A346}" dt="2023-08-03T19:38:03.904" v="2343" actId="478"/>
          <ac:graphicFrameMkLst>
            <pc:docMk/>
            <pc:sldMk cId="3260818576" sldId="269"/>
            <ac:graphicFrameMk id="14" creationId="{5817CED0-D3EC-1CC8-9E90-16A41BC3CD78}"/>
          </ac:graphicFrameMkLst>
        </pc:graphicFrameChg>
      </pc:sldChg>
      <pc:sldChg chg="modSp new del mod">
        <pc:chgData name="Hema Mahadevu" userId="1c176bdd-a50d-403e-9444-f58f413c839b" providerId="ADAL" clId="{BD856DD1-CEE5-4C2C-872F-D2C86C74A346}" dt="2023-08-03T17:58:38.844" v="1194" actId="47"/>
        <pc:sldMkLst>
          <pc:docMk/>
          <pc:sldMk cId="2679044965" sldId="270"/>
        </pc:sldMkLst>
        <pc:spChg chg="mod">
          <ac:chgData name="Hema Mahadevu" userId="1c176bdd-a50d-403e-9444-f58f413c839b" providerId="ADAL" clId="{BD856DD1-CEE5-4C2C-872F-D2C86C74A346}" dt="2023-08-03T17:57:32.080" v="1179"/>
          <ac:spMkLst>
            <pc:docMk/>
            <pc:sldMk cId="2679044965" sldId="270"/>
            <ac:spMk id="2" creationId="{333FA63D-0EA8-34FF-3125-0865AC47F36D}"/>
          </ac:spMkLst>
        </pc:spChg>
      </pc:sldChg>
      <pc:sldChg chg="addSp modSp add mod setBg">
        <pc:chgData name="Hema Mahadevu" userId="1c176bdd-a50d-403e-9444-f58f413c839b" providerId="ADAL" clId="{BD856DD1-CEE5-4C2C-872F-D2C86C74A346}" dt="2023-08-03T18:55:56.430" v="2049" actId="26606"/>
        <pc:sldMkLst>
          <pc:docMk/>
          <pc:sldMk cId="1126926348" sldId="271"/>
        </pc:sldMkLst>
        <pc:spChg chg="mod">
          <ac:chgData name="Hema Mahadevu" userId="1c176bdd-a50d-403e-9444-f58f413c839b" providerId="ADAL" clId="{BD856DD1-CEE5-4C2C-872F-D2C86C74A346}" dt="2023-08-03T18:55:56.430" v="2049" actId="26606"/>
          <ac:spMkLst>
            <pc:docMk/>
            <pc:sldMk cId="1126926348" sldId="271"/>
            <ac:spMk id="2" creationId="{B8D38179-C69F-89F3-7CB9-9FEE0C69ECD7}"/>
          </ac:spMkLst>
        </pc:spChg>
        <pc:spChg chg="mod">
          <ac:chgData name="Hema Mahadevu" userId="1c176bdd-a50d-403e-9444-f58f413c839b" providerId="ADAL" clId="{BD856DD1-CEE5-4C2C-872F-D2C86C74A346}" dt="2023-08-03T18:55:56.430" v="2049" actId="26606"/>
          <ac:spMkLst>
            <pc:docMk/>
            <pc:sldMk cId="1126926348" sldId="271"/>
            <ac:spMk id="3" creationId="{9F7CB6C1-2680-E66F-E30E-DB99A920FA17}"/>
          </ac:spMkLst>
        </pc:spChg>
        <pc:spChg chg="add">
          <ac:chgData name="Hema Mahadevu" userId="1c176bdd-a50d-403e-9444-f58f413c839b" providerId="ADAL" clId="{BD856DD1-CEE5-4C2C-872F-D2C86C74A346}" dt="2023-08-03T18:55:56.430" v="2049" actId="26606"/>
          <ac:spMkLst>
            <pc:docMk/>
            <pc:sldMk cId="1126926348" sldId="271"/>
            <ac:spMk id="8" creationId="{52C0B2E1-0268-42EC-ABD3-94F81A05BCBD}"/>
          </ac:spMkLst>
        </pc:spChg>
        <pc:spChg chg="add">
          <ac:chgData name="Hema Mahadevu" userId="1c176bdd-a50d-403e-9444-f58f413c839b" providerId="ADAL" clId="{BD856DD1-CEE5-4C2C-872F-D2C86C74A346}" dt="2023-08-03T18:55:56.430" v="2049" actId="26606"/>
          <ac:spMkLst>
            <pc:docMk/>
            <pc:sldMk cId="1126926348" sldId="271"/>
            <ac:spMk id="10" creationId="{7D2256B4-48EA-40FC-BBC0-AA1EE6E0080C}"/>
          </ac:spMkLst>
        </pc:spChg>
        <pc:spChg chg="add">
          <ac:chgData name="Hema Mahadevu" userId="1c176bdd-a50d-403e-9444-f58f413c839b" providerId="ADAL" clId="{BD856DD1-CEE5-4C2C-872F-D2C86C74A346}" dt="2023-08-03T18:55:56.430" v="2049" actId="26606"/>
          <ac:spMkLst>
            <pc:docMk/>
            <pc:sldMk cId="1126926348" sldId="271"/>
            <ac:spMk id="14" creationId="{FBDCECDC-EEE3-4128-AA5E-82A8C08796E8}"/>
          </ac:spMkLst>
        </pc:spChg>
        <pc:spChg chg="add">
          <ac:chgData name="Hema Mahadevu" userId="1c176bdd-a50d-403e-9444-f58f413c839b" providerId="ADAL" clId="{BD856DD1-CEE5-4C2C-872F-D2C86C74A346}" dt="2023-08-03T18:55:56.430" v="2049" actId="26606"/>
          <ac:spMkLst>
            <pc:docMk/>
            <pc:sldMk cId="1126926348" sldId="271"/>
            <ac:spMk id="16" creationId="{4260EDE0-989C-4E16-AF94-F652294D828E}"/>
          </ac:spMkLst>
        </pc:spChg>
        <pc:spChg chg="add">
          <ac:chgData name="Hema Mahadevu" userId="1c176bdd-a50d-403e-9444-f58f413c839b" providerId="ADAL" clId="{BD856DD1-CEE5-4C2C-872F-D2C86C74A346}" dt="2023-08-03T18:55:56.430" v="2049" actId="26606"/>
          <ac:spMkLst>
            <pc:docMk/>
            <pc:sldMk cId="1126926348" sldId="271"/>
            <ac:spMk id="18" creationId="{1F3985C0-E548-44D2-B30E-F3E42DADE133}"/>
          </ac:spMkLst>
        </pc:spChg>
        <pc:cxnChg chg="add">
          <ac:chgData name="Hema Mahadevu" userId="1c176bdd-a50d-403e-9444-f58f413c839b" providerId="ADAL" clId="{BD856DD1-CEE5-4C2C-872F-D2C86C74A346}" dt="2023-08-03T18:55:56.430" v="2049" actId="26606"/>
          <ac:cxnSpMkLst>
            <pc:docMk/>
            <pc:sldMk cId="1126926348" sldId="271"/>
            <ac:cxnSpMk id="12" creationId="{3D44BCCA-102D-4A9D-B1E4-2450CAF0B05E}"/>
          </ac:cxnSpMkLst>
        </pc:cxnChg>
      </pc:sldChg>
      <pc:sldChg chg="addSp modSp add mod setBg">
        <pc:chgData name="Hema Mahadevu" userId="1c176bdd-a50d-403e-9444-f58f413c839b" providerId="ADAL" clId="{BD856DD1-CEE5-4C2C-872F-D2C86C74A346}" dt="2023-08-03T19:08:41.196" v="2114" actId="26606"/>
        <pc:sldMkLst>
          <pc:docMk/>
          <pc:sldMk cId="1070996217" sldId="272"/>
        </pc:sldMkLst>
        <pc:spChg chg="mod">
          <ac:chgData name="Hema Mahadevu" userId="1c176bdd-a50d-403e-9444-f58f413c839b" providerId="ADAL" clId="{BD856DD1-CEE5-4C2C-872F-D2C86C74A346}" dt="2023-08-03T19:08:41.196" v="2114" actId="26606"/>
          <ac:spMkLst>
            <pc:docMk/>
            <pc:sldMk cId="1070996217" sldId="272"/>
            <ac:spMk id="2" creationId="{B8D38179-C69F-89F3-7CB9-9FEE0C69ECD7}"/>
          </ac:spMkLst>
        </pc:spChg>
        <pc:spChg chg="mod">
          <ac:chgData name="Hema Mahadevu" userId="1c176bdd-a50d-403e-9444-f58f413c839b" providerId="ADAL" clId="{BD856DD1-CEE5-4C2C-872F-D2C86C74A346}" dt="2023-08-03T19:08:41.196" v="2114" actId="26606"/>
          <ac:spMkLst>
            <pc:docMk/>
            <pc:sldMk cId="1070996217" sldId="272"/>
            <ac:spMk id="3" creationId="{9F7CB6C1-2680-E66F-E30E-DB99A920FA17}"/>
          </ac:spMkLst>
        </pc:spChg>
        <pc:spChg chg="add">
          <ac:chgData name="Hema Mahadevu" userId="1c176bdd-a50d-403e-9444-f58f413c839b" providerId="ADAL" clId="{BD856DD1-CEE5-4C2C-872F-D2C86C74A346}" dt="2023-08-03T19:08:41.196" v="2114" actId="26606"/>
          <ac:spMkLst>
            <pc:docMk/>
            <pc:sldMk cId="1070996217" sldId="272"/>
            <ac:spMk id="8" creationId="{52C0B2E1-0268-42EC-ABD3-94F81A05BCBD}"/>
          </ac:spMkLst>
        </pc:spChg>
        <pc:spChg chg="add">
          <ac:chgData name="Hema Mahadevu" userId="1c176bdd-a50d-403e-9444-f58f413c839b" providerId="ADAL" clId="{BD856DD1-CEE5-4C2C-872F-D2C86C74A346}" dt="2023-08-03T19:08:41.196" v="2114" actId="26606"/>
          <ac:spMkLst>
            <pc:docMk/>
            <pc:sldMk cId="1070996217" sldId="272"/>
            <ac:spMk id="10" creationId="{7D2256B4-48EA-40FC-BBC0-AA1EE6E0080C}"/>
          </ac:spMkLst>
        </pc:spChg>
        <pc:spChg chg="add">
          <ac:chgData name="Hema Mahadevu" userId="1c176bdd-a50d-403e-9444-f58f413c839b" providerId="ADAL" clId="{BD856DD1-CEE5-4C2C-872F-D2C86C74A346}" dt="2023-08-03T19:08:41.196" v="2114" actId="26606"/>
          <ac:spMkLst>
            <pc:docMk/>
            <pc:sldMk cId="1070996217" sldId="272"/>
            <ac:spMk id="14" creationId="{FBDCECDC-EEE3-4128-AA5E-82A8C08796E8}"/>
          </ac:spMkLst>
        </pc:spChg>
        <pc:spChg chg="add">
          <ac:chgData name="Hema Mahadevu" userId="1c176bdd-a50d-403e-9444-f58f413c839b" providerId="ADAL" clId="{BD856DD1-CEE5-4C2C-872F-D2C86C74A346}" dt="2023-08-03T19:08:41.196" v="2114" actId="26606"/>
          <ac:spMkLst>
            <pc:docMk/>
            <pc:sldMk cId="1070996217" sldId="272"/>
            <ac:spMk id="16" creationId="{4260EDE0-989C-4E16-AF94-F652294D828E}"/>
          </ac:spMkLst>
        </pc:spChg>
        <pc:spChg chg="add">
          <ac:chgData name="Hema Mahadevu" userId="1c176bdd-a50d-403e-9444-f58f413c839b" providerId="ADAL" clId="{BD856DD1-CEE5-4C2C-872F-D2C86C74A346}" dt="2023-08-03T19:08:41.196" v="2114" actId="26606"/>
          <ac:spMkLst>
            <pc:docMk/>
            <pc:sldMk cId="1070996217" sldId="272"/>
            <ac:spMk id="18" creationId="{1F3985C0-E548-44D2-B30E-F3E42DADE133}"/>
          </ac:spMkLst>
        </pc:spChg>
        <pc:cxnChg chg="add">
          <ac:chgData name="Hema Mahadevu" userId="1c176bdd-a50d-403e-9444-f58f413c839b" providerId="ADAL" clId="{BD856DD1-CEE5-4C2C-872F-D2C86C74A346}" dt="2023-08-03T19:08:41.196" v="2114" actId="26606"/>
          <ac:cxnSpMkLst>
            <pc:docMk/>
            <pc:sldMk cId="1070996217" sldId="272"/>
            <ac:cxnSpMk id="12" creationId="{3D44BCCA-102D-4A9D-B1E4-2450CAF0B05E}"/>
          </ac:cxnSpMkLst>
        </pc:cxnChg>
      </pc:sldChg>
      <pc:sldChg chg="addSp delSp modSp new mod setBg">
        <pc:chgData name="Hema Mahadevu" userId="1c176bdd-a50d-403e-9444-f58f413c839b" providerId="ADAL" clId="{BD856DD1-CEE5-4C2C-872F-D2C86C74A346}" dt="2023-08-03T19:39:49.285" v="2355" actId="313"/>
        <pc:sldMkLst>
          <pc:docMk/>
          <pc:sldMk cId="2295103155" sldId="273"/>
        </pc:sldMkLst>
        <pc:spChg chg="mod">
          <ac:chgData name="Hema Mahadevu" userId="1c176bdd-a50d-403e-9444-f58f413c839b" providerId="ADAL" clId="{BD856DD1-CEE5-4C2C-872F-D2C86C74A346}" dt="2023-08-03T19:39:31.191" v="2350" actId="26606"/>
          <ac:spMkLst>
            <pc:docMk/>
            <pc:sldMk cId="2295103155" sldId="273"/>
            <ac:spMk id="2" creationId="{E319433E-1383-9C3F-45B2-A219E34E8E44}"/>
          </ac:spMkLst>
        </pc:spChg>
        <pc:spChg chg="del mod">
          <ac:chgData name="Hema Mahadevu" userId="1c176bdd-a50d-403e-9444-f58f413c839b" providerId="ADAL" clId="{BD856DD1-CEE5-4C2C-872F-D2C86C74A346}" dt="2023-08-03T19:10:43.579" v="2142" actId="26606"/>
          <ac:spMkLst>
            <pc:docMk/>
            <pc:sldMk cId="2295103155" sldId="273"/>
            <ac:spMk id="3" creationId="{C0C48D6C-C4BA-6B2F-296F-8D9050F9ACE8}"/>
          </ac:spMkLst>
        </pc:spChg>
        <pc:spChg chg="add mod">
          <ac:chgData name="Hema Mahadevu" userId="1c176bdd-a50d-403e-9444-f58f413c839b" providerId="ADAL" clId="{BD856DD1-CEE5-4C2C-872F-D2C86C74A346}" dt="2023-08-03T19:39:49.285" v="2355" actId="313"/>
          <ac:spMkLst>
            <pc:docMk/>
            <pc:sldMk cId="2295103155" sldId="273"/>
            <ac:spMk id="6" creationId="{3A4482D5-16EB-8FC1-C523-B8C0673C1533}"/>
          </ac:spMkLst>
        </pc:spChg>
        <pc:spChg chg="add del">
          <ac:chgData name="Hema Mahadevu" userId="1c176bdd-a50d-403e-9444-f58f413c839b" providerId="ADAL" clId="{BD856DD1-CEE5-4C2C-872F-D2C86C74A346}" dt="2023-08-03T19:10:43.563" v="2141" actId="26606"/>
          <ac:spMkLst>
            <pc:docMk/>
            <pc:sldMk cId="2295103155" sldId="273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39:31.191" v="2350" actId="26606"/>
          <ac:spMkLst>
            <pc:docMk/>
            <pc:sldMk cId="2295103155" sldId="273"/>
            <ac:spMk id="9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10:43.563" v="2141" actId="26606"/>
          <ac:spMkLst>
            <pc:docMk/>
            <pc:sldMk cId="2295103155" sldId="273"/>
            <ac:spMk id="1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39:31.191" v="2350" actId="26606"/>
          <ac:spMkLst>
            <pc:docMk/>
            <pc:sldMk cId="2295103155" sldId="273"/>
            <ac:spMk id="11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10:43.563" v="2141" actId="26606"/>
          <ac:spMkLst>
            <pc:docMk/>
            <pc:sldMk cId="2295103155" sldId="273"/>
            <ac:spMk id="1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39:31.191" v="2350" actId="26606"/>
          <ac:spMkLst>
            <pc:docMk/>
            <pc:sldMk cId="2295103155" sldId="273"/>
            <ac:spMk id="13" creationId="{B7AF614F-5BC3-4086-99F5-B87C5847A071}"/>
          </ac:spMkLst>
        </pc:spChg>
        <pc:spChg chg="add">
          <ac:chgData name="Hema Mahadevu" userId="1c176bdd-a50d-403e-9444-f58f413c839b" providerId="ADAL" clId="{BD856DD1-CEE5-4C2C-872F-D2C86C74A346}" dt="2023-08-03T19:39:31.191" v="2350" actId="26606"/>
          <ac:spMkLst>
            <pc:docMk/>
            <pc:sldMk cId="2295103155" sldId="273"/>
            <ac:spMk id="18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39:31.191" v="2350" actId="26606"/>
          <ac:spMkLst>
            <pc:docMk/>
            <pc:sldMk cId="2295103155" sldId="273"/>
            <ac:spMk id="20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39:31.191" v="2350" actId="26606"/>
          <ac:spMkLst>
            <pc:docMk/>
            <pc:sldMk cId="2295103155" sldId="273"/>
            <ac:spMk id="22" creationId="{054B3F04-9EAC-45C0-B3CE-0387EEA10A0C}"/>
          </ac:spMkLst>
        </pc:spChg>
        <pc:graphicFrameChg chg="add del mod">
          <ac:chgData name="Hema Mahadevu" userId="1c176bdd-a50d-403e-9444-f58f413c839b" providerId="ADAL" clId="{BD856DD1-CEE5-4C2C-872F-D2C86C74A346}" dt="2023-08-03T19:38:57.710" v="2348" actId="478"/>
          <ac:graphicFrameMkLst>
            <pc:docMk/>
            <pc:sldMk cId="2295103155" sldId="273"/>
            <ac:graphicFrameMk id="5" creationId="{6B83985B-BCC8-C781-38E8-B75B132846F6}"/>
          </ac:graphicFrameMkLst>
        </pc:graphicFrameChg>
      </pc:sldChg>
      <pc:sldChg chg="addSp modSp add mod setBg">
        <pc:chgData name="Hema Mahadevu" userId="1c176bdd-a50d-403e-9444-f58f413c839b" providerId="ADAL" clId="{BD856DD1-CEE5-4C2C-872F-D2C86C74A346}" dt="2023-08-03T19:10:28.361" v="2139" actId="26606"/>
        <pc:sldMkLst>
          <pc:docMk/>
          <pc:sldMk cId="1771659182" sldId="274"/>
        </pc:sldMkLst>
        <pc:spChg chg="mod">
          <ac:chgData name="Hema Mahadevu" userId="1c176bdd-a50d-403e-9444-f58f413c839b" providerId="ADAL" clId="{BD856DD1-CEE5-4C2C-872F-D2C86C74A346}" dt="2023-08-03T19:10:28.361" v="2139" actId="26606"/>
          <ac:spMkLst>
            <pc:docMk/>
            <pc:sldMk cId="1771659182" sldId="274"/>
            <ac:spMk id="2" creationId="{B8D38179-C69F-89F3-7CB9-9FEE0C69ECD7}"/>
          </ac:spMkLst>
        </pc:spChg>
        <pc:spChg chg="mod">
          <ac:chgData name="Hema Mahadevu" userId="1c176bdd-a50d-403e-9444-f58f413c839b" providerId="ADAL" clId="{BD856DD1-CEE5-4C2C-872F-D2C86C74A346}" dt="2023-08-03T19:10:28.361" v="2139" actId="26606"/>
          <ac:spMkLst>
            <pc:docMk/>
            <pc:sldMk cId="1771659182" sldId="274"/>
            <ac:spMk id="3" creationId="{9F7CB6C1-2680-E66F-E30E-DB99A920FA17}"/>
          </ac:spMkLst>
        </pc:spChg>
        <pc:spChg chg="add">
          <ac:chgData name="Hema Mahadevu" userId="1c176bdd-a50d-403e-9444-f58f413c839b" providerId="ADAL" clId="{BD856DD1-CEE5-4C2C-872F-D2C86C74A346}" dt="2023-08-03T19:10:28.361" v="2139" actId="26606"/>
          <ac:spMkLst>
            <pc:docMk/>
            <pc:sldMk cId="1771659182" sldId="274"/>
            <ac:spMk id="8" creationId="{52C0B2E1-0268-42EC-ABD3-94F81A05BCBD}"/>
          </ac:spMkLst>
        </pc:spChg>
        <pc:spChg chg="add">
          <ac:chgData name="Hema Mahadevu" userId="1c176bdd-a50d-403e-9444-f58f413c839b" providerId="ADAL" clId="{BD856DD1-CEE5-4C2C-872F-D2C86C74A346}" dt="2023-08-03T19:10:28.361" v="2139" actId="26606"/>
          <ac:spMkLst>
            <pc:docMk/>
            <pc:sldMk cId="1771659182" sldId="274"/>
            <ac:spMk id="10" creationId="{7D2256B4-48EA-40FC-BBC0-AA1EE6E0080C}"/>
          </ac:spMkLst>
        </pc:spChg>
        <pc:spChg chg="add">
          <ac:chgData name="Hema Mahadevu" userId="1c176bdd-a50d-403e-9444-f58f413c839b" providerId="ADAL" clId="{BD856DD1-CEE5-4C2C-872F-D2C86C74A346}" dt="2023-08-03T19:10:28.361" v="2139" actId="26606"/>
          <ac:spMkLst>
            <pc:docMk/>
            <pc:sldMk cId="1771659182" sldId="274"/>
            <ac:spMk id="14" creationId="{FBDCECDC-EEE3-4128-AA5E-82A8C08796E8}"/>
          </ac:spMkLst>
        </pc:spChg>
        <pc:spChg chg="add">
          <ac:chgData name="Hema Mahadevu" userId="1c176bdd-a50d-403e-9444-f58f413c839b" providerId="ADAL" clId="{BD856DD1-CEE5-4C2C-872F-D2C86C74A346}" dt="2023-08-03T19:10:28.361" v="2139" actId="26606"/>
          <ac:spMkLst>
            <pc:docMk/>
            <pc:sldMk cId="1771659182" sldId="274"/>
            <ac:spMk id="16" creationId="{4260EDE0-989C-4E16-AF94-F652294D828E}"/>
          </ac:spMkLst>
        </pc:spChg>
        <pc:spChg chg="add">
          <ac:chgData name="Hema Mahadevu" userId="1c176bdd-a50d-403e-9444-f58f413c839b" providerId="ADAL" clId="{BD856DD1-CEE5-4C2C-872F-D2C86C74A346}" dt="2023-08-03T19:10:28.361" v="2139" actId="26606"/>
          <ac:spMkLst>
            <pc:docMk/>
            <pc:sldMk cId="1771659182" sldId="274"/>
            <ac:spMk id="18" creationId="{1F3985C0-E548-44D2-B30E-F3E42DADE133}"/>
          </ac:spMkLst>
        </pc:spChg>
        <pc:cxnChg chg="add">
          <ac:chgData name="Hema Mahadevu" userId="1c176bdd-a50d-403e-9444-f58f413c839b" providerId="ADAL" clId="{BD856DD1-CEE5-4C2C-872F-D2C86C74A346}" dt="2023-08-03T19:10:28.361" v="2139" actId="26606"/>
          <ac:cxnSpMkLst>
            <pc:docMk/>
            <pc:sldMk cId="1771659182" sldId="274"/>
            <ac:cxnSpMk id="12" creationId="{3D44BCCA-102D-4A9D-B1E4-2450CAF0B05E}"/>
          </ac:cxnSpMkLst>
        </pc:cxnChg>
      </pc:sldChg>
      <pc:sldChg chg="addSp delSp modSp new mod setBg">
        <pc:chgData name="Hema Mahadevu" userId="1c176bdd-a50d-403e-9444-f58f413c839b" providerId="ADAL" clId="{BD856DD1-CEE5-4C2C-872F-D2C86C74A346}" dt="2023-08-03T19:11:51.392" v="2176" actId="26606"/>
        <pc:sldMkLst>
          <pc:docMk/>
          <pc:sldMk cId="2309118581" sldId="275"/>
        </pc:sldMkLst>
        <pc:spChg chg="mod">
          <ac:chgData name="Hema Mahadevu" userId="1c176bdd-a50d-403e-9444-f58f413c839b" providerId="ADAL" clId="{BD856DD1-CEE5-4C2C-872F-D2C86C74A346}" dt="2023-08-03T19:11:50.445" v="2173" actId="26606"/>
          <ac:spMkLst>
            <pc:docMk/>
            <pc:sldMk cId="2309118581" sldId="275"/>
            <ac:spMk id="2" creationId="{435A7DFA-4FF1-8758-6970-736206FF89D6}"/>
          </ac:spMkLst>
        </pc:spChg>
        <pc:spChg chg="add del mod">
          <ac:chgData name="Hema Mahadevu" userId="1c176bdd-a50d-403e-9444-f58f413c839b" providerId="ADAL" clId="{BD856DD1-CEE5-4C2C-872F-D2C86C74A346}" dt="2023-08-03T19:11:51.392" v="2176" actId="26606"/>
          <ac:spMkLst>
            <pc:docMk/>
            <pc:sldMk cId="2309118581" sldId="275"/>
            <ac:spMk id="3" creationId="{E4E9EFB9-3864-96E2-88E7-B19D34FCCB62}"/>
          </ac:spMkLst>
        </pc:spChg>
        <pc:spChg chg="add del">
          <ac:chgData name="Hema Mahadevu" userId="1c176bdd-a50d-403e-9444-f58f413c839b" providerId="ADAL" clId="{BD856DD1-CEE5-4C2C-872F-D2C86C74A346}" dt="2023-08-03T19:11:41.240" v="2169" actId="26606"/>
          <ac:spMkLst>
            <pc:docMk/>
            <pc:sldMk cId="2309118581" sldId="275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11:31.493" v="2163" actId="26606"/>
          <ac:spMkLst>
            <pc:docMk/>
            <pc:sldMk cId="2309118581" sldId="275"/>
            <ac:spMk id="9" creationId="{F9E80720-23E6-4B89-B77E-04A7689F1BA8}"/>
          </ac:spMkLst>
        </pc:spChg>
        <pc:spChg chg="add del">
          <ac:chgData name="Hema Mahadevu" userId="1c176bdd-a50d-403e-9444-f58f413c839b" providerId="ADAL" clId="{BD856DD1-CEE5-4C2C-872F-D2C86C74A346}" dt="2023-08-03T19:11:41.240" v="2169" actId="26606"/>
          <ac:spMkLst>
            <pc:docMk/>
            <pc:sldMk cId="2309118581" sldId="275"/>
            <ac:spMk id="1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11:31.493" v="2163" actId="26606"/>
          <ac:spMkLst>
            <pc:docMk/>
            <pc:sldMk cId="2309118581" sldId="275"/>
            <ac:spMk id="11" creationId="{CD1D3CA1-3EB6-41F3-A419-8424B56BE63A}"/>
          </ac:spMkLst>
        </pc:spChg>
        <pc:spChg chg="add del">
          <ac:chgData name="Hema Mahadevu" userId="1c176bdd-a50d-403e-9444-f58f413c839b" providerId="ADAL" clId="{BD856DD1-CEE5-4C2C-872F-D2C86C74A346}" dt="2023-08-03T19:11:41.240" v="2169" actId="26606"/>
          <ac:spMkLst>
            <pc:docMk/>
            <pc:sldMk cId="2309118581" sldId="275"/>
            <ac:spMk id="1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11:31.493" v="2163" actId="26606"/>
          <ac:spMkLst>
            <pc:docMk/>
            <pc:sldMk cId="2309118581" sldId="275"/>
            <ac:spMk id="13" creationId="{4D87F7B2-AA36-4B58-BC2C-1BBA135E8B6B}"/>
          </ac:spMkLst>
        </pc:spChg>
        <pc:spChg chg="add del">
          <ac:chgData name="Hema Mahadevu" userId="1c176bdd-a50d-403e-9444-f58f413c839b" providerId="ADAL" clId="{BD856DD1-CEE5-4C2C-872F-D2C86C74A346}" dt="2023-08-03T19:11:33.555" v="2165" actId="26606"/>
          <ac:spMkLst>
            <pc:docMk/>
            <pc:sldMk cId="2309118581" sldId="275"/>
            <ac:spMk id="15" creationId="{DD07C90B-B81A-473B-8919-CA924E61FFCF}"/>
          </ac:spMkLst>
        </pc:spChg>
        <pc:spChg chg="add del">
          <ac:chgData name="Hema Mahadevu" userId="1c176bdd-a50d-403e-9444-f58f413c839b" providerId="ADAL" clId="{BD856DD1-CEE5-4C2C-872F-D2C86C74A346}" dt="2023-08-03T19:11:33.555" v="2165" actId="26606"/>
          <ac:spMkLst>
            <pc:docMk/>
            <pc:sldMk cId="2309118581" sldId="275"/>
            <ac:spMk id="16" creationId="{A6B16355-27FB-445B-B646-02AB73637459}"/>
          </ac:spMkLst>
        </pc:spChg>
        <pc:spChg chg="add del">
          <ac:chgData name="Hema Mahadevu" userId="1c176bdd-a50d-403e-9444-f58f413c839b" providerId="ADAL" clId="{BD856DD1-CEE5-4C2C-872F-D2C86C74A346}" dt="2023-08-03T19:11:33.555" v="2165" actId="26606"/>
          <ac:spMkLst>
            <pc:docMk/>
            <pc:sldMk cId="2309118581" sldId="275"/>
            <ac:spMk id="18" creationId="{6B3BF2E5-C3AB-441F-A430-491119C56D26}"/>
          </ac:spMkLst>
        </pc:spChg>
        <pc:spChg chg="add del">
          <ac:chgData name="Hema Mahadevu" userId="1c176bdd-a50d-403e-9444-f58f413c839b" providerId="ADAL" clId="{BD856DD1-CEE5-4C2C-872F-D2C86C74A346}" dt="2023-08-03T19:11:39.838" v="2167" actId="26606"/>
          <ac:spMkLst>
            <pc:docMk/>
            <pc:sldMk cId="2309118581" sldId="275"/>
            <ac:spMk id="21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11:39.838" v="2167" actId="26606"/>
          <ac:spMkLst>
            <pc:docMk/>
            <pc:sldMk cId="2309118581" sldId="275"/>
            <ac:spMk id="22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11:39.838" v="2167" actId="26606"/>
          <ac:spMkLst>
            <pc:docMk/>
            <pc:sldMk cId="2309118581" sldId="275"/>
            <ac:spMk id="23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11:41.240" v="2169" actId="26606"/>
          <ac:spMkLst>
            <pc:docMk/>
            <pc:sldMk cId="2309118581" sldId="275"/>
            <ac:spMk id="26" creationId="{E4E9EFB9-3864-96E2-88E7-B19D34FCCB62}"/>
          </ac:spMkLst>
        </pc:spChg>
        <pc:spChg chg="add del">
          <ac:chgData name="Hema Mahadevu" userId="1c176bdd-a50d-403e-9444-f58f413c839b" providerId="ADAL" clId="{BD856DD1-CEE5-4C2C-872F-D2C86C74A346}" dt="2023-08-03T19:11:43.072" v="2171" actId="26606"/>
          <ac:spMkLst>
            <pc:docMk/>
            <pc:sldMk cId="2309118581" sldId="275"/>
            <ac:spMk id="28" creationId="{F9E80720-23E6-4B89-B77E-04A7689F1BA8}"/>
          </ac:spMkLst>
        </pc:spChg>
        <pc:spChg chg="add del">
          <ac:chgData name="Hema Mahadevu" userId="1c176bdd-a50d-403e-9444-f58f413c839b" providerId="ADAL" clId="{BD856DD1-CEE5-4C2C-872F-D2C86C74A346}" dt="2023-08-03T19:11:43.072" v="2171" actId="26606"/>
          <ac:spMkLst>
            <pc:docMk/>
            <pc:sldMk cId="2309118581" sldId="275"/>
            <ac:spMk id="29" creationId="{CD1D3CA1-3EB6-41F3-A419-8424B56BE63A}"/>
          </ac:spMkLst>
        </pc:spChg>
        <pc:spChg chg="add del">
          <ac:chgData name="Hema Mahadevu" userId="1c176bdd-a50d-403e-9444-f58f413c839b" providerId="ADAL" clId="{BD856DD1-CEE5-4C2C-872F-D2C86C74A346}" dt="2023-08-03T19:11:43.072" v="2171" actId="26606"/>
          <ac:spMkLst>
            <pc:docMk/>
            <pc:sldMk cId="2309118581" sldId="275"/>
            <ac:spMk id="30" creationId="{4D87F7B2-AA36-4B58-BC2C-1BBA135E8B6B}"/>
          </ac:spMkLst>
        </pc:spChg>
        <pc:graphicFrameChg chg="add del">
          <ac:chgData name="Hema Mahadevu" userId="1c176bdd-a50d-403e-9444-f58f413c839b" providerId="ADAL" clId="{BD856DD1-CEE5-4C2C-872F-D2C86C74A346}" dt="2023-08-03T19:11:29.696" v="2161" actId="26606"/>
          <ac:graphicFrameMkLst>
            <pc:docMk/>
            <pc:sldMk cId="2309118581" sldId="275"/>
            <ac:graphicFrameMk id="5" creationId="{AA3F3DD2-D675-2757-B2D8-74D6C5F5027B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9:11:31.493" v="2163" actId="26606"/>
          <ac:graphicFrameMkLst>
            <pc:docMk/>
            <pc:sldMk cId="2309118581" sldId="275"/>
            <ac:graphicFrameMk id="7" creationId="{21E9768D-B16A-D86F-5305-B9DCD50E6997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9:11:33.555" v="2165" actId="26606"/>
          <ac:graphicFrameMkLst>
            <pc:docMk/>
            <pc:sldMk cId="2309118581" sldId="275"/>
            <ac:graphicFrameMk id="19" creationId="{43664BEA-F913-5AF6-DFB6-08D7F1170CF9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9:11:39.838" v="2167" actId="26606"/>
          <ac:graphicFrameMkLst>
            <pc:docMk/>
            <pc:sldMk cId="2309118581" sldId="275"/>
            <ac:graphicFrameMk id="24" creationId="{4E98657C-3A1F-6BDC-B7AC-4EEE1D1CA543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9:11:43.072" v="2171" actId="26606"/>
          <ac:graphicFrameMkLst>
            <pc:docMk/>
            <pc:sldMk cId="2309118581" sldId="275"/>
            <ac:graphicFrameMk id="31" creationId="{21E9768D-B16A-D86F-5305-B9DCD50E6997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9:11:50.445" v="2173" actId="26606"/>
          <ac:graphicFrameMkLst>
            <pc:docMk/>
            <pc:sldMk cId="2309118581" sldId="275"/>
            <ac:graphicFrameMk id="33" creationId="{AA3F3DD2-D675-2757-B2D8-74D6C5F5027B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9:11:51.372" v="2175" actId="26606"/>
          <ac:graphicFrameMkLst>
            <pc:docMk/>
            <pc:sldMk cId="2309118581" sldId="275"/>
            <ac:graphicFrameMk id="35" creationId="{31AB9A50-B4B5-66B9-6A05-FBBFABA29991}"/>
          </ac:graphicFrameMkLst>
        </pc:graphicFrameChg>
        <pc:graphicFrameChg chg="add">
          <ac:chgData name="Hema Mahadevu" userId="1c176bdd-a50d-403e-9444-f58f413c839b" providerId="ADAL" clId="{BD856DD1-CEE5-4C2C-872F-D2C86C74A346}" dt="2023-08-03T19:11:51.392" v="2176" actId="26606"/>
          <ac:graphicFrameMkLst>
            <pc:docMk/>
            <pc:sldMk cId="2309118581" sldId="275"/>
            <ac:graphicFrameMk id="37" creationId="{8F32FFFB-9D8A-776D-C13B-3CB8DD02717F}"/>
          </ac:graphicFrameMkLst>
        </pc:graphicFrameChg>
        <pc:cxnChg chg="add del">
          <ac:chgData name="Hema Mahadevu" userId="1c176bdd-a50d-403e-9444-f58f413c839b" providerId="ADAL" clId="{BD856DD1-CEE5-4C2C-872F-D2C86C74A346}" dt="2023-08-03T19:11:33.555" v="2165" actId="26606"/>
          <ac:cxnSpMkLst>
            <pc:docMk/>
            <pc:sldMk cId="2309118581" sldId="275"/>
            <ac:cxnSpMk id="17" creationId="{06DA680F-F6AC-453E-A8BF-C5BDED2851DE}"/>
          </ac:cxnSpMkLst>
        </pc:cxnChg>
      </pc:sldChg>
      <pc:sldChg chg="addSp delSp modSp new mod setBg setClrOvrMap">
        <pc:chgData name="Hema Mahadevu" userId="1c176bdd-a50d-403e-9444-f58f413c839b" providerId="ADAL" clId="{BD856DD1-CEE5-4C2C-872F-D2C86C74A346}" dt="2023-08-03T19:12:01.390" v="2179" actId="26606"/>
        <pc:sldMkLst>
          <pc:docMk/>
          <pc:sldMk cId="3606078487" sldId="276"/>
        </pc:sldMkLst>
        <pc:spChg chg="mod">
          <ac:chgData name="Hema Mahadevu" userId="1c176bdd-a50d-403e-9444-f58f413c839b" providerId="ADAL" clId="{BD856DD1-CEE5-4C2C-872F-D2C86C74A346}" dt="2023-08-03T19:12:01.390" v="2179" actId="26606"/>
          <ac:spMkLst>
            <pc:docMk/>
            <pc:sldMk cId="3606078487" sldId="276"/>
            <ac:spMk id="2" creationId="{64B0EEE0-826A-67D2-4774-BE026D939234}"/>
          </ac:spMkLst>
        </pc:spChg>
        <pc:spChg chg="mod">
          <ac:chgData name="Hema Mahadevu" userId="1c176bdd-a50d-403e-9444-f58f413c839b" providerId="ADAL" clId="{BD856DD1-CEE5-4C2C-872F-D2C86C74A346}" dt="2023-08-03T19:12:01.390" v="2179" actId="26606"/>
          <ac:spMkLst>
            <pc:docMk/>
            <pc:sldMk cId="3606078487" sldId="276"/>
            <ac:spMk id="3" creationId="{500A18AD-C724-E2B1-D8E0-020AA895D774}"/>
          </ac:spMkLst>
        </pc:spChg>
        <pc:spChg chg="add del">
          <ac:chgData name="Hema Mahadevu" userId="1c176bdd-a50d-403e-9444-f58f413c839b" providerId="ADAL" clId="{BD856DD1-CEE5-4C2C-872F-D2C86C74A346}" dt="2023-08-03T19:12:01.384" v="2178" actId="26606"/>
          <ac:spMkLst>
            <pc:docMk/>
            <pc:sldMk cId="3606078487" sldId="276"/>
            <ac:spMk id="8" creationId="{52C0B2E1-0268-42EC-ABD3-94F81A05BCBD}"/>
          </ac:spMkLst>
        </pc:spChg>
        <pc:spChg chg="add del">
          <ac:chgData name="Hema Mahadevu" userId="1c176bdd-a50d-403e-9444-f58f413c839b" providerId="ADAL" clId="{BD856DD1-CEE5-4C2C-872F-D2C86C74A346}" dt="2023-08-03T19:12:01.384" v="2178" actId="26606"/>
          <ac:spMkLst>
            <pc:docMk/>
            <pc:sldMk cId="3606078487" sldId="276"/>
            <ac:spMk id="10" creationId="{7D2256B4-48EA-40FC-BBC0-AA1EE6E0080C}"/>
          </ac:spMkLst>
        </pc:spChg>
        <pc:spChg chg="add del">
          <ac:chgData name="Hema Mahadevu" userId="1c176bdd-a50d-403e-9444-f58f413c839b" providerId="ADAL" clId="{BD856DD1-CEE5-4C2C-872F-D2C86C74A346}" dt="2023-08-03T19:12:01.384" v="2178" actId="26606"/>
          <ac:spMkLst>
            <pc:docMk/>
            <pc:sldMk cId="3606078487" sldId="276"/>
            <ac:spMk id="14" creationId="{8C6E698C-8155-4B8B-BDC9-B7299772B509}"/>
          </ac:spMkLst>
        </pc:spChg>
        <pc:spChg chg="add del">
          <ac:chgData name="Hema Mahadevu" userId="1c176bdd-a50d-403e-9444-f58f413c839b" providerId="ADAL" clId="{BD856DD1-CEE5-4C2C-872F-D2C86C74A346}" dt="2023-08-03T19:12:01.384" v="2178" actId="26606"/>
          <ac:spMkLst>
            <pc:docMk/>
            <pc:sldMk cId="3606078487" sldId="276"/>
            <ac:spMk id="18" creationId="{A05250E5-90D0-4E41-B9BD-FF661DE54040}"/>
          </ac:spMkLst>
        </pc:spChg>
        <pc:spChg chg="add">
          <ac:chgData name="Hema Mahadevu" userId="1c176bdd-a50d-403e-9444-f58f413c839b" providerId="ADAL" clId="{BD856DD1-CEE5-4C2C-872F-D2C86C74A346}" dt="2023-08-03T19:12:01.390" v="2179" actId="26606"/>
          <ac:spMkLst>
            <pc:docMk/>
            <pc:sldMk cId="3606078487" sldId="276"/>
            <ac:spMk id="20" creationId="{52C0B2E1-0268-42EC-ABD3-94F81A05BCBD}"/>
          </ac:spMkLst>
        </pc:spChg>
        <pc:spChg chg="add">
          <ac:chgData name="Hema Mahadevu" userId="1c176bdd-a50d-403e-9444-f58f413c839b" providerId="ADAL" clId="{BD856DD1-CEE5-4C2C-872F-D2C86C74A346}" dt="2023-08-03T19:12:01.390" v="2179" actId="26606"/>
          <ac:spMkLst>
            <pc:docMk/>
            <pc:sldMk cId="3606078487" sldId="276"/>
            <ac:spMk id="21" creationId="{7D2256B4-48EA-40FC-BBC0-AA1EE6E0080C}"/>
          </ac:spMkLst>
        </pc:spChg>
        <pc:spChg chg="add">
          <ac:chgData name="Hema Mahadevu" userId="1c176bdd-a50d-403e-9444-f58f413c839b" providerId="ADAL" clId="{BD856DD1-CEE5-4C2C-872F-D2C86C74A346}" dt="2023-08-03T19:12:01.390" v="2179" actId="26606"/>
          <ac:spMkLst>
            <pc:docMk/>
            <pc:sldMk cId="3606078487" sldId="276"/>
            <ac:spMk id="23" creationId="{FBDCECDC-EEE3-4128-AA5E-82A8C08796E8}"/>
          </ac:spMkLst>
        </pc:spChg>
        <pc:spChg chg="add">
          <ac:chgData name="Hema Mahadevu" userId="1c176bdd-a50d-403e-9444-f58f413c839b" providerId="ADAL" clId="{BD856DD1-CEE5-4C2C-872F-D2C86C74A346}" dt="2023-08-03T19:12:01.390" v="2179" actId="26606"/>
          <ac:spMkLst>
            <pc:docMk/>
            <pc:sldMk cId="3606078487" sldId="276"/>
            <ac:spMk id="24" creationId="{4260EDE0-989C-4E16-AF94-F652294D828E}"/>
          </ac:spMkLst>
        </pc:spChg>
        <pc:spChg chg="add">
          <ac:chgData name="Hema Mahadevu" userId="1c176bdd-a50d-403e-9444-f58f413c839b" providerId="ADAL" clId="{BD856DD1-CEE5-4C2C-872F-D2C86C74A346}" dt="2023-08-03T19:12:01.390" v="2179" actId="26606"/>
          <ac:spMkLst>
            <pc:docMk/>
            <pc:sldMk cId="3606078487" sldId="276"/>
            <ac:spMk id="25" creationId="{1F3985C0-E548-44D2-B30E-F3E42DADE133}"/>
          </ac:spMkLst>
        </pc:spChg>
        <pc:cxnChg chg="add del">
          <ac:chgData name="Hema Mahadevu" userId="1c176bdd-a50d-403e-9444-f58f413c839b" providerId="ADAL" clId="{BD856DD1-CEE5-4C2C-872F-D2C86C74A346}" dt="2023-08-03T19:12:01.384" v="2178" actId="26606"/>
          <ac:cxnSpMkLst>
            <pc:docMk/>
            <pc:sldMk cId="3606078487" sldId="276"/>
            <ac:cxnSpMk id="12" creationId="{3D44BCCA-102D-4A9D-B1E4-2450CAF0B05E}"/>
          </ac:cxnSpMkLst>
        </pc:cxnChg>
        <pc:cxnChg chg="add del">
          <ac:chgData name="Hema Mahadevu" userId="1c176bdd-a50d-403e-9444-f58f413c839b" providerId="ADAL" clId="{BD856DD1-CEE5-4C2C-872F-D2C86C74A346}" dt="2023-08-03T19:12:01.384" v="2178" actId="26606"/>
          <ac:cxnSpMkLst>
            <pc:docMk/>
            <pc:sldMk cId="3606078487" sldId="276"/>
            <ac:cxnSpMk id="16" creationId="{09525C9A-1972-4836-BA7A-706C946EF4DA}"/>
          </ac:cxnSpMkLst>
        </pc:cxnChg>
        <pc:cxnChg chg="add">
          <ac:chgData name="Hema Mahadevu" userId="1c176bdd-a50d-403e-9444-f58f413c839b" providerId="ADAL" clId="{BD856DD1-CEE5-4C2C-872F-D2C86C74A346}" dt="2023-08-03T19:12:01.390" v="2179" actId="26606"/>
          <ac:cxnSpMkLst>
            <pc:docMk/>
            <pc:sldMk cId="3606078487" sldId="276"/>
            <ac:cxnSpMk id="22" creationId="{3D44BCCA-102D-4A9D-B1E4-2450CAF0B05E}"/>
          </ac:cxnSpMkLst>
        </pc:cxnChg>
      </pc:sldChg>
      <pc:sldChg chg="addSp delSp modSp new mod setBg">
        <pc:chgData name="Hema Mahadevu" userId="1c176bdd-a50d-403e-9444-f58f413c839b" providerId="ADAL" clId="{BD856DD1-CEE5-4C2C-872F-D2C86C74A346}" dt="2023-08-03T19:14:49.291" v="2201" actId="26606"/>
        <pc:sldMkLst>
          <pc:docMk/>
          <pc:sldMk cId="162832840" sldId="277"/>
        </pc:sldMkLst>
        <pc:spChg chg="mod">
          <ac:chgData name="Hema Mahadevu" userId="1c176bdd-a50d-403e-9444-f58f413c839b" providerId="ADAL" clId="{BD856DD1-CEE5-4C2C-872F-D2C86C74A346}" dt="2023-08-03T19:14:49.291" v="2201" actId="26606"/>
          <ac:spMkLst>
            <pc:docMk/>
            <pc:sldMk cId="162832840" sldId="277"/>
            <ac:spMk id="2" creationId="{C815F24E-C335-A5E8-CE14-6FA1BA996BE7}"/>
          </ac:spMkLst>
        </pc:spChg>
        <pc:spChg chg="mod">
          <ac:chgData name="Hema Mahadevu" userId="1c176bdd-a50d-403e-9444-f58f413c839b" providerId="ADAL" clId="{BD856DD1-CEE5-4C2C-872F-D2C86C74A346}" dt="2023-08-03T19:14:49.291" v="2201" actId="26606"/>
          <ac:spMkLst>
            <pc:docMk/>
            <pc:sldMk cId="162832840" sldId="277"/>
            <ac:spMk id="3" creationId="{B3D2FA83-8500-926D-C497-871AC138D00C}"/>
          </ac:spMkLst>
        </pc:spChg>
        <pc:spChg chg="add del">
          <ac:chgData name="Hema Mahadevu" userId="1c176bdd-a50d-403e-9444-f58f413c839b" providerId="ADAL" clId="{BD856DD1-CEE5-4C2C-872F-D2C86C74A346}" dt="2023-08-03T19:14:49.291" v="2201" actId="26606"/>
          <ac:spMkLst>
            <pc:docMk/>
            <pc:sldMk cId="162832840" sldId="277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14:49.291" v="2201" actId="26606"/>
          <ac:spMkLst>
            <pc:docMk/>
            <pc:sldMk cId="162832840" sldId="277"/>
            <ac:spMk id="1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14:49.291" v="2201" actId="26606"/>
          <ac:spMkLst>
            <pc:docMk/>
            <pc:sldMk cId="162832840" sldId="277"/>
            <ac:spMk id="1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14:49.291" v="2201" actId="26606"/>
          <ac:spMkLst>
            <pc:docMk/>
            <pc:sldMk cId="162832840" sldId="277"/>
            <ac:spMk id="17" creationId="{3558DB37-9FEE-48A2-8578-ED0401573943}"/>
          </ac:spMkLst>
        </pc:spChg>
        <pc:spChg chg="add del">
          <ac:chgData name="Hema Mahadevu" userId="1c176bdd-a50d-403e-9444-f58f413c839b" providerId="ADAL" clId="{BD856DD1-CEE5-4C2C-872F-D2C86C74A346}" dt="2023-08-03T19:14:49.291" v="2201" actId="26606"/>
          <ac:spMkLst>
            <pc:docMk/>
            <pc:sldMk cId="162832840" sldId="277"/>
            <ac:spMk id="19" creationId="{5F7FCCA6-00E2-4F74-A105-0D769872F243}"/>
          </ac:spMkLst>
        </pc:spChg>
        <pc:spChg chg="add del">
          <ac:chgData name="Hema Mahadevu" userId="1c176bdd-a50d-403e-9444-f58f413c839b" providerId="ADAL" clId="{BD856DD1-CEE5-4C2C-872F-D2C86C74A346}" dt="2023-08-03T19:14:49.291" v="2201" actId="26606"/>
          <ac:spMkLst>
            <pc:docMk/>
            <pc:sldMk cId="162832840" sldId="277"/>
            <ac:spMk id="21" creationId="{5E1ED12F-9F06-4B37-87B7-F98F52937F86}"/>
          </ac:spMkLst>
        </pc:spChg>
      </pc:sldChg>
      <pc:sldChg chg="new del">
        <pc:chgData name="Hema Mahadevu" userId="1c176bdd-a50d-403e-9444-f58f413c839b" providerId="ADAL" clId="{BD856DD1-CEE5-4C2C-872F-D2C86C74A346}" dt="2023-08-03T18:14:10.346" v="1549" actId="2696"/>
        <pc:sldMkLst>
          <pc:docMk/>
          <pc:sldMk cId="281109343" sldId="277"/>
        </pc:sldMkLst>
      </pc:sldChg>
      <pc:sldChg chg="addSp modSp new mod setBg">
        <pc:chgData name="Hema Mahadevu" userId="1c176bdd-a50d-403e-9444-f58f413c839b" providerId="ADAL" clId="{BD856DD1-CEE5-4C2C-872F-D2C86C74A346}" dt="2023-08-03T19:13:21.172" v="2190" actId="12"/>
        <pc:sldMkLst>
          <pc:docMk/>
          <pc:sldMk cId="3784497281" sldId="278"/>
        </pc:sldMkLst>
        <pc:spChg chg="mod">
          <ac:chgData name="Hema Mahadevu" userId="1c176bdd-a50d-403e-9444-f58f413c839b" providerId="ADAL" clId="{BD856DD1-CEE5-4C2C-872F-D2C86C74A346}" dt="2023-08-03T19:12:49.384" v="2188" actId="26606"/>
          <ac:spMkLst>
            <pc:docMk/>
            <pc:sldMk cId="3784497281" sldId="278"/>
            <ac:spMk id="2" creationId="{B245CF06-F76C-E6B9-AC00-770B0A1D80F6}"/>
          </ac:spMkLst>
        </pc:spChg>
        <pc:spChg chg="mod">
          <ac:chgData name="Hema Mahadevu" userId="1c176bdd-a50d-403e-9444-f58f413c839b" providerId="ADAL" clId="{BD856DD1-CEE5-4C2C-872F-D2C86C74A346}" dt="2023-08-03T19:13:21.172" v="2190" actId="12"/>
          <ac:spMkLst>
            <pc:docMk/>
            <pc:sldMk cId="3784497281" sldId="278"/>
            <ac:spMk id="3" creationId="{C81B0550-4ED1-6872-8FAF-D2105F3C01A8}"/>
          </ac:spMkLst>
        </pc:spChg>
        <pc:spChg chg="add">
          <ac:chgData name="Hema Mahadevu" userId="1c176bdd-a50d-403e-9444-f58f413c839b" providerId="ADAL" clId="{BD856DD1-CEE5-4C2C-872F-D2C86C74A346}" dt="2023-08-03T19:12:49.384" v="2188" actId="26606"/>
          <ac:spMkLst>
            <pc:docMk/>
            <pc:sldMk cId="3784497281" sldId="278"/>
            <ac:spMk id="8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12:49.384" v="2188" actId="26606"/>
          <ac:spMkLst>
            <pc:docMk/>
            <pc:sldMk cId="3784497281" sldId="278"/>
            <ac:spMk id="10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12:49.384" v="2188" actId="26606"/>
          <ac:spMkLst>
            <pc:docMk/>
            <pc:sldMk cId="3784497281" sldId="278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BD856DD1-CEE5-4C2C-872F-D2C86C74A346}" dt="2023-08-03T19:13:46.653" v="2195" actId="12"/>
        <pc:sldMkLst>
          <pc:docMk/>
          <pc:sldMk cId="8774846" sldId="279"/>
        </pc:sldMkLst>
        <pc:spChg chg="mod">
          <ac:chgData name="Hema Mahadevu" userId="1c176bdd-a50d-403e-9444-f58f413c839b" providerId="ADAL" clId="{BD856DD1-CEE5-4C2C-872F-D2C86C74A346}" dt="2023-08-03T19:13:28.733" v="2191" actId="26606"/>
          <ac:spMkLst>
            <pc:docMk/>
            <pc:sldMk cId="8774846" sldId="279"/>
            <ac:spMk id="2" creationId="{20E34F6B-0B2A-12DF-78C9-5F33048910AE}"/>
          </ac:spMkLst>
        </pc:spChg>
        <pc:spChg chg="mod">
          <ac:chgData name="Hema Mahadevu" userId="1c176bdd-a50d-403e-9444-f58f413c839b" providerId="ADAL" clId="{BD856DD1-CEE5-4C2C-872F-D2C86C74A346}" dt="2023-08-03T19:13:46.653" v="2195" actId="12"/>
          <ac:spMkLst>
            <pc:docMk/>
            <pc:sldMk cId="8774846" sldId="279"/>
            <ac:spMk id="3" creationId="{9052D974-3789-CD2A-77EC-2852F093CAF8}"/>
          </ac:spMkLst>
        </pc:spChg>
        <pc:spChg chg="add">
          <ac:chgData name="Hema Mahadevu" userId="1c176bdd-a50d-403e-9444-f58f413c839b" providerId="ADAL" clId="{BD856DD1-CEE5-4C2C-872F-D2C86C74A346}" dt="2023-08-03T19:13:28.733" v="2191" actId="26606"/>
          <ac:spMkLst>
            <pc:docMk/>
            <pc:sldMk cId="8774846" sldId="279"/>
            <ac:spMk id="8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13:28.733" v="2191" actId="26606"/>
          <ac:spMkLst>
            <pc:docMk/>
            <pc:sldMk cId="8774846" sldId="279"/>
            <ac:spMk id="10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13:28.733" v="2191" actId="26606"/>
          <ac:spMkLst>
            <pc:docMk/>
            <pc:sldMk cId="8774846" sldId="279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BD856DD1-CEE5-4C2C-872F-D2C86C74A346}" dt="2023-08-03T19:14:13.081" v="2199" actId="12"/>
        <pc:sldMkLst>
          <pc:docMk/>
          <pc:sldMk cId="1568176873" sldId="280"/>
        </pc:sldMkLst>
        <pc:spChg chg="mod">
          <ac:chgData name="Hema Mahadevu" userId="1c176bdd-a50d-403e-9444-f58f413c839b" providerId="ADAL" clId="{BD856DD1-CEE5-4C2C-872F-D2C86C74A346}" dt="2023-08-03T19:13:54.821" v="2196" actId="26606"/>
          <ac:spMkLst>
            <pc:docMk/>
            <pc:sldMk cId="1568176873" sldId="280"/>
            <ac:spMk id="2" creationId="{9602A198-F3E1-164B-415E-2E22CFDF7427}"/>
          </ac:spMkLst>
        </pc:spChg>
        <pc:spChg chg="mod">
          <ac:chgData name="Hema Mahadevu" userId="1c176bdd-a50d-403e-9444-f58f413c839b" providerId="ADAL" clId="{BD856DD1-CEE5-4C2C-872F-D2C86C74A346}" dt="2023-08-03T19:14:13.081" v="2199" actId="12"/>
          <ac:spMkLst>
            <pc:docMk/>
            <pc:sldMk cId="1568176873" sldId="280"/>
            <ac:spMk id="3" creationId="{3EA828C7-489D-6789-EA79-D651279CC6D7}"/>
          </ac:spMkLst>
        </pc:spChg>
        <pc:spChg chg="add">
          <ac:chgData name="Hema Mahadevu" userId="1c176bdd-a50d-403e-9444-f58f413c839b" providerId="ADAL" clId="{BD856DD1-CEE5-4C2C-872F-D2C86C74A346}" dt="2023-08-03T19:13:54.821" v="2196" actId="26606"/>
          <ac:spMkLst>
            <pc:docMk/>
            <pc:sldMk cId="1568176873" sldId="280"/>
            <ac:spMk id="8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13:54.821" v="2196" actId="26606"/>
          <ac:spMkLst>
            <pc:docMk/>
            <pc:sldMk cId="1568176873" sldId="280"/>
            <ac:spMk id="10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13:54.821" v="2196" actId="26606"/>
          <ac:spMkLst>
            <pc:docMk/>
            <pc:sldMk cId="1568176873" sldId="280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BD856DD1-CEE5-4C2C-872F-D2C86C74A346}" dt="2023-08-03T19:15:12.311" v="2205" actId="12"/>
        <pc:sldMkLst>
          <pc:docMk/>
          <pc:sldMk cId="1308812606" sldId="281"/>
        </pc:sldMkLst>
        <pc:spChg chg="mod">
          <ac:chgData name="Hema Mahadevu" userId="1c176bdd-a50d-403e-9444-f58f413c839b" providerId="ADAL" clId="{BD856DD1-CEE5-4C2C-872F-D2C86C74A346}" dt="2023-08-03T19:14:55.732" v="2202" actId="26606"/>
          <ac:spMkLst>
            <pc:docMk/>
            <pc:sldMk cId="1308812606" sldId="281"/>
            <ac:spMk id="2" creationId="{BC0C09FB-B249-3673-A90B-2FF9E85524AD}"/>
          </ac:spMkLst>
        </pc:spChg>
        <pc:spChg chg="mod">
          <ac:chgData name="Hema Mahadevu" userId="1c176bdd-a50d-403e-9444-f58f413c839b" providerId="ADAL" clId="{BD856DD1-CEE5-4C2C-872F-D2C86C74A346}" dt="2023-08-03T19:15:12.311" v="2205" actId="12"/>
          <ac:spMkLst>
            <pc:docMk/>
            <pc:sldMk cId="1308812606" sldId="281"/>
            <ac:spMk id="3" creationId="{080DA883-EDEA-0E5C-447A-190F53A1F548}"/>
          </ac:spMkLst>
        </pc:spChg>
        <pc:spChg chg="add">
          <ac:chgData name="Hema Mahadevu" userId="1c176bdd-a50d-403e-9444-f58f413c839b" providerId="ADAL" clId="{BD856DD1-CEE5-4C2C-872F-D2C86C74A346}" dt="2023-08-03T19:14:55.732" v="2202" actId="26606"/>
          <ac:spMkLst>
            <pc:docMk/>
            <pc:sldMk cId="1308812606" sldId="281"/>
            <ac:spMk id="8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14:55.732" v="2202" actId="26606"/>
          <ac:spMkLst>
            <pc:docMk/>
            <pc:sldMk cId="1308812606" sldId="281"/>
            <ac:spMk id="10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14:55.732" v="2202" actId="26606"/>
          <ac:spMkLst>
            <pc:docMk/>
            <pc:sldMk cId="1308812606" sldId="281"/>
            <ac:spMk id="12" creationId="{054B3F04-9EAC-45C0-B3CE-0387EEA10A0C}"/>
          </ac:spMkLst>
        </pc:spChg>
      </pc:sldChg>
      <pc:sldChg chg="modSp new mod">
        <pc:chgData name="Hema Mahadevu" userId="1c176bdd-a50d-403e-9444-f58f413c839b" providerId="ADAL" clId="{BD856DD1-CEE5-4C2C-872F-D2C86C74A346}" dt="2023-08-03T18:46:03.062" v="1950"/>
        <pc:sldMkLst>
          <pc:docMk/>
          <pc:sldMk cId="3007323321" sldId="282"/>
        </pc:sldMkLst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3007323321" sldId="282"/>
            <ac:spMk id="2" creationId="{8FF45F67-D52F-7ED9-2E83-874D84E7C33C}"/>
          </ac:spMkLst>
        </pc:spChg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3007323321" sldId="282"/>
            <ac:spMk id="3" creationId="{29F34625-1E5D-D8B6-7864-6C02CD952154}"/>
          </ac:spMkLst>
        </pc:spChg>
      </pc:sldChg>
      <pc:sldChg chg="addSp delSp modSp new mod setBg">
        <pc:chgData name="Hema Mahadevu" userId="1c176bdd-a50d-403e-9444-f58f413c839b" providerId="ADAL" clId="{BD856DD1-CEE5-4C2C-872F-D2C86C74A346}" dt="2023-08-03T19:43:05.643" v="2365" actId="26606"/>
        <pc:sldMkLst>
          <pc:docMk/>
          <pc:sldMk cId="375852609" sldId="283"/>
        </pc:sldMkLst>
        <pc:spChg chg="mod ord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2" creationId="{E357FA13-8406-71F8-06BE-D351D5295AC1}"/>
          </ac:spMkLst>
        </pc:spChg>
        <pc:spChg chg="del mod">
          <ac:chgData name="Hema Mahadevu" userId="1c176bdd-a50d-403e-9444-f58f413c839b" providerId="ADAL" clId="{BD856DD1-CEE5-4C2C-872F-D2C86C74A346}" dt="2023-08-03T19:42:44.136" v="2358" actId="478"/>
          <ac:spMkLst>
            <pc:docMk/>
            <pc:sldMk cId="375852609" sldId="283"/>
            <ac:spMk id="3" creationId="{FB507AD1-55B8-71D1-1DDA-495EAFA176DC}"/>
          </ac:spMkLst>
        </pc:spChg>
        <pc:spChg chg="add del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10" creationId="{4E4490D0-3672-446A-AC12-B4830333BDDD}"/>
          </ac:spMkLst>
        </pc:spChg>
        <pc:spChg chg="add del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12" creationId="{39CB82C2-DF65-4EC1-8280-F201D50F570B}"/>
          </ac:spMkLst>
        </pc:spChg>
        <pc:spChg chg="add del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16" creationId="{EB1836F0-F9E0-4D93-9BDD-7EEC6EA05F7B}"/>
          </ac:spMkLst>
        </pc:spChg>
        <pc:spChg chg="add del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20" creationId="{6D2F28D1-82F9-40FE-935C-85ECF7660D2D}"/>
          </ac:spMkLst>
        </pc:spChg>
        <pc:spChg chg="add del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22" creationId="{4B670E93-2F53-48FC-AB6C-E99E22D17F31}"/>
          </ac:spMkLst>
        </pc:spChg>
        <pc:spChg chg="add del">
          <ac:chgData name="Hema Mahadevu" userId="1c176bdd-a50d-403e-9444-f58f413c839b" providerId="ADAL" clId="{BD856DD1-CEE5-4C2C-872F-D2C86C74A346}" dt="2023-08-03T19:43:01.200" v="2360" actId="26606"/>
          <ac:spMkLst>
            <pc:docMk/>
            <pc:sldMk cId="375852609" sldId="283"/>
            <ac:spMk id="27" creationId="{4E4490D0-3672-446A-AC12-B4830333BDDD}"/>
          </ac:spMkLst>
        </pc:spChg>
        <pc:spChg chg="add del">
          <ac:chgData name="Hema Mahadevu" userId="1c176bdd-a50d-403e-9444-f58f413c839b" providerId="ADAL" clId="{BD856DD1-CEE5-4C2C-872F-D2C86C74A346}" dt="2023-08-03T19:43:01.200" v="2360" actId="26606"/>
          <ac:spMkLst>
            <pc:docMk/>
            <pc:sldMk cId="375852609" sldId="283"/>
            <ac:spMk id="29" creationId="{39CB82C2-DF65-4EC1-8280-F201D50F570B}"/>
          </ac:spMkLst>
        </pc:spChg>
        <pc:spChg chg="add del">
          <ac:chgData name="Hema Mahadevu" userId="1c176bdd-a50d-403e-9444-f58f413c839b" providerId="ADAL" clId="{BD856DD1-CEE5-4C2C-872F-D2C86C74A346}" dt="2023-08-03T19:43:01.200" v="2360" actId="26606"/>
          <ac:spMkLst>
            <pc:docMk/>
            <pc:sldMk cId="375852609" sldId="283"/>
            <ac:spMk id="33" creationId="{AE220058-3FCE-496E-ADF2-D8A6961F39F6}"/>
          </ac:spMkLst>
        </pc:spChg>
        <pc:spChg chg="add del">
          <ac:chgData name="Hema Mahadevu" userId="1c176bdd-a50d-403e-9444-f58f413c839b" providerId="ADAL" clId="{BD856DD1-CEE5-4C2C-872F-D2C86C74A346}" dt="2023-08-03T19:43:01.200" v="2360" actId="26606"/>
          <ac:spMkLst>
            <pc:docMk/>
            <pc:sldMk cId="375852609" sldId="283"/>
            <ac:spMk id="37" creationId="{3E9C5090-7D25-41E3-A6D3-CCAEE505E785}"/>
          </ac:spMkLst>
        </pc:spChg>
        <pc:spChg chg="add del">
          <ac:chgData name="Hema Mahadevu" userId="1c176bdd-a50d-403e-9444-f58f413c839b" providerId="ADAL" clId="{BD856DD1-CEE5-4C2C-872F-D2C86C74A346}" dt="2023-08-03T19:43:01.200" v="2360" actId="26606"/>
          <ac:spMkLst>
            <pc:docMk/>
            <pc:sldMk cId="375852609" sldId="283"/>
            <ac:spMk id="39" creationId="{11BF8809-0DAC-41E5-A212-ACB4A01BE95B}"/>
          </ac:spMkLst>
        </pc:spChg>
        <pc:spChg chg="add del">
          <ac:chgData name="Hema Mahadevu" userId="1c176bdd-a50d-403e-9444-f58f413c839b" providerId="ADAL" clId="{BD856DD1-CEE5-4C2C-872F-D2C86C74A346}" dt="2023-08-03T19:43:02.750" v="2362" actId="26606"/>
          <ac:spMkLst>
            <pc:docMk/>
            <pc:sldMk cId="375852609" sldId="283"/>
            <ac:spMk id="41" creationId="{4E4490D0-3672-446A-AC12-B4830333BDDD}"/>
          </ac:spMkLst>
        </pc:spChg>
        <pc:spChg chg="add del">
          <ac:chgData name="Hema Mahadevu" userId="1c176bdd-a50d-403e-9444-f58f413c839b" providerId="ADAL" clId="{BD856DD1-CEE5-4C2C-872F-D2C86C74A346}" dt="2023-08-03T19:43:02.750" v="2362" actId="26606"/>
          <ac:spMkLst>
            <pc:docMk/>
            <pc:sldMk cId="375852609" sldId="283"/>
            <ac:spMk id="42" creationId="{39CB82C2-DF65-4EC1-8280-F201D50F570B}"/>
          </ac:spMkLst>
        </pc:spChg>
        <pc:spChg chg="add del">
          <ac:chgData name="Hema Mahadevu" userId="1c176bdd-a50d-403e-9444-f58f413c839b" providerId="ADAL" clId="{BD856DD1-CEE5-4C2C-872F-D2C86C74A346}" dt="2023-08-03T19:43:02.750" v="2362" actId="26606"/>
          <ac:spMkLst>
            <pc:docMk/>
            <pc:sldMk cId="375852609" sldId="283"/>
            <ac:spMk id="44" creationId="{5AE6C737-FF55-4064-94B7-0B21D2EB6045}"/>
          </ac:spMkLst>
        </pc:spChg>
        <pc:spChg chg="add del">
          <ac:chgData name="Hema Mahadevu" userId="1c176bdd-a50d-403e-9444-f58f413c839b" providerId="ADAL" clId="{BD856DD1-CEE5-4C2C-872F-D2C86C74A346}" dt="2023-08-03T19:43:02.750" v="2362" actId="26606"/>
          <ac:spMkLst>
            <pc:docMk/>
            <pc:sldMk cId="375852609" sldId="283"/>
            <ac:spMk id="46" creationId="{D8218D9F-38B6-4AE0-9051-5434D19A5277}"/>
          </ac:spMkLst>
        </pc:spChg>
        <pc:spChg chg="add del">
          <ac:chgData name="Hema Mahadevu" userId="1c176bdd-a50d-403e-9444-f58f413c839b" providerId="ADAL" clId="{BD856DD1-CEE5-4C2C-872F-D2C86C74A346}" dt="2023-08-03T19:43:02.750" v="2362" actId="26606"/>
          <ac:spMkLst>
            <pc:docMk/>
            <pc:sldMk cId="375852609" sldId="283"/>
            <ac:spMk id="47" creationId="{2D3DCA99-84AF-487A-BF72-91C5FA6B0B70}"/>
          </ac:spMkLst>
        </pc:spChg>
        <pc:spChg chg="add del">
          <ac:chgData name="Hema Mahadevu" userId="1c176bdd-a50d-403e-9444-f58f413c839b" providerId="ADAL" clId="{BD856DD1-CEE5-4C2C-872F-D2C86C74A346}" dt="2023-08-03T19:43:05.638" v="2364" actId="26606"/>
          <ac:spMkLst>
            <pc:docMk/>
            <pc:sldMk cId="375852609" sldId="283"/>
            <ac:spMk id="49" creationId="{4E4490D0-3672-446A-AC12-B4830333BDDD}"/>
          </ac:spMkLst>
        </pc:spChg>
        <pc:spChg chg="add del">
          <ac:chgData name="Hema Mahadevu" userId="1c176bdd-a50d-403e-9444-f58f413c839b" providerId="ADAL" clId="{BD856DD1-CEE5-4C2C-872F-D2C86C74A346}" dt="2023-08-03T19:43:05.638" v="2364" actId="26606"/>
          <ac:spMkLst>
            <pc:docMk/>
            <pc:sldMk cId="375852609" sldId="283"/>
            <ac:spMk id="50" creationId="{39CB82C2-DF65-4EC1-8280-F201D50F570B}"/>
          </ac:spMkLst>
        </pc:spChg>
        <pc:spChg chg="add del">
          <ac:chgData name="Hema Mahadevu" userId="1c176bdd-a50d-403e-9444-f58f413c839b" providerId="ADAL" clId="{BD856DD1-CEE5-4C2C-872F-D2C86C74A346}" dt="2023-08-03T19:43:05.638" v="2364" actId="26606"/>
          <ac:spMkLst>
            <pc:docMk/>
            <pc:sldMk cId="375852609" sldId="283"/>
            <ac:spMk id="52" creationId="{5A1B47C8-47A0-4A88-8830-6DEA3B5DE392}"/>
          </ac:spMkLst>
        </pc:spChg>
        <pc:spChg chg="add del">
          <ac:chgData name="Hema Mahadevu" userId="1c176bdd-a50d-403e-9444-f58f413c839b" providerId="ADAL" clId="{BD856DD1-CEE5-4C2C-872F-D2C86C74A346}" dt="2023-08-03T19:43:05.638" v="2364" actId="26606"/>
          <ac:spMkLst>
            <pc:docMk/>
            <pc:sldMk cId="375852609" sldId="283"/>
            <ac:spMk id="53" creationId="{984BBFDD-E720-4805-A9C8-129FBBF6DD70}"/>
          </ac:spMkLst>
        </pc:spChg>
        <pc:spChg chg="add del">
          <ac:chgData name="Hema Mahadevu" userId="1c176bdd-a50d-403e-9444-f58f413c839b" providerId="ADAL" clId="{BD856DD1-CEE5-4C2C-872F-D2C86C74A346}" dt="2023-08-03T19:43:05.638" v="2364" actId="26606"/>
          <ac:spMkLst>
            <pc:docMk/>
            <pc:sldMk cId="375852609" sldId="283"/>
            <ac:spMk id="54" creationId="{5AC4BE46-4A77-42FE-9D15-065CDB2F847C}"/>
          </ac:spMkLst>
        </pc:spChg>
        <pc:spChg chg="add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56" creationId="{4E4490D0-3672-446A-AC12-B4830333BDDD}"/>
          </ac:spMkLst>
        </pc:spChg>
        <pc:spChg chg="add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57" creationId="{39CB82C2-DF65-4EC1-8280-F201D50F570B}"/>
          </ac:spMkLst>
        </pc:spChg>
        <pc:spChg chg="add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59" creationId="{5AE6C737-FF55-4064-94B7-0B21D2EB6045}"/>
          </ac:spMkLst>
        </pc:spChg>
        <pc:spChg chg="add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61" creationId="{D8218D9F-38B6-4AE0-9051-5434D19A5277}"/>
          </ac:spMkLst>
        </pc:spChg>
        <pc:spChg chg="add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62" creationId="{2D3DCA99-84AF-487A-BF72-91C5FA6B0B70}"/>
          </ac:spMkLst>
        </pc:spChg>
        <pc:picChg chg="add mod">
          <ac:chgData name="Hema Mahadevu" userId="1c176bdd-a50d-403e-9444-f58f413c839b" providerId="ADAL" clId="{BD856DD1-CEE5-4C2C-872F-D2C86C74A346}" dt="2023-08-03T19:43:05.643" v="2365" actId="26606"/>
          <ac:picMkLst>
            <pc:docMk/>
            <pc:sldMk cId="375852609" sldId="283"/>
            <ac:picMk id="7" creationId="{03488E52-5231-5E8A-2894-8C5ECF2D1D97}"/>
          </ac:picMkLst>
        </pc:picChg>
        <pc:cxnChg chg="add del">
          <ac:chgData name="Hema Mahadevu" userId="1c176bdd-a50d-403e-9444-f58f413c839b" providerId="ADAL" clId="{BD856DD1-CEE5-4C2C-872F-D2C86C74A346}" dt="2023-08-03T19:43:05.643" v="2365" actId="26606"/>
          <ac:cxnSpMkLst>
            <pc:docMk/>
            <pc:sldMk cId="375852609" sldId="283"/>
            <ac:cxnSpMk id="14" creationId="{7E1D4427-852B-4B37-8E76-0E9F1810BA2A}"/>
          </ac:cxnSpMkLst>
        </pc:cxnChg>
        <pc:cxnChg chg="add del">
          <ac:chgData name="Hema Mahadevu" userId="1c176bdd-a50d-403e-9444-f58f413c839b" providerId="ADAL" clId="{BD856DD1-CEE5-4C2C-872F-D2C86C74A346}" dt="2023-08-03T19:43:05.643" v="2365" actId="26606"/>
          <ac:cxnSpMkLst>
            <pc:docMk/>
            <pc:sldMk cId="375852609" sldId="283"/>
            <ac:cxnSpMk id="18" creationId="{7A49EFD3-A806-4D59-99F1-AA9AFAE4EF71}"/>
          </ac:cxnSpMkLst>
        </pc:cxnChg>
        <pc:cxnChg chg="add del">
          <ac:chgData name="Hema Mahadevu" userId="1c176bdd-a50d-403e-9444-f58f413c839b" providerId="ADAL" clId="{BD856DD1-CEE5-4C2C-872F-D2C86C74A346}" dt="2023-08-03T19:43:01.200" v="2360" actId="26606"/>
          <ac:cxnSpMkLst>
            <pc:docMk/>
            <pc:sldMk cId="375852609" sldId="283"/>
            <ac:cxnSpMk id="31" creationId="{7E1D4427-852B-4B37-8E76-0E9F1810BA2A}"/>
          </ac:cxnSpMkLst>
        </pc:cxnChg>
        <pc:cxnChg chg="add del">
          <ac:chgData name="Hema Mahadevu" userId="1c176bdd-a50d-403e-9444-f58f413c839b" providerId="ADAL" clId="{BD856DD1-CEE5-4C2C-872F-D2C86C74A346}" dt="2023-08-03T19:43:01.200" v="2360" actId="26606"/>
          <ac:cxnSpMkLst>
            <pc:docMk/>
            <pc:sldMk cId="375852609" sldId="283"/>
            <ac:cxnSpMk id="35" creationId="{E193F809-7E50-4AAD-8E26-878207931CB5}"/>
          </ac:cxnSpMkLst>
        </pc:cxnChg>
        <pc:cxnChg chg="add del">
          <ac:chgData name="Hema Mahadevu" userId="1c176bdd-a50d-403e-9444-f58f413c839b" providerId="ADAL" clId="{BD856DD1-CEE5-4C2C-872F-D2C86C74A346}" dt="2023-08-03T19:43:02.750" v="2362" actId="26606"/>
          <ac:cxnSpMkLst>
            <pc:docMk/>
            <pc:sldMk cId="375852609" sldId="283"/>
            <ac:cxnSpMk id="43" creationId="{7E1D4427-852B-4B37-8E76-0E9F1810BA2A}"/>
          </ac:cxnSpMkLst>
        </pc:cxnChg>
        <pc:cxnChg chg="add del">
          <ac:chgData name="Hema Mahadevu" userId="1c176bdd-a50d-403e-9444-f58f413c839b" providerId="ADAL" clId="{BD856DD1-CEE5-4C2C-872F-D2C86C74A346}" dt="2023-08-03T19:43:02.750" v="2362" actId="26606"/>
          <ac:cxnSpMkLst>
            <pc:docMk/>
            <pc:sldMk cId="375852609" sldId="283"/>
            <ac:cxnSpMk id="45" creationId="{6B5B1DD8-6224-4137-8621-32982B00F9FC}"/>
          </ac:cxnSpMkLst>
        </pc:cxnChg>
        <pc:cxnChg chg="add del">
          <ac:chgData name="Hema Mahadevu" userId="1c176bdd-a50d-403e-9444-f58f413c839b" providerId="ADAL" clId="{BD856DD1-CEE5-4C2C-872F-D2C86C74A346}" dt="2023-08-03T19:43:05.638" v="2364" actId="26606"/>
          <ac:cxnSpMkLst>
            <pc:docMk/>
            <pc:sldMk cId="375852609" sldId="283"/>
            <ac:cxnSpMk id="51" creationId="{7E1D4427-852B-4B37-8E76-0E9F1810BA2A}"/>
          </ac:cxnSpMkLst>
        </pc:cxnChg>
        <pc:cxnChg chg="add">
          <ac:chgData name="Hema Mahadevu" userId="1c176bdd-a50d-403e-9444-f58f413c839b" providerId="ADAL" clId="{BD856DD1-CEE5-4C2C-872F-D2C86C74A346}" dt="2023-08-03T19:43:05.643" v="2365" actId="26606"/>
          <ac:cxnSpMkLst>
            <pc:docMk/>
            <pc:sldMk cId="375852609" sldId="283"/>
            <ac:cxnSpMk id="58" creationId="{7E1D4427-852B-4B37-8E76-0E9F1810BA2A}"/>
          </ac:cxnSpMkLst>
        </pc:cxnChg>
        <pc:cxnChg chg="add">
          <ac:chgData name="Hema Mahadevu" userId="1c176bdd-a50d-403e-9444-f58f413c839b" providerId="ADAL" clId="{BD856DD1-CEE5-4C2C-872F-D2C86C74A346}" dt="2023-08-03T19:43:05.643" v="2365" actId="26606"/>
          <ac:cxnSpMkLst>
            <pc:docMk/>
            <pc:sldMk cId="375852609" sldId="283"/>
            <ac:cxnSpMk id="60" creationId="{6B5B1DD8-6224-4137-8621-32982B00F9FC}"/>
          </ac:cxnSpMkLst>
        </pc:cxnChg>
      </pc:sldChg>
      <pc:sldChg chg="modSp new mod">
        <pc:chgData name="Hema Mahadevu" userId="1c176bdd-a50d-403e-9444-f58f413c839b" providerId="ADAL" clId="{BD856DD1-CEE5-4C2C-872F-D2C86C74A346}" dt="2023-08-03T18:46:03.062" v="1950"/>
        <pc:sldMkLst>
          <pc:docMk/>
          <pc:sldMk cId="527685310" sldId="284"/>
        </pc:sldMkLst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527685310" sldId="284"/>
            <ac:spMk id="2" creationId="{605D6EB2-48DB-88FA-2D6D-AC6DB77D3A06}"/>
          </ac:spMkLst>
        </pc:spChg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527685310" sldId="284"/>
            <ac:spMk id="3" creationId="{AC27A03F-C571-C4B3-6857-8250B34229EC}"/>
          </ac:spMkLst>
        </pc:spChg>
      </pc:sldChg>
      <pc:sldChg chg="modSp new mod">
        <pc:chgData name="Hema Mahadevu" userId="1c176bdd-a50d-403e-9444-f58f413c839b" providerId="ADAL" clId="{BD856DD1-CEE5-4C2C-872F-D2C86C74A346}" dt="2023-08-03T18:46:03.062" v="1950"/>
        <pc:sldMkLst>
          <pc:docMk/>
          <pc:sldMk cId="4110745402" sldId="285"/>
        </pc:sldMkLst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4110745402" sldId="285"/>
            <ac:spMk id="2" creationId="{96D61C2D-8006-9E1E-8816-F670ECBC56DB}"/>
          </ac:spMkLst>
        </pc:spChg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4110745402" sldId="285"/>
            <ac:spMk id="3" creationId="{4FC78D57-D31C-4C5F-7AFC-C573003E3305}"/>
          </ac:spMkLst>
        </pc:spChg>
      </pc:sldChg>
      <pc:sldChg chg="modSp new mod">
        <pc:chgData name="Hema Mahadevu" userId="1c176bdd-a50d-403e-9444-f58f413c839b" providerId="ADAL" clId="{BD856DD1-CEE5-4C2C-872F-D2C86C74A346}" dt="2023-08-03T18:46:03.062" v="1950"/>
        <pc:sldMkLst>
          <pc:docMk/>
          <pc:sldMk cId="4249338150" sldId="286"/>
        </pc:sldMkLst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4249338150" sldId="286"/>
            <ac:spMk id="2" creationId="{D24004A3-EA13-212D-9211-834078FFCBF6}"/>
          </ac:spMkLst>
        </pc:spChg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4249338150" sldId="286"/>
            <ac:spMk id="3" creationId="{4181E340-44F4-A266-3133-24B79584559F}"/>
          </ac:spMkLst>
        </pc:spChg>
      </pc:sldChg>
      <pc:sldChg chg="modSp new mod">
        <pc:chgData name="Hema Mahadevu" userId="1c176bdd-a50d-403e-9444-f58f413c839b" providerId="ADAL" clId="{BD856DD1-CEE5-4C2C-872F-D2C86C74A346}" dt="2023-08-03T18:46:03.062" v="1950"/>
        <pc:sldMkLst>
          <pc:docMk/>
          <pc:sldMk cId="3142395680" sldId="287"/>
        </pc:sldMkLst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3142395680" sldId="287"/>
            <ac:spMk id="2" creationId="{4157FA6B-F5CA-15A7-4DB9-FB8D30FA294E}"/>
          </ac:spMkLst>
        </pc:spChg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3142395680" sldId="287"/>
            <ac:spMk id="3" creationId="{60F1E61B-45B8-5945-BC2D-024B9AC16B10}"/>
          </ac:spMkLst>
        </pc:spChg>
      </pc:sldChg>
      <pc:sldMasterChg chg="setBg modSldLayout">
        <pc:chgData name="Hema Mahadevu" userId="1c176bdd-a50d-403e-9444-f58f413c839b" providerId="ADAL" clId="{BD856DD1-CEE5-4C2C-872F-D2C86C74A346}" dt="2023-08-03T18:30:24.959" v="1809"/>
        <pc:sldMasterMkLst>
          <pc:docMk/>
          <pc:sldMasterMk cId="794832474" sldId="2147483734"/>
        </pc:sldMasterMkLst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403402758" sldId="2147483735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615445043" sldId="2147483736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877711761" sldId="2147483737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1472394945" sldId="2147483738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140784707" sldId="2147483739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1956113472" sldId="2147483740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1847703648" sldId="2147483741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3794491321" sldId="2147483742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1710371317" sldId="2147483743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2131892285" sldId="2147483744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3136216185" sldId="214748374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7E0A8-E95D-4305-B858-72FEA740B533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D6755-C939-4985-ABDD-FC17A1DE1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37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2ABB2-8F96-42EC-B436-4BED3E901EE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78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10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6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7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03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3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2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0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6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0277FD-7DE6-41D4-930D-AC99F5AFE54E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2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9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3ED0CC-082F-4160-86E5-0D6041F12778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5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018" y="640080"/>
            <a:ext cx="3959334" cy="3566160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Servlets &amp; JSP Express: Fast-Track to Web Development</a:t>
            </a:r>
            <a:endParaRPr lang="en-US" sz="38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Bharath</a:t>
            </a:r>
            <a:r>
              <a:rPr lang="en-US" b="1" dirty="0"/>
              <a:t> Ashok</a:t>
            </a:r>
          </a:p>
        </p:txBody>
      </p:sp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xmlns="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5" r="2053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HTTP </a:t>
            </a:r>
            <a:r>
              <a:rPr lang="en-IN" b="1" dirty="0" smtClean="0">
                <a:solidFill>
                  <a:schemeClr val="tx1"/>
                </a:solidFill>
              </a:rPr>
              <a:t>Methods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HTTP</a:t>
            </a:r>
            <a:r>
              <a:rPr lang="en-US" dirty="0">
                <a:solidFill>
                  <a:schemeClr val="tx1"/>
                </a:solidFill>
              </a:rPr>
              <a:t> supports various methods, including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GET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Retrieve data from the server.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POST: </a:t>
            </a:r>
            <a:r>
              <a:rPr lang="en-US" dirty="0" smtClean="0">
                <a:solidFill>
                  <a:schemeClr val="tx1"/>
                </a:solidFill>
              </a:rPr>
              <a:t>Submit data to the server, often used for form submissions.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PUT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Update an existing resource on the server.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DELETE: </a:t>
            </a:r>
            <a:r>
              <a:rPr lang="en-US" dirty="0">
                <a:solidFill>
                  <a:schemeClr val="tx1"/>
                </a:solidFill>
              </a:rPr>
              <a:t>Remove a resource from the server.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HEAD: </a:t>
            </a:r>
            <a:r>
              <a:rPr lang="en-US" dirty="0">
                <a:solidFill>
                  <a:schemeClr val="tx1"/>
                </a:solidFill>
              </a:rPr>
              <a:t>Retrieve only the headers of a resource (useful for checking resource existence or metadata).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OPTIONS: </a:t>
            </a:r>
            <a:r>
              <a:rPr lang="en-US" dirty="0">
                <a:solidFill>
                  <a:schemeClr val="tx1"/>
                </a:solidFill>
              </a:rPr>
              <a:t>Retrieve information about the communication options for the server.</a:t>
            </a:r>
          </a:p>
        </p:txBody>
      </p:sp>
    </p:spTree>
    <p:extLst>
      <p:ext uri="{BB962C8B-B14F-4D97-AF65-F5344CB8AC3E}">
        <p14:creationId xmlns:p14="http://schemas.microsoft.com/office/powerpoint/2010/main" val="194718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J2EE </a:t>
            </a:r>
            <a:r>
              <a:rPr lang="en-IN" b="1" dirty="0">
                <a:solidFill>
                  <a:schemeClr val="tx1"/>
                </a:solidFill>
              </a:rPr>
              <a:t>– Container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1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J2EE </a:t>
            </a:r>
            <a:r>
              <a:rPr lang="en-IN" b="1" dirty="0" smtClean="0">
                <a:solidFill>
                  <a:schemeClr val="tx1"/>
                </a:solidFill>
              </a:rPr>
              <a:t>Architecture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051998"/>
            <a:ext cx="4938712" cy="36112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84" name="Picture 12" descr="N TIER MULTITIER ARCHITECTUR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051998"/>
            <a:ext cx="4937442" cy="36112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7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Middle Tier </a:t>
            </a:r>
            <a:r>
              <a:rPr lang="en-IN" b="1" dirty="0" smtClean="0">
                <a:solidFill>
                  <a:schemeClr val="tx1"/>
                </a:solidFill>
              </a:rPr>
              <a:t>Container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Web Container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Manages execution of servlets and JSPs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Part </a:t>
            </a:r>
            <a:r>
              <a:rPr lang="en-US" dirty="0">
                <a:solidFill>
                  <a:schemeClr val="tx1"/>
                </a:solidFill>
              </a:rPr>
              <a:t>of web or application 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Supports HTTP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EJB Container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Business Components that contain business logic or rules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Two types of EJBs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Session Beans – Logic Oriented and deal with handling client requests and data processing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Entity </a:t>
            </a:r>
            <a:r>
              <a:rPr lang="en-US" dirty="0" err="1">
                <a:solidFill>
                  <a:schemeClr val="tx1"/>
                </a:solidFill>
              </a:rPr>
              <a:t>Beand</a:t>
            </a:r>
            <a:r>
              <a:rPr lang="en-US" dirty="0">
                <a:solidFill>
                  <a:schemeClr val="tx1"/>
                </a:solidFill>
              </a:rPr>
              <a:t> – Strongly coupled with data and deal with data access and persistence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6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Container Architecture</a:t>
            </a: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6496393" y="2487719"/>
            <a:ext cx="2209800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66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sz="1400">
                <a:effectLst/>
                <a:latin typeface="Times New Roman" panose="02020603050405020304" pitchFamily="18" charset="0"/>
              </a:rPr>
              <a:t>WEB </a:t>
            </a:r>
            <a:r>
              <a:rPr lang="en-US" altLang="en-US" sz="1400" b="0">
                <a:effectLst/>
                <a:latin typeface="Times New Roman" panose="02020603050405020304" pitchFamily="18" charset="0"/>
              </a:rPr>
              <a:t>Container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496393" y="2868719"/>
            <a:ext cx="22098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66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sz="1400">
                <a:effectLst/>
                <a:latin typeface="Times New Roman" panose="02020603050405020304" pitchFamily="18" charset="0"/>
              </a:rPr>
              <a:t>WEB </a:t>
            </a:r>
            <a:r>
              <a:rPr lang="en-US" altLang="en-US" sz="1400" b="0">
                <a:effectLst/>
                <a:latin typeface="Times New Roman" panose="02020603050405020304" pitchFamily="18" charset="0"/>
              </a:rPr>
              <a:t>Container </a:t>
            </a:r>
          </a:p>
        </p:txBody>
      </p:sp>
      <p:sp>
        <p:nvSpPr>
          <p:cNvPr id="89" name="AutoShape 6"/>
          <p:cNvSpPr>
            <a:spLocks noChangeArrowheads="1"/>
          </p:cNvSpPr>
          <p:nvPr/>
        </p:nvSpPr>
        <p:spPr bwMode="auto">
          <a:xfrm>
            <a:off x="6613868" y="3021119"/>
            <a:ext cx="2057400" cy="990600"/>
          </a:xfrm>
          <a:prstGeom prst="flowChartPreparation">
            <a:avLst/>
          </a:prstGeom>
          <a:solidFill>
            <a:schemeClr val="bg1"/>
          </a:solidFill>
          <a:ln w="9525">
            <a:solidFill>
              <a:srgbClr val="66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anchorCtr="1"/>
          <a:lstStyle/>
          <a:p>
            <a:pPr algn="ctr"/>
            <a:r>
              <a:rPr lang="en-US" altLang="en-US" sz="1000">
                <a:effectLst/>
              </a:rPr>
              <a:t>OrderManager Application</a:t>
            </a:r>
          </a:p>
        </p:txBody>
      </p:sp>
      <p:grpSp>
        <p:nvGrpSpPr>
          <p:cNvPr id="90" name="Group 7"/>
          <p:cNvGrpSpPr>
            <a:grpSpLocks/>
          </p:cNvGrpSpPr>
          <p:nvPr/>
        </p:nvGrpSpPr>
        <p:grpSpPr bwMode="auto">
          <a:xfrm>
            <a:off x="1740243" y="3116369"/>
            <a:ext cx="1371600" cy="838200"/>
            <a:chOff x="96" y="1776"/>
            <a:chExt cx="1008" cy="52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1" name="Rectangle 8"/>
            <p:cNvSpPr>
              <a:spLocks noChangeArrowheads="1"/>
            </p:cNvSpPr>
            <p:nvPr/>
          </p:nvSpPr>
          <p:spPr bwMode="auto">
            <a:xfrm>
              <a:off x="96" y="1776"/>
              <a:ext cx="1008" cy="192"/>
            </a:xfrm>
            <a:prstGeom prst="rect">
              <a:avLst/>
            </a:prstGeom>
            <a:grpFill/>
            <a:ln w="9525">
              <a:solidFill>
                <a:srgbClr val="6600FF"/>
              </a:solidFill>
              <a:miter lim="800000"/>
              <a:headEnd/>
              <a:tailEnd/>
            </a:ln>
            <a:effectLst/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wrap="none" anchor="ctr"/>
            <a:lstStyle/>
            <a:p>
              <a:pPr algn="ctr"/>
              <a:r>
                <a:rPr lang="en-US" altLang="en-US" sz="1000" dirty="0">
                  <a:effectLst/>
                </a:rPr>
                <a:t>Application Container</a:t>
              </a:r>
            </a:p>
          </p:txBody>
        </p:sp>
        <p:sp>
          <p:nvSpPr>
            <p:cNvPr id="92" name="Rectangle 9"/>
            <p:cNvSpPr>
              <a:spLocks noChangeArrowheads="1"/>
            </p:cNvSpPr>
            <p:nvPr/>
          </p:nvSpPr>
          <p:spPr bwMode="auto">
            <a:xfrm>
              <a:off x="96" y="1968"/>
              <a:ext cx="1008" cy="336"/>
            </a:xfrm>
            <a:prstGeom prst="rect">
              <a:avLst/>
            </a:prstGeom>
            <a:grpFill/>
            <a:ln w="9525">
              <a:solidFill>
                <a:srgbClr val="6600FF"/>
              </a:solidFill>
              <a:miter lim="800000"/>
              <a:headEnd/>
              <a:tailEnd/>
            </a:ln>
            <a:effectLst/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93" name="AutoShape 10"/>
            <p:cNvSpPr>
              <a:spLocks noChangeArrowheads="1"/>
            </p:cNvSpPr>
            <p:nvPr/>
          </p:nvSpPr>
          <p:spPr bwMode="auto">
            <a:xfrm>
              <a:off x="144" y="2016"/>
              <a:ext cx="877" cy="241"/>
            </a:xfrm>
            <a:prstGeom prst="flowChartPreparation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en-US" sz="1200" b="1" dirty="0" err="1">
                  <a:effectLst/>
                </a:rPr>
                <a:t>ClientApp</a:t>
              </a:r>
              <a:endParaRPr lang="en-US" altLang="en-US" sz="1200" b="1" dirty="0">
                <a:effectLst/>
              </a:endParaRPr>
            </a:p>
          </p:txBody>
        </p:sp>
        <p:sp>
          <p:nvSpPr>
            <p:cNvPr id="94" name="Line 11"/>
            <p:cNvSpPr>
              <a:spLocks noChangeShapeType="1"/>
            </p:cNvSpPr>
            <p:nvPr/>
          </p:nvSpPr>
          <p:spPr bwMode="auto">
            <a:xfrm>
              <a:off x="1008" y="2112"/>
              <a:ext cx="48" cy="48"/>
            </a:xfrm>
            <a:prstGeom prst="line">
              <a:avLst/>
            </a:prstGeom>
            <a:grpFill/>
            <a:ln>
              <a:solidFill>
                <a:srgbClr val="6600FF"/>
              </a:solidFill>
            </a:ln>
            <a:effectLst/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wrap="none">
              <a:spAutoFit/>
            </a:bodyPr>
            <a:lstStyle/>
            <a:p>
              <a:endParaRPr lang="en-IN"/>
            </a:p>
          </p:txBody>
        </p:sp>
      </p:grpSp>
      <p:sp>
        <p:nvSpPr>
          <p:cNvPr id="95" name="Rectangle 12"/>
          <p:cNvSpPr>
            <a:spLocks noChangeArrowheads="1"/>
          </p:cNvSpPr>
          <p:nvPr/>
        </p:nvSpPr>
        <p:spPr bwMode="auto">
          <a:xfrm>
            <a:off x="3686518" y="1978132"/>
            <a:ext cx="2632075" cy="3762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sz="1400" b="1" dirty="0">
                <a:effectLst/>
                <a:latin typeface="Times New Roman" panose="02020603050405020304" pitchFamily="18" charset="0"/>
              </a:rPr>
              <a:t>WEB </a:t>
            </a:r>
            <a:r>
              <a:rPr lang="en-US" altLang="en-US" sz="1400" b="1" dirty="0" smtClean="0">
                <a:effectLst/>
                <a:latin typeface="Times New Roman" panose="02020603050405020304" pitchFamily="18" charset="0"/>
              </a:rPr>
              <a:t>Container</a:t>
            </a:r>
            <a:endParaRPr lang="en-US" altLang="en-US" sz="1400" b="1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3686518" y="2316269"/>
            <a:ext cx="2632075" cy="2409825"/>
          </a:xfrm>
          <a:prstGeom prst="rect">
            <a:avLst/>
          </a:prstGeom>
          <a:solidFill>
            <a:schemeClr val="bg1"/>
          </a:solidFill>
          <a:ln w="9525">
            <a:solidFill>
              <a:srgbClr val="66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sz="1400">
                <a:effectLst/>
                <a:latin typeface="Times New Roman" panose="02020603050405020304" pitchFamily="18" charset="0"/>
              </a:rPr>
              <a:t>WEB </a:t>
            </a:r>
            <a:r>
              <a:rPr lang="en-US" altLang="en-US" sz="1400" b="0">
                <a:effectLst/>
                <a:latin typeface="Times New Roman" panose="02020603050405020304" pitchFamily="18" charset="0"/>
              </a:rPr>
              <a:t>Container</a:t>
            </a:r>
          </a:p>
        </p:txBody>
      </p:sp>
      <p:sp>
        <p:nvSpPr>
          <p:cNvPr id="97" name="AutoShape 14"/>
          <p:cNvSpPr>
            <a:spLocks noChangeArrowheads="1"/>
          </p:cNvSpPr>
          <p:nvPr/>
        </p:nvSpPr>
        <p:spPr bwMode="auto">
          <a:xfrm>
            <a:off x="3873843" y="2468669"/>
            <a:ext cx="1974850" cy="2105025"/>
          </a:xfrm>
          <a:prstGeom prst="flowChartPreparation">
            <a:avLst/>
          </a:prstGeom>
          <a:solidFill>
            <a:schemeClr val="bg1"/>
          </a:solidFill>
          <a:ln w="9525">
            <a:solidFill>
              <a:srgbClr val="66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ctr"/>
            <a:r>
              <a:rPr lang="en-US" altLang="en-US" sz="1000">
                <a:effectLst/>
              </a:rPr>
              <a:t>Shopping Cart Application</a:t>
            </a:r>
          </a:p>
        </p:txBody>
      </p:sp>
      <p:sp>
        <p:nvSpPr>
          <p:cNvPr id="98" name="AutoShape 15"/>
          <p:cNvSpPr>
            <a:spLocks noChangeArrowheads="1"/>
          </p:cNvSpPr>
          <p:nvPr/>
        </p:nvSpPr>
        <p:spPr bwMode="auto">
          <a:xfrm>
            <a:off x="4245318" y="3498957"/>
            <a:ext cx="1243013" cy="2730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6600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anchor="ctr">
            <a:spAutoFit/>
          </a:bodyPr>
          <a:lstStyle/>
          <a:p>
            <a:pPr algn="ctr"/>
            <a:r>
              <a:rPr lang="en-US" altLang="en-US" sz="1000">
                <a:effectLst/>
              </a:rPr>
              <a:t>Process Servlet</a:t>
            </a:r>
          </a:p>
        </p:txBody>
      </p:sp>
      <p:sp>
        <p:nvSpPr>
          <p:cNvPr id="99" name="Text Box 16"/>
          <p:cNvSpPr txBox="1">
            <a:spLocks noChangeArrowheads="1"/>
          </p:cNvSpPr>
          <p:nvPr/>
        </p:nvSpPr>
        <p:spPr bwMode="auto">
          <a:xfrm>
            <a:off x="3153769" y="3332269"/>
            <a:ext cx="489236" cy="246221"/>
          </a:xfrm>
          <a:prstGeom prst="rect">
            <a:avLst/>
          </a:prstGeom>
          <a:solidFill>
            <a:schemeClr val="bg1"/>
          </a:solidFill>
          <a:ln>
            <a:solidFill>
              <a:srgbClr val="66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 algn="ctr"/>
            <a:r>
              <a:rPr lang="en-US" altLang="en-US" sz="1000">
                <a:effectLst/>
              </a:rPr>
              <a:t>Order</a:t>
            </a:r>
          </a:p>
        </p:txBody>
      </p:sp>
      <p:sp>
        <p:nvSpPr>
          <p:cNvPr id="100" name="Line 17"/>
          <p:cNvSpPr>
            <a:spLocks noChangeShapeType="1"/>
          </p:cNvSpPr>
          <p:nvPr/>
        </p:nvSpPr>
        <p:spPr bwMode="auto">
          <a:xfrm>
            <a:off x="3721443" y="4268894"/>
            <a:ext cx="1447800" cy="0"/>
          </a:xfrm>
          <a:prstGeom prst="line">
            <a:avLst/>
          </a:prstGeom>
          <a:ln>
            <a:solidFill>
              <a:srgbClr val="66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1" name="Line 18"/>
          <p:cNvSpPr>
            <a:spLocks noChangeShapeType="1"/>
          </p:cNvSpPr>
          <p:nvPr/>
        </p:nvSpPr>
        <p:spPr bwMode="auto">
          <a:xfrm>
            <a:off x="3111843" y="3535469"/>
            <a:ext cx="762000" cy="0"/>
          </a:xfrm>
          <a:prstGeom prst="line">
            <a:avLst/>
          </a:prstGeom>
          <a:ln w="9525">
            <a:solidFill>
              <a:srgbClr val="6600FF"/>
            </a:solidFill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endParaRPr lang="en-IN"/>
          </a:p>
        </p:txBody>
      </p:sp>
      <p:sp>
        <p:nvSpPr>
          <p:cNvPr id="102" name="Rectangle 19"/>
          <p:cNvSpPr>
            <a:spLocks noChangeArrowheads="1"/>
          </p:cNvSpPr>
          <p:nvPr/>
        </p:nvSpPr>
        <p:spPr bwMode="auto">
          <a:xfrm>
            <a:off x="3610318" y="3779428"/>
            <a:ext cx="5257800" cy="369332"/>
          </a:xfrm>
          <a:prstGeom prst="rect">
            <a:avLst/>
          </a:prstGeom>
          <a:solidFill>
            <a:schemeClr val="bg1"/>
          </a:solidFill>
          <a:ln w="9525">
            <a:solidFill>
              <a:srgbClr val="66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3" name="Rectangle 20"/>
          <p:cNvSpPr>
            <a:spLocks noChangeArrowheads="1"/>
          </p:cNvSpPr>
          <p:nvPr/>
        </p:nvSpPr>
        <p:spPr bwMode="auto">
          <a:xfrm>
            <a:off x="6420193" y="1982894"/>
            <a:ext cx="2362200" cy="3524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sz="1400" b="1" dirty="0">
                <a:effectLst/>
                <a:latin typeface="Times New Roman" panose="02020603050405020304" pitchFamily="18" charset="0"/>
              </a:rPr>
              <a:t>J2EE Server</a:t>
            </a:r>
          </a:p>
        </p:txBody>
      </p:sp>
      <p:sp>
        <p:nvSpPr>
          <p:cNvPr id="104" name="Rectangle 21"/>
          <p:cNvSpPr>
            <a:spLocks noChangeArrowheads="1"/>
          </p:cNvSpPr>
          <p:nvPr/>
        </p:nvSpPr>
        <p:spPr bwMode="auto">
          <a:xfrm>
            <a:off x="6420193" y="2335319"/>
            <a:ext cx="2362200" cy="3505200"/>
          </a:xfrm>
          <a:prstGeom prst="rect">
            <a:avLst/>
          </a:prstGeom>
          <a:solidFill>
            <a:schemeClr val="bg1"/>
          </a:solidFill>
          <a:ln w="9525">
            <a:solidFill>
              <a:srgbClr val="66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none" anchor="ctr"/>
          <a:lstStyle/>
          <a:p>
            <a:endParaRPr lang="en-IN"/>
          </a:p>
        </p:txBody>
      </p:sp>
      <p:sp>
        <p:nvSpPr>
          <p:cNvPr id="105" name="Rectangle 22"/>
          <p:cNvSpPr>
            <a:spLocks noChangeArrowheads="1"/>
          </p:cNvSpPr>
          <p:nvPr/>
        </p:nvSpPr>
        <p:spPr bwMode="auto">
          <a:xfrm>
            <a:off x="6496393" y="4164119"/>
            <a:ext cx="2209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EJB Container</a:t>
            </a:r>
          </a:p>
        </p:txBody>
      </p:sp>
      <p:sp>
        <p:nvSpPr>
          <p:cNvPr id="106" name="Rectangle 23"/>
          <p:cNvSpPr>
            <a:spLocks noChangeArrowheads="1"/>
          </p:cNvSpPr>
          <p:nvPr/>
        </p:nvSpPr>
        <p:spPr bwMode="auto">
          <a:xfrm>
            <a:off x="6496393" y="4545119"/>
            <a:ext cx="22098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66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sz="1400">
                <a:effectLst/>
                <a:latin typeface="Times New Roman" panose="02020603050405020304" pitchFamily="18" charset="0"/>
              </a:rPr>
              <a:t>WEB </a:t>
            </a:r>
            <a:r>
              <a:rPr lang="en-US" altLang="en-US" sz="1400" b="0">
                <a:effectLst/>
                <a:latin typeface="Times New Roman" panose="02020603050405020304" pitchFamily="18" charset="0"/>
              </a:rPr>
              <a:t>Container </a:t>
            </a:r>
          </a:p>
        </p:txBody>
      </p:sp>
      <p:sp>
        <p:nvSpPr>
          <p:cNvPr id="107" name="AutoShape 24"/>
          <p:cNvSpPr>
            <a:spLocks noChangeArrowheads="1"/>
          </p:cNvSpPr>
          <p:nvPr/>
        </p:nvSpPr>
        <p:spPr bwMode="auto">
          <a:xfrm>
            <a:off x="6572593" y="4621319"/>
            <a:ext cx="2057400" cy="1066800"/>
          </a:xfrm>
          <a:prstGeom prst="flowChartPreparation">
            <a:avLst/>
          </a:prstGeom>
          <a:solidFill>
            <a:schemeClr val="bg1"/>
          </a:solidFill>
          <a:ln w="9525">
            <a:solidFill>
              <a:srgbClr val="66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none" anchor="ctr"/>
          <a:lstStyle/>
          <a:p>
            <a:pPr algn="ctr"/>
            <a:endParaRPr lang="en-US" altLang="en-US" sz="1200" b="0">
              <a:effectLst/>
            </a:endParaRPr>
          </a:p>
        </p:txBody>
      </p:sp>
      <p:sp>
        <p:nvSpPr>
          <p:cNvPr id="108" name="AutoShape 25"/>
          <p:cNvSpPr>
            <a:spLocks noChangeArrowheads="1"/>
          </p:cNvSpPr>
          <p:nvPr/>
        </p:nvSpPr>
        <p:spPr bwMode="auto">
          <a:xfrm>
            <a:off x="6964706" y="5229332"/>
            <a:ext cx="1273175" cy="306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6600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anchor="ctr">
            <a:spAutoFit/>
          </a:bodyPr>
          <a:lstStyle/>
          <a:p>
            <a:pPr algn="ctr"/>
            <a:r>
              <a:rPr lang="en-US" altLang="en-US" sz="1200" b="0">
                <a:effectLst/>
              </a:rPr>
              <a:t>Order EJB</a:t>
            </a:r>
          </a:p>
        </p:txBody>
      </p:sp>
      <p:sp>
        <p:nvSpPr>
          <p:cNvPr id="109" name="Text Box 26"/>
          <p:cNvSpPr txBox="1">
            <a:spLocks noChangeArrowheads="1"/>
          </p:cNvSpPr>
          <p:nvPr/>
        </p:nvSpPr>
        <p:spPr bwMode="auto">
          <a:xfrm>
            <a:off x="7013918" y="4849919"/>
            <a:ext cx="1158875" cy="304800"/>
          </a:xfrm>
          <a:prstGeom prst="rect">
            <a:avLst/>
          </a:prstGeom>
          <a:solidFill>
            <a:schemeClr val="bg1"/>
          </a:solidFill>
          <a:ln>
            <a:solidFill>
              <a:srgbClr val="66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endParaRPr lang="en-US" altLang="en-US" sz="1400">
              <a:effectLst/>
              <a:latin typeface="Times New Roman" panose="02020603050405020304" pitchFamily="18" charset="0"/>
            </a:endParaRPr>
          </a:p>
        </p:txBody>
      </p:sp>
      <p:sp>
        <p:nvSpPr>
          <p:cNvPr id="110" name="Text Box 27"/>
          <p:cNvSpPr txBox="1">
            <a:spLocks noChangeArrowheads="1"/>
          </p:cNvSpPr>
          <p:nvPr/>
        </p:nvSpPr>
        <p:spPr bwMode="auto">
          <a:xfrm>
            <a:off x="7029793" y="4667357"/>
            <a:ext cx="1143000" cy="396875"/>
          </a:xfrm>
          <a:prstGeom prst="rect">
            <a:avLst/>
          </a:prstGeom>
          <a:solidFill>
            <a:schemeClr val="bg1"/>
          </a:solidFill>
          <a:ln>
            <a:solidFill>
              <a:srgbClr val="66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>
                <a:effectLst/>
                <a:latin typeface="Times New Roman" panose="02020603050405020304" pitchFamily="18" charset="0"/>
              </a:rPr>
              <a:t>Order Manager EJBApplication</a:t>
            </a:r>
          </a:p>
        </p:txBody>
      </p:sp>
      <p:sp>
        <p:nvSpPr>
          <p:cNvPr id="111" name="Rectangle 28"/>
          <p:cNvSpPr>
            <a:spLocks noChangeArrowheads="1"/>
          </p:cNvSpPr>
          <p:nvPr/>
        </p:nvSpPr>
        <p:spPr bwMode="auto">
          <a:xfrm>
            <a:off x="9674568" y="3106844"/>
            <a:ext cx="9144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sz="1000" b="1" dirty="0">
                <a:effectLst/>
                <a:latin typeface="Times New Roman" panose="02020603050405020304" pitchFamily="18" charset="0"/>
              </a:rPr>
              <a:t>Supplier Server</a:t>
            </a:r>
          </a:p>
        </p:txBody>
      </p:sp>
      <p:sp>
        <p:nvSpPr>
          <p:cNvPr id="112" name="AutoShape 29"/>
          <p:cNvSpPr>
            <a:spLocks noChangeArrowheads="1"/>
          </p:cNvSpPr>
          <p:nvPr/>
        </p:nvSpPr>
        <p:spPr bwMode="auto">
          <a:xfrm>
            <a:off x="6988518" y="3475263"/>
            <a:ext cx="1308100" cy="4426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6600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anchor="ctr">
            <a:spAutoFit/>
          </a:bodyPr>
          <a:lstStyle/>
          <a:p>
            <a:pPr algn="ctr"/>
            <a:r>
              <a:rPr lang="en-US" altLang="en-US" sz="1000">
                <a:effectLst/>
              </a:rPr>
              <a:t>Order Manager</a:t>
            </a:r>
          </a:p>
          <a:p>
            <a:pPr algn="ctr"/>
            <a:r>
              <a:rPr lang="en-US" altLang="en-US" sz="1000">
                <a:effectLst/>
              </a:rPr>
              <a:t>Servlet</a:t>
            </a:r>
          </a:p>
        </p:txBody>
      </p:sp>
      <p:sp>
        <p:nvSpPr>
          <p:cNvPr id="113" name="Rectangle 30"/>
          <p:cNvSpPr>
            <a:spLocks noChangeArrowheads="1"/>
          </p:cNvSpPr>
          <p:nvPr/>
        </p:nvSpPr>
        <p:spPr bwMode="auto">
          <a:xfrm>
            <a:off x="9674568" y="3487844"/>
            <a:ext cx="914400" cy="333375"/>
          </a:xfrm>
          <a:prstGeom prst="rect">
            <a:avLst/>
          </a:prstGeom>
          <a:solidFill>
            <a:schemeClr val="bg1"/>
          </a:solidFill>
          <a:ln w="9525">
            <a:solidFill>
              <a:srgbClr val="66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none" anchor="ctr"/>
          <a:lstStyle/>
          <a:p>
            <a:endParaRPr lang="en-IN"/>
          </a:p>
        </p:txBody>
      </p:sp>
      <p:sp>
        <p:nvSpPr>
          <p:cNvPr id="114" name="Line 31"/>
          <p:cNvSpPr>
            <a:spLocks noChangeShapeType="1"/>
          </p:cNvSpPr>
          <p:nvPr/>
        </p:nvSpPr>
        <p:spPr bwMode="auto">
          <a:xfrm>
            <a:off x="7598118" y="3859319"/>
            <a:ext cx="0" cy="1371600"/>
          </a:xfrm>
          <a:prstGeom prst="line">
            <a:avLst/>
          </a:prstGeom>
          <a:ln w="9525">
            <a:solidFill>
              <a:srgbClr val="6600FF"/>
            </a:solidFill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none" anchor="ctr"/>
          <a:lstStyle/>
          <a:p>
            <a:endParaRPr lang="en-IN"/>
          </a:p>
        </p:txBody>
      </p:sp>
      <p:sp>
        <p:nvSpPr>
          <p:cNvPr id="115" name="Line 32"/>
          <p:cNvSpPr>
            <a:spLocks noChangeShapeType="1"/>
          </p:cNvSpPr>
          <p:nvPr/>
        </p:nvSpPr>
        <p:spPr bwMode="auto">
          <a:xfrm rot="1160373" flipV="1">
            <a:off x="5862981" y="3724382"/>
            <a:ext cx="895350" cy="1828800"/>
          </a:xfrm>
          <a:prstGeom prst="line">
            <a:avLst/>
          </a:prstGeom>
          <a:ln w="9525">
            <a:solidFill>
              <a:srgbClr val="6600FF"/>
            </a:solidFill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none" anchor="ctr"/>
          <a:lstStyle/>
          <a:p>
            <a:endParaRPr lang="en-IN"/>
          </a:p>
        </p:txBody>
      </p:sp>
      <p:sp>
        <p:nvSpPr>
          <p:cNvPr id="116" name="Text Box 33"/>
          <p:cNvSpPr txBox="1">
            <a:spLocks noChangeArrowheads="1"/>
          </p:cNvSpPr>
          <p:nvPr/>
        </p:nvSpPr>
        <p:spPr bwMode="auto">
          <a:xfrm>
            <a:off x="8865685" y="3313219"/>
            <a:ext cx="798617" cy="400110"/>
          </a:xfrm>
          <a:prstGeom prst="rect">
            <a:avLst/>
          </a:prstGeom>
          <a:solidFill>
            <a:schemeClr val="bg1"/>
          </a:solidFill>
          <a:ln>
            <a:solidFill>
              <a:srgbClr val="66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1000" dirty="0" err="1">
                <a:effectLst/>
              </a:rPr>
              <a:t>StockOrder</a:t>
            </a:r>
            <a:endParaRPr lang="en-US" altLang="en-US" sz="1000" dirty="0">
              <a:effectLst/>
            </a:endParaRPr>
          </a:p>
          <a:p>
            <a:pPr algn="ctr">
              <a:spcBef>
                <a:spcPct val="0"/>
              </a:spcBef>
            </a:pPr>
            <a:r>
              <a:rPr lang="en-US" altLang="en-US" sz="1000" dirty="0" smtClean="0">
                <a:effectLst/>
              </a:rPr>
              <a:t>(XML/JSON)</a:t>
            </a:r>
            <a:endParaRPr lang="en-US" altLang="en-US" sz="1000" dirty="0">
              <a:effectLst/>
            </a:endParaRPr>
          </a:p>
        </p:txBody>
      </p:sp>
      <p:sp>
        <p:nvSpPr>
          <p:cNvPr id="117" name="AutoShape 34"/>
          <p:cNvSpPr>
            <a:spLocks noChangeArrowheads="1"/>
          </p:cNvSpPr>
          <p:nvPr/>
        </p:nvSpPr>
        <p:spPr bwMode="auto">
          <a:xfrm>
            <a:off x="4607268" y="5107094"/>
            <a:ext cx="990600" cy="7620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rgbClr val="6600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sz="1400">
                <a:effectLst/>
                <a:latin typeface="Times New Roman" panose="02020603050405020304" pitchFamily="18" charset="0"/>
              </a:rPr>
              <a:t>Database</a:t>
            </a:r>
          </a:p>
        </p:txBody>
      </p:sp>
      <p:sp>
        <p:nvSpPr>
          <p:cNvPr id="118" name="Line 35"/>
          <p:cNvSpPr>
            <a:spLocks noChangeShapeType="1"/>
          </p:cNvSpPr>
          <p:nvPr/>
        </p:nvSpPr>
        <p:spPr bwMode="auto">
          <a:xfrm flipV="1">
            <a:off x="8674443" y="3514832"/>
            <a:ext cx="1000125" cy="1587"/>
          </a:xfrm>
          <a:prstGeom prst="line">
            <a:avLst/>
          </a:prstGeom>
          <a:ln w="9525">
            <a:solidFill>
              <a:srgbClr val="6600FF"/>
            </a:solidFill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endParaRPr lang="en-IN"/>
          </a:p>
        </p:txBody>
      </p:sp>
      <p:sp>
        <p:nvSpPr>
          <p:cNvPr id="119" name="Line 36"/>
          <p:cNvSpPr>
            <a:spLocks noChangeShapeType="1"/>
          </p:cNvSpPr>
          <p:nvPr/>
        </p:nvSpPr>
        <p:spPr bwMode="auto">
          <a:xfrm>
            <a:off x="5597868" y="5411894"/>
            <a:ext cx="1371600" cy="0"/>
          </a:xfrm>
          <a:prstGeom prst="line">
            <a:avLst/>
          </a:prstGeom>
          <a:ln w="9525">
            <a:solidFill>
              <a:srgbClr val="6600FF"/>
            </a:solidFill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endParaRPr lang="en-IN"/>
          </a:p>
        </p:txBody>
      </p:sp>
      <p:sp>
        <p:nvSpPr>
          <p:cNvPr id="120" name="AutoShape 37"/>
          <p:cNvSpPr>
            <a:spLocks noChangeArrowheads="1"/>
          </p:cNvSpPr>
          <p:nvPr/>
        </p:nvSpPr>
        <p:spPr bwMode="auto">
          <a:xfrm>
            <a:off x="4245318" y="2889357"/>
            <a:ext cx="1243013" cy="2730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6600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anchor="ctr">
            <a:spAutoFit/>
          </a:bodyPr>
          <a:lstStyle/>
          <a:p>
            <a:pPr algn="ctr"/>
            <a:r>
              <a:rPr lang="en-US" altLang="en-US" sz="1000">
                <a:effectLst/>
              </a:rPr>
              <a:t>Catalog Servlet</a:t>
            </a:r>
          </a:p>
        </p:txBody>
      </p:sp>
      <p:sp>
        <p:nvSpPr>
          <p:cNvPr id="121" name="AutoShape 38"/>
          <p:cNvSpPr>
            <a:spLocks noChangeArrowheads="1"/>
          </p:cNvSpPr>
          <p:nvPr/>
        </p:nvSpPr>
        <p:spPr bwMode="auto">
          <a:xfrm>
            <a:off x="4245318" y="3194157"/>
            <a:ext cx="1243013" cy="2730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6600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anchor="ctr">
            <a:spAutoFit/>
          </a:bodyPr>
          <a:lstStyle/>
          <a:p>
            <a:pPr algn="ctr"/>
            <a:r>
              <a:rPr lang="en-US" altLang="en-US" sz="1000">
                <a:effectLst/>
              </a:rPr>
              <a:t>Cart Servlet</a:t>
            </a:r>
          </a:p>
        </p:txBody>
      </p:sp>
      <p:sp>
        <p:nvSpPr>
          <p:cNvPr id="122" name="Line 40"/>
          <p:cNvSpPr>
            <a:spLocks noChangeShapeType="1"/>
          </p:cNvSpPr>
          <p:nvPr/>
        </p:nvSpPr>
        <p:spPr bwMode="auto">
          <a:xfrm>
            <a:off x="5845518" y="3516419"/>
            <a:ext cx="762000" cy="0"/>
          </a:xfrm>
          <a:prstGeom prst="line">
            <a:avLst/>
          </a:prstGeom>
          <a:ln w="9525">
            <a:solidFill>
              <a:srgbClr val="6600FF"/>
            </a:solidFill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endParaRPr lang="en-IN"/>
          </a:p>
        </p:txBody>
      </p:sp>
      <p:sp>
        <p:nvSpPr>
          <p:cNvPr id="123" name="AutoShape 41"/>
          <p:cNvSpPr>
            <a:spLocks noChangeArrowheads="1"/>
          </p:cNvSpPr>
          <p:nvPr/>
        </p:nvSpPr>
        <p:spPr bwMode="auto">
          <a:xfrm>
            <a:off x="4559643" y="3883013"/>
            <a:ext cx="184731" cy="390763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6350">
            <a:solidFill>
              <a:srgbClr val="6600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4" name="AutoShape 42"/>
          <p:cNvSpPr>
            <a:spLocks noChangeArrowheads="1"/>
          </p:cNvSpPr>
          <p:nvPr/>
        </p:nvSpPr>
        <p:spPr bwMode="auto">
          <a:xfrm>
            <a:off x="4635843" y="3959213"/>
            <a:ext cx="184731" cy="390763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6350">
            <a:solidFill>
              <a:srgbClr val="6600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5" name="AutoShape 43"/>
          <p:cNvSpPr>
            <a:spLocks noChangeArrowheads="1"/>
          </p:cNvSpPr>
          <p:nvPr/>
        </p:nvSpPr>
        <p:spPr bwMode="auto">
          <a:xfrm>
            <a:off x="4712043" y="4035413"/>
            <a:ext cx="184731" cy="390763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6350">
            <a:solidFill>
              <a:srgbClr val="6600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6" name="AutoShape 44"/>
          <p:cNvSpPr>
            <a:spLocks noChangeArrowheads="1"/>
          </p:cNvSpPr>
          <p:nvPr/>
        </p:nvSpPr>
        <p:spPr bwMode="auto">
          <a:xfrm>
            <a:off x="4788243" y="4116494"/>
            <a:ext cx="304800" cy="3810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6350">
            <a:solidFill>
              <a:srgbClr val="6600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altLang="en-US" sz="800" dirty="0">
                <a:effectLst/>
                <a:latin typeface="Times New Roman" panose="02020603050405020304" pitchFamily="18" charset="0"/>
              </a:rPr>
              <a:t>Static</a:t>
            </a:r>
          </a:p>
          <a:p>
            <a:pPr algn="ctr">
              <a:spcBef>
                <a:spcPct val="0"/>
              </a:spcBef>
            </a:pPr>
            <a:r>
              <a:rPr lang="en-US" altLang="en-US" sz="800" dirty="0">
                <a:effectLst/>
                <a:latin typeface="Times New Roman" panose="02020603050405020304" pitchFamily="18" charset="0"/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6125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Servlets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46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Servlets Introduction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Servlets are </a:t>
            </a:r>
            <a:r>
              <a:rPr lang="en-US" b="1" dirty="0" smtClean="0">
                <a:solidFill>
                  <a:schemeClr val="tx1"/>
                </a:solidFill>
              </a:rPr>
              <a:t>classes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that </a:t>
            </a:r>
            <a:r>
              <a:rPr lang="en-US" b="1" dirty="0">
                <a:solidFill>
                  <a:schemeClr val="tx1"/>
                </a:solidFill>
              </a:rPr>
              <a:t>dynamically</a:t>
            </a:r>
            <a:r>
              <a:rPr lang="en-US" dirty="0">
                <a:solidFill>
                  <a:schemeClr val="tx1"/>
                </a:solidFill>
              </a:rPr>
              <a:t> process </a:t>
            </a:r>
            <a:r>
              <a:rPr lang="en-US" b="1" dirty="0">
                <a:solidFill>
                  <a:schemeClr val="tx1"/>
                </a:solidFill>
              </a:rPr>
              <a:t>requests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construct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responses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Dynamically generate </a:t>
            </a:r>
            <a:r>
              <a:rPr lang="en-US" b="1" dirty="0">
                <a:solidFill>
                  <a:schemeClr val="tx1"/>
                </a:solidFill>
              </a:rPr>
              <a:t>html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pages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b="1" dirty="0">
                <a:solidFill>
                  <a:schemeClr val="tx1"/>
                </a:solidFill>
              </a:rPr>
              <a:t>response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b="1" dirty="0">
                <a:solidFill>
                  <a:schemeClr val="tx1"/>
                </a:solidFill>
              </a:rPr>
              <a:t>requests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Run </a:t>
            </a:r>
            <a:r>
              <a:rPr lang="en-US" dirty="0">
                <a:solidFill>
                  <a:schemeClr val="tx1"/>
                </a:solidFill>
              </a:rPr>
              <a:t>in a </a:t>
            </a:r>
            <a:r>
              <a:rPr lang="en-US" b="1" dirty="0">
                <a:solidFill>
                  <a:schemeClr val="tx1"/>
                </a:solidFill>
              </a:rPr>
              <a:t>servlet container </a:t>
            </a:r>
            <a:r>
              <a:rPr lang="en-US" dirty="0">
                <a:solidFill>
                  <a:schemeClr val="tx1"/>
                </a:solidFill>
              </a:rPr>
              <a:t>and have access to </a:t>
            </a:r>
            <a:r>
              <a:rPr lang="en-US" b="1" dirty="0">
                <a:solidFill>
                  <a:schemeClr val="tx1"/>
                </a:solidFill>
              </a:rPr>
              <a:t>services</a:t>
            </a:r>
            <a:r>
              <a:rPr lang="en-US" dirty="0">
                <a:solidFill>
                  <a:schemeClr val="tx1"/>
                </a:solidFill>
              </a:rPr>
              <a:t> that the </a:t>
            </a:r>
            <a:r>
              <a:rPr lang="en-US" b="1" dirty="0">
                <a:solidFill>
                  <a:schemeClr val="tx1"/>
                </a:solidFill>
              </a:rPr>
              <a:t>container provides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an application processing of </a:t>
            </a:r>
            <a:r>
              <a:rPr lang="en-US" b="1" dirty="0">
                <a:solidFill>
                  <a:schemeClr val="tx1"/>
                </a:solidFill>
              </a:rPr>
              <a:t>each request</a:t>
            </a:r>
            <a:r>
              <a:rPr lang="en-US" dirty="0">
                <a:solidFill>
                  <a:schemeClr val="tx1"/>
                </a:solidFill>
              </a:rPr>
              <a:t> will normally be done by a </a:t>
            </a:r>
            <a:r>
              <a:rPr lang="en-US" b="1" dirty="0">
                <a:solidFill>
                  <a:schemeClr val="tx1"/>
                </a:solidFill>
              </a:rPr>
              <a:t>different servlet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e.g. search catalog, check out, confirm order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Client of the servlet can be any of the following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Browser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Java 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Another Service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Servlets Hands-On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706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Servlet Lifecycle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6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Servlet Lifecycle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</a:rPr>
              <a:t>Instantiation: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constructor of the servlet class is called during this stage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Initialization (</a:t>
            </a:r>
            <a:r>
              <a:rPr lang="en-IN" b="1" dirty="0" err="1">
                <a:solidFill>
                  <a:schemeClr val="tx1"/>
                </a:solidFill>
              </a:rPr>
              <a:t>init</a:t>
            </a:r>
            <a:r>
              <a:rPr lang="en-IN" b="1" dirty="0">
                <a:solidFill>
                  <a:schemeClr val="tx1"/>
                </a:solidFill>
              </a:rPr>
              <a:t>() method</a:t>
            </a:r>
            <a:r>
              <a:rPr lang="en-IN" b="1" dirty="0" smtClean="0">
                <a:solidFill>
                  <a:schemeClr val="tx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() method is called by the servlet container to allow the servlet to perform </a:t>
            </a:r>
            <a:r>
              <a:rPr lang="en-US" b="1" dirty="0">
                <a:solidFill>
                  <a:schemeClr val="tx1"/>
                </a:solidFill>
              </a:rPr>
              <a:t>any one-time setup </a:t>
            </a:r>
            <a:r>
              <a:rPr lang="en-US" dirty="0">
                <a:solidFill>
                  <a:schemeClr val="tx1"/>
                </a:solidFill>
              </a:rPr>
              <a:t>tasks, such as </a:t>
            </a:r>
            <a:r>
              <a:rPr lang="en-US" b="1" dirty="0">
                <a:solidFill>
                  <a:schemeClr val="tx1"/>
                </a:solidFill>
              </a:rPr>
              <a:t>loading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configuration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data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b="1" dirty="0">
                <a:solidFill>
                  <a:schemeClr val="tx1"/>
                </a:solidFill>
              </a:rPr>
              <a:t>establishing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database connections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Request Handling (service() method</a:t>
            </a:r>
            <a:r>
              <a:rPr lang="en-IN" b="1" dirty="0" smtClean="0">
                <a:solidFill>
                  <a:schemeClr val="tx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service() </a:t>
            </a:r>
            <a:r>
              <a:rPr lang="en-US" sz="1800" dirty="0">
                <a:solidFill>
                  <a:schemeClr val="tx1"/>
                </a:solidFill>
              </a:rPr>
              <a:t>method is </a:t>
            </a:r>
            <a:r>
              <a:rPr lang="en-US" sz="1800" b="1" dirty="0">
                <a:solidFill>
                  <a:schemeClr val="tx1"/>
                </a:solidFill>
              </a:rPr>
              <a:t>called</a:t>
            </a:r>
            <a:r>
              <a:rPr lang="en-US" sz="1800" dirty="0">
                <a:solidFill>
                  <a:schemeClr val="tx1"/>
                </a:solidFill>
              </a:rPr>
              <a:t> whenever a client (e.g., a web browser) </a:t>
            </a:r>
            <a:r>
              <a:rPr lang="en-US" sz="1800" b="1" dirty="0">
                <a:solidFill>
                  <a:schemeClr val="tx1"/>
                </a:solidFill>
              </a:rPr>
              <a:t>sends a request to the servlet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The servlet container invokes the appropriate </a:t>
            </a:r>
            <a:r>
              <a:rPr lang="en-US" sz="1800" b="1" dirty="0">
                <a:solidFill>
                  <a:schemeClr val="tx1"/>
                </a:solidFill>
              </a:rPr>
              <a:t>service</a:t>
            </a:r>
            <a:r>
              <a:rPr lang="en-US" sz="1800" dirty="0">
                <a:solidFill>
                  <a:schemeClr val="tx1"/>
                </a:solidFill>
              </a:rPr>
              <a:t>() method (e.g</a:t>
            </a:r>
            <a:r>
              <a:rPr lang="en-US" sz="1800" b="1" dirty="0">
                <a:solidFill>
                  <a:schemeClr val="tx1"/>
                </a:solidFill>
              </a:rPr>
              <a:t>., </a:t>
            </a:r>
            <a:r>
              <a:rPr lang="en-US" sz="1800" b="1" dirty="0" err="1">
                <a:solidFill>
                  <a:schemeClr val="tx1"/>
                </a:solidFill>
              </a:rPr>
              <a:t>doGet</a:t>
            </a:r>
            <a:r>
              <a:rPr lang="en-US" sz="1800" b="1" dirty="0">
                <a:solidFill>
                  <a:schemeClr val="tx1"/>
                </a:solidFill>
              </a:rPr>
              <a:t>(), </a:t>
            </a:r>
            <a:r>
              <a:rPr lang="en-US" sz="1800" b="1" dirty="0" err="1">
                <a:solidFill>
                  <a:schemeClr val="tx1"/>
                </a:solidFill>
              </a:rPr>
              <a:t>doPost</a:t>
            </a:r>
            <a:r>
              <a:rPr lang="en-US" sz="1800" dirty="0">
                <a:solidFill>
                  <a:schemeClr val="tx1"/>
                </a:solidFill>
              </a:rPr>
              <a:t>()) based on the HTTP request method (</a:t>
            </a:r>
            <a:r>
              <a:rPr lang="en-US" sz="1800" b="1" dirty="0">
                <a:solidFill>
                  <a:schemeClr val="tx1"/>
                </a:solidFill>
              </a:rPr>
              <a:t>GET, POST, etc</a:t>
            </a:r>
            <a:r>
              <a:rPr lang="en-US" sz="1800" dirty="0">
                <a:solidFill>
                  <a:schemeClr val="tx1"/>
                </a:solidFill>
              </a:rPr>
              <a:t>.) to handle the request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Destruction (destroy() method</a:t>
            </a:r>
            <a:r>
              <a:rPr lang="en-US" b="1" dirty="0" smtClean="0">
                <a:solidFill>
                  <a:schemeClr val="tx1"/>
                </a:solidFill>
              </a:rPr>
              <a:t>)	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When the </a:t>
            </a:r>
            <a:r>
              <a:rPr lang="en-US" b="1" dirty="0">
                <a:solidFill>
                  <a:schemeClr val="tx1"/>
                </a:solidFill>
              </a:rPr>
              <a:t>servlet container decides to remove a servlet instance </a:t>
            </a:r>
            <a:r>
              <a:rPr lang="en-US" dirty="0">
                <a:solidFill>
                  <a:schemeClr val="tx1"/>
                </a:solidFill>
              </a:rPr>
              <a:t>(e.g., when the web application is stopped or </a:t>
            </a:r>
            <a:r>
              <a:rPr lang="en-US" dirty="0" err="1">
                <a:solidFill>
                  <a:schemeClr val="tx1"/>
                </a:solidFill>
              </a:rPr>
              <a:t>undeployed</a:t>
            </a:r>
            <a:r>
              <a:rPr lang="en-US" dirty="0">
                <a:solidFill>
                  <a:schemeClr val="tx1"/>
                </a:solidFill>
              </a:rPr>
              <a:t>), it calls the destroy() method.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destroy() method allows the servlet to </a:t>
            </a:r>
            <a:r>
              <a:rPr lang="en-US" b="1" dirty="0">
                <a:solidFill>
                  <a:schemeClr val="tx1"/>
                </a:solidFill>
              </a:rPr>
              <a:t>perform cleanup tasks</a:t>
            </a:r>
            <a:r>
              <a:rPr lang="en-US" dirty="0">
                <a:solidFill>
                  <a:schemeClr val="tx1"/>
                </a:solidFill>
              </a:rPr>
              <a:t>, such as </a:t>
            </a:r>
            <a:r>
              <a:rPr lang="en-US" b="1" dirty="0">
                <a:solidFill>
                  <a:schemeClr val="tx1"/>
                </a:solidFill>
              </a:rPr>
              <a:t>closing open resources </a:t>
            </a:r>
            <a:r>
              <a:rPr lang="en-US" dirty="0">
                <a:solidFill>
                  <a:schemeClr val="tx1"/>
                </a:solidFill>
              </a:rPr>
              <a:t>(e.g., database connections) before the servlet is removed from memory.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8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Day </a:t>
            </a:r>
            <a:r>
              <a:rPr lang="en-US" sz="3600" b="1" dirty="0" smtClean="0">
                <a:solidFill>
                  <a:schemeClr val="tx1"/>
                </a:solidFill>
              </a:rPr>
              <a:t>20 to 23: Agenda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Multi-tier Architecture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Web Server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HTTP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J2EE Container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Servlets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Servlet Life Cycle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Servlets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JSP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JSP Life Cycle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JSP Scripting Elements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Hands-on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Assignments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Interview Questions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78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Servlet Lifecycle</a:t>
            </a:r>
            <a:endParaRPr lang="en-IN" b="1" dirty="0">
              <a:solidFill>
                <a:schemeClr val="tx1"/>
              </a:solidFill>
            </a:endParaRPr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1778317" y="1878228"/>
            <a:ext cx="8696325" cy="4328121"/>
            <a:chOff x="192" y="720"/>
            <a:chExt cx="5478" cy="3108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912" y="1026"/>
              <a:ext cx="0" cy="27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590" y="720"/>
              <a:ext cx="640" cy="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Servlet Container</a:t>
              </a: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912" y="1561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912" y="123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496" y="1310"/>
              <a:ext cx="0" cy="1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880" y="1276"/>
              <a:ext cx="0" cy="1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208" y="1032"/>
              <a:ext cx="960" cy="3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310" y="1125"/>
              <a:ext cx="384" cy="1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100" b="0">
                  <a:effectLst/>
                  <a:latin typeface="Times New Roman" panose="02020603050405020304" pitchFamily="18" charset="0"/>
                </a:rPr>
                <a:t>Thread 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656" y="1103"/>
              <a:ext cx="384" cy="1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100" b="0">
                  <a:effectLst/>
                  <a:latin typeface="Times New Roman" panose="02020603050405020304" pitchFamily="18" charset="0"/>
                </a:rPr>
                <a:t>Thread 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088" y="1480"/>
              <a:ext cx="432" cy="1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Servlet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926" y="1805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912" y="2009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2496" y="200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912" y="233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880" y="233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AutoShape 17"/>
            <p:cNvSpPr>
              <a:spLocks/>
            </p:cNvSpPr>
            <p:nvPr/>
          </p:nvSpPr>
          <p:spPr bwMode="auto">
            <a:xfrm>
              <a:off x="4848" y="2009"/>
              <a:ext cx="48" cy="529"/>
            </a:xfrm>
            <a:prstGeom prst="rightBracket">
              <a:avLst>
                <a:gd name="adj" fmla="val 9184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4224" y="200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4224" y="253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912" y="2538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AutoShape 21"/>
            <p:cNvSpPr>
              <a:spLocks/>
            </p:cNvSpPr>
            <p:nvPr/>
          </p:nvSpPr>
          <p:spPr bwMode="auto">
            <a:xfrm>
              <a:off x="4656" y="2334"/>
              <a:ext cx="48" cy="529"/>
            </a:xfrm>
            <a:prstGeom prst="rightBracket">
              <a:avLst>
                <a:gd name="adj" fmla="val 9184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4279" y="2334"/>
              <a:ext cx="3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4320" y="286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 flipV="1">
              <a:off x="899" y="2863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912" y="306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2496" y="306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912" y="3293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912" y="3513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4314" y="1636"/>
              <a:ext cx="0" cy="18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889" y="1053"/>
              <a:ext cx="910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Create Thread Pool</a:t>
              </a: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869" y="1404"/>
              <a:ext cx="912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 Instantiate servlet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871" y="1655"/>
              <a:ext cx="912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 Call init (  ) method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864" y="1859"/>
              <a:ext cx="1248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 dirty="0">
                  <a:effectLst/>
                  <a:latin typeface="Times New Roman" panose="02020603050405020304" pitchFamily="18" charset="0"/>
                </a:rPr>
                <a:t> Allocate request to thread 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864" y="2183"/>
              <a:ext cx="1248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 Allocate request to thread </a:t>
              </a: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911" y="2543"/>
              <a:ext cx="1297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 dirty="0">
                  <a:effectLst/>
                  <a:latin typeface="Times New Roman" panose="02020603050405020304" pitchFamily="18" charset="0"/>
                </a:rPr>
                <a:t>Block all further requests Wait for active threads to end 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1056" y="2049"/>
              <a:ext cx="1248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891" y="2900"/>
              <a:ext cx="1008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Terminate thread pool</a:t>
              </a: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864" y="3132"/>
              <a:ext cx="1056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 call destroy (  ) method</a:t>
              </a: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864" y="3358"/>
              <a:ext cx="816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 terminate servlet</a:t>
              </a: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1200" y="3629"/>
              <a:ext cx="960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 Container shutdown</a:t>
              </a: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1152" y="2129"/>
              <a:ext cx="1248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2928" y="1880"/>
              <a:ext cx="1248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2867" y="1836"/>
              <a:ext cx="1056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 Call service (  ) method</a:t>
              </a:r>
            </a:p>
          </p:txBody>
        </p: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2867" y="2157"/>
              <a:ext cx="1056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 Call service (  ) method</a:t>
              </a:r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4128" y="1718"/>
              <a:ext cx="1056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4560" y="1677"/>
              <a:ext cx="62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 Perform Initialization </a:t>
              </a:r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4854" y="2199"/>
              <a:ext cx="816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 Perform Service</a:t>
              </a:r>
            </a:p>
          </p:txBody>
        </p:sp>
        <p:sp>
          <p:nvSpPr>
            <p:cNvPr id="51" name="Text Box 49"/>
            <p:cNvSpPr txBox="1">
              <a:spLocks noChangeArrowheads="1"/>
            </p:cNvSpPr>
            <p:nvPr/>
          </p:nvSpPr>
          <p:spPr bwMode="auto">
            <a:xfrm>
              <a:off x="4585" y="3214"/>
              <a:ext cx="432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Perform cleanup </a:t>
              </a:r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4306" y="3426"/>
              <a:ext cx="903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 Servlet destroyed &amp; garbage collected</a:t>
              </a:r>
            </a:p>
          </p:txBody>
        </p:sp>
        <p:sp>
          <p:nvSpPr>
            <p:cNvPr id="53" name="Text Box 51"/>
            <p:cNvSpPr txBox="1">
              <a:spLocks noChangeArrowheads="1"/>
            </p:cNvSpPr>
            <p:nvPr/>
          </p:nvSpPr>
          <p:spPr bwMode="auto">
            <a:xfrm>
              <a:off x="4656" y="2618"/>
              <a:ext cx="816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 Perform Service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192" y="2124"/>
              <a:ext cx="816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234" y="2356"/>
              <a:ext cx="52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Shutdown Initiated</a:t>
              </a:r>
            </a:p>
          </p:txBody>
        </p:sp>
        <p:sp>
          <p:nvSpPr>
            <p:cNvPr id="56" name="Text Box 54"/>
            <p:cNvSpPr txBox="1">
              <a:spLocks noChangeArrowheads="1"/>
            </p:cNvSpPr>
            <p:nvPr/>
          </p:nvSpPr>
          <p:spPr bwMode="auto">
            <a:xfrm>
              <a:off x="234" y="1770"/>
              <a:ext cx="60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 dirty="0">
                  <a:effectLst/>
                  <a:latin typeface="Times New Roman" panose="02020603050405020304" pitchFamily="18" charset="0"/>
                </a:rPr>
                <a:t>HTTP Request 1</a:t>
              </a:r>
            </a:p>
          </p:txBody>
        </p:sp>
        <p:sp>
          <p:nvSpPr>
            <p:cNvPr id="57" name="Text Box 55"/>
            <p:cNvSpPr txBox="1">
              <a:spLocks noChangeArrowheads="1"/>
            </p:cNvSpPr>
            <p:nvPr/>
          </p:nvSpPr>
          <p:spPr bwMode="auto">
            <a:xfrm>
              <a:off x="234" y="2094"/>
              <a:ext cx="60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HTTP Request 2</a:t>
              </a:r>
            </a:p>
          </p:txBody>
        </p:sp>
        <p:sp>
          <p:nvSpPr>
            <p:cNvPr id="58" name="Text Box 56"/>
            <p:cNvSpPr txBox="1">
              <a:spLocks noChangeArrowheads="1"/>
            </p:cNvSpPr>
            <p:nvPr/>
          </p:nvSpPr>
          <p:spPr bwMode="auto">
            <a:xfrm>
              <a:off x="227" y="2636"/>
              <a:ext cx="60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HTTP Response 1</a:t>
              </a:r>
            </a:p>
          </p:txBody>
        </p:sp>
        <p:sp>
          <p:nvSpPr>
            <p:cNvPr id="59" name="Text Box 57"/>
            <p:cNvSpPr txBox="1">
              <a:spLocks noChangeArrowheads="1"/>
            </p:cNvSpPr>
            <p:nvPr/>
          </p:nvSpPr>
          <p:spPr bwMode="auto">
            <a:xfrm>
              <a:off x="230" y="3176"/>
              <a:ext cx="60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effectLst/>
                  <a:latin typeface="Times New Roman" panose="02020603050405020304" pitchFamily="18" charset="0"/>
                </a:rPr>
                <a:t>HTTP Response 2</a:t>
              </a:r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 flipH="1">
              <a:off x="576" y="2856"/>
              <a:ext cx="336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 flipH="1">
              <a:off x="576" y="2531"/>
              <a:ext cx="33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672" y="1921"/>
              <a:ext cx="24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672" y="2246"/>
              <a:ext cx="24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Arc 62"/>
            <p:cNvSpPr>
              <a:spLocks/>
            </p:cNvSpPr>
            <p:nvPr/>
          </p:nvSpPr>
          <p:spPr bwMode="auto">
            <a:xfrm>
              <a:off x="4313" y="1803"/>
              <a:ext cx="295" cy="162"/>
            </a:xfrm>
            <a:custGeom>
              <a:avLst/>
              <a:gdLst>
                <a:gd name="G0" fmla="+- 5001 0 0"/>
                <a:gd name="G1" fmla="+- 21600 0 0"/>
                <a:gd name="G2" fmla="+- 21600 0 0"/>
                <a:gd name="T0" fmla="*/ 0 w 26601"/>
                <a:gd name="T1" fmla="*/ 587 h 43200"/>
                <a:gd name="T2" fmla="*/ 810 w 26601"/>
                <a:gd name="T3" fmla="*/ 42789 h 43200"/>
                <a:gd name="T4" fmla="*/ 5001 w 2660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601" h="43200" fill="none" extrusionOk="0">
                  <a:moveTo>
                    <a:pt x="-1" y="586"/>
                  </a:moveTo>
                  <a:cubicBezTo>
                    <a:pt x="1638" y="196"/>
                    <a:pt x="3316" y="0"/>
                    <a:pt x="5001" y="0"/>
                  </a:cubicBezTo>
                  <a:cubicBezTo>
                    <a:pt x="16930" y="0"/>
                    <a:pt x="26601" y="9670"/>
                    <a:pt x="26601" y="21600"/>
                  </a:cubicBezTo>
                  <a:cubicBezTo>
                    <a:pt x="26601" y="33529"/>
                    <a:pt x="16930" y="43200"/>
                    <a:pt x="5001" y="43200"/>
                  </a:cubicBezTo>
                  <a:cubicBezTo>
                    <a:pt x="3593" y="43200"/>
                    <a:pt x="2190" y="43062"/>
                    <a:pt x="809" y="42789"/>
                  </a:cubicBezTo>
                </a:path>
                <a:path w="26601" h="43200" stroke="0" extrusionOk="0">
                  <a:moveTo>
                    <a:pt x="-1" y="586"/>
                  </a:moveTo>
                  <a:cubicBezTo>
                    <a:pt x="1638" y="196"/>
                    <a:pt x="3316" y="0"/>
                    <a:pt x="5001" y="0"/>
                  </a:cubicBezTo>
                  <a:cubicBezTo>
                    <a:pt x="16930" y="0"/>
                    <a:pt x="26601" y="9670"/>
                    <a:pt x="26601" y="21600"/>
                  </a:cubicBezTo>
                  <a:cubicBezTo>
                    <a:pt x="26601" y="33529"/>
                    <a:pt x="16930" y="43200"/>
                    <a:pt x="5001" y="43200"/>
                  </a:cubicBezTo>
                  <a:cubicBezTo>
                    <a:pt x="3593" y="43200"/>
                    <a:pt x="2190" y="43062"/>
                    <a:pt x="809" y="42789"/>
                  </a:cubicBezTo>
                  <a:lnTo>
                    <a:pt x="500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Arc 63"/>
            <p:cNvSpPr>
              <a:spLocks/>
            </p:cNvSpPr>
            <p:nvPr/>
          </p:nvSpPr>
          <p:spPr bwMode="auto">
            <a:xfrm>
              <a:off x="4313" y="3295"/>
              <a:ext cx="295" cy="122"/>
            </a:xfrm>
            <a:custGeom>
              <a:avLst/>
              <a:gdLst>
                <a:gd name="G0" fmla="+- 5001 0 0"/>
                <a:gd name="G1" fmla="+- 21600 0 0"/>
                <a:gd name="G2" fmla="+- 21600 0 0"/>
                <a:gd name="T0" fmla="*/ 0 w 26601"/>
                <a:gd name="T1" fmla="*/ 587 h 43200"/>
                <a:gd name="T2" fmla="*/ 810 w 26601"/>
                <a:gd name="T3" fmla="*/ 42789 h 43200"/>
                <a:gd name="T4" fmla="*/ 5001 w 2660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601" h="43200" fill="none" extrusionOk="0">
                  <a:moveTo>
                    <a:pt x="-1" y="586"/>
                  </a:moveTo>
                  <a:cubicBezTo>
                    <a:pt x="1638" y="196"/>
                    <a:pt x="3316" y="0"/>
                    <a:pt x="5001" y="0"/>
                  </a:cubicBezTo>
                  <a:cubicBezTo>
                    <a:pt x="16930" y="0"/>
                    <a:pt x="26601" y="9670"/>
                    <a:pt x="26601" y="21600"/>
                  </a:cubicBezTo>
                  <a:cubicBezTo>
                    <a:pt x="26601" y="33529"/>
                    <a:pt x="16930" y="43200"/>
                    <a:pt x="5001" y="43200"/>
                  </a:cubicBezTo>
                  <a:cubicBezTo>
                    <a:pt x="3593" y="43200"/>
                    <a:pt x="2190" y="43062"/>
                    <a:pt x="809" y="42789"/>
                  </a:cubicBezTo>
                </a:path>
                <a:path w="26601" h="43200" stroke="0" extrusionOk="0">
                  <a:moveTo>
                    <a:pt x="-1" y="586"/>
                  </a:moveTo>
                  <a:cubicBezTo>
                    <a:pt x="1638" y="196"/>
                    <a:pt x="3316" y="0"/>
                    <a:pt x="5001" y="0"/>
                  </a:cubicBezTo>
                  <a:cubicBezTo>
                    <a:pt x="16930" y="0"/>
                    <a:pt x="26601" y="9670"/>
                    <a:pt x="26601" y="21600"/>
                  </a:cubicBezTo>
                  <a:cubicBezTo>
                    <a:pt x="26601" y="33529"/>
                    <a:pt x="16930" y="43200"/>
                    <a:pt x="5001" y="43200"/>
                  </a:cubicBezTo>
                  <a:cubicBezTo>
                    <a:pt x="3593" y="43200"/>
                    <a:pt x="2190" y="43062"/>
                    <a:pt x="809" y="42789"/>
                  </a:cubicBezTo>
                  <a:lnTo>
                    <a:pt x="500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Arc 64"/>
            <p:cNvSpPr>
              <a:spLocks/>
            </p:cNvSpPr>
            <p:nvPr/>
          </p:nvSpPr>
          <p:spPr bwMode="auto">
            <a:xfrm>
              <a:off x="910" y="3621"/>
              <a:ext cx="295" cy="162"/>
            </a:xfrm>
            <a:custGeom>
              <a:avLst/>
              <a:gdLst>
                <a:gd name="G0" fmla="+- 5001 0 0"/>
                <a:gd name="G1" fmla="+- 21600 0 0"/>
                <a:gd name="G2" fmla="+- 21600 0 0"/>
                <a:gd name="T0" fmla="*/ 0 w 26601"/>
                <a:gd name="T1" fmla="*/ 587 h 43200"/>
                <a:gd name="T2" fmla="*/ 810 w 26601"/>
                <a:gd name="T3" fmla="*/ 42789 h 43200"/>
                <a:gd name="T4" fmla="*/ 5001 w 2660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601" h="43200" fill="none" extrusionOk="0">
                  <a:moveTo>
                    <a:pt x="-1" y="586"/>
                  </a:moveTo>
                  <a:cubicBezTo>
                    <a:pt x="1638" y="196"/>
                    <a:pt x="3316" y="0"/>
                    <a:pt x="5001" y="0"/>
                  </a:cubicBezTo>
                  <a:cubicBezTo>
                    <a:pt x="16930" y="0"/>
                    <a:pt x="26601" y="9670"/>
                    <a:pt x="26601" y="21600"/>
                  </a:cubicBezTo>
                  <a:cubicBezTo>
                    <a:pt x="26601" y="33529"/>
                    <a:pt x="16930" y="43200"/>
                    <a:pt x="5001" y="43200"/>
                  </a:cubicBezTo>
                  <a:cubicBezTo>
                    <a:pt x="3593" y="43200"/>
                    <a:pt x="2190" y="43062"/>
                    <a:pt x="809" y="42789"/>
                  </a:cubicBezTo>
                </a:path>
                <a:path w="26601" h="43200" stroke="0" extrusionOk="0">
                  <a:moveTo>
                    <a:pt x="-1" y="586"/>
                  </a:moveTo>
                  <a:cubicBezTo>
                    <a:pt x="1638" y="196"/>
                    <a:pt x="3316" y="0"/>
                    <a:pt x="5001" y="0"/>
                  </a:cubicBezTo>
                  <a:cubicBezTo>
                    <a:pt x="16930" y="0"/>
                    <a:pt x="26601" y="9670"/>
                    <a:pt x="26601" y="21600"/>
                  </a:cubicBezTo>
                  <a:cubicBezTo>
                    <a:pt x="26601" y="33529"/>
                    <a:pt x="16930" y="43200"/>
                    <a:pt x="5001" y="43200"/>
                  </a:cubicBezTo>
                  <a:cubicBezTo>
                    <a:pt x="3593" y="43200"/>
                    <a:pt x="2190" y="43062"/>
                    <a:pt x="809" y="42789"/>
                  </a:cubicBezTo>
                  <a:lnTo>
                    <a:pt x="500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38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Servlet Lifecycle</a:t>
            </a:r>
            <a:endParaRPr lang="en-IN" dirty="0"/>
          </a:p>
        </p:txBody>
      </p:sp>
      <p:pic>
        <p:nvPicPr>
          <p:cNvPr id="5" name="Picture 2" descr="https://2.bp.blogspot.com/-nav2_nvhf7c/XJNS2iv8jPI/AAAAAAAAUaI/a2C53SYNS80cRdtY4PEj3YgY7FsSA_jBQCLcBGAs/s400/Servlet-java-Life-Cycle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10" y="2125362"/>
            <a:ext cx="4859056" cy="363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rvlet Life Cycle - Servlet Tutorial | Study Glanc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37" y="2125362"/>
            <a:ext cx="4719944" cy="363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9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Servlets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10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Servlets API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Contained in two packages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javax.servlet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javax.servlet.Http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Contains around 20 interfaces and 16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</a:rPr>
              <a:t>Javax.servlet</a:t>
            </a:r>
            <a:r>
              <a:rPr lang="en-US" dirty="0">
                <a:solidFill>
                  <a:schemeClr val="tx1"/>
                </a:solidFill>
              </a:rPr>
              <a:t> package can be </a:t>
            </a:r>
            <a:r>
              <a:rPr lang="en-US" b="1" dirty="0">
                <a:solidFill>
                  <a:schemeClr val="tx1"/>
                </a:solidFill>
              </a:rPr>
              <a:t>extended</a:t>
            </a:r>
            <a:r>
              <a:rPr lang="en-US" dirty="0">
                <a:solidFill>
                  <a:schemeClr val="tx1"/>
                </a:solidFill>
              </a:rPr>
              <a:t> for use with any </a:t>
            </a:r>
            <a:r>
              <a:rPr lang="en-US" b="1" dirty="0">
                <a:solidFill>
                  <a:schemeClr val="tx1"/>
                </a:solidFill>
              </a:rPr>
              <a:t>application layer protocol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HTTP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the most popularly used protocol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</a:rPr>
              <a:t>Javax.servlet.http</a:t>
            </a:r>
            <a:r>
              <a:rPr lang="en-US" dirty="0">
                <a:solidFill>
                  <a:schemeClr val="tx1"/>
                </a:solidFill>
              </a:rPr>
              <a:t> package is extension of the </a:t>
            </a:r>
            <a:r>
              <a:rPr lang="en-US" b="1" dirty="0" err="1">
                <a:solidFill>
                  <a:schemeClr val="tx1"/>
                </a:solidFill>
              </a:rPr>
              <a:t>javax.servlet</a:t>
            </a:r>
            <a:r>
              <a:rPr lang="en-US" dirty="0">
                <a:solidFill>
                  <a:schemeClr val="tx1"/>
                </a:solidFill>
              </a:rPr>
              <a:t> package for </a:t>
            </a:r>
            <a:r>
              <a:rPr lang="en-US" b="1" dirty="0">
                <a:solidFill>
                  <a:schemeClr val="tx1"/>
                </a:solidFill>
              </a:rPr>
              <a:t>http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protocol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en-US" b="1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Servlet </a:t>
            </a:r>
            <a:r>
              <a:rPr lang="en-US" altLang="en-US" b="1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specification </a:t>
            </a:r>
            <a:r>
              <a:rPr lang="en-US" alt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allows </a:t>
            </a:r>
            <a:r>
              <a:rPr lang="en-US" altLang="en-US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to </a:t>
            </a:r>
            <a:r>
              <a:rPr lang="en-US" altLang="en-US" b="1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implement</a:t>
            </a:r>
            <a:r>
              <a:rPr lang="en-US" alt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separate Java methods implementing </a:t>
            </a:r>
            <a:r>
              <a:rPr lang="en-US" altLang="en-US" b="1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each</a:t>
            </a:r>
            <a:r>
              <a:rPr lang="en-US" alt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  <a:r>
              <a:rPr lang="en-US" alt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method</a:t>
            </a:r>
            <a:r>
              <a:rPr lang="en-US" alt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in your subclass of </a:t>
            </a:r>
            <a:r>
              <a:rPr lang="en-US" altLang="en-US" b="1" dirty="0" err="1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HttpServlet</a:t>
            </a:r>
            <a:r>
              <a:rPr lang="en-US" alt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endParaRPr lang="en-US" altLang="en-US" dirty="0" smtClean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Override the </a:t>
            </a:r>
            <a:r>
              <a:rPr lang="en-US" altLang="en-US" b="1" dirty="0" err="1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doGet</a:t>
            </a:r>
            <a:r>
              <a:rPr lang="en-US" alt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() and/or </a:t>
            </a:r>
            <a:r>
              <a:rPr lang="en-US" altLang="en-US" b="1" dirty="0" err="1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doPost</a:t>
            </a:r>
            <a:r>
              <a:rPr lang="en-US" alt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() method to provide normal servlet functionality.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Override </a:t>
            </a:r>
            <a:r>
              <a:rPr lang="en-US" altLang="en-US" b="1" dirty="0" err="1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doPut</a:t>
            </a:r>
            <a:r>
              <a:rPr lang="en-US" alt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() or </a:t>
            </a:r>
            <a:r>
              <a:rPr lang="en-US" altLang="en-US" b="1" dirty="0" err="1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doDelete</a:t>
            </a:r>
            <a:r>
              <a:rPr lang="en-US" alt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() if you want to implement these methods. </a:t>
            </a:r>
          </a:p>
          <a:p>
            <a:pPr marL="201168" lvl="1" indent="0">
              <a:buNone/>
            </a:pPr>
            <a:endParaRPr lang="en-US" altLang="en-US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2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Servlet Hierarchy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6169" y="2540197"/>
            <a:ext cx="4139511" cy="1914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41838"/>
            <a:ext cx="5254093" cy="383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HttpServlet</a:t>
            </a:r>
            <a:r>
              <a:rPr lang="en-US" b="1" dirty="0" smtClean="0">
                <a:solidFill>
                  <a:schemeClr val="tx1"/>
                </a:solidFill>
              </a:rPr>
              <a:t> Class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</a:rPr>
              <a:t>HttpServlet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extends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Generic Servlet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Inherits the </a:t>
            </a:r>
            <a:r>
              <a:rPr lang="en-US" b="1" dirty="0" err="1">
                <a:solidFill>
                  <a:schemeClr val="tx1"/>
                </a:solidFill>
              </a:rPr>
              <a:t>init</a:t>
            </a:r>
            <a:r>
              <a:rPr lang="en-US" b="1" dirty="0">
                <a:solidFill>
                  <a:schemeClr val="tx1"/>
                </a:solidFill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chemeClr val="tx1"/>
                </a:solidFill>
              </a:rPr>
              <a:t>destroy() </a:t>
            </a:r>
            <a:r>
              <a:rPr lang="en-US" dirty="0" smtClean="0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Overrides the service() method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Service()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Signature: </a:t>
            </a:r>
            <a:r>
              <a:rPr lang="en-US" dirty="0">
                <a:solidFill>
                  <a:schemeClr val="tx1"/>
                </a:solidFill>
              </a:rPr>
              <a:t>Protected void service(</a:t>
            </a:r>
            <a:r>
              <a:rPr lang="en-US" b="1" dirty="0" err="1">
                <a:solidFill>
                  <a:schemeClr val="tx1"/>
                </a:solidFill>
              </a:rPr>
              <a:t>HttpServletRequest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HttpServletResponse</a:t>
            </a:r>
            <a:r>
              <a:rPr lang="en-US" dirty="0">
                <a:solidFill>
                  <a:schemeClr val="tx1"/>
                </a:solidFill>
              </a:rPr>
              <a:t> res)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Forwards the request to the appropriate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Developer should not normally override this method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developer needs to </a:t>
            </a:r>
            <a:r>
              <a:rPr lang="en-US" b="1" dirty="0">
                <a:solidFill>
                  <a:schemeClr val="tx1"/>
                </a:solidFill>
              </a:rPr>
              <a:t>implement</a:t>
            </a:r>
            <a:r>
              <a:rPr lang="en-US" dirty="0">
                <a:solidFill>
                  <a:schemeClr val="tx1"/>
                </a:solidFill>
              </a:rPr>
              <a:t> the </a:t>
            </a:r>
            <a:r>
              <a:rPr lang="en-US" b="1" dirty="0">
                <a:solidFill>
                  <a:schemeClr val="tx1"/>
                </a:solidFill>
              </a:rPr>
              <a:t>methods</a:t>
            </a:r>
            <a:r>
              <a:rPr lang="en-US" dirty="0">
                <a:solidFill>
                  <a:schemeClr val="tx1"/>
                </a:solidFill>
              </a:rPr>
              <a:t> corresponding to the </a:t>
            </a:r>
            <a:r>
              <a:rPr lang="en-US" b="1" dirty="0">
                <a:solidFill>
                  <a:schemeClr val="tx1"/>
                </a:solidFill>
              </a:rPr>
              <a:t>request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</a:rPr>
              <a:t>doGet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b="1" dirty="0" err="1">
                <a:solidFill>
                  <a:schemeClr val="tx1"/>
                </a:solidFill>
              </a:rPr>
              <a:t>doPost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b="1" dirty="0" err="1">
                <a:solidFill>
                  <a:schemeClr val="tx1"/>
                </a:solidFill>
              </a:rPr>
              <a:t>doHead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b="1" dirty="0" err="1">
                <a:solidFill>
                  <a:schemeClr val="tx1"/>
                </a:solidFill>
              </a:rPr>
              <a:t>doPut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/>
            </a:r>
            <a:br>
              <a:rPr lang="en-IN" b="1" dirty="0">
                <a:solidFill>
                  <a:schemeClr val="tx1"/>
                </a:solidFill>
              </a:rPr>
            </a:br>
            <a:r>
              <a:rPr lang="en-IN" b="1" dirty="0" err="1">
                <a:solidFill>
                  <a:schemeClr val="tx1"/>
                </a:solidFill>
              </a:rPr>
              <a:t>HttpServletRequest</a:t>
            </a:r>
            <a:r>
              <a:rPr lang="en-IN" b="1" dirty="0">
                <a:solidFill>
                  <a:schemeClr val="tx1"/>
                </a:solidFill>
              </a:rPr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Extends </a:t>
            </a:r>
            <a:r>
              <a:rPr lang="en-IN" b="1" dirty="0" err="1">
                <a:solidFill>
                  <a:schemeClr val="tx1"/>
                </a:solidFill>
              </a:rPr>
              <a:t>ServletRequest</a:t>
            </a:r>
            <a:endParaRPr lang="en-IN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Inherited methods from </a:t>
            </a:r>
            <a:r>
              <a:rPr lang="en-IN" b="1" dirty="0" err="1">
                <a:solidFill>
                  <a:schemeClr val="tx1"/>
                </a:solidFill>
              </a:rPr>
              <a:t>ServletRequest</a:t>
            </a:r>
            <a:endParaRPr lang="en-IN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/>
                </a:solidFill>
              </a:rPr>
              <a:t>getParameterNames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/>
                </a:solidFill>
              </a:rPr>
              <a:t>getParameter</a:t>
            </a:r>
            <a:r>
              <a:rPr lang="en-IN" dirty="0">
                <a:solidFill>
                  <a:schemeClr val="tx1"/>
                </a:solidFill>
              </a:rPr>
              <a:t>(String name)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/>
                </a:solidFill>
              </a:rPr>
              <a:t>getParameterValues</a:t>
            </a:r>
            <a:r>
              <a:rPr lang="en-IN" dirty="0">
                <a:solidFill>
                  <a:schemeClr val="tx1"/>
                </a:solidFill>
              </a:rPr>
              <a:t>(String name)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/>
                </a:solidFill>
              </a:rPr>
              <a:t>getServerName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/>
                </a:solidFill>
              </a:rPr>
              <a:t>getServerPort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/>
                </a:solidFill>
              </a:rPr>
              <a:t>getRequestDispatcher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New methods defined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/>
                </a:solidFill>
              </a:rPr>
              <a:t>getCookies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/>
                </a:solidFill>
              </a:rPr>
              <a:t>getHeader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/>
                </a:solidFill>
              </a:rPr>
              <a:t>getPathInfo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/>
                </a:solidFill>
              </a:rPr>
              <a:t>getContextPath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/>
                </a:solidFill>
              </a:rPr>
              <a:t>getQueryString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3904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/>
            </a:r>
            <a:br>
              <a:rPr lang="en-IN" b="1" dirty="0">
                <a:solidFill>
                  <a:schemeClr val="tx1"/>
                </a:solidFill>
              </a:rPr>
            </a:br>
            <a:r>
              <a:rPr lang="en-IN" b="1" dirty="0" err="1" smtClean="0">
                <a:solidFill>
                  <a:schemeClr val="tx1"/>
                </a:solidFill>
              </a:rPr>
              <a:t>HttpServletResponse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chemeClr val="tx1"/>
                </a:solidFill>
              </a:rPr>
              <a:t>Interface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Extends </a:t>
            </a:r>
            <a:r>
              <a:rPr lang="en-IN" b="1" dirty="0" err="1">
                <a:solidFill>
                  <a:schemeClr val="tx1"/>
                </a:solidFill>
              </a:rPr>
              <a:t>ServletResponse</a:t>
            </a:r>
            <a:endParaRPr lang="en-IN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Inherited methods from </a:t>
            </a:r>
            <a:r>
              <a:rPr lang="en-IN" b="1" dirty="0" err="1">
                <a:solidFill>
                  <a:schemeClr val="tx1"/>
                </a:solidFill>
              </a:rPr>
              <a:t>ServletResponse</a:t>
            </a:r>
            <a:endParaRPr lang="en-IN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/>
                </a:solidFill>
              </a:rPr>
              <a:t>getoutputStream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/>
                </a:solidFill>
              </a:rPr>
              <a:t>getWriter</a:t>
            </a:r>
            <a:r>
              <a:rPr lang="en-IN" dirty="0">
                <a:solidFill>
                  <a:schemeClr val="tx1"/>
                </a:solidFill>
              </a:rPr>
              <a:t>(String name)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/>
                </a:solidFill>
              </a:rPr>
              <a:t>flushBuffer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/>
                </a:solidFill>
              </a:rPr>
              <a:t>setContentType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New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/>
                </a:solidFill>
              </a:rPr>
              <a:t>encodeURL</a:t>
            </a:r>
            <a:r>
              <a:rPr lang="en-IN" dirty="0">
                <a:solidFill>
                  <a:schemeClr val="tx1"/>
                </a:solidFill>
              </a:rPr>
              <a:t>(String </a:t>
            </a:r>
            <a:r>
              <a:rPr lang="en-IN" dirty="0" err="1">
                <a:solidFill>
                  <a:schemeClr val="tx1"/>
                </a:solidFill>
              </a:rPr>
              <a:t>url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/>
                </a:solidFill>
              </a:rPr>
              <a:t>encodeRedirectURL</a:t>
            </a:r>
            <a:r>
              <a:rPr lang="en-IN" dirty="0">
                <a:solidFill>
                  <a:schemeClr val="tx1"/>
                </a:solidFill>
              </a:rPr>
              <a:t>(String </a:t>
            </a:r>
            <a:r>
              <a:rPr lang="en-IN" dirty="0" err="1">
                <a:solidFill>
                  <a:schemeClr val="tx1"/>
                </a:solidFill>
              </a:rPr>
              <a:t>url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/>
                </a:solidFill>
              </a:rPr>
              <a:t>setDateHeader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/>
                </a:solidFill>
              </a:rPr>
              <a:t>setStatus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229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Writing a Servlet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Create a </a:t>
            </a:r>
            <a:r>
              <a:rPr lang="en-US" dirty="0" err="1">
                <a:solidFill>
                  <a:schemeClr val="tx1"/>
                </a:solidFill>
              </a:rPr>
              <a:t>servletclass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extend </a:t>
            </a:r>
            <a:r>
              <a:rPr lang="en-US" dirty="0" err="1">
                <a:solidFill>
                  <a:schemeClr val="tx1"/>
                </a:solidFill>
              </a:rPr>
              <a:t>HttpServlet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Implement the </a:t>
            </a:r>
            <a:r>
              <a:rPr lang="en-US" dirty="0" err="1">
                <a:solidFill>
                  <a:schemeClr val="tx1"/>
                </a:solidFill>
              </a:rPr>
              <a:t>doGet</a:t>
            </a:r>
            <a:r>
              <a:rPr lang="en-US" dirty="0">
                <a:solidFill>
                  <a:schemeClr val="tx1"/>
                </a:solidFill>
              </a:rPr>
              <a:t>() or </a:t>
            </a:r>
            <a:r>
              <a:rPr lang="en-US" dirty="0" err="1">
                <a:solidFill>
                  <a:schemeClr val="tx1"/>
                </a:solidFill>
              </a:rPr>
              <a:t>doPost</a:t>
            </a:r>
            <a:r>
              <a:rPr lang="en-US" dirty="0">
                <a:solidFill>
                  <a:schemeClr val="tx1"/>
                </a:solidFill>
              </a:rPr>
              <a:t>()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Both methods accept two parameters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tx1"/>
                </a:solidFill>
              </a:rPr>
              <a:t>HttpServletRequest</a:t>
            </a:r>
            <a:endParaRPr lang="en-US" b="1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tx1"/>
                </a:solidFill>
              </a:rPr>
              <a:t>HttpServletResponse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Obtain parameters from </a:t>
            </a:r>
            <a:r>
              <a:rPr lang="en-US" dirty="0" err="1">
                <a:solidFill>
                  <a:schemeClr val="tx1"/>
                </a:solidFill>
              </a:rPr>
              <a:t>HttpServletRequest</a:t>
            </a:r>
            <a:r>
              <a:rPr lang="en-US" dirty="0">
                <a:solidFill>
                  <a:schemeClr val="tx1"/>
                </a:solidFill>
              </a:rPr>
              <a:t> Interface using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tx1"/>
                </a:solidFill>
              </a:rPr>
              <a:t>getParameter</a:t>
            </a:r>
            <a:r>
              <a:rPr lang="en-US" b="1" dirty="0">
                <a:solidFill>
                  <a:schemeClr val="tx1"/>
                </a:solidFill>
              </a:rPr>
              <a:t>(String name)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Obtain the writer from the response object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Process input data and generate output (in html form) and write to the writer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Close the writer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2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Example Login Servlet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97280" y="1943305"/>
            <a:ext cx="10058400" cy="42845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2208" lvl="1" indent="-60960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package </a:t>
            </a:r>
            <a:r>
              <a:rPr lang="en-US" altLang="en-US" sz="1200" dirty="0" err="1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training.servlets</a:t>
            </a: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marL="902208" lvl="1" indent="-60960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import </a:t>
            </a:r>
            <a:r>
              <a:rPr lang="en-US" altLang="en-US" sz="1200" dirty="0" err="1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javax.servlet.http</a:t>
            </a: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.*;</a:t>
            </a:r>
          </a:p>
          <a:p>
            <a:pPr marL="902208" lvl="1" indent="-60960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import java.io.*;</a:t>
            </a:r>
          </a:p>
          <a:p>
            <a:pPr marL="902208" lvl="1" indent="-60960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en-US" sz="1200" b="1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public class Login extends </a:t>
            </a:r>
            <a:r>
              <a:rPr lang="en-US" altLang="en-US" sz="1200" b="1" dirty="0" err="1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HttpServlet</a:t>
            </a:r>
            <a:r>
              <a:rPr lang="en-US" altLang="en-US" sz="1200" b="1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{</a:t>
            </a:r>
          </a:p>
          <a:p>
            <a:pPr marL="902208" lvl="1" indent="-60960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en-US" sz="1200" b="1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public void </a:t>
            </a:r>
            <a:r>
              <a:rPr lang="en-US" altLang="en-US" sz="1200" b="1" dirty="0" err="1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doPost</a:t>
            </a:r>
            <a:r>
              <a:rPr lang="en-US" altLang="en-US" sz="1200" b="1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en-US" sz="1200" b="1" dirty="0" err="1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HttpServletRequest</a:t>
            </a:r>
            <a:r>
              <a:rPr lang="en-US" altLang="en-US" sz="1200" b="1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request, </a:t>
            </a:r>
            <a:r>
              <a:rPr lang="en-US" altLang="en-US" sz="1200" b="1" dirty="0" err="1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HttpServletResponse</a:t>
            </a:r>
            <a:r>
              <a:rPr lang="en-US" altLang="en-US" sz="1200" b="1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response) {</a:t>
            </a:r>
          </a:p>
          <a:p>
            <a:pPr marL="902208" lvl="1" indent="-60960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// Get the parameter from the request</a:t>
            </a:r>
          </a:p>
          <a:p>
            <a:pPr marL="902208" lvl="1" indent="-60960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String username = </a:t>
            </a:r>
            <a:r>
              <a:rPr lang="en-US" altLang="en-US" sz="1200" dirty="0" err="1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request.getParameter</a:t>
            </a: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("username");</a:t>
            </a:r>
          </a:p>
          <a:p>
            <a:pPr marL="902208" lvl="1" indent="-60960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// Send the response back to the user</a:t>
            </a:r>
          </a:p>
          <a:p>
            <a:pPr marL="902208" lvl="1" indent="-60960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try { </a:t>
            </a:r>
          </a:p>
          <a:p>
            <a:pPr marL="902208" lvl="1" indent="-60960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  <a:r>
              <a:rPr lang="en-US" altLang="en-US" sz="1200" dirty="0" err="1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response.setContentType</a:t>
            </a: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("text/html");</a:t>
            </a:r>
          </a:p>
          <a:p>
            <a:pPr marL="902208" lvl="1" indent="-60960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  <a:r>
              <a:rPr lang="en-US" altLang="en-US" sz="1200" dirty="0" err="1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PrintWriter</a:t>
            </a: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writer = </a:t>
            </a:r>
            <a:r>
              <a:rPr lang="en-US" altLang="en-US" sz="1200" dirty="0" err="1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response.getWriter</a:t>
            </a: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();</a:t>
            </a:r>
          </a:p>
          <a:p>
            <a:pPr marL="902208" lvl="1" indent="-60960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  <a:r>
              <a:rPr lang="en-US" altLang="en-US" sz="1200" dirty="0" err="1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writer.println</a:t>
            </a: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("&lt;html&gt;&lt;body&gt;");</a:t>
            </a:r>
          </a:p>
          <a:p>
            <a:pPr marL="902208" lvl="1" indent="-60960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  <a:r>
              <a:rPr lang="en-US" altLang="en-US" sz="1200" dirty="0" err="1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writer.println</a:t>
            </a: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("Thank you, " + username + ". You are now logged into the system.");</a:t>
            </a:r>
          </a:p>
          <a:p>
            <a:pPr marL="902208" lvl="1" indent="-60960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  <a:r>
              <a:rPr lang="en-US" altLang="en-US" sz="1200" dirty="0" err="1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writer.println</a:t>
            </a: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("&lt;/body&gt;&lt;/html&gt;");</a:t>
            </a:r>
          </a:p>
          <a:p>
            <a:pPr marL="902208" lvl="1" indent="-60960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  <a:r>
              <a:rPr lang="en-US" altLang="en-US" sz="1200" dirty="0" err="1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writer.close</a:t>
            </a: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();</a:t>
            </a:r>
          </a:p>
          <a:p>
            <a:pPr marL="902208" lvl="1" indent="-60960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} catch (Exception e) {</a:t>
            </a:r>
          </a:p>
          <a:p>
            <a:pPr marL="902208" lvl="1" indent="-60960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  <a:r>
              <a:rPr lang="en-US" altLang="en-US" sz="1200" dirty="0" err="1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e.printStackTrace</a:t>
            </a: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();</a:t>
            </a:r>
          </a:p>
          <a:p>
            <a:pPr marL="902208" lvl="1" indent="-60960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}</a:t>
            </a:r>
          </a:p>
          <a:p>
            <a:pPr marL="902208" lvl="1" indent="-60960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pPr marL="902208" lvl="1" indent="-60960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US" altLang="en-US" sz="1200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19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/>
              <a:t>Server Side Development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17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Servlets Hands-On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86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JSP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2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JSP, or </a:t>
            </a:r>
            <a:r>
              <a:rPr lang="en-US" dirty="0" err="1">
                <a:solidFill>
                  <a:schemeClr val="tx1"/>
                </a:solidFill>
              </a:rPr>
              <a:t>JavaServer</a:t>
            </a:r>
            <a:r>
              <a:rPr lang="en-US" dirty="0">
                <a:solidFill>
                  <a:schemeClr val="tx1"/>
                </a:solidFill>
              </a:rPr>
              <a:t> Pages, is a widely-used technology for </a:t>
            </a:r>
            <a:r>
              <a:rPr lang="en-US" b="1" dirty="0">
                <a:solidFill>
                  <a:schemeClr val="tx1"/>
                </a:solidFill>
              </a:rPr>
              <a:t>building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dynamic web applications </a:t>
            </a:r>
            <a:r>
              <a:rPr lang="en-US" dirty="0">
                <a:solidFill>
                  <a:schemeClr val="tx1"/>
                </a:solidFill>
              </a:rPr>
              <a:t>in the </a:t>
            </a:r>
            <a:r>
              <a:rPr lang="en-US" b="1" dirty="0">
                <a:solidFill>
                  <a:schemeClr val="tx1"/>
                </a:solidFill>
              </a:rPr>
              <a:t>Java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ecosystem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It is a </a:t>
            </a:r>
            <a:r>
              <a:rPr lang="en-US" b="1" dirty="0">
                <a:solidFill>
                  <a:schemeClr val="tx1"/>
                </a:solidFill>
              </a:rPr>
              <a:t>fundamental</a:t>
            </a:r>
            <a:r>
              <a:rPr lang="en-US" dirty="0">
                <a:solidFill>
                  <a:schemeClr val="tx1"/>
                </a:solidFill>
              </a:rPr>
              <a:t> part of the </a:t>
            </a:r>
            <a:r>
              <a:rPr lang="en-US" b="1" dirty="0">
                <a:solidFill>
                  <a:schemeClr val="tx1"/>
                </a:solidFill>
              </a:rPr>
              <a:t>Java EE (Enterprise Edition) platform</a:t>
            </a:r>
            <a:r>
              <a:rPr lang="en-US" dirty="0">
                <a:solidFill>
                  <a:schemeClr val="tx1"/>
                </a:solidFill>
              </a:rPr>
              <a:t>, which is now known as Jakarta EE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JSP </a:t>
            </a:r>
            <a:r>
              <a:rPr lang="en-US" b="1" dirty="0">
                <a:solidFill>
                  <a:schemeClr val="tx1"/>
                </a:solidFill>
              </a:rPr>
              <a:t>allows</a:t>
            </a:r>
            <a:r>
              <a:rPr lang="en-US" dirty="0">
                <a:solidFill>
                  <a:schemeClr val="tx1"/>
                </a:solidFill>
              </a:rPr>
              <a:t> developers to </a:t>
            </a:r>
            <a:r>
              <a:rPr lang="en-US" b="1" dirty="0">
                <a:solidFill>
                  <a:schemeClr val="tx1"/>
                </a:solidFill>
              </a:rPr>
              <a:t>embed Java </a:t>
            </a:r>
            <a:r>
              <a:rPr lang="en-US" dirty="0">
                <a:solidFill>
                  <a:schemeClr val="tx1"/>
                </a:solidFill>
              </a:rPr>
              <a:t>code </a:t>
            </a:r>
            <a:r>
              <a:rPr lang="en-US" b="1" dirty="0">
                <a:solidFill>
                  <a:schemeClr val="tx1"/>
                </a:solidFill>
              </a:rPr>
              <a:t>directly</a:t>
            </a:r>
            <a:r>
              <a:rPr lang="en-US" dirty="0">
                <a:solidFill>
                  <a:schemeClr val="tx1"/>
                </a:solidFill>
              </a:rPr>
              <a:t> into </a:t>
            </a:r>
            <a:r>
              <a:rPr lang="en-US" b="1" dirty="0">
                <a:solidFill>
                  <a:schemeClr val="tx1"/>
                </a:solidFill>
              </a:rPr>
              <a:t>HTML pages</a:t>
            </a:r>
            <a:r>
              <a:rPr lang="en-US" dirty="0">
                <a:solidFill>
                  <a:schemeClr val="tx1"/>
                </a:solidFill>
              </a:rPr>
              <a:t>, enabling the creation of </a:t>
            </a:r>
            <a:r>
              <a:rPr lang="en-US" b="1" dirty="0">
                <a:solidFill>
                  <a:schemeClr val="tx1"/>
                </a:solidFill>
              </a:rPr>
              <a:t>dynamic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interactive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web content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 to JSP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JavaServer</a:t>
            </a:r>
            <a:r>
              <a:rPr lang="en-US" b="1" dirty="0">
                <a:solidFill>
                  <a:schemeClr val="tx1"/>
                </a:solidFill>
              </a:rPr>
              <a:t> Pages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Dynamic Web Pages</a:t>
            </a:r>
            <a:r>
              <a:rPr lang="en-US" dirty="0">
                <a:solidFill>
                  <a:schemeClr val="tx1"/>
                </a:solidFill>
              </a:rPr>
              <a:t>: JSP is used to create </a:t>
            </a:r>
            <a:r>
              <a:rPr lang="en-US" b="1" dirty="0">
                <a:solidFill>
                  <a:schemeClr val="tx1"/>
                </a:solidFill>
              </a:rPr>
              <a:t>dynamic web pages</a:t>
            </a:r>
            <a:r>
              <a:rPr lang="en-US" dirty="0">
                <a:solidFill>
                  <a:schemeClr val="tx1"/>
                </a:solidFill>
              </a:rPr>
              <a:t>, which means the content </a:t>
            </a:r>
            <a:r>
              <a:rPr lang="en-US" b="1" dirty="0">
                <a:solidFill>
                  <a:schemeClr val="tx1"/>
                </a:solidFill>
              </a:rPr>
              <a:t>displayed on a web page </a:t>
            </a:r>
            <a:r>
              <a:rPr lang="en-US" dirty="0">
                <a:solidFill>
                  <a:schemeClr val="tx1"/>
                </a:solidFill>
              </a:rPr>
              <a:t>can change based on </a:t>
            </a:r>
            <a:r>
              <a:rPr lang="en-US" b="1" dirty="0">
                <a:solidFill>
                  <a:schemeClr val="tx1"/>
                </a:solidFill>
              </a:rPr>
              <a:t>various factors </a:t>
            </a:r>
            <a:r>
              <a:rPr lang="en-US" dirty="0">
                <a:solidFill>
                  <a:schemeClr val="tx1"/>
                </a:solidFill>
              </a:rPr>
              <a:t>such as </a:t>
            </a:r>
            <a:r>
              <a:rPr lang="en-US" b="1" dirty="0">
                <a:solidFill>
                  <a:schemeClr val="tx1"/>
                </a:solidFill>
              </a:rPr>
              <a:t>user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database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queries</a:t>
            </a:r>
            <a:r>
              <a:rPr lang="en-US" dirty="0">
                <a:solidFill>
                  <a:schemeClr val="tx1"/>
                </a:solidFill>
              </a:rPr>
              <a:t>, or </a:t>
            </a:r>
            <a:r>
              <a:rPr lang="en-US" b="1" dirty="0">
                <a:solidFill>
                  <a:schemeClr val="tx1"/>
                </a:solidFill>
              </a:rPr>
              <a:t>application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logic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Java Integration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chemeClr val="tx1"/>
                </a:solidFill>
              </a:rPr>
              <a:t>JSP</a:t>
            </a:r>
            <a:r>
              <a:rPr lang="en-US" dirty="0">
                <a:solidFill>
                  <a:schemeClr val="tx1"/>
                </a:solidFill>
              </a:rPr>
              <a:t> allows you to </a:t>
            </a:r>
            <a:r>
              <a:rPr lang="en-US" b="1" dirty="0">
                <a:solidFill>
                  <a:schemeClr val="tx1"/>
                </a:solidFill>
              </a:rPr>
              <a:t>embed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Java code </a:t>
            </a:r>
            <a:r>
              <a:rPr lang="en-US" dirty="0">
                <a:solidFill>
                  <a:schemeClr val="tx1"/>
                </a:solidFill>
              </a:rPr>
              <a:t>within </a:t>
            </a:r>
            <a:r>
              <a:rPr lang="en-US" b="1" dirty="0">
                <a:solidFill>
                  <a:schemeClr val="tx1"/>
                </a:solidFill>
              </a:rPr>
              <a:t>HTML pages </a:t>
            </a:r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dirty="0">
                <a:solidFill>
                  <a:schemeClr val="tx1"/>
                </a:solidFill>
              </a:rPr>
              <a:t>special tags</a:t>
            </a:r>
            <a:r>
              <a:rPr lang="en-US" dirty="0">
                <a:solidFill>
                  <a:schemeClr val="tx1"/>
                </a:solidFill>
              </a:rPr>
              <a:t>. These </a:t>
            </a:r>
            <a:r>
              <a:rPr lang="en-US" b="1" dirty="0">
                <a:solidFill>
                  <a:schemeClr val="tx1"/>
                </a:solidFill>
              </a:rPr>
              <a:t>tags</a:t>
            </a:r>
            <a:r>
              <a:rPr lang="en-US" dirty="0">
                <a:solidFill>
                  <a:schemeClr val="tx1"/>
                </a:solidFill>
              </a:rPr>
              <a:t> are </a:t>
            </a:r>
            <a:r>
              <a:rPr lang="en-US" b="1" dirty="0">
                <a:solidFill>
                  <a:schemeClr val="tx1"/>
                </a:solidFill>
              </a:rPr>
              <a:t>processed</a:t>
            </a:r>
            <a:r>
              <a:rPr lang="en-US" dirty="0">
                <a:solidFill>
                  <a:schemeClr val="tx1"/>
                </a:solidFill>
              </a:rPr>
              <a:t> on the </a:t>
            </a:r>
            <a:r>
              <a:rPr lang="en-US" b="1" dirty="0">
                <a:solidFill>
                  <a:schemeClr val="tx1"/>
                </a:solidFill>
              </a:rPr>
              <a:t>server-side </a:t>
            </a:r>
            <a:r>
              <a:rPr lang="en-US" dirty="0">
                <a:solidFill>
                  <a:schemeClr val="tx1"/>
                </a:solidFill>
              </a:rPr>
              <a:t>before the </a:t>
            </a:r>
            <a:r>
              <a:rPr lang="en-US" b="1" dirty="0">
                <a:solidFill>
                  <a:schemeClr val="tx1"/>
                </a:solidFill>
              </a:rPr>
              <a:t>HTML page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b="1" dirty="0">
                <a:solidFill>
                  <a:schemeClr val="tx1"/>
                </a:solidFill>
              </a:rPr>
              <a:t>sent</a:t>
            </a:r>
            <a:r>
              <a:rPr lang="en-US" dirty="0">
                <a:solidFill>
                  <a:schemeClr val="tx1"/>
                </a:solidFill>
              </a:rPr>
              <a:t> to the </a:t>
            </a:r>
            <a:r>
              <a:rPr lang="en-US" b="1" dirty="0">
                <a:solidFill>
                  <a:schemeClr val="tx1"/>
                </a:solidFill>
              </a:rPr>
              <a:t>client's web browser</a:t>
            </a:r>
            <a:r>
              <a:rPr lang="en-US" dirty="0">
                <a:solidFill>
                  <a:schemeClr val="tx1"/>
                </a:solidFill>
              </a:rPr>
              <a:t>. This </a:t>
            </a:r>
            <a:r>
              <a:rPr lang="en-US" b="1" dirty="0">
                <a:solidFill>
                  <a:schemeClr val="tx1"/>
                </a:solidFill>
              </a:rPr>
              <a:t>integration</a:t>
            </a:r>
            <a:r>
              <a:rPr lang="en-US" dirty="0">
                <a:solidFill>
                  <a:schemeClr val="tx1"/>
                </a:solidFill>
              </a:rPr>
              <a:t> of </a:t>
            </a:r>
            <a:r>
              <a:rPr lang="en-US" b="1" dirty="0">
                <a:solidFill>
                  <a:schemeClr val="tx1"/>
                </a:solidFill>
              </a:rPr>
              <a:t>Java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HTML</a:t>
            </a:r>
            <a:r>
              <a:rPr lang="en-US" dirty="0">
                <a:solidFill>
                  <a:schemeClr val="tx1"/>
                </a:solidFill>
              </a:rPr>
              <a:t> makes it easy to </a:t>
            </a:r>
            <a:r>
              <a:rPr lang="en-US" b="1" dirty="0">
                <a:solidFill>
                  <a:schemeClr val="tx1"/>
                </a:solidFill>
              </a:rPr>
              <a:t>create web applications </a:t>
            </a:r>
            <a:r>
              <a:rPr lang="en-US" dirty="0">
                <a:solidFill>
                  <a:schemeClr val="tx1"/>
                </a:solidFill>
              </a:rPr>
              <a:t>that can </a:t>
            </a:r>
            <a:r>
              <a:rPr lang="en-US" b="1" dirty="0">
                <a:solidFill>
                  <a:schemeClr val="tx1"/>
                </a:solidFill>
              </a:rPr>
              <a:t>interact</a:t>
            </a:r>
            <a:r>
              <a:rPr lang="en-US" dirty="0">
                <a:solidFill>
                  <a:schemeClr val="tx1"/>
                </a:solidFill>
              </a:rPr>
              <a:t> with </a:t>
            </a:r>
            <a:r>
              <a:rPr lang="en-US" b="1" dirty="0">
                <a:solidFill>
                  <a:schemeClr val="tx1"/>
                </a:solidFill>
              </a:rPr>
              <a:t>databases</a:t>
            </a:r>
            <a:r>
              <a:rPr lang="en-US" dirty="0">
                <a:solidFill>
                  <a:schemeClr val="tx1"/>
                </a:solidFill>
              </a:rPr>
              <a:t>, handle user </a:t>
            </a:r>
            <a:r>
              <a:rPr lang="en-US" b="1" dirty="0">
                <a:solidFill>
                  <a:schemeClr val="tx1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, and perform other </a:t>
            </a:r>
            <a:r>
              <a:rPr lang="en-US" b="1" dirty="0">
                <a:solidFill>
                  <a:schemeClr val="tx1"/>
                </a:solidFill>
              </a:rPr>
              <a:t>server-side operations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Servlet-Based</a:t>
            </a:r>
            <a:r>
              <a:rPr lang="en-US" dirty="0">
                <a:solidFill>
                  <a:schemeClr val="tx1"/>
                </a:solidFill>
              </a:rPr>
              <a:t>: Under the hood, </a:t>
            </a:r>
            <a:r>
              <a:rPr lang="en-US" b="1" dirty="0">
                <a:solidFill>
                  <a:schemeClr val="tx1"/>
                </a:solidFill>
              </a:rPr>
              <a:t>JSP</a:t>
            </a:r>
            <a:r>
              <a:rPr lang="en-US" dirty="0">
                <a:solidFill>
                  <a:schemeClr val="tx1"/>
                </a:solidFill>
              </a:rPr>
              <a:t> is built on </a:t>
            </a:r>
            <a:r>
              <a:rPr lang="en-US" b="1" dirty="0">
                <a:solidFill>
                  <a:schemeClr val="tx1"/>
                </a:solidFill>
              </a:rPr>
              <a:t>top</a:t>
            </a:r>
            <a:r>
              <a:rPr lang="en-US" dirty="0">
                <a:solidFill>
                  <a:schemeClr val="tx1"/>
                </a:solidFill>
              </a:rPr>
              <a:t> of </a:t>
            </a:r>
            <a:r>
              <a:rPr lang="en-US" b="1" dirty="0">
                <a:solidFill>
                  <a:schemeClr val="tx1"/>
                </a:solidFill>
              </a:rPr>
              <a:t>Java Servlets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When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JSP</a:t>
            </a:r>
            <a:r>
              <a:rPr lang="en-US" dirty="0">
                <a:solidFill>
                  <a:schemeClr val="tx1"/>
                </a:solidFill>
              </a:rPr>
              <a:t> page is </a:t>
            </a:r>
            <a:r>
              <a:rPr lang="en-US" b="1" dirty="0">
                <a:solidFill>
                  <a:schemeClr val="tx1"/>
                </a:solidFill>
              </a:rPr>
              <a:t>accessed</a:t>
            </a:r>
            <a:r>
              <a:rPr lang="en-US" dirty="0">
                <a:solidFill>
                  <a:schemeClr val="tx1"/>
                </a:solidFill>
              </a:rPr>
              <a:t>, it is </a:t>
            </a:r>
            <a:r>
              <a:rPr lang="en-US" b="1" dirty="0">
                <a:solidFill>
                  <a:schemeClr val="tx1"/>
                </a:solidFill>
              </a:rPr>
              <a:t>compiled</a:t>
            </a:r>
            <a:r>
              <a:rPr lang="en-US" dirty="0">
                <a:solidFill>
                  <a:schemeClr val="tx1"/>
                </a:solidFill>
              </a:rPr>
              <a:t> into a </a:t>
            </a:r>
            <a:r>
              <a:rPr lang="en-US" b="1" dirty="0">
                <a:solidFill>
                  <a:schemeClr val="tx1"/>
                </a:solidFill>
              </a:rPr>
              <a:t>servlet</a:t>
            </a:r>
            <a:r>
              <a:rPr lang="en-US" dirty="0">
                <a:solidFill>
                  <a:schemeClr val="tx1"/>
                </a:solidFill>
              </a:rPr>
              <a:t> by the </a:t>
            </a:r>
            <a:r>
              <a:rPr lang="en-US" b="1" dirty="0">
                <a:solidFill>
                  <a:schemeClr val="tx1"/>
                </a:solidFill>
              </a:rPr>
              <a:t>web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container</a:t>
            </a:r>
            <a:r>
              <a:rPr lang="en-US" dirty="0">
                <a:solidFill>
                  <a:schemeClr val="tx1"/>
                </a:solidFill>
              </a:rPr>
              <a:t> (e.g., Apache Tomcat), which then </a:t>
            </a:r>
            <a:r>
              <a:rPr lang="en-US" b="1" dirty="0">
                <a:solidFill>
                  <a:schemeClr val="tx1"/>
                </a:solidFill>
              </a:rPr>
              <a:t>executes the Java code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generates the dynamic content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Separation of Concerns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chemeClr val="tx1"/>
                </a:solidFill>
              </a:rPr>
              <a:t>JSP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encourages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b="1" dirty="0">
                <a:solidFill>
                  <a:schemeClr val="tx1"/>
                </a:solidFill>
              </a:rPr>
              <a:t>separation of concerns </a:t>
            </a:r>
            <a:r>
              <a:rPr lang="en-US" dirty="0">
                <a:solidFill>
                  <a:schemeClr val="tx1"/>
                </a:solidFill>
              </a:rPr>
              <a:t>between the </a:t>
            </a:r>
            <a:r>
              <a:rPr lang="en-US" b="1" dirty="0">
                <a:solidFill>
                  <a:schemeClr val="tx1"/>
                </a:solidFill>
              </a:rPr>
              <a:t>presentation layer </a:t>
            </a:r>
            <a:r>
              <a:rPr lang="en-US" dirty="0">
                <a:solidFill>
                  <a:schemeClr val="tx1"/>
                </a:solidFill>
              </a:rPr>
              <a:t>(HTML) and the </a:t>
            </a:r>
            <a:r>
              <a:rPr lang="en-US" b="1" dirty="0">
                <a:solidFill>
                  <a:schemeClr val="tx1"/>
                </a:solidFill>
              </a:rPr>
              <a:t>application logic </a:t>
            </a:r>
            <a:r>
              <a:rPr lang="en-US" dirty="0">
                <a:solidFill>
                  <a:schemeClr val="tx1"/>
                </a:solidFill>
              </a:rPr>
              <a:t>(Java code). This separation makes it </a:t>
            </a:r>
            <a:r>
              <a:rPr lang="en-US" b="1" dirty="0">
                <a:solidFill>
                  <a:schemeClr val="tx1"/>
                </a:solidFill>
              </a:rPr>
              <a:t>easier</a:t>
            </a:r>
            <a:r>
              <a:rPr lang="en-US" dirty="0">
                <a:solidFill>
                  <a:schemeClr val="tx1"/>
                </a:solidFill>
              </a:rPr>
              <a:t> for </a:t>
            </a:r>
            <a:r>
              <a:rPr lang="en-US" b="1" dirty="0">
                <a:solidFill>
                  <a:schemeClr val="tx1"/>
                </a:solidFill>
              </a:rPr>
              <a:t>developers</a:t>
            </a:r>
            <a:r>
              <a:rPr lang="en-US" dirty="0">
                <a:solidFill>
                  <a:schemeClr val="tx1"/>
                </a:solidFill>
              </a:rPr>
              <a:t> to work on </a:t>
            </a:r>
            <a:r>
              <a:rPr lang="en-US" b="1" dirty="0">
                <a:solidFill>
                  <a:schemeClr val="tx1"/>
                </a:solidFill>
              </a:rPr>
              <a:t>different aspects </a:t>
            </a:r>
            <a:r>
              <a:rPr lang="en-US" dirty="0">
                <a:solidFill>
                  <a:schemeClr val="tx1"/>
                </a:solidFill>
              </a:rPr>
              <a:t>of a </a:t>
            </a:r>
            <a:r>
              <a:rPr lang="en-US" b="1" dirty="0">
                <a:solidFill>
                  <a:schemeClr val="tx1"/>
                </a:solidFill>
              </a:rPr>
              <a:t>web application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promotes</a:t>
            </a:r>
            <a:r>
              <a:rPr lang="en-US" dirty="0">
                <a:solidFill>
                  <a:schemeClr val="tx1"/>
                </a:solidFill>
              </a:rPr>
              <a:t> code </a:t>
            </a:r>
            <a:r>
              <a:rPr lang="en-US" b="1" dirty="0">
                <a:solidFill>
                  <a:schemeClr val="tx1"/>
                </a:solidFill>
              </a:rPr>
              <a:t>reusability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Tag Libraries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chemeClr val="tx1"/>
                </a:solidFill>
              </a:rPr>
              <a:t>JSP</a:t>
            </a:r>
            <a:r>
              <a:rPr lang="en-US" dirty="0">
                <a:solidFill>
                  <a:schemeClr val="tx1"/>
                </a:solidFill>
              </a:rPr>
              <a:t> provides a variety of </a:t>
            </a:r>
            <a:r>
              <a:rPr lang="en-US" b="1" dirty="0">
                <a:solidFill>
                  <a:schemeClr val="tx1"/>
                </a:solidFill>
              </a:rPr>
              <a:t>built-in tag libraries</a:t>
            </a:r>
            <a:r>
              <a:rPr lang="en-US" dirty="0">
                <a:solidFill>
                  <a:schemeClr val="tx1"/>
                </a:solidFill>
              </a:rPr>
              <a:t> that </a:t>
            </a:r>
            <a:r>
              <a:rPr lang="en-US" b="1" dirty="0">
                <a:solidFill>
                  <a:schemeClr val="tx1"/>
                </a:solidFill>
              </a:rPr>
              <a:t>simplify common tasks</a:t>
            </a:r>
            <a:r>
              <a:rPr lang="en-US" dirty="0">
                <a:solidFill>
                  <a:schemeClr val="tx1"/>
                </a:solidFill>
              </a:rPr>
              <a:t>, such as accessing databases (</a:t>
            </a:r>
            <a:r>
              <a:rPr lang="en-US" b="1" dirty="0">
                <a:solidFill>
                  <a:schemeClr val="tx1"/>
                </a:solidFill>
              </a:rPr>
              <a:t>JSTL - </a:t>
            </a:r>
            <a:r>
              <a:rPr lang="en-US" b="1" dirty="0" err="1">
                <a:solidFill>
                  <a:schemeClr val="tx1"/>
                </a:solidFill>
              </a:rPr>
              <a:t>JavaServer</a:t>
            </a:r>
            <a:r>
              <a:rPr lang="en-US" b="1" dirty="0">
                <a:solidFill>
                  <a:schemeClr val="tx1"/>
                </a:solidFill>
              </a:rPr>
              <a:t> Pages Standard Tag Library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MVC Architecture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b="1" dirty="0" smtClean="0">
                <a:solidFill>
                  <a:schemeClr val="tx1"/>
                </a:solidFill>
              </a:rPr>
              <a:t>JSP</a:t>
            </a:r>
            <a:r>
              <a:rPr lang="en-US" dirty="0" smtClean="0">
                <a:solidFill>
                  <a:schemeClr val="tx1"/>
                </a:solidFill>
              </a:rPr>
              <a:t> is often </a:t>
            </a:r>
            <a:r>
              <a:rPr lang="en-US" b="1" dirty="0" smtClean="0">
                <a:solidFill>
                  <a:schemeClr val="tx1"/>
                </a:solidFill>
              </a:rPr>
              <a:t>used</a:t>
            </a:r>
            <a:r>
              <a:rPr lang="en-US" dirty="0" smtClean="0">
                <a:solidFill>
                  <a:schemeClr val="tx1"/>
                </a:solidFill>
              </a:rPr>
              <a:t> with the </a:t>
            </a:r>
            <a:r>
              <a:rPr lang="en-US" b="1" dirty="0" smtClean="0">
                <a:solidFill>
                  <a:schemeClr val="tx1"/>
                </a:solidFill>
              </a:rPr>
              <a:t>Model-View-Controller</a:t>
            </a:r>
            <a:r>
              <a:rPr lang="en-US" dirty="0" smtClean="0">
                <a:solidFill>
                  <a:schemeClr val="tx1"/>
                </a:solidFill>
              </a:rPr>
              <a:t> (MVC) </a:t>
            </a:r>
            <a:r>
              <a:rPr lang="en-US" b="1" dirty="0" smtClean="0">
                <a:solidFill>
                  <a:schemeClr val="tx1"/>
                </a:solidFill>
              </a:rPr>
              <a:t>design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pattern</a:t>
            </a:r>
            <a:r>
              <a:rPr lang="en-US" dirty="0" smtClean="0">
                <a:solidFill>
                  <a:schemeClr val="tx1"/>
                </a:solidFill>
              </a:rPr>
              <a:t>. In this pattern, </a:t>
            </a:r>
            <a:r>
              <a:rPr lang="en-US" b="1" dirty="0" smtClean="0">
                <a:solidFill>
                  <a:schemeClr val="tx1"/>
                </a:solidFill>
              </a:rPr>
              <a:t>JSP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pages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serve</a:t>
            </a:r>
            <a:r>
              <a:rPr lang="en-US" dirty="0" smtClean="0">
                <a:solidFill>
                  <a:schemeClr val="tx1"/>
                </a:solidFill>
              </a:rPr>
              <a:t> as the "</a:t>
            </a:r>
            <a:r>
              <a:rPr lang="en-US" b="1" dirty="0" smtClean="0">
                <a:solidFill>
                  <a:schemeClr val="tx1"/>
                </a:solidFill>
              </a:rPr>
              <a:t>View</a:t>
            </a:r>
            <a:r>
              <a:rPr lang="en-US" dirty="0" smtClean="0">
                <a:solidFill>
                  <a:schemeClr val="tx1"/>
                </a:solidFill>
              </a:rPr>
              <a:t>" component, responsible for </a:t>
            </a:r>
            <a:r>
              <a:rPr lang="en-US" b="1" dirty="0" smtClean="0">
                <a:solidFill>
                  <a:schemeClr val="tx1"/>
                </a:solidFill>
              </a:rPr>
              <a:t>rendering</a:t>
            </a:r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b="1" dirty="0" smtClean="0">
                <a:solidFill>
                  <a:schemeClr val="tx1"/>
                </a:solidFill>
              </a:rPr>
              <a:t>user interface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b="1" dirty="0" smtClean="0">
                <a:solidFill>
                  <a:schemeClr val="tx1"/>
                </a:solidFill>
              </a:rPr>
              <a:t>Java Servlets </a:t>
            </a:r>
            <a:r>
              <a:rPr lang="en-US" dirty="0" smtClean="0">
                <a:solidFill>
                  <a:schemeClr val="tx1"/>
                </a:solidFill>
              </a:rPr>
              <a:t>handle the </a:t>
            </a:r>
            <a:r>
              <a:rPr lang="en-US" b="1" dirty="0" smtClean="0">
                <a:solidFill>
                  <a:schemeClr val="tx1"/>
                </a:solidFill>
              </a:rPr>
              <a:t>"Controller" part</a:t>
            </a:r>
            <a:r>
              <a:rPr lang="en-US" dirty="0" smtClean="0">
                <a:solidFill>
                  <a:schemeClr val="tx1"/>
                </a:solidFill>
              </a:rPr>
              <a:t>, managing </a:t>
            </a:r>
            <a:r>
              <a:rPr lang="en-US" b="1" dirty="0" smtClean="0">
                <a:solidFill>
                  <a:schemeClr val="tx1"/>
                </a:solidFill>
              </a:rPr>
              <a:t>application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logic</a:t>
            </a:r>
            <a:r>
              <a:rPr lang="en-US" dirty="0" smtClean="0">
                <a:solidFill>
                  <a:schemeClr val="tx1"/>
                </a:solidFill>
              </a:rPr>
              <a:t>, and </a:t>
            </a:r>
            <a:r>
              <a:rPr lang="en-US" b="1" dirty="0" smtClean="0">
                <a:solidFill>
                  <a:schemeClr val="tx1"/>
                </a:solidFill>
              </a:rPr>
              <a:t>interacting</a:t>
            </a:r>
            <a:r>
              <a:rPr lang="en-US" dirty="0" smtClean="0">
                <a:solidFill>
                  <a:schemeClr val="tx1"/>
                </a:solidFill>
              </a:rPr>
              <a:t> with the </a:t>
            </a:r>
            <a:r>
              <a:rPr lang="en-US" b="1" dirty="0" smtClean="0">
                <a:solidFill>
                  <a:schemeClr val="tx1"/>
                </a:solidFill>
              </a:rPr>
              <a:t>database</a:t>
            </a:r>
            <a:r>
              <a:rPr lang="en-US" dirty="0" smtClean="0">
                <a:solidFill>
                  <a:schemeClr val="tx1"/>
                </a:solidFill>
              </a:rPr>
              <a:t>, while the "</a:t>
            </a:r>
            <a:r>
              <a:rPr lang="en-US" b="1" dirty="0" smtClean="0">
                <a:solidFill>
                  <a:schemeClr val="tx1"/>
                </a:solidFill>
              </a:rPr>
              <a:t>Model</a:t>
            </a:r>
            <a:r>
              <a:rPr lang="en-US" dirty="0" smtClean="0">
                <a:solidFill>
                  <a:schemeClr val="tx1"/>
                </a:solidFill>
              </a:rPr>
              <a:t>" represents the </a:t>
            </a:r>
            <a:r>
              <a:rPr lang="en-US" b="1" dirty="0" smtClean="0">
                <a:solidFill>
                  <a:schemeClr val="tx1"/>
                </a:solidFill>
              </a:rPr>
              <a:t>data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Deployment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chemeClr val="tx1"/>
                </a:solidFill>
              </a:rPr>
              <a:t>JSP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web applications </a:t>
            </a:r>
            <a:r>
              <a:rPr lang="en-US" dirty="0">
                <a:solidFill>
                  <a:schemeClr val="tx1"/>
                </a:solidFill>
              </a:rPr>
              <a:t>are typically </a:t>
            </a:r>
            <a:r>
              <a:rPr lang="en-US" b="1" dirty="0">
                <a:solidFill>
                  <a:schemeClr val="tx1"/>
                </a:solidFill>
              </a:rPr>
              <a:t>packaged as WAR </a:t>
            </a:r>
            <a:r>
              <a:rPr lang="en-US" dirty="0">
                <a:solidFill>
                  <a:schemeClr val="tx1"/>
                </a:solidFill>
              </a:rPr>
              <a:t>(Web Application Archive) </a:t>
            </a:r>
            <a:r>
              <a:rPr lang="en-US" b="1" dirty="0">
                <a:solidFill>
                  <a:schemeClr val="tx1"/>
                </a:solidFill>
              </a:rPr>
              <a:t>files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deployed</a:t>
            </a:r>
            <a:r>
              <a:rPr lang="en-US" dirty="0">
                <a:solidFill>
                  <a:schemeClr val="tx1"/>
                </a:solidFill>
              </a:rPr>
              <a:t> to a </a:t>
            </a:r>
            <a:r>
              <a:rPr lang="en-US" b="1" dirty="0">
                <a:solidFill>
                  <a:schemeClr val="tx1"/>
                </a:solidFill>
              </a:rPr>
              <a:t>web container</a:t>
            </a:r>
            <a:r>
              <a:rPr lang="en-US" dirty="0">
                <a:solidFill>
                  <a:schemeClr val="tx1"/>
                </a:solidFill>
              </a:rPr>
              <a:t>. Popular web containers include </a:t>
            </a:r>
            <a:r>
              <a:rPr lang="en-US" b="1" dirty="0">
                <a:solidFill>
                  <a:schemeClr val="tx1"/>
                </a:solidFill>
              </a:rPr>
              <a:t>Apache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Tomcat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Jetty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 err="1">
                <a:solidFill>
                  <a:schemeClr val="tx1"/>
                </a:solidFill>
              </a:rPr>
              <a:t>WildFly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30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b="1" dirty="0" smtClean="0">
                <a:solidFill>
                  <a:schemeClr val="tx1"/>
                </a:solidFill>
              </a:rPr>
              <a:t>imple JSP Example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142" y="2233401"/>
            <a:ext cx="7724775" cy="3248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5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Why use JSP?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JSP 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JavaServer</a:t>
            </a:r>
            <a:r>
              <a:rPr lang="en-US" b="1" dirty="0">
                <a:solidFill>
                  <a:schemeClr val="tx1"/>
                </a:solidFill>
              </a:rPr>
              <a:t> Pages) </a:t>
            </a:r>
            <a:r>
              <a:rPr lang="en-US" dirty="0" smtClean="0">
                <a:solidFill>
                  <a:schemeClr val="tx1"/>
                </a:solidFill>
              </a:rPr>
              <a:t>can be for </a:t>
            </a:r>
            <a:r>
              <a:rPr lang="en-US" b="1" dirty="0" smtClean="0">
                <a:solidFill>
                  <a:schemeClr val="tx1"/>
                </a:solidFill>
              </a:rPr>
              <a:t>building dynamic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web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applications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b="1" dirty="0">
                <a:solidFill>
                  <a:schemeClr val="tx1"/>
                </a:solidFill>
              </a:rPr>
              <a:t>Java</a:t>
            </a:r>
            <a:r>
              <a:rPr lang="en-US" dirty="0">
                <a:solidFill>
                  <a:schemeClr val="tx1"/>
                </a:solidFill>
              </a:rPr>
              <a:t> because it allows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b="1" dirty="0">
                <a:solidFill>
                  <a:schemeClr val="tx1"/>
                </a:solidFill>
              </a:rPr>
              <a:t>seamlessly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integrate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Java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code</a:t>
            </a:r>
            <a:r>
              <a:rPr lang="en-US" dirty="0">
                <a:solidFill>
                  <a:schemeClr val="tx1"/>
                </a:solidFill>
              </a:rPr>
              <a:t> with </a:t>
            </a:r>
            <a:r>
              <a:rPr lang="en-US" b="1" dirty="0" smtClean="0">
                <a:solidFill>
                  <a:schemeClr val="tx1"/>
                </a:solidFill>
              </a:rPr>
              <a:t>HTML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nabling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creation</a:t>
            </a:r>
            <a:r>
              <a:rPr lang="en-US" dirty="0">
                <a:solidFill>
                  <a:schemeClr val="tx1"/>
                </a:solidFill>
              </a:rPr>
              <a:t> of </a:t>
            </a:r>
            <a:r>
              <a:rPr lang="en-US" b="1" dirty="0">
                <a:solidFill>
                  <a:schemeClr val="tx1"/>
                </a:solidFill>
              </a:rPr>
              <a:t>interactive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data-driven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web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content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JSP Architecture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7768" y="1845735"/>
            <a:ext cx="4938712" cy="28529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1863566"/>
            <a:ext cx="4562475" cy="2085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768" y="4718191"/>
            <a:ext cx="4938712" cy="1561522"/>
          </a:xfrm>
          <a:prstGeom prst="rect">
            <a:avLst/>
          </a:prstGeom>
        </p:spPr>
      </p:pic>
      <p:pic>
        <p:nvPicPr>
          <p:cNvPr id="14342" name="Picture 6" descr="https://www.tutorialspoint.com/jsp/images/jsp-processin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9" y="3949540"/>
            <a:ext cx="4562475" cy="193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90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JSP Life Cycle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5362" name="Picture 2" descr="https://media.geeksforgeeks.org/wp-content/uploads/20230315174153/Untitled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220" y="2327688"/>
            <a:ext cx="4366054" cy="31878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JSP Life Cy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86" y="2327688"/>
            <a:ext cx="4381500" cy="3200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6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JSP Project Structure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4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Servlet and JSP Project Structure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163" y="2495550"/>
            <a:ext cx="7620000" cy="2724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06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M</a:t>
            </a:r>
            <a:r>
              <a:rPr lang="en-IN" b="1" dirty="0" smtClean="0">
                <a:solidFill>
                  <a:schemeClr val="tx1"/>
                </a:solidFill>
              </a:rPr>
              <a:t>ulti-tier </a:t>
            </a:r>
            <a:r>
              <a:rPr lang="en-IN" b="1" dirty="0">
                <a:solidFill>
                  <a:schemeClr val="tx1"/>
                </a:solidFill>
              </a:rPr>
              <a:t>A</a:t>
            </a:r>
            <a:r>
              <a:rPr lang="en-IN" b="1" dirty="0" smtClean="0">
                <a:solidFill>
                  <a:schemeClr val="tx1"/>
                </a:solidFill>
              </a:rPr>
              <a:t>rchitecture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It divides an </a:t>
            </a:r>
            <a:r>
              <a:rPr lang="en-US" b="1" dirty="0">
                <a:solidFill>
                  <a:schemeClr val="tx1"/>
                </a:solidFill>
              </a:rPr>
              <a:t>application</a:t>
            </a:r>
            <a:r>
              <a:rPr lang="en-US" dirty="0">
                <a:solidFill>
                  <a:schemeClr val="tx1"/>
                </a:solidFill>
              </a:rPr>
              <a:t> into </a:t>
            </a:r>
            <a:r>
              <a:rPr lang="en-US" b="1" dirty="0">
                <a:solidFill>
                  <a:schemeClr val="tx1"/>
                </a:solidFill>
              </a:rPr>
              <a:t>distinct layers </a:t>
            </a:r>
            <a:r>
              <a:rPr lang="en-US" dirty="0">
                <a:solidFill>
                  <a:schemeClr val="tx1"/>
                </a:solidFill>
              </a:rPr>
              <a:t>or tiers, each responsible for </a:t>
            </a:r>
            <a:r>
              <a:rPr lang="en-US" b="1" dirty="0">
                <a:solidFill>
                  <a:schemeClr val="tx1"/>
                </a:solidFill>
              </a:rPr>
              <a:t>specific tasks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functions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main purpose of tiered architecture is to enhance </a:t>
            </a:r>
            <a:r>
              <a:rPr lang="en-US" b="1" dirty="0">
                <a:solidFill>
                  <a:schemeClr val="tx1"/>
                </a:solidFill>
              </a:rPr>
              <a:t>maintainability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scalability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flexibility</a:t>
            </a:r>
            <a:r>
              <a:rPr lang="en-US" dirty="0">
                <a:solidFill>
                  <a:schemeClr val="tx1"/>
                </a:solidFill>
              </a:rPr>
              <a:t> by separating concerns and promoting </a:t>
            </a:r>
            <a:r>
              <a:rPr lang="en-US" dirty="0" smtClean="0">
                <a:solidFill>
                  <a:schemeClr val="tx1"/>
                </a:solidFill>
              </a:rPr>
              <a:t>reusability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Presentation Tier (or User Interface Tier</a:t>
            </a:r>
            <a:r>
              <a:rPr lang="en-IN" b="1" dirty="0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It includes components such as web pages, mobile app interfaces, and user interfaces (UIs).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Its primary function is to display information to users and gather user inputs.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It communicates with the application logic tier to request and display data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IN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Application Logic Tier (or Middle Tier</a:t>
            </a:r>
            <a:r>
              <a:rPr lang="en-IN" b="1" dirty="0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The application logic tier is where the core business logic and processing occur.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It acts as an intermediary between the presentation tier and the data storage tier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In web applications, this tier often contains components like servlets, controllers, or API endpoints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IN" b="1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Data Storage Tier (or Data Tier</a:t>
            </a:r>
            <a:r>
              <a:rPr lang="en-IN" b="1" dirty="0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This layer manages data storage and retrieval.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It can include various data storage solutions such as relational databases, NoSQL databases, and file systems.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The data tier is responsible for storing, retrieving, and managing data in a way that ensures data integrity and persistence.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b="1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Sample JSP </a:t>
            </a:r>
            <a:r>
              <a:rPr lang="en-US" b="1" dirty="0">
                <a:solidFill>
                  <a:schemeClr val="tx1"/>
                </a:solidFill>
              </a:rPr>
              <a:t>Page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688" y="2243138"/>
            <a:ext cx="7600950" cy="3228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6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Configure Deployment Descriptor (web.xml)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908" y="1846263"/>
            <a:ext cx="6210706" cy="433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03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JSP </a:t>
            </a:r>
            <a:r>
              <a:rPr lang="en-US" b="1" dirty="0" smtClean="0">
                <a:solidFill>
                  <a:schemeClr val="tx1"/>
                </a:solidFill>
              </a:rPr>
              <a:t>Scripting </a:t>
            </a:r>
            <a:r>
              <a:rPr lang="en-US" b="1" dirty="0">
                <a:solidFill>
                  <a:schemeClr val="tx1"/>
                </a:solidFill>
              </a:rPr>
              <a:t>Elements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Scripting Elements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JSP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JavaServer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Pages</a:t>
            </a:r>
            <a:r>
              <a:rPr lang="en-US" dirty="0">
                <a:solidFill>
                  <a:schemeClr val="tx1"/>
                </a:solidFill>
              </a:rPr>
              <a:t>) uses a mix of </a:t>
            </a:r>
            <a:r>
              <a:rPr lang="en-US" b="1" dirty="0">
                <a:solidFill>
                  <a:schemeClr val="tx1"/>
                </a:solidFill>
              </a:rPr>
              <a:t>HTML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Java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code</a:t>
            </a:r>
            <a:r>
              <a:rPr lang="en-US" dirty="0">
                <a:solidFill>
                  <a:schemeClr val="tx1"/>
                </a:solidFill>
              </a:rPr>
              <a:t> to create </a:t>
            </a:r>
            <a:r>
              <a:rPr lang="en-US" b="1" dirty="0">
                <a:solidFill>
                  <a:schemeClr val="tx1"/>
                </a:solidFill>
              </a:rPr>
              <a:t>dynamic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web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It provides </a:t>
            </a:r>
            <a:r>
              <a:rPr lang="en-US" b="1" dirty="0">
                <a:solidFill>
                  <a:schemeClr val="tx1"/>
                </a:solidFill>
              </a:rPr>
              <a:t>several scripting elements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b="1" dirty="0">
                <a:solidFill>
                  <a:schemeClr val="tx1"/>
                </a:solidFill>
              </a:rPr>
              <a:t>embed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Java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code</a:t>
            </a:r>
            <a:r>
              <a:rPr lang="en-US" dirty="0">
                <a:solidFill>
                  <a:schemeClr val="tx1"/>
                </a:solidFill>
              </a:rPr>
              <a:t> within the </a:t>
            </a:r>
            <a:r>
              <a:rPr lang="en-US" b="1" dirty="0">
                <a:solidFill>
                  <a:schemeClr val="tx1"/>
                </a:solidFill>
              </a:rPr>
              <a:t>HTML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content</a:t>
            </a:r>
            <a:r>
              <a:rPr lang="en-US" dirty="0">
                <a:solidFill>
                  <a:schemeClr val="tx1"/>
                </a:solidFill>
              </a:rPr>
              <a:t> of a </a:t>
            </a:r>
            <a:r>
              <a:rPr lang="en-US" b="1" dirty="0">
                <a:solidFill>
                  <a:schemeClr val="tx1"/>
                </a:solidFill>
              </a:rPr>
              <a:t>JSP </a:t>
            </a:r>
            <a:r>
              <a:rPr lang="en-US" b="1" dirty="0" smtClean="0">
                <a:solidFill>
                  <a:schemeClr val="tx1"/>
                </a:solidFill>
              </a:rPr>
              <a:t>page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Declaration Tags (&lt;%! ... %&gt;)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 err="1">
                <a:solidFill>
                  <a:schemeClr val="tx1"/>
                </a:solidFill>
              </a:rPr>
              <a:t>Scriptlet</a:t>
            </a:r>
            <a:r>
              <a:rPr lang="en-IN" b="1" dirty="0">
                <a:solidFill>
                  <a:schemeClr val="tx1"/>
                </a:solidFill>
              </a:rPr>
              <a:t> Tags (&lt;% ... %&gt;)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Expression Tags (&lt;%= ... %&gt;)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Directive Tags (&lt;%@ ... %&gt;)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Action Tags (&lt;</a:t>
            </a:r>
            <a:r>
              <a:rPr lang="en-IN" b="1" dirty="0" err="1">
                <a:solidFill>
                  <a:schemeClr val="tx1"/>
                </a:solidFill>
              </a:rPr>
              <a:t>jsp</a:t>
            </a:r>
            <a:r>
              <a:rPr lang="en-IN" b="1" dirty="0">
                <a:solidFill>
                  <a:schemeClr val="tx1"/>
                </a:solidFill>
              </a:rPr>
              <a:t>: ... &gt;)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Comment Tags (&lt;%-- ... --%&gt;)</a:t>
            </a:r>
          </a:p>
        </p:txBody>
      </p:sp>
    </p:spTree>
    <p:extLst>
      <p:ext uri="{BB962C8B-B14F-4D97-AF65-F5344CB8AC3E}">
        <p14:creationId xmlns:p14="http://schemas.microsoft.com/office/powerpoint/2010/main" val="13121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Declaration Tags (&lt;%! ... </a:t>
            </a:r>
            <a:r>
              <a:rPr lang="en-IN" b="1" dirty="0" smtClean="0">
                <a:solidFill>
                  <a:schemeClr val="tx1"/>
                </a:solidFill>
              </a:rPr>
              <a:t>%&gt;)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Declaration tags are used to </a:t>
            </a:r>
            <a:r>
              <a:rPr lang="en-US" b="1" dirty="0">
                <a:solidFill>
                  <a:schemeClr val="tx1"/>
                </a:solidFill>
              </a:rPr>
              <a:t>declare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fields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methods</a:t>
            </a:r>
            <a:r>
              <a:rPr lang="en-US" dirty="0">
                <a:solidFill>
                  <a:schemeClr val="tx1"/>
                </a:solidFill>
              </a:rPr>
              <a:t>, or </a:t>
            </a:r>
            <a:r>
              <a:rPr lang="en-US" b="1" dirty="0">
                <a:solidFill>
                  <a:schemeClr val="tx1"/>
                </a:solidFill>
              </a:rPr>
              <a:t>variables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b="1" dirty="0">
                <a:solidFill>
                  <a:schemeClr val="tx1"/>
                </a:solidFill>
              </a:rPr>
              <a:t>JSP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They </a:t>
            </a:r>
            <a:r>
              <a:rPr lang="en-US" dirty="0">
                <a:solidFill>
                  <a:schemeClr val="tx1"/>
                </a:solidFill>
              </a:rPr>
              <a:t>are typically placed </a:t>
            </a:r>
            <a:r>
              <a:rPr lang="en-US" b="1" dirty="0">
                <a:solidFill>
                  <a:schemeClr val="tx1"/>
                </a:solidFill>
              </a:rPr>
              <a:t>outside</a:t>
            </a:r>
            <a:r>
              <a:rPr lang="en-US" dirty="0">
                <a:solidFill>
                  <a:schemeClr val="tx1"/>
                </a:solidFill>
              </a:rPr>
              <a:t> the </a:t>
            </a:r>
            <a:r>
              <a:rPr lang="en-US" b="1" dirty="0">
                <a:solidFill>
                  <a:schemeClr val="tx1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HTML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content</a:t>
            </a:r>
            <a:r>
              <a:rPr lang="en-US" dirty="0">
                <a:solidFill>
                  <a:schemeClr val="tx1"/>
                </a:solidFill>
              </a:rPr>
              <a:t> and are used to define </a:t>
            </a:r>
            <a:r>
              <a:rPr lang="en-US" b="1" dirty="0">
                <a:solidFill>
                  <a:schemeClr val="tx1"/>
                </a:solidFill>
              </a:rPr>
              <a:t>reusable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Java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code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733" y="3111585"/>
            <a:ext cx="7362825" cy="2381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89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tx1"/>
                </a:solidFill>
              </a:rPr>
              <a:t>Scriptlet</a:t>
            </a:r>
            <a:r>
              <a:rPr lang="en-IN" b="1" dirty="0">
                <a:solidFill>
                  <a:schemeClr val="tx1"/>
                </a:solidFill>
              </a:rPr>
              <a:t> Tags (&lt;% ... %&gt;)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</a:rPr>
              <a:t>Scriptlet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tags</a:t>
            </a:r>
            <a:r>
              <a:rPr lang="en-US" dirty="0">
                <a:solidFill>
                  <a:schemeClr val="tx1"/>
                </a:solidFill>
              </a:rPr>
              <a:t> are used to </a:t>
            </a:r>
            <a:r>
              <a:rPr lang="en-US" b="1" dirty="0">
                <a:solidFill>
                  <a:schemeClr val="tx1"/>
                </a:solidFill>
              </a:rPr>
              <a:t>embed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Java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code</a:t>
            </a:r>
            <a:r>
              <a:rPr lang="en-US" dirty="0">
                <a:solidFill>
                  <a:schemeClr val="tx1"/>
                </a:solidFill>
              </a:rPr>
              <a:t> directly within the </a:t>
            </a:r>
            <a:r>
              <a:rPr lang="en-US" b="1" dirty="0">
                <a:solidFill>
                  <a:schemeClr val="tx1"/>
                </a:solidFill>
              </a:rPr>
              <a:t>HTML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content</a:t>
            </a:r>
            <a:r>
              <a:rPr lang="en-US" dirty="0">
                <a:solidFill>
                  <a:schemeClr val="tx1"/>
                </a:solidFill>
              </a:rPr>
              <a:t> of a </a:t>
            </a:r>
            <a:r>
              <a:rPr lang="en-US" b="1" dirty="0">
                <a:solidFill>
                  <a:schemeClr val="tx1"/>
                </a:solidFill>
              </a:rPr>
              <a:t>JSP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page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They </a:t>
            </a:r>
            <a:r>
              <a:rPr lang="en-US" dirty="0">
                <a:solidFill>
                  <a:schemeClr val="tx1"/>
                </a:solidFill>
              </a:rPr>
              <a:t>can contain any </a:t>
            </a:r>
            <a:r>
              <a:rPr lang="en-US" b="1" dirty="0">
                <a:solidFill>
                  <a:schemeClr val="tx1"/>
                </a:solidFill>
              </a:rPr>
              <a:t>valid Java code </a:t>
            </a:r>
            <a:r>
              <a:rPr lang="en-US" dirty="0">
                <a:solidFill>
                  <a:schemeClr val="tx1"/>
                </a:solidFill>
              </a:rPr>
              <a:t>and are </a:t>
            </a:r>
            <a:r>
              <a:rPr lang="en-US" b="1" dirty="0">
                <a:solidFill>
                  <a:schemeClr val="tx1"/>
                </a:solidFill>
              </a:rPr>
              <a:t>executed</a:t>
            </a:r>
            <a:r>
              <a:rPr lang="en-US" dirty="0">
                <a:solidFill>
                  <a:schemeClr val="tx1"/>
                </a:solidFill>
              </a:rPr>
              <a:t> when the </a:t>
            </a:r>
            <a:r>
              <a:rPr lang="en-US" b="1" dirty="0">
                <a:solidFill>
                  <a:schemeClr val="tx1"/>
                </a:solidFill>
              </a:rPr>
              <a:t>JSP page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b="1" dirty="0">
                <a:solidFill>
                  <a:schemeClr val="tx1"/>
                </a:solidFill>
              </a:rPr>
              <a:t>processed</a:t>
            </a:r>
            <a:r>
              <a:rPr lang="en-US" dirty="0">
                <a:solidFill>
                  <a:schemeClr val="tx1"/>
                </a:solidFill>
              </a:rPr>
              <a:t> on the </a:t>
            </a:r>
            <a:r>
              <a:rPr lang="en-US" b="1" dirty="0">
                <a:solidFill>
                  <a:schemeClr val="tx1"/>
                </a:solidFill>
              </a:rPr>
              <a:t>server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92" y="3188816"/>
            <a:ext cx="73437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54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Expression Tags (&lt;%= ... %&gt;)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Expression</a:t>
            </a:r>
            <a:r>
              <a:rPr lang="en-US" dirty="0"/>
              <a:t> </a:t>
            </a:r>
            <a:r>
              <a:rPr lang="en-US" b="1" dirty="0"/>
              <a:t>tags</a:t>
            </a:r>
            <a:r>
              <a:rPr lang="en-US" dirty="0"/>
              <a:t> are used to </a:t>
            </a:r>
            <a:r>
              <a:rPr lang="en-US" b="1" dirty="0"/>
              <a:t>evaluate</a:t>
            </a:r>
            <a:r>
              <a:rPr lang="en-US" dirty="0"/>
              <a:t> and </a:t>
            </a:r>
            <a:r>
              <a:rPr lang="en-US" b="1" dirty="0"/>
              <a:t>display</a:t>
            </a:r>
            <a:r>
              <a:rPr lang="en-US" dirty="0"/>
              <a:t> the </a:t>
            </a:r>
            <a:r>
              <a:rPr lang="en-US" b="1" dirty="0"/>
              <a:t>result</a:t>
            </a:r>
            <a:r>
              <a:rPr lang="en-US" dirty="0"/>
              <a:t> of a </a:t>
            </a:r>
            <a:r>
              <a:rPr lang="en-US" b="1" dirty="0"/>
              <a:t>Java expression </a:t>
            </a:r>
            <a:r>
              <a:rPr lang="en-US" dirty="0"/>
              <a:t>within the </a:t>
            </a: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/>
              <a:t>content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They </a:t>
            </a:r>
            <a:r>
              <a:rPr lang="en-US" b="1" dirty="0"/>
              <a:t>automatically</a:t>
            </a:r>
            <a:r>
              <a:rPr lang="en-US" dirty="0"/>
              <a:t> convert the </a:t>
            </a:r>
            <a:r>
              <a:rPr lang="en-US" b="1" dirty="0"/>
              <a:t>result</a:t>
            </a:r>
            <a:r>
              <a:rPr lang="en-US" dirty="0"/>
              <a:t> to a </a:t>
            </a:r>
            <a:r>
              <a:rPr lang="en-US" b="1" dirty="0"/>
              <a:t>string</a:t>
            </a:r>
            <a:r>
              <a:rPr lang="en-US" dirty="0"/>
              <a:t> and </a:t>
            </a:r>
            <a:r>
              <a:rPr lang="en-US" b="1" dirty="0"/>
              <a:t>output</a:t>
            </a:r>
            <a:r>
              <a:rPr lang="en-US" dirty="0"/>
              <a:t> it to the </a:t>
            </a:r>
            <a:r>
              <a:rPr lang="en-US" b="1" dirty="0"/>
              <a:t>response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30" y="3644729"/>
            <a:ext cx="7353300" cy="95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32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JSP Hands-On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5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Ecommerce Application Demo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5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5">
            <a:extLst>
              <a:ext uri="{FF2B5EF4-FFF2-40B4-BE49-F238E27FC236}">
                <a16:creationId xmlns:a16="http://schemas.microsoft.com/office/drawing/2014/main" xmlns="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xmlns="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42" name="Straight Connector 29">
            <a:extLst>
              <a:ext uri="{FF2B5EF4-FFF2-40B4-BE49-F238E27FC236}">
                <a16:creationId xmlns:a16="http://schemas.microsoft.com/office/drawing/2014/main" xmlns="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31">
            <a:extLst>
              <a:ext uri="{FF2B5EF4-FFF2-40B4-BE49-F238E27FC236}">
                <a16:creationId xmlns:a16="http://schemas.microsoft.com/office/drawing/2014/main" xmlns="" id="{EB1836F0-F9E0-4D93-9BDD-7EEC6EA05F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7FA6B-F5CA-15A7-4DB9-FB8D30FA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Q&amp;A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xmlns="" id="{686EF66D-3F3A-EC20-2DF6-B42F5AB64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44" name="Straight Connector 33">
            <a:extLst>
              <a:ext uri="{FF2B5EF4-FFF2-40B4-BE49-F238E27FC236}">
                <a16:creationId xmlns:a16="http://schemas.microsoft.com/office/drawing/2014/main" xmlns="" id="{7A49EFD3-A806-4D59-99F1-AA9AFAE4EF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5">
            <a:extLst>
              <a:ext uri="{FF2B5EF4-FFF2-40B4-BE49-F238E27FC236}">
                <a16:creationId xmlns:a16="http://schemas.microsoft.com/office/drawing/2014/main" xmlns="" id="{6D2F28D1-82F9-40FE-935C-85ECF7660D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xmlns="" id="{4B670E93-2F53-48FC-AB6C-E99E22D17F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6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Multi-tier Architecture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664142" y="1845734"/>
            <a:ext cx="6924675" cy="1477963"/>
            <a:chOff x="795" y="2928"/>
            <a:chExt cx="4362" cy="931"/>
          </a:xfrm>
        </p:grpSpPr>
        <p:pic>
          <p:nvPicPr>
            <p:cNvPr id="5" name="Picture 4" descr="I:\sun45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4" y="2928"/>
              <a:ext cx="512" cy="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4160" y="2943"/>
              <a:ext cx="640" cy="480"/>
              <a:chOff x="1808" y="1523"/>
              <a:chExt cx="278" cy="278"/>
            </a:xfrm>
          </p:grpSpPr>
          <p:grpSp>
            <p:nvGrpSpPr>
              <p:cNvPr id="13" name="Group 6"/>
              <p:cNvGrpSpPr>
                <a:grpSpLocks/>
              </p:cNvGrpSpPr>
              <p:nvPr/>
            </p:nvGrpSpPr>
            <p:grpSpPr bwMode="auto">
              <a:xfrm>
                <a:off x="1808" y="1523"/>
                <a:ext cx="278" cy="278"/>
                <a:chOff x="1808" y="1523"/>
                <a:chExt cx="278" cy="278"/>
              </a:xfrm>
            </p:grpSpPr>
            <p:sp>
              <p:nvSpPr>
                <p:cNvPr id="15" name="Oval 7"/>
                <p:cNvSpPr>
                  <a:spLocks noChangeArrowheads="1"/>
                </p:cNvSpPr>
                <p:nvPr/>
              </p:nvSpPr>
              <p:spPr bwMode="auto">
                <a:xfrm>
                  <a:off x="1812" y="1523"/>
                  <a:ext cx="269" cy="7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tx1"/>
                    </a:gs>
                    <a:gs pos="50000">
                      <a:srgbClr val="A2C1FE"/>
                    </a:gs>
                    <a:gs pos="100000">
                      <a:schemeClr val="tx1"/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6" name="Freeform 8"/>
                <p:cNvSpPr>
                  <a:spLocks/>
                </p:cNvSpPr>
                <p:nvPr/>
              </p:nvSpPr>
              <p:spPr bwMode="auto">
                <a:xfrm>
                  <a:off x="1808" y="1566"/>
                  <a:ext cx="278" cy="235"/>
                </a:xfrm>
                <a:custGeom>
                  <a:avLst/>
                  <a:gdLst>
                    <a:gd name="T0" fmla="*/ 277 w 278"/>
                    <a:gd name="T1" fmla="*/ 2 h 235"/>
                    <a:gd name="T2" fmla="*/ 277 w 278"/>
                    <a:gd name="T3" fmla="*/ 193 h 235"/>
                    <a:gd name="T4" fmla="*/ 273 w 278"/>
                    <a:gd name="T5" fmla="*/ 199 h 235"/>
                    <a:gd name="T6" fmla="*/ 264 w 278"/>
                    <a:gd name="T7" fmla="*/ 206 h 235"/>
                    <a:gd name="T8" fmla="*/ 255 w 278"/>
                    <a:gd name="T9" fmla="*/ 212 h 235"/>
                    <a:gd name="T10" fmla="*/ 242 w 278"/>
                    <a:gd name="T11" fmla="*/ 218 h 235"/>
                    <a:gd name="T12" fmla="*/ 227 w 278"/>
                    <a:gd name="T13" fmla="*/ 223 h 235"/>
                    <a:gd name="T14" fmla="*/ 208 w 278"/>
                    <a:gd name="T15" fmla="*/ 227 h 235"/>
                    <a:gd name="T16" fmla="*/ 186 w 278"/>
                    <a:gd name="T17" fmla="*/ 229 h 235"/>
                    <a:gd name="T18" fmla="*/ 168 w 278"/>
                    <a:gd name="T19" fmla="*/ 231 h 235"/>
                    <a:gd name="T20" fmla="*/ 152 w 278"/>
                    <a:gd name="T21" fmla="*/ 234 h 235"/>
                    <a:gd name="T22" fmla="*/ 133 w 278"/>
                    <a:gd name="T23" fmla="*/ 234 h 235"/>
                    <a:gd name="T24" fmla="*/ 112 w 278"/>
                    <a:gd name="T25" fmla="*/ 231 h 235"/>
                    <a:gd name="T26" fmla="*/ 93 w 278"/>
                    <a:gd name="T27" fmla="*/ 231 h 235"/>
                    <a:gd name="T28" fmla="*/ 71 w 278"/>
                    <a:gd name="T29" fmla="*/ 229 h 235"/>
                    <a:gd name="T30" fmla="*/ 52 w 278"/>
                    <a:gd name="T31" fmla="*/ 225 h 235"/>
                    <a:gd name="T32" fmla="*/ 40 w 278"/>
                    <a:gd name="T33" fmla="*/ 221 h 235"/>
                    <a:gd name="T34" fmla="*/ 24 w 278"/>
                    <a:gd name="T35" fmla="*/ 214 h 235"/>
                    <a:gd name="T36" fmla="*/ 15 w 278"/>
                    <a:gd name="T37" fmla="*/ 210 h 235"/>
                    <a:gd name="T38" fmla="*/ 9 w 278"/>
                    <a:gd name="T39" fmla="*/ 206 h 235"/>
                    <a:gd name="T40" fmla="*/ 3 w 278"/>
                    <a:gd name="T41" fmla="*/ 199 h 235"/>
                    <a:gd name="T42" fmla="*/ 0 w 278"/>
                    <a:gd name="T43" fmla="*/ 193 h 235"/>
                    <a:gd name="T44" fmla="*/ 0 w 278"/>
                    <a:gd name="T45" fmla="*/ 0 h 235"/>
                    <a:gd name="T46" fmla="*/ 277 w 278"/>
                    <a:gd name="T47" fmla="*/ 2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78" h="235">
                      <a:moveTo>
                        <a:pt x="277" y="2"/>
                      </a:moveTo>
                      <a:lnTo>
                        <a:pt x="277" y="193"/>
                      </a:lnTo>
                      <a:lnTo>
                        <a:pt x="273" y="199"/>
                      </a:lnTo>
                      <a:lnTo>
                        <a:pt x="264" y="206"/>
                      </a:lnTo>
                      <a:lnTo>
                        <a:pt x="255" y="212"/>
                      </a:lnTo>
                      <a:lnTo>
                        <a:pt x="242" y="218"/>
                      </a:lnTo>
                      <a:lnTo>
                        <a:pt x="227" y="223"/>
                      </a:lnTo>
                      <a:lnTo>
                        <a:pt x="208" y="227"/>
                      </a:lnTo>
                      <a:lnTo>
                        <a:pt x="186" y="229"/>
                      </a:lnTo>
                      <a:lnTo>
                        <a:pt x="168" y="231"/>
                      </a:lnTo>
                      <a:lnTo>
                        <a:pt x="152" y="234"/>
                      </a:lnTo>
                      <a:lnTo>
                        <a:pt x="133" y="234"/>
                      </a:lnTo>
                      <a:lnTo>
                        <a:pt x="112" y="231"/>
                      </a:lnTo>
                      <a:lnTo>
                        <a:pt x="93" y="231"/>
                      </a:lnTo>
                      <a:lnTo>
                        <a:pt x="71" y="229"/>
                      </a:lnTo>
                      <a:lnTo>
                        <a:pt x="52" y="225"/>
                      </a:lnTo>
                      <a:lnTo>
                        <a:pt x="40" y="221"/>
                      </a:lnTo>
                      <a:lnTo>
                        <a:pt x="24" y="214"/>
                      </a:lnTo>
                      <a:lnTo>
                        <a:pt x="15" y="210"/>
                      </a:lnTo>
                      <a:lnTo>
                        <a:pt x="9" y="206"/>
                      </a:lnTo>
                      <a:lnTo>
                        <a:pt x="3" y="199"/>
                      </a:lnTo>
                      <a:lnTo>
                        <a:pt x="0" y="193"/>
                      </a:lnTo>
                      <a:lnTo>
                        <a:pt x="0" y="0"/>
                      </a:lnTo>
                      <a:lnTo>
                        <a:pt x="277" y="2"/>
                      </a:lnTo>
                    </a:path>
                  </a:pathLst>
                </a:custGeom>
                <a:gradFill rotWithShape="0">
                  <a:gsLst>
                    <a:gs pos="0">
                      <a:schemeClr val="tx1"/>
                    </a:gs>
                    <a:gs pos="50000">
                      <a:srgbClr val="A2C1FE"/>
                    </a:gs>
                    <a:gs pos="100000">
                      <a:schemeClr val="tx1"/>
                    </a:gs>
                  </a:gsLst>
                  <a:lin ang="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4" name="Oval 9"/>
              <p:cNvSpPr>
                <a:spLocks noChangeArrowheads="1"/>
              </p:cNvSpPr>
              <p:nvPr/>
            </p:nvSpPr>
            <p:spPr bwMode="auto">
              <a:xfrm>
                <a:off x="1821" y="1528"/>
                <a:ext cx="249" cy="50"/>
              </a:xfrm>
              <a:prstGeom prst="ellipse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folHlink"/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2517" y="3491"/>
              <a:ext cx="1052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Web Server</a:t>
              </a:r>
            </a:p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(Application Logic)</a:t>
              </a: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3981" y="3491"/>
              <a:ext cx="1176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Database/ FileSystem</a:t>
              </a:r>
            </a:p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(Persistent Storage)</a:t>
              </a: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3408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1920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pic>
          <p:nvPicPr>
            <p:cNvPr id="11" name="Picture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2976"/>
              <a:ext cx="672" cy="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795" y="3506"/>
              <a:ext cx="1122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Application/Browser</a:t>
              </a:r>
            </a:p>
            <a:p>
              <a:pPr algn="ctr"/>
              <a:r>
                <a:rPr lang="en-US" altLang="en-US" sz="1400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(User Interface) </a:t>
              </a:r>
            </a:p>
          </p:txBody>
        </p:sp>
      </p:grpSp>
      <p:pic>
        <p:nvPicPr>
          <p:cNvPr id="1026" name="Picture 2" descr="N Tier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94" y="3566581"/>
            <a:ext cx="4314286" cy="25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ree Tier Architecture Benefi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490" y="3426457"/>
            <a:ext cx="4648201" cy="282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2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Web Server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12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Web Server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000" indent="-72000" eaLnBrk="0" hangingPunc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A web server is a </a:t>
            </a:r>
            <a:r>
              <a:rPr lang="en-US" altLang="en-US" b="1" dirty="0">
                <a:solidFill>
                  <a:schemeClr val="tx1"/>
                </a:solidFill>
              </a:rPr>
              <a:t>program running </a:t>
            </a:r>
            <a:r>
              <a:rPr lang="en-US" altLang="en-US" dirty="0">
                <a:solidFill>
                  <a:schemeClr val="tx1"/>
                </a:solidFill>
              </a:rPr>
              <a:t>on the server that </a:t>
            </a:r>
            <a:r>
              <a:rPr lang="en-US" altLang="en-US" b="1" dirty="0">
                <a:solidFill>
                  <a:schemeClr val="tx1"/>
                </a:solidFill>
              </a:rPr>
              <a:t>listens</a:t>
            </a:r>
            <a:r>
              <a:rPr lang="en-US" altLang="en-US" dirty="0">
                <a:solidFill>
                  <a:schemeClr val="tx1"/>
                </a:solidFill>
              </a:rPr>
              <a:t> for incoming </a:t>
            </a:r>
            <a:r>
              <a:rPr lang="en-US" altLang="en-US" b="1" dirty="0">
                <a:solidFill>
                  <a:schemeClr val="tx1"/>
                </a:solidFill>
              </a:rPr>
              <a:t>requests</a:t>
            </a:r>
            <a:r>
              <a:rPr lang="en-US" altLang="en-US" dirty="0">
                <a:solidFill>
                  <a:schemeClr val="tx1"/>
                </a:solidFill>
              </a:rPr>
              <a:t> and </a:t>
            </a:r>
            <a:r>
              <a:rPr lang="en-US" altLang="en-US" b="1" dirty="0">
                <a:solidFill>
                  <a:schemeClr val="tx1"/>
                </a:solidFill>
              </a:rPr>
              <a:t>services</a:t>
            </a:r>
            <a:r>
              <a:rPr lang="en-US" altLang="en-US" dirty="0">
                <a:solidFill>
                  <a:schemeClr val="tx1"/>
                </a:solidFill>
              </a:rPr>
              <a:t> those </a:t>
            </a:r>
            <a:r>
              <a:rPr lang="en-US" altLang="en-US" b="1" dirty="0">
                <a:solidFill>
                  <a:schemeClr val="tx1"/>
                </a:solidFill>
              </a:rPr>
              <a:t>requests</a:t>
            </a:r>
            <a:r>
              <a:rPr lang="en-US" altLang="en-US" dirty="0">
                <a:solidFill>
                  <a:schemeClr val="tx1"/>
                </a:solidFill>
              </a:rPr>
              <a:t> as they come in. </a:t>
            </a:r>
          </a:p>
          <a:p>
            <a:pPr marL="72000" indent="-72000" eaLnBrk="0" hangingPunc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Once the web server receives a request, depending on the type of request the web server might </a:t>
            </a:r>
            <a:r>
              <a:rPr lang="en-US" altLang="en-US" b="1" dirty="0">
                <a:solidFill>
                  <a:schemeClr val="tx1"/>
                </a:solidFill>
              </a:rPr>
              <a:t>look</a:t>
            </a:r>
            <a:r>
              <a:rPr lang="en-US" altLang="en-US" dirty="0">
                <a:solidFill>
                  <a:schemeClr val="tx1"/>
                </a:solidFill>
              </a:rPr>
              <a:t> for a </a:t>
            </a:r>
            <a:r>
              <a:rPr lang="en-US" altLang="en-US" b="1" dirty="0">
                <a:solidFill>
                  <a:schemeClr val="tx1"/>
                </a:solidFill>
              </a:rPr>
              <a:t>web page</a:t>
            </a:r>
            <a:r>
              <a:rPr lang="en-US" altLang="en-US" dirty="0">
                <a:solidFill>
                  <a:schemeClr val="tx1"/>
                </a:solidFill>
              </a:rPr>
              <a:t>, or it might </a:t>
            </a:r>
            <a:r>
              <a:rPr lang="en-US" altLang="en-US" b="1" dirty="0">
                <a:solidFill>
                  <a:schemeClr val="tx1"/>
                </a:solidFill>
              </a:rPr>
              <a:t>execute a program </a:t>
            </a:r>
            <a:r>
              <a:rPr lang="en-US" altLang="en-US" dirty="0">
                <a:solidFill>
                  <a:schemeClr val="tx1"/>
                </a:solidFill>
              </a:rPr>
              <a:t>on the server.</a:t>
            </a:r>
          </a:p>
          <a:p>
            <a:pPr marL="72000" indent="-7200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It will always </a:t>
            </a:r>
            <a:r>
              <a:rPr lang="en-US" altLang="en-US" b="1" dirty="0">
                <a:solidFill>
                  <a:schemeClr val="tx1"/>
                </a:solidFill>
              </a:rPr>
              <a:t>return</a:t>
            </a:r>
            <a:r>
              <a:rPr lang="en-US" altLang="en-US" dirty="0">
                <a:solidFill>
                  <a:schemeClr val="tx1"/>
                </a:solidFill>
              </a:rPr>
              <a:t> some </a:t>
            </a:r>
            <a:r>
              <a:rPr lang="en-US" altLang="en-US" b="1" dirty="0">
                <a:solidFill>
                  <a:schemeClr val="tx1"/>
                </a:solidFill>
              </a:rPr>
              <a:t>kind of results </a:t>
            </a:r>
            <a:r>
              <a:rPr lang="en-US" altLang="en-US" dirty="0">
                <a:solidFill>
                  <a:schemeClr val="tx1"/>
                </a:solidFill>
              </a:rPr>
              <a:t>to the </a:t>
            </a:r>
            <a:r>
              <a:rPr lang="en-US" altLang="en-US" b="1" dirty="0">
                <a:solidFill>
                  <a:schemeClr val="tx1"/>
                </a:solidFill>
              </a:rPr>
              <a:t>web browser</a:t>
            </a:r>
            <a:r>
              <a:rPr lang="en-US" altLang="en-US" dirty="0">
                <a:solidFill>
                  <a:schemeClr val="tx1"/>
                </a:solidFill>
              </a:rPr>
              <a:t>, even if its simply an error message saying that it couldn’t process the request.</a:t>
            </a:r>
          </a:p>
          <a:p>
            <a:pPr marL="72000" indent="-72000" eaLnBrk="0" hangingPunc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By default the role of a web server is to serve </a:t>
            </a:r>
            <a:r>
              <a:rPr lang="en-US" altLang="en-US" b="1" dirty="0">
                <a:solidFill>
                  <a:schemeClr val="tx1"/>
                </a:solidFill>
              </a:rPr>
              <a:t>static pages </a:t>
            </a:r>
            <a:r>
              <a:rPr lang="en-US" altLang="en-US" dirty="0">
                <a:solidFill>
                  <a:schemeClr val="tx1"/>
                </a:solidFill>
              </a:rPr>
              <a:t>using the </a:t>
            </a:r>
            <a:r>
              <a:rPr lang="en-US" altLang="en-US" b="1" dirty="0">
                <a:solidFill>
                  <a:schemeClr val="tx1"/>
                </a:solidFill>
              </a:rPr>
              <a:t>http protocol</a:t>
            </a:r>
          </a:p>
          <a:p>
            <a:pPr marL="72000" indent="-72000" eaLnBrk="0" hangingPunc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Web servers can be made </a:t>
            </a:r>
            <a:r>
              <a:rPr lang="en-US" altLang="en-US" b="1" dirty="0">
                <a:solidFill>
                  <a:schemeClr val="tx1"/>
                </a:solidFill>
              </a:rPr>
              <a:t>dynamic</a:t>
            </a:r>
            <a:r>
              <a:rPr lang="en-US" altLang="en-US" dirty="0">
                <a:solidFill>
                  <a:schemeClr val="tx1"/>
                </a:solidFill>
              </a:rPr>
              <a:t> by adding </a:t>
            </a:r>
            <a:r>
              <a:rPr lang="en-US" altLang="en-US" b="1" dirty="0">
                <a:solidFill>
                  <a:schemeClr val="tx1"/>
                </a:solidFill>
              </a:rPr>
              <a:t>additional processing capability </a:t>
            </a:r>
            <a:r>
              <a:rPr lang="en-US" altLang="en-US" dirty="0">
                <a:solidFill>
                  <a:schemeClr val="tx1"/>
                </a:solidFill>
              </a:rPr>
              <a:t>to the server</a:t>
            </a:r>
            <a:endParaRPr lang="en-US" altLang="en-US" dirty="0">
              <a:solidFill>
                <a:schemeClr val="tx1"/>
              </a:solidFill>
              <a:latin typeface="Verdana" panose="020B060403050404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69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HTTP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4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HyperText</a:t>
            </a:r>
            <a:r>
              <a:rPr lang="en-US" b="1" dirty="0" smtClean="0">
                <a:solidFill>
                  <a:schemeClr val="tx1"/>
                </a:solidFill>
              </a:rPr>
              <a:t> Transfer Protocol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Lightweight protocol for the web involving a </a:t>
            </a:r>
            <a:r>
              <a:rPr lang="en-US" altLang="en-US" b="1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single request </a:t>
            </a:r>
            <a:r>
              <a:rPr lang="en-US" alt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&amp; </a:t>
            </a:r>
            <a:r>
              <a:rPr lang="en-US" altLang="en-US" b="1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response</a:t>
            </a:r>
            <a:r>
              <a:rPr lang="en-US" alt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for </a:t>
            </a:r>
            <a:r>
              <a:rPr lang="en-US" altLang="en-US" b="1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b="1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Different </a:t>
            </a:r>
            <a:r>
              <a:rPr lang="en-GB" altLang="en-US" b="1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applications use different </a:t>
            </a:r>
            <a:r>
              <a:rPr lang="en-GB" altLang="en-US" b="1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protocols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altLang="en-US" dirty="0">
                <a:solidFill>
                  <a:schemeClr val="tx1"/>
                </a:solidFill>
              </a:rPr>
              <a:t>Web</a:t>
            </a:r>
            <a:r>
              <a:rPr lang="en-GB" alt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Servers/Browsers use HTTP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alt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File Transfer Utilities use FTP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alt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Electronic Mail applications use SMTP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alt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Naming Servers use </a:t>
            </a:r>
            <a:r>
              <a:rPr lang="en-GB" altLang="en-US" dirty="0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DNS</a:t>
            </a:r>
            <a:endParaRPr lang="en-US" altLang="en-US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HTTP Request</a:t>
            </a:r>
            <a:r>
              <a:rPr lang="en-IN" dirty="0" smtClean="0">
                <a:solidFill>
                  <a:schemeClr val="tx1"/>
                </a:solidFill>
              </a:rPr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An HTTP request is made by a client (e.g., a web browser) to a server to request a resource (e.g., a web page or an image).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It consists of a request method (e.g., </a:t>
            </a:r>
            <a:r>
              <a:rPr lang="en-US" b="1" dirty="0">
                <a:solidFill>
                  <a:schemeClr val="tx1"/>
                </a:solidFill>
              </a:rPr>
              <a:t>GET, POST, PUT, DELETE</a:t>
            </a:r>
            <a:r>
              <a:rPr lang="en-US" dirty="0">
                <a:solidFill>
                  <a:schemeClr val="tx1"/>
                </a:solidFill>
              </a:rPr>
              <a:t>), a </a:t>
            </a:r>
            <a:r>
              <a:rPr lang="en-US" b="1" dirty="0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 (Uniform Resource Locator), and </a:t>
            </a:r>
            <a:r>
              <a:rPr lang="en-US" b="1" dirty="0">
                <a:solidFill>
                  <a:schemeClr val="tx1"/>
                </a:solidFill>
              </a:rPr>
              <a:t>HTTP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headers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HTTP Response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server responds to an HTTP request with an HTTP response.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It includes an HTTP status code indicating the outcome of the request (</a:t>
            </a:r>
            <a:r>
              <a:rPr lang="en-US" b="1" dirty="0">
                <a:solidFill>
                  <a:schemeClr val="tx1"/>
                </a:solidFill>
              </a:rPr>
              <a:t>e.g., 200 OK, 404 Not Found, 500 Internal Server Error</a:t>
            </a:r>
            <a:r>
              <a:rPr lang="en-US" dirty="0">
                <a:solidFill>
                  <a:schemeClr val="tx1"/>
                </a:solidFill>
              </a:rPr>
              <a:t>) and the requested resource's content.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609600" indent="-609600"/>
            <a:endParaRPr lang="en-US" altLang="en-US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494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5169</TotalTime>
  <Words>2115</Words>
  <Application>Microsoft Office PowerPoint</Application>
  <PresentationFormat>Widescreen</PresentationFormat>
  <Paragraphs>300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 Unicode MS</vt:lpstr>
      <vt:lpstr>Arial</vt:lpstr>
      <vt:lpstr>Calibri</vt:lpstr>
      <vt:lpstr>Calibri Light</vt:lpstr>
      <vt:lpstr>Garamond</vt:lpstr>
      <vt:lpstr>Times New Roman</vt:lpstr>
      <vt:lpstr>Verdana</vt:lpstr>
      <vt:lpstr>Wingdings</vt:lpstr>
      <vt:lpstr>Retrospect</vt:lpstr>
      <vt:lpstr>Servlets &amp; JSP Express: Fast-Track to Web Development</vt:lpstr>
      <vt:lpstr>Day 20 to 23: Agenda</vt:lpstr>
      <vt:lpstr>Server Side Development</vt:lpstr>
      <vt:lpstr>Multi-tier Architecture</vt:lpstr>
      <vt:lpstr>Multi-tier Architecture</vt:lpstr>
      <vt:lpstr>Web Server</vt:lpstr>
      <vt:lpstr>Web Server</vt:lpstr>
      <vt:lpstr>HTTP </vt:lpstr>
      <vt:lpstr>HyperText Transfer Protocol</vt:lpstr>
      <vt:lpstr>HTTP Methods</vt:lpstr>
      <vt:lpstr>J2EE – Container Architecture</vt:lpstr>
      <vt:lpstr>J2EE Architecture</vt:lpstr>
      <vt:lpstr>Middle Tier Container</vt:lpstr>
      <vt:lpstr>Container Architecture</vt:lpstr>
      <vt:lpstr>Servlets</vt:lpstr>
      <vt:lpstr>Servlets Introduction</vt:lpstr>
      <vt:lpstr>Servlets Hands-On</vt:lpstr>
      <vt:lpstr>Servlet Lifecycle</vt:lpstr>
      <vt:lpstr>Servlet Lifecycle</vt:lpstr>
      <vt:lpstr>Servlet Lifecycle</vt:lpstr>
      <vt:lpstr>Servlet Lifecycle</vt:lpstr>
      <vt:lpstr>Servlets API</vt:lpstr>
      <vt:lpstr>Servlets API</vt:lpstr>
      <vt:lpstr>Servlet Hierarchy</vt:lpstr>
      <vt:lpstr>HttpServlet Class</vt:lpstr>
      <vt:lpstr> HttpServletRequest Interface</vt:lpstr>
      <vt:lpstr> HttpServletResponse Interface</vt:lpstr>
      <vt:lpstr>Writing a Servlet</vt:lpstr>
      <vt:lpstr>Example Login Servlet</vt:lpstr>
      <vt:lpstr>Servlets Hands-On</vt:lpstr>
      <vt:lpstr>JSP</vt:lpstr>
      <vt:lpstr>Introduction to JSP</vt:lpstr>
      <vt:lpstr>JavaServer Pages</vt:lpstr>
      <vt:lpstr>Simple JSP Example</vt:lpstr>
      <vt:lpstr>Why use JSP?</vt:lpstr>
      <vt:lpstr>JSP Architecture</vt:lpstr>
      <vt:lpstr>JSP Life Cycle</vt:lpstr>
      <vt:lpstr>JSP Project Structure</vt:lpstr>
      <vt:lpstr>Servlet and JSP Project Structure</vt:lpstr>
      <vt:lpstr>Sample JSP Page</vt:lpstr>
      <vt:lpstr>Configure Deployment Descriptor (web.xml)</vt:lpstr>
      <vt:lpstr>JSP Scripting Elements</vt:lpstr>
      <vt:lpstr>Scripting Elements</vt:lpstr>
      <vt:lpstr>Declaration Tags (&lt;%! ... %&gt;)</vt:lpstr>
      <vt:lpstr>Scriptlet Tags (&lt;% ... %&gt;)</vt:lpstr>
      <vt:lpstr>Expression Tags (&lt;%= ... %&gt;)</vt:lpstr>
      <vt:lpstr>JSP Hands-On</vt:lpstr>
      <vt:lpstr>Ecommerce Application Demo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Hema Mahadevu</dc:creator>
  <cp:lastModifiedBy>Ashok, Bharath</cp:lastModifiedBy>
  <cp:revision>165</cp:revision>
  <dcterms:created xsi:type="dcterms:W3CDTF">2023-08-03T13:19:55Z</dcterms:created>
  <dcterms:modified xsi:type="dcterms:W3CDTF">2023-09-09T07:26:11Z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a00c31-701e-4223-8b9c-13bd86c6a24f_Enabled">
    <vt:lpwstr>true</vt:lpwstr>
  </property>
  <property fmtid="{D5CDD505-2E9C-101B-9397-08002B2CF9AE}" pid="3" name="MSIP_Label_8aa00c31-701e-4223-8b9c-13bd86c6a24f_SetDate">
    <vt:lpwstr>2023-08-03T13:20:50Z</vt:lpwstr>
  </property>
  <property fmtid="{D5CDD505-2E9C-101B-9397-08002B2CF9AE}" pid="4" name="MSIP_Label_8aa00c31-701e-4223-8b9c-13bd86c6a24f_Method">
    <vt:lpwstr>Standard</vt:lpwstr>
  </property>
  <property fmtid="{D5CDD505-2E9C-101B-9397-08002B2CF9AE}" pid="5" name="MSIP_Label_8aa00c31-701e-4223-8b9c-13bd86c6a24f_Name">
    <vt:lpwstr>8aa00c31-701e-4223-8b9c-13bd86c6a24f</vt:lpwstr>
  </property>
  <property fmtid="{D5CDD505-2E9C-101B-9397-08002B2CF9AE}" pid="6" name="MSIP_Label_8aa00c31-701e-4223-8b9c-13bd86c6a24f_SiteId">
    <vt:lpwstr>d05e4a96-dcd9-4c15-a71a-9c868da4f308</vt:lpwstr>
  </property>
  <property fmtid="{D5CDD505-2E9C-101B-9397-08002B2CF9AE}" pid="7" name="MSIP_Label_8aa00c31-701e-4223-8b9c-13bd86c6a24f_ActionId">
    <vt:lpwstr>c71c1f1a-3228-4c85-906e-5690a1735d5d</vt:lpwstr>
  </property>
  <property fmtid="{D5CDD505-2E9C-101B-9397-08002B2CF9AE}" pid="8" name="MSIP_Label_8aa00c31-701e-4223-8b9c-13bd86c6a24f_ContentBits">
    <vt:lpwstr>0</vt:lpwstr>
  </property>
</Properties>
</file>