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63"/>
  </p:notesMasterIdLst>
  <p:sldIdLst>
    <p:sldId id="259" r:id="rId2"/>
    <p:sldId id="283" r:id="rId3"/>
    <p:sldId id="364" r:id="rId4"/>
    <p:sldId id="352" r:id="rId5"/>
    <p:sldId id="353" r:id="rId6"/>
    <p:sldId id="354" r:id="rId7"/>
    <p:sldId id="355" r:id="rId8"/>
    <p:sldId id="356" r:id="rId9"/>
    <p:sldId id="357" r:id="rId10"/>
    <p:sldId id="358" r:id="rId11"/>
    <p:sldId id="359" r:id="rId12"/>
    <p:sldId id="360" r:id="rId13"/>
    <p:sldId id="361" r:id="rId14"/>
    <p:sldId id="362" r:id="rId15"/>
    <p:sldId id="363" r:id="rId16"/>
    <p:sldId id="366" r:id="rId17"/>
    <p:sldId id="367" r:id="rId18"/>
    <p:sldId id="365" r:id="rId19"/>
    <p:sldId id="317" r:id="rId20"/>
    <p:sldId id="302" r:id="rId21"/>
    <p:sldId id="304" r:id="rId22"/>
    <p:sldId id="306" r:id="rId23"/>
    <p:sldId id="337" r:id="rId24"/>
    <p:sldId id="307" r:id="rId25"/>
    <p:sldId id="336" r:id="rId26"/>
    <p:sldId id="308" r:id="rId27"/>
    <p:sldId id="335" r:id="rId28"/>
    <p:sldId id="309" r:id="rId29"/>
    <p:sldId id="338" r:id="rId30"/>
    <p:sldId id="316" r:id="rId31"/>
    <p:sldId id="311" r:id="rId32"/>
    <p:sldId id="315" r:id="rId33"/>
    <p:sldId id="310" r:id="rId34"/>
    <p:sldId id="314" r:id="rId35"/>
    <p:sldId id="318" r:id="rId36"/>
    <p:sldId id="319" r:id="rId37"/>
    <p:sldId id="339" r:id="rId38"/>
    <p:sldId id="320" r:id="rId39"/>
    <p:sldId id="321" r:id="rId40"/>
    <p:sldId id="322" r:id="rId41"/>
    <p:sldId id="323" r:id="rId42"/>
    <p:sldId id="340" r:id="rId43"/>
    <p:sldId id="324" r:id="rId44"/>
    <p:sldId id="325" r:id="rId45"/>
    <p:sldId id="326" r:id="rId46"/>
    <p:sldId id="327" r:id="rId47"/>
    <p:sldId id="328" r:id="rId48"/>
    <p:sldId id="341" r:id="rId49"/>
    <p:sldId id="334" r:id="rId50"/>
    <p:sldId id="330" r:id="rId51"/>
    <p:sldId id="342" r:id="rId52"/>
    <p:sldId id="333" r:id="rId53"/>
    <p:sldId id="343" r:id="rId54"/>
    <p:sldId id="345" r:id="rId55"/>
    <p:sldId id="346" r:id="rId56"/>
    <p:sldId id="297" r:id="rId57"/>
    <p:sldId id="347" r:id="rId58"/>
    <p:sldId id="349" r:id="rId59"/>
    <p:sldId id="350" r:id="rId60"/>
    <p:sldId id="351" r:id="rId61"/>
    <p:sldId id="299"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852F26-D9CD-4AF5-B105-400A7E511173}" v="45" dt="2023-08-06T13:46:57.5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116" d="100"/>
          <a:sy n="116" d="100"/>
        </p:scale>
        <p:origin x="2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Mahadevu" userId="1c176bdd-a50d-403e-9444-f58f413c839b" providerId="ADAL" clId="{52852F26-D9CD-4AF5-B105-400A7E511173}"/>
    <pc:docChg chg="undo custSel addSld delSld modSld sldOrd">
      <pc:chgData name="Hema Mahadevu" userId="1c176bdd-a50d-403e-9444-f58f413c839b" providerId="ADAL" clId="{52852F26-D9CD-4AF5-B105-400A7E511173}" dt="2023-08-06T14:34:16.154" v="970" actId="113"/>
      <pc:docMkLst>
        <pc:docMk/>
      </pc:docMkLst>
      <pc:sldChg chg="del">
        <pc:chgData name="Hema Mahadevu" userId="1c176bdd-a50d-403e-9444-f58f413c839b" providerId="ADAL" clId="{52852F26-D9CD-4AF5-B105-400A7E511173}" dt="2023-08-06T11:06:22.965" v="0" actId="47"/>
        <pc:sldMkLst>
          <pc:docMk/>
          <pc:sldMk cId="2689089790" sldId="258"/>
        </pc:sldMkLst>
      </pc:sldChg>
      <pc:sldChg chg="del">
        <pc:chgData name="Hema Mahadevu" userId="1c176bdd-a50d-403e-9444-f58f413c839b" providerId="ADAL" clId="{52852F26-D9CD-4AF5-B105-400A7E511173}" dt="2023-08-06T11:06:22.965" v="0" actId="47"/>
        <pc:sldMkLst>
          <pc:docMk/>
          <pc:sldMk cId="1822955653" sldId="260"/>
        </pc:sldMkLst>
      </pc:sldChg>
      <pc:sldChg chg="del">
        <pc:chgData name="Hema Mahadevu" userId="1c176bdd-a50d-403e-9444-f58f413c839b" providerId="ADAL" clId="{52852F26-D9CD-4AF5-B105-400A7E511173}" dt="2023-08-06T11:06:22.965" v="0" actId="47"/>
        <pc:sldMkLst>
          <pc:docMk/>
          <pc:sldMk cId="1610653771" sldId="261"/>
        </pc:sldMkLst>
      </pc:sldChg>
      <pc:sldChg chg="del">
        <pc:chgData name="Hema Mahadevu" userId="1c176bdd-a50d-403e-9444-f58f413c839b" providerId="ADAL" clId="{52852F26-D9CD-4AF5-B105-400A7E511173}" dt="2023-08-06T11:06:22.965" v="0" actId="47"/>
        <pc:sldMkLst>
          <pc:docMk/>
          <pc:sldMk cId="3094622909" sldId="262"/>
        </pc:sldMkLst>
      </pc:sldChg>
      <pc:sldChg chg="del">
        <pc:chgData name="Hema Mahadevu" userId="1c176bdd-a50d-403e-9444-f58f413c839b" providerId="ADAL" clId="{52852F26-D9CD-4AF5-B105-400A7E511173}" dt="2023-08-06T11:06:22.965" v="0" actId="47"/>
        <pc:sldMkLst>
          <pc:docMk/>
          <pc:sldMk cId="867487618" sldId="263"/>
        </pc:sldMkLst>
      </pc:sldChg>
      <pc:sldChg chg="del">
        <pc:chgData name="Hema Mahadevu" userId="1c176bdd-a50d-403e-9444-f58f413c839b" providerId="ADAL" clId="{52852F26-D9CD-4AF5-B105-400A7E511173}" dt="2023-08-06T11:06:22.965" v="0" actId="47"/>
        <pc:sldMkLst>
          <pc:docMk/>
          <pc:sldMk cId="3355940100" sldId="264"/>
        </pc:sldMkLst>
      </pc:sldChg>
      <pc:sldChg chg="del">
        <pc:chgData name="Hema Mahadevu" userId="1c176bdd-a50d-403e-9444-f58f413c839b" providerId="ADAL" clId="{52852F26-D9CD-4AF5-B105-400A7E511173}" dt="2023-08-06T11:06:22.965" v="0" actId="47"/>
        <pc:sldMkLst>
          <pc:docMk/>
          <pc:sldMk cId="1883482295" sldId="265"/>
        </pc:sldMkLst>
      </pc:sldChg>
      <pc:sldChg chg="del">
        <pc:chgData name="Hema Mahadevu" userId="1c176bdd-a50d-403e-9444-f58f413c839b" providerId="ADAL" clId="{52852F26-D9CD-4AF5-B105-400A7E511173}" dt="2023-08-06T11:06:22.965" v="0" actId="47"/>
        <pc:sldMkLst>
          <pc:docMk/>
          <pc:sldMk cId="2576531505" sldId="266"/>
        </pc:sldMkLst>
      </pc:sldChg>
      <pc:sldChg chg="del">
        <pc:chgData name="Hema Mahadevu" userId="1c176bdd-a50d-403e-9444-f58f413c839b" providerId="ADAL" clId="{52852F26-D9CD-4AF5-B105-400A7E511173}" dt="2023-08-06T11:06:22.965" v="0" actId="47"/>
        <pc:sldMkLst>
          <pc:docMk/>
          <pc:sldMk cId="3364364983" sldId="267"/>
        </pc:sldMkLst>
      </pc:sldChg>
      <pc:sldChg chg="del">
        <pc:chgData name="Hema Mahadevu" userId="1c176bdd-a50d-403e-9444-f58f413c839b" providerId="ADAL" clId="{52852F26-D9CD-4AF5-B105-400A7E511173}" dt="2023-08-06T11:06:22.965" v="0" actId="47"/>
        <pc:sldMkLst>
          <pc:docMk/>
          <pc:sldMk cId="93966713" sldId="268"/>
        </pc:sldMkLst>
      </pc:sldChg>
      <pc:sldChg chg="del">
        <pc:chgData name="Hema Mahadevu" userId="1c176bdd-a50d-403e-9444-f58f413c839b" providerId="ADAL" clId="{52852F26-D9CD-4AF5-B105-400A7E511173}" dt="2023-08-06T11:06:22.965" v="0" actId="47"/>
        <pc:sldMkLst>
          <pc:docMk/>
          <pc:sldMk cId="3260818576" sldId="269"/>
        </pc:sldMkLst>
      </pc:sldChg>
      <pc:sldChg chg="del">
        <pc:chgData name="Hema Mahadevu" userId="1c176bdd-a50d-403e-9444-f58f413c839b" providerId="ADAL" clId="{52852F26-D9CD-4AF5-B105-400A7E511173}" dt="2023-08-06T11:06:22.965" v="0" actId="47"/>
        <pc:sldMkLst>
          <pc:docMk/>
          <pc:sldMk cId="1126926348" sldId="271"/>
        </pc:sldMkLst>
      </pc:sldChg>
      <pc:sldChg chg="del">
        <pc:chgData name="Hema Mahadevu" userId="1c176bdd-a50d-403e-9444-f58f413c839b" providerId="ADAL" clId="{52852F26-D9CD-4AF5-B105-400A7E511173}" dt="2023-08-06T11:06:22.965" v="0" actId="47"/>
        <pc:sldMkLst>
          <pc:docMk/>
          <pc:sldMk cId="1070996217" sldId="272"/>
        </pc:sldMkLst>
      </pc:sldChg>
      <pc:sldChg chg="del">
        <pc:chgData name="Hema Mahadevu" userId="1c176bdd-a50d-403e-9444-f58f413c839b" providerId="ADAL" clId="{52852F26-D9CD-4AF5-B105-400A7E511173}" dt="2023-08-06T11:06:22.965" v="0" actId="47"/>
        <pc:sldMkLst>
          <pc:docMk/>
          <pc:sldMk cId="2295103155" sldId="273"/>
        </pc:sldMkLst>
      </pc:sldChg>
      <pc:sldChg chg="del">
        <pc:chgData name="Hema Mahadevu" userId="1c176bdd-a50d-403e-9444-f58f413c839b" providerId="ADAL" clId="{52852F26-D9CD-4AF5-B105-400A7E511173}" dt="2023-08-06T11:06:22.965" v="0" actId="47"/>
        <pc:sldMkLst>
          <pc:docMk/>
          <pc:sldMk cId="1771659182" sldId="274"/>
        </pc:sldMkLst>
      </pc:sldChg>
      <pc:sldChg chg="del">
        <pc:chgData name="Hema Mahadevu" userId="1c176bdd-a50d-403e-9444-f58f413c839b" providerId="ADAL" clId="{52852F26-D9CD-4AF5-B105-400A7E511173}" dt="2023-08-06T11:06:22.965" v="0" actId="47"/>
        <pc:sldMkLst>
          <pc:docMk/>
          <pc:sldMk cId="2309118581" sldId="275"/>
        </pc:sldMkLst>
      </pc:sldChg>
      <pc:sldChg chg="del">
        <pc:chgData name="Hema Mahadevu" userId="1c176bdd-a50d-403e-9444-f58f413c839b" providerId="ADAL" clId="{52852F26-D9CD-4AF5-B105-400A7E511173}" dt="2023-08-06T11:06:22.965" v="0" actId="47"/>
        <pc:sldMkLst>
          <pc:docMk/>
          <pc:sldMk cId="3606078487" sldId="276"/>
        </pc:sldMkLst>
      </pc:sldChg>
      <pc:sldChg chg="del">
        <pc:chgData name="Hema Mahadevu" userId="1c176bdd-a50d-403e-9444-f58f413c839b" providerId="ADAL" clId="{52852F26-D9CD-4AF5-B105-400A7E511173}" dt="2023-08-06T11:06:22.965" v="0" actId="47"/>
        <pc:sldMkLst>
          <pc:docMk/>
          <pc:sldMk cId="162832840" sldId="277"/>
        </pc:sldMkLst>
      </pc:sldChg>
      <pc:sldChg chg="del">
        <pc:chgData name="Hema Mahadevu" userId="1c176bdd-a50d-403e-9444-f58f413c839b" providerId="ADAL" clId="{52852F26-D9CD-4AF5-B105-400A7E511173}" dt="2023-08-06T11:06:22.965" v="0" actId="47"/>
        <pc:sldMkLst>
          <pc:docMk/>
          <pc:sldMk cId="3784497281" sldId="278"/>
        </pc:sldMkLst>
      </pc:sldChg>
      <pc:sldChg chg="del">
        <pc:chgData name="Hema Mahadevu" userId="1c176bdd-a50d-403e-9444-f58f413c839b" providerId="ADAL" clId="{52852F26-D9CD-4AF5-B105-400A7E511173}" dt="2023-08-06T11:06:22.965" v="0" actId="47"/>
        <pc:sldMkLst>
          <pc:docMk/>
          <pc:sldMk cId="8774846" sldId="279"/>
        </pc:sldMkLst>
      </pc:sldChg>
      <pc:sldChg chg="del">
        <pc:chgData name="Hema Mahadevu" userId="1c176bdd-a50d-403e-9444-f58f413c839b" providerId="ADAL" clId="{52852F26-D9CD-4AF5-B105-400A7E511173}" dt="2023-08-06T11:06:22.965" v="0" actId="47"/>
        <pc:sldMkLst>
          <pc:docMk/>
          <pc:sldMk cId="1568176873" sldId="280"/>
        </pc:sldMkLst>
      </pc:sldChg>
      <pc:sldChg chg="del">
        <pc:chgData name="Hema Mahadevu" userId="1c176bdd-a50d-403e-9444-f58f413c839b" providerId="ADAL" clId="{52852F26-D9CD-4AF5-B105-400A7E511173}" dt="2023-08-06T11:06:22.965" v="0" actId="47"/>
        <pc:sldMkLst>
          <pc:docMk/>
          <pc:sldMk cId="1308812606" sldId="281"/>
        </pc:sldMkLst>
      </pc:sldChg>
      <pc:sldChg chg="del">
        <pc:chgData name="Hema Mahadevu" userId="1c176bdd-a50d-403e-9444-f58f413c839b" providerId="ADAL" clId="{52852F26-D9CD-4AF5-B105-400A7E511173}" dt="2023-08-06T11:06:36.828" v="3" actId="47"/>
        <pc:sldMkLst>
          <pc:docMk/>
          <pc:sldMk cId="3007323321" sldId="282"/>
        </pc:sldMkLst>
      </pc:sldChg>
      <pc:sldChg chg="modSp mod">
        <pc:chgData name="Hema Mahadevu" userId="1c176bdd-a50d-403e-9444-f58f413c839b" providerId="ADAL" clId="{52852F26-D9CD-4AF5-B105-400A7E511173}" dt="2023-08-06T11:06:28.212" v="2" actId="20577"/>
        <pc:sldMkLst>
          <pc:docMk/>
          <pc:sldMk cId="375852609" sldId="283"/>
        </pc:sldMkLst>
        <pc:spChg chg="mod">
          <ac:chgData name="Hema Mahadevu" userId="1c176bdd-a50d-403e-9444-f58f413c839b" providerId="ADAL" clId="{52852F26-D9CD-4AF5-B105-400A7E511173}" dt="2023-08-06T11:06:28.212" v="2" actId="20577"/>
          <ac:spMkLst>
            <pc:docMk/>
            <pc:sldMk cId="375852609" sldId="283"/>
            <ac:spMk id="2" creationId="{E357FA13-8406-71F8-06BE-D351D5295AC1}"/>
          </ac:spMkLst>
        </pc:spChg>
      </pc:sldChg>
      <pc:sldChg chg="del">
        <pc:chgData name="Hema Mahadevu" userId="1c176bdd-a50d-403e-9444-f58f413c839b" providerId="ADAL" clId="{52852F26-D9CD-4AF5-B105-400A7E511173}" dt="2023-08-06T11:06:36.828" v="3" actId="47"/>
        <pc:sldMkLst>
          <pc:docMk/>
          <pc:sldMk cId="3923578013" sldId="288"/>
        </pc:sldMkLst>
      </pc:sldChg>
      <pc:sldChg chg="del">
        <pc:chgData name="Hema Mahadevu" userId="1c176bdd-a50d-403e-9444-f58f413c839b" providerId="ADAL" clId="{52852F26-D9CD-4AF5-B105-400A7E511173}" dt="2023-08-06T11:06:36.828" v="3" actId="47"/>
        <pc:sldMkLst>
          <pc:docMk/>
          <pc:sldMk cId="2367715611" sldId="289"/>
        </pc:sldMkLst>
      </pc:sldChg>
      <pc:sldChg chg="del">
        <pc:chgData name="Hema Mahadevu" userId="1c176bdd-a50d-403e-9444-f58f413c839b" providerId="ADAL" clId="{52852F26-D9CD-4AF5-B105-400A7E511173}" dt="2023-08-06T11:06:36.828" v="3" actId="47"/>
        <pc:sldMkLst>
          <pc:docMk/>
          <pc:sldMk cId="1496991375" sldId="290"/>
        </pc:sldMkLst>
      </pc:sldChg>
      <pc:sldChg chg="del">
        <pc:chgData name="Hema Mahadevu" userId="1c176bdd-a50d-403e-9444-f58f413c839b" providerId="ADAL" clId="{52852F26-D9CD-4AF5-B105-400A7E511173}" dt="2023-08-06T11:06:36.828" v="3" actId="47"/>
        <pc:sldMkLst>
          <pc:docMk/>
          <pc:sldMk cId="2022165781" sldId="291"/>
        </pc:sldMkLst>
      </pc:sldChg>
      <pc:sldChg chg="del">
        <pc:chgData name="Hema Mahadevu" userId="1c176bdd-a50d-403e-9444-f58f413c839b" providerId="ADAL" clId="{52852F26-D9CD-4AF5-B105-400A7E511173}" dt="2023-08-06T11:06:36.828" v="3" actId="47"/>
        <pc:sldMkLst>
          <pc:docMk/>
          <pc:sldMk cId="1506439840" sldId="292"/>
        </pc:sldMkLst>
      </pc:sldChg>
      <pc:sldChg chg="del">
        <pc:chgData name="Hema Mahadevu" userId="1c176bdd-a50d-403e-9444-f58f413c839b" providerId="ADAL" clId="{52852F26-D9CD-4AF5-B105-400A7E511173}" dt="2023-08-06T11:06:42.482" v="4" actId="47"/>
        <pc:sldMkLst>
          <pc:docMk/>
          <pc:sldMk cId="1919577443" sldId="293"/>
        </pc:sldMkLst>
      </pc:sldChg>
      <pc:sldChg chg="del">
        <pc:chgData name="Hema Mahadevu" userId="1c176bdd-a50d-403e-9444-f58f413c839b" providerId="ADAL" clId="{52852F26-D9CD-4AF5-B105-400A7E511173}" dt="2023-08-06T11:06:42.482" v="4" actId="47"/>
        <pc:sldMkLst>
          <pc:docMk/>
          <pc:sldMk cId="2307517052" sldId="295"/>
        </pc:sldMkLst>
      </pc:sldChg>
      <pc:sldChg chg="del">
        <pc:chgData name="Hema Mahadevu" userId="1c176bdd-a50d-403e-9444-f58f413c839b" providerId="ADAL" clId="{52852F26-D9CD-4AF5-B105-400A7E511173}" dt="2023-08-06T11:06:42.482" v="4" actId="47"/>
        <pc:sldMkLst>
          <pc:docMk/>
          <pc:sldMk cId="1351658451" sldId="296"/>
        </pc:sldMkLst>
      </pc:sldChg>
      <pc:sldChg chg="del">
        <pc:chgData name="Hema Mahadevu" userId="1c176bdd-a50d-403e-9444-f58f413c839b" providerId="ADAL" clId="{52852F26-D9CD-4AF5-B105-400A7E511173}" dt="2023-08-06T11:06:45.995" v="5" actId="47"/>
        <pc:sldMkLst>
          <pc:docMk/>
          <pc:sldMk cId="2480753360" sldId="298"/>
        </pc:sldMkLst>
      </pc:sldChg>
      <pc:sldChg chg="del">
        <pc:chgData name="Hema Mahadevu" userId="1c176bdd-a50d-403e-9444-f58f413c839b" providerId="ADAL" clId="{52852F26-D9CD-4AF5-B105-400A7E511173}" dt="2023-08-06T11:06:42.482" v="4" actId="47"/>
        <pc:sldMkLst>
          <pc:docMk/>
          <pc:sldMk cId="1083255717" sldId="300"/>
        </pc:sldMkLst>
      </pc:sldChg>
      <pc:sldChg chg="del">
        <pc:chgData name="Hema Mahadevu" userId="1c176bdd-a50d-403e-9444-f58f413c839b" providerId="ADAL" clId="{52852F26-D9CD-4AF5-B105-400A7E511173}" dt="2023-08-06T11:06:36.828" v="3" actId="47"/>
        <pc:sldMkLst>
          <pc:docMk/>
          <pc:sldMk cId="69921499" sldId="301"/>
        </pc:sldMkLst>
      </pc:sldChg>
      <pc:sldChg chg="addSp modSp add mod setBg">
        <pc:chgData name="Hema Mahadevu" userId="1c176bdd-a50d-403e-9444-f58f413c839b" providerId="ADAL" clId="{52852F26-D9CD-4AF5-B105-400A7E511173}" dt="2023-08-06T11:15:27.560" v="25" actId="255"/>
        <pc:sldMkLst>
          <pc:docMk/>
          <pc:sldMk cId="807012275" sldId="302"/>
        </pc:sldMkLst>
        <pc:spChg chg="mod">
          <ac:chgData name="Hema Mahadevu" userId="1c176bdd-a50d-403e-9444-f58f413c839b" providerId="ADAL" clId="{52852F26-D9CD-4AF5-B105-400A7E511173}" dt="2023-08-06T11:15:13.405" v="24" actId="26606"/>
          <ac:spMkLst>
            <pc:docMk/>
            <pc:sldMk cId="807012275" sldId="302"/>
            <ac:spMk id="2" creationId="{00000000-0000-0000-0000-000000000000}"/>
          </ac:spMkLst>
        </pc:spChg>
        <pc:spChg chg="mod">
          <ac:chgData name="Hema Mahadevu" userId="1c176bdd-a50d-403e-9444-f58f413c839b" providerId="ADAL" clId="{52852F26-D9CD-4AF5-B105-400A7E511173}" dt="2023-08-06T11:15:27.560" v="25" actId="255"/>
          <ac:spMkLst>
            <pc:docMk/>
            <pc:sldMk cId="807012275" sldId="302"/>
            <ac:spMk id="3" creationId="{00000000-0000-0000-0000-000000000000}"/>
          </ac:spMkLst>
        </pc:spChg>
        <pc:spChg chg="add">
          <ac:chgData name="Hema Mahadevu" userId="1c176bdd-a50d-403e-9444-f58f413c839b" providerId="ADAL" clId="{52852F26-D9CD-4AF5-B105-400A7E511173}" dt="2023-08-06T11:15:13.405" v="24" actId="26606"/>
          <ac:spMkLst>
            <pc:docMk/>
            <pc:sldMk cId="807012275" sldId="302"/>
            <ac:spMk id="8" creationId="{3741B58E-3B65-4A01-A276-975AB2CF8A08}"/>
          </ac:spMkLst>
        </pc:spChg>
        <pc:spChg chg="add">
          <ac:chgData name="Hema Mahadevu" userId="1c176bdd-a50d-403e-9444-f58f413c839b" providerId="ADAL" clId="{52852F26-D9CD-4AF5-B105-400A7E511173}" dt="2023-08-06T11:15:13.405" v="24" actId="26606"/>
          <ac:spMkLst>
            <pc:docMk/>
            <pc:sldMk cId="807012275" sldId="302"/>
            <ac:spMk id="10" creationId="{7AAC67C3-831B-4AB1-A259-DFB839CAFAFC}"/>
          </ac:spMkLst>
        </pc:spChg>
        <pc:spChg chg="add">
          <ac:chgData name="Hema Mahadevu" userId="1c176bdd-a50d-403e-9444-f58f413c839b" providerId="ADAL" clId="{52852F26-D9CD-4AF5-B105-400A7E511173}" dt="2023-08-06T11:15:13.405" v="24" actId="26606"/>
          <ac:spMkLst>
            <pc:docMk/>
            <pc:sldMk cId="807012275" sldId="302"/>
            <ac:spMk id="12" creationId="{054B3F04-9EAC-45C0-B3CE-0387EEA10A0C}"/>
          </ac:spMkLst>
        </pc:spChg>
      </pc:sldChg>
      <pc:sldChg chg="addSp delSp modSp add del mod setBg">
        <pc:chgData name="Hema Mahadevu" userId="1c176bdd-a50d-403e-9444-f58f413c839b" providerId="ADAL" clId="{52852F26-D9CD-4AF5-B105-400A7E511173}" dt="2023-08-06T12:25:18.998" v="450" actId="47"/>
        <pc:sldMkLst>
          <pc:docMk/>
          <pc:sldMk cId="1583620153" sldId="303"/>
        </pc:sldMkLst>
        <pc:spChg chg="mod">
          <ac:chgData name="Hema Mahadevu" userId="1c176bdd-a50d-403e-9444-f58f413c839b" providerId="ADAL" clId="{52852F26-D9CD-4AF5-B105-400A7E511173}" dt="2023-08-06T11:08:28.851" v="15" actId="26606"/>
          <ac:spMkLst>
            <pc:docMk/>
            <pc:sldMk cId="1583620153" sldId="303"/>
            <ac:spMk id="2" creationId="{00000000-0000-0000-0000-000000000000}"/>
          </ac:spMkLst>
        </pc:spChg>
        <pc:spChg chg="del mod">
          <ac:chgData name="Hema Mahadevu" userId="1c176bdd-a50d-403e-9444-f58f413c839b" providerId="ADAL" clId="{52852F26-D9CD-4AF5-B105-400A7E511173}" dt="2023-08-06T11:08:13.872" v="8" actId="478"/>
          <ac:spMkLst>
            <pc:docMk/>
            <pc:sldMk cId="1583620153" sldId="303"/>
            <ac:spMk id="3" creationId="{00000000-0000-0000-0000-000000000000}"/>
          </ac:spMkLst>
        </pc:spChg>
        <pc:spChg chg="add del">
          <ac:chgData name="Hema Mahadevu" userId="1c176bdd-a50d-403e-9444-f58f413c839b" providerId="ADAL" clId="{52852F26-D9CD-4AF5-B105-400A7E511173}" dt="2023-08-06T11:08:19.628" v="10" actId="26606"/>
          <ac:spMkLst>
            <pc:docMk/>
            <pc:sldMk cId="1583620153" sldId="303"/>
            <ac:spMk id="7" creationId="{52C0B2E1-0268-42EC-ABD3-94F81A05BCBD}"/>
          </ac:spMkLst>
        </pc:spChg>
        <pc:spChg chg="add del">
          <ac:chgData name="Hema Mahadevu" userId="1c176bdd-a50d-403e-9444-f58f413c839b" providerId="ADAL" clId="{52852F26-D9CD-4AF5-B105-400A7E511173}" dt="2023-08-06T11:08:19.628" v="10" actId="26606"/>
          <ac:spMkLst>
            <pc:docMk/>
            <pc:sldMk cId="1583620153" sldId="303"/>
            <ac:spMk id="9" creationId="{7D2256B4-48EA-40FC-BBC0-AA1EE6E0080C}"/>
          </ac:spMkLst>
        </pc:spChg>
        <pc:spChg chg="add del">
          <ac:chgData name="Hema Mahadevu" userId="1c176bdd-a50d-403e-9444-f58f413c839b" providerId="ADAL" clId="{52852F26-D9CD-4AF5-B105-400A7E511173}" dt="2023-08-06T11:08:19.628" v="10" actId="26606"/>
          <ac:spMkLst>
            <pc:docMk/>
            <pc:sldMk cId="1583620153" sldId="303"/>
            <ac:spMk id="13" creationId="{FBDCECDC-EEE3-4128-AA5E-82A8C08796E8}"/>
          </ac:spMkLst>
        </pc:spChg>
        <pc:spChg chg="add del">
          <ac:chgData name="Hema Mahadevu" userId="1c176bdd-a50d-403e-9444-f58f413c839b" providerId="ADAL" clId="{52852F26-D9CD-4AF5-B105-400A7E511173}" dt="2023-08-06T11:08:19.628" v="10" actId="26606"/>
          <ac:spMkLst>
            <pc:docMk/>
            <pc:sldMk cId="1583620153" sldId="303"/>
            <ac:spMk id="15" creationId="{4260EDE0-989C-4E16-AF94-F652294D828E}"/>
          </ac:spMkLst>
        </pc:spChg>
        <pc:spChg chg="add del">
          <ac:chgData name="Hema Mahadevu" userId="1c176bdd-a50d-403e-9444-f58f413c839b" providerId="ADAL" clId="{52852F26-D9CD-4AF5-B105-400A7E511173}" dt="2023-08-06T11:08:19.628" v="10" actId="26606"/>
          <ac:spMkLst>
            <pc:docMk/>
            <pc:sldMk cId="1583620153" sldId="303"/>
            <ac:spMk id="17" creationId="{1F3985C0-E548-44D2-B30E-F3E42DADE133}"/>
          </ac:spMkLst>
        </pc:spChg>
        <pc:spChg chg="add del">
          <ac:chgData name="Hema Mahadevu" userId="1c176bdd-a50d-403e-9444-f58f413c839b" providerId="ADAL" clId="{52852F26-D9CD-4AF5-B105-400A7E511173}" dt="2023-08-06T11:08:27.133" v="12" actId="26606"/>
          <ac:spMkLst>
            <pc:docMk/>
            <pc:sldMk cId="1583620153" sldId="303"/>
            <ac:spMk id="19" creationId="{C22D9B36-9BE7-472B-8808-7E0D6810738F}"/>
          </ac:spMkLst>
        </pc:spChg>
        <pc:spChg chg="add del">
          <ac:chgData name="Hema Mahadevu" userId="1c176bdd-a50d-403e-9444-f58f413c839b" providerId="ADAL" clId="{52852F26-D9CD-4AF5-B105-400A7E511173}" dt="2023-08-06T11:08:27.133" v="12" actId="26606"/>
          <ac:spMkLst>
            <pc:docMk/>
            <pc:sldMk cId="1583620153" sldId="303"/>
            <ac:spMk id="20" creationId="{52C0B2E1-0268-42EC-ABD3-94F81A05BCBD}"/>
          </ac:spMkLst>
        </pc:spChg>
        <pc:spChg chg="add del">
          <ac:chgData name="Hema Mahadevu" userId="1c176bdd-a50d-403e-9444-f58f413c839b" providerId="ADAL" clId="{52852F26-D9CD-4AF5-B105-400A7E511173}" dt="2023-08-06T11:08:27.133" v="12" actId="26606"/>
          <ac:spMkLst>
            <pc:docMk/>
            <pc:sldMk cId="1583620153" sldId="303"/>
            <ac:spMk id="21" creationId="{7D2256B4-48EA-40FC-BBC0-AA1EE6E0080C}"/>
          </ac:spMkLst>
        </pc:spChg>
        <pc:spChg chg="add del">
          <ac:chgData name="Hema Mahadevu" userId="1c176bdd-a50d-403e-9444-f58f413c839b" providerId="ADAL" clId="{52852F26-D9CD-4AF5-B105-400A7E511173}" dt="2023-08-06T11:08:27.133" v="12" actId="26606"/>
          <ac:spMkLst>
            <pc:docMk/>
            <pc:sldMk cId="1583620153" sldId="303"/>
            <ac:spMk id="23" creationId="{8C6E698C-8155-4B8B-BDC9-B7299772B509}"/>
          </ac:spMkLst>
        </pc:spChg>
        <pc:spChg chg="add del">
          <ac:chgData name="Hema Mahadevu" userId="1c176bdd-a50d-403e-9444-f58f413c839b" providerId="ADAL" clId="{52852F26-D9CD-4AF5-B105-400A7E511173}" dt="2023-08-06T11:08:27.133" v="12" actId="26606"/>
          <ac:spMkLst>
            <pc:docMk/>
            <pc:sldMk cId="1583620153" sldId="303"/>
            <ac:spMk id="25" creationId="{8A549DE7-671D-4575-AF43-858FD99981CF}"/>
          </ac:spMkLst>
        </pc:spChg>
        <pc:spChg chg="add del">
          <ac:chgData name="Hema Mahadevu" userId="1c176bdd-a50d-403e-9444-f58f413c839b" providerId="ADAL" clId="{52852F26-D9CD-4AF5-B105-400A7E511173}" dt="2023-08-06T11:08:28.845" v="14" actId="26606"/>
          <ac:spMkLst>
            <pc:docMk/>
            <pc:sldMk cId="1583620153" sldId="303"/>
            <ac:spMk id="27" creationId="{52C0B2E1-0268-42EC-ABD3-94F81A05BCBD}"/>
          </ac:spMkLst>
        </pc:spChg>
        <pc:spChg chg="add del">
          <ac:chgData name="Hema Mahadevu" userId="1c176bdd-a50d-403e-9444-f58f413c839b" providerId="ADAL" clId="{52852F26-D9CD-4AF5-B105-400A7E511173}" dt="2023-08-06T11:08:28.845" v="14" actId="26606"/>
          <ac:spMkLst>
            <pc:docMk/>
            <pc:sldMk cId="1583620153" sldId="303"/>
            <ac:spMk id="28" creationId="{7D2256B4-48EA-40FC-BBC0-AA1EE6E0080C}"/>
          </ac:spMkLst>
        </pc:spChg>
        <pc:spChg chg="add del">
          <ac:chgData name="Hema Mahadevu" userId="1c176bdd-a50d-403e-9444-f58f413c839b" providerId="ADAL" clId="{52852F26-D9CD-4AF5-B105-400A7E511173}" dt="2023-08-06T11:08:28.845" v="14" actId="26606"/>
          <ac:spMkLst>
            <pc:docMk/>
            <pc:sldMk cId="1583620153" sldId="303"/>
            <ac:spMk id="30" creationId="{FBDCECDC-EEE3-4128-AA5E-82A8C08796E8}"/>
          </ac:spMkLst>
        </pc:spChg>
        <pc:spChg chg="add del">
          <ac:chgData name="Hema Mahadevu" userId="1c176bdd-a50d-403e-9444-f58f413c839b" providerId="ADAL" clId="{52852F26-D9CD-4AF5-B105-400A7E511173}" dt="2023-08-06T11:08:28.845" v="14" actId="26606"/>
          <ac:spMkLst>
            <pc:docMk/>
            <pc:sldMk cId="1583620153" sldId="303"/>
            <ac:spMk id="31" creationId="{4260EDE0-989C-4E16-AF94-F652294D828E}"/>
          </ac:spMkLst>
        </pc:spChg>
        <pc:spChg chg="add del">
          <ac:chgData name="Hema Mahadevu" userId="1c176bdd-a50d-403e-9444-f58f413c839b" providerId="ADAL" clId="{52852F26-D9CD-4AF5-B105-400A7E511173}" dt="2023-08-06T11:08:28.845" v="14" actId="26606"/>
          <ac:spMkLst>
            <pc:docMk/>
            <pc:sldMk cId="1583620153" sldId="303"/>
            <ac:spMk id="32" creationId="{1F3985C0-E548-44D2-B30E-F3E42DADE133}"/>
          </ac:spMkLst>
        </pc:spChg>
        <pc:spChg chg="add">
          <ac:chgData name="Hema Mahadevu" userId="1c176bdd-a50d-403e-9444-f58f413c839b" providerId="ADAL" clId="{52852F26-D9CD-4AF5-B105-400A7E511173}" dt="2023-08-06T11:08:28.851" v="15" actId="26606"/>
          <ac:spMkLst>
            <pc:docMk/>
            <pc:sldMk cId="1583620153" sldId="303"/>
            <ac:spMk id="34" creationId="{52C0B2E1-0268-42EC-ABD3-94F81A05BCBD}"/>
          </ac:spMkLst>
        </pc:spChg>
        <pc:spChg chg="add">
          <ac:chgData name="Hema Mahadevu" userId="1c176bdd-a50d-403e-9444-f58f413c839b" providerId="ADAL" clId="{52852F26-D9CD-4AF5-B105-400A7E511173}" dt="2023-08-06T11:08:28.851" v="15" actId="26606"/>
          <ac:spMkLst>
            <pc:docMk/>
            <pc:sldMk cId="1583620153" sldId="303"/>
            <ac:spMk id="35" creationId="{7D2256B4-48EA-40FC-BBC0-AA1EE6E0080C}"/>
          </ac:spMkLst>
        </pc:spChg>
        <pc:spChg chg="add">
          <ac:chgData name="Hema Mahadevu" userId="1c176bdd-a50d-403e-9444-f58f413c839b" providerId="ADAL" clId="{52852F26-D9CD-4AF5-B105-400A7E511173}" dt="2023-08-06T11:08:28.851" v="15" actId="26606"/>
          <ac:spMkLst>
            <pc:docMk/>
            <pc:sldMk cId="1583620153" sldId="303"/>
            <ac:spMk id="37" creationId="{8C6E698C-8155-4B8B-BDC9-B7299772B509}"/>
          </ac:spMkLst>
        </pc:spChg>
        <pc:spChg chg="add">
          <ac:chgData name="Hema Mahadevu" userId="1c176bdd-a50d-403e-9444-f58f413c839b" providerId="ADAL" clId="{52852F26-D9CD-4AF5-B105-400A7E511173}" dt="2023-08-06T11:08:28.851" v="15" actId="26606"/>
          <ac:spMkLst>
            <pc:docMk/>
            <pc:sldMk cId="1583620153" sldId="303"/>
            <ac:spMk id="39" creationId="{8A549DE7-671D-4575-AF43-858FD99981CF}"/>
          </ac:spMkLst>
        </pc:spChg>
        <pc:spChg chg="add">
          <ac:chgData name="Hema Mahadevu" userId="1c176bdd-a50d-403e-9444-f58f413c839b" providerId="ADAL" clId="{52852F26-D9CD-4AF5-B105-400A7E511173}" dt="2023-08-06T11:08:28.851" v="15" actId="26606"/>
          <ac:spMkLst>
            <pc:docMk/>
            <pc:sldMk cId="1583620153" sldId="303"/>
            <ac:spMk id="40" creationId="{C22D9B36-9BE7-472B-8808-7E0D6810738F}"/>
          </ac:spMkLst>
        </pc:spChg>
        <pc:cxnChg chg="add del">
          <ac:chgData name="Hema Mahadevu" userId="1c176bdd-a50d-403e-9444-f58f413c839b" providerId="ADAL" clId="{52852F26-D9CD-4AF5-B105-400A7E511173}" dt="2023-08-06T11:08:19.628" v="10" actId="26606"/>
          <ac:cxnSpMkLst>
            <pc:docMk/>
            <pc:sldMk cId="1583620153" sldId="303"/>
            <ac:cxnSpMk id="11" creationId="{3D44BCCA-102D-4A9D-B1E4-2450CAF0B05E}"/>
          </ac:cxnSpMkLst>
        </pc:cxnChg>
        <pc:cxnChg chg="add del">
          <ac:chgData name="Hema Mahadevu" userId="1c176bdd-a50d-403e-9444-f58f413c839b" providerId="ADAL" clId="{52852F26-D9CD-4AF5-B105-400A7E511173}" dt="2023-08-06T11:08:27.133" v="12" actId="26606"/>
          <ac:cxnSpMkLst>
            <pc:docMk/>
            <pc:sldMk cId="1583620153" sldId="303"/>
            <ac:cxnSpMk id="22" creationId="{3D44BCCA-102D-4A9D-B1E4-2450CAF0B05E}"/>
          </ac:cxnSpMkLst>
        </pc:cxnChg>
        <pc:cxnChg chg="add del">
          <ac:chgData name="Hema Mahadevu" userId="1c176bdd-a50d-403e-9444-f58f413c839b" providerId="ADAL" clId="{52852F26-D9CD-4AF5-B105-400A7E511173}" dt="2023-08-06T11:08:27.133" v="12" actId="26606"/>
          <ac:cxnSpMkLst>
            <pc:docMk/>
            <pc:sldMk cId="1583620153" sldId="303"/>
            <ac:cxnSpMk id="24" creationId="{09525C9A-1972-4836-BA7A-706C946EF4DA}"/>
          </ac:cxnSpMkLst>
        </pc:cxnChg>
        <pc:cxnChg chg="add del">
          <ac:chgData name="Hema Mahadevu" userId="1c176bdd-a50d-403e-9444-f58f413c839b" providerId="ADAL" clId="{52852F26-D9CD-4AF5-B105-400A7E511173}" dt="2023-08-06T11:08:28.845" v="14" actId="26606"/>
          <ac:cxnSpMkLst>
            <pc:docMk/>
            <pc:sldMk cId="1583620153" sldId="303"/>
            <ac:cxnSpMk id="29" creationId="{3D44BCCA-102D-4A9D-B1E4-2450CAF0B05E}"/>
          </ac:cxnSpMkLst>
        </pc:cxnChg>
        <pc:cxnChg chg="add">
          <ac:chgData name="Hema Mahadevu" userId="1c176bdd-a50d-403e-9444-f58f413c839b" providerId="ADAL" clId="{52852F26-D9CD-4AF5-B105-400A7E511173}" dt="2023-08-06T11:08:28.851" v="15" actId="26606"/>
          <ac:cxnSpMkLst>
            <pc:docMk/>
            <pc:sldMk cId="1583620153" sldId="303"/>
            <ac:cxnSpMk id="36" creationId="{3D44BCCA-102D-4A9D-B1E4-2450CAF0B05E}"/>
          </ac:cxnSpMkLst>
        </pc:cxnChg>
        <pc:cxnChg chg="add">
          <ac:chgData name="Hema Mahadevu" userId="1c176bdd-a50d-403e-9444-f58f413c839b" providerId="ADAL" clId="{52852F26-D9CD-4AF5-B105-400A7E511173}" dt="2023-08-06T11:08:28.851" v="15" actId="26606"/>
          <ac:cxnSpMkLst>
            <pc:docMk/>
            <pc:sldMk cId="1583620153" sldId="303"/>
            <ac:cxnSpMk id="38" creationId="{09525C9A-1972-4836-BA7A-706C946EF4DA}"/>
          </ac:cxnSpMkLst>
        </pc:cxnChg>
      </pc:sldChg>
      <pc:sldChg chg="new del">
        <pc:chgData name="Hema Mahadevu" userId="1c176bdd-a50d-403e-9444-f58f413c839b" providerId="ADAL" clId="{52852F26-D9CD-4AF5-B105-400A7E511173}" dt="2023-08-06T11:15:34.783" v="26" actId="2696"/>
        <pc:sldMkLst>
          <pc:docMk/>
          <pc:sldMk cId="2142851085" sldId="304"/>
        </pc:sldMkLst>
      </pc:sldChg>
      <pc:sldChg chg="addSp delSp modSp new mod">
        <pc:chgData name="Hema Mahadevu" userId="1c176bdd-a50d-403e-9444-f58f413c839b" providerId="ADAL" clId="{52852F26-D9CD-4AF5-B105-400A7E511173}" dt="2023-08-06T11:17:37.332" v="41" actId="22"/>
        <pc:sldMkLst>
          <pc:docMk/>
          <pc:sldMk cId="2766785192" sldId="304"/>
        </pc:sldMkLst>
        <pc:spChg chg="mod">
          <ac:chgData name="Hema Mahadevu" userId="1c176bdd-a50d-403e-9444-f58f413c839b" providerId="ADAL" clId="{52852F26-D9CD-4AF5-B105-400A7E511173}" dt="2023-08-06T11:16:24.106" v="29" actId="255"/>
          <ac:spMkLst>
            <pc:docMk/>
            <pc:sldMk cId="2766785192" sldId="304"/>
            <ac:spMk id="2" creationId="{DE500867-E25A-A8B5-8B7E-6FAD4869CB25}"/>
          </ac:spMkLst>
        </pc:spChg>
        <pc:spChg chg="mod">
          <ac:chgData name="Hema Mahadevu" userId="1c176bdd-a50d-403e-9444-f58f413c839b" providerId="ADAL" clId="{52852F26-D9CD-4AF5-B105-400A7E511173}" dt="2023-08-06T11:17:24.791" v="39" actId="12"/>
          <ac:spMkLst>
            <pc:docMk/>
            <pc:sldMk cId="2766785192" sldId="304"/>
            <ac:spMk id="3" creationId="{2E460522-75AF-96D6-71CA-B0467C73D9E5}"/>
          </ac:spMkLst>
        </pc:spChg>
        <pc:spChg chg="add del">
          <ac:chgData name="Hema Mahadevu" userId="1c176bdd-a50d-403e-9444-f58f413c839b" providerId="ADAL" clId="{52852F26-D9CD-4AF5-B105-400A7E511173}" dt="2023-08-06T11:17:37.332" v="41" actId="22"/>
          <ac:spMkLst>
            <pc:docMk/>
            <pc:sldMk cId="2766785192" sldId="304"/>
            <ac:spMk id="5" creationId="{BB649DF4-7370-BF82-5477-8B07B8A85F6B}"/>
          </ac:spMkLst>
        </pc:spChg>
      </pc:sldChg>
      <pc:sldChg chg="addSp delSp modSp new mod setBg">
        <pc:chgData name="Hema Mahadevu" userId="1c176bdd-a50d-403e-9444-f58f413c839b" providerId="ADAL" clId="{52852F26-D9CD-4AF5-B105-400A7E511173}" dt="2023-08-06T13:43:49.727" v="915" actId="27614"/>
        <pc:sldMkLst>
          <pc:docMk/>
          <pc:sldMk cId="1926089622" sldId="305"/>
        </pc:sldMkLst>
        <pc:spChg chg="del mod">
          <ac:chgData name="Hema Mahadevu" userId="1c176bdd-a50d-403e-9444-f58f413c839b" providerId="ADAL" clId="{52852F26-D9CD-4AF5-B105-400A7E511173}" dt="2023-08-06T11:18:50.596" v="54" actId="26606"/>
          <ac:spMkLst>
            <pc:docMk/>
            <pc:sldMk cId="1926089622" sldId="305"/>
            <ac:spMk id="2" creationId="{9577179A-8FF7-A551-B6CB-2F7F47843558}"/>
          </ac:spMkLst>
        </pc:spChg>
        <pc:spChg chg="del">
          <ac:chgData name="Hema Mahadevu" userId="1c176bdd-a50d-403e-9444-f58f413c839b" providerId="ADAL" clId="{52852F26-D9CD-4AF5-B105-400A7E511173}" dt="2023-08-06T11:18:23.469" v="43"/>
          <ac:spMkLst>
            <pc:docMk/>
            <pc:sldMk cId="1926089622" sldId="305"/>
            <ac:spMk id="3" creationId="{1ECEDBA4-614A-4C8D-2F47-C3C54E0DD35A}"/>
          </ac:spMkLst>
        </pc:spChg>
        <pc:spChg chg="add del mod">
          <ac:chgData name="Hema Mahadevu" userId="1c176bdd-a50d-403e-9444-f58f413c839b" providerId="ADAL" clId="{52852F26-D9CD-4AF5-B105-400A7E511173}" dt="2023-08-06T13:43:41.787" v="913"/>
          <ac:spMkLst>
            <pc:docMk/>
            <pc:sldMk cId="1926089622" sldId="305"/>
            <ac:spMk id="7" creationId="{DF6DFF3D-8BFD-3626-1F67-A93E3FC6E9CB}"/>
          </ac:spMkLst>
        </pc:spChg>
        <pc:spChg chg="add del">
          <ac:chgData name="Hema Mahadevu" userId="1c176bdd-a50d-403e-9444-f58f413c839b" providerId="ADAL" clId="{52852F26-D9CD-4AF5-B105-400A7E511173}" dt="2023-08-06T13:43:44.743" v="914" actId="26606"/>
          <ac:spMkLst>
            <pc:docMk/>
            <pc:sldMk cId="1926089622" sldId="305"/>
            <ac:spMk id="10" creationId="{C2579DAE-C141-48DB-810E-C070C300819E}"/>
          </ac:spMkLst>
        </pc:spChg>
        <pc:spChg chg="add del">
          <ac:chgData name="Hema Mahadevu" userId="1c176bdd-a50d-403e-9444-f58f413c839b" providerId="ADAL" clId="{52852F26-D9CD-4AF5-B105-400A7E511173}" dt="2023-08-06T13:43:44.743" v="914" actId="26606"/>
          <ac:spMkLst>
            <pc:docMk/>
            <pc:sldMk cId="1926089622" sldId="305"/>
            <ac:spMk id="12" creationId="{02FD90C3-6350-4D5B-9738-6E94EDF30F74}"/>
          </ac:spMkLst>
        </pc:spChg>
        <pc:spChg chg="add del">
          <ac:chgData name="Hema Mahadevu" userId="1c176bdd-a50d-403e-9444-f58f413c839b" providerId="ADAL" clId="{52852F26-D9CD-4AF5-B105-400A7E511173}" dt="2023-08-06T13:43:44.743" v="914" actId="26606"/>
          <ac:spMkLst>
            <pc:docMk/>
            <pc:sldMk cId="1926089622" sldId="305"/>
            <ac:spMk id="14" creationId="{41497DE5-0939-4D1D-9350-0C5E1B209C68}"/>
          </ac:spMkLst>
        </pc:spChg>
        <pc:spChg chg="add del">
          <ac:chgData name="Hema Mahadevu" userId="1c176bdd-a50d-403e-9444-f58f413c839b" providerId="ADAL" clId="{52852F26-D9CD-4AF5-B105-400A7E511173}" dt="2023-08-06T13:43:44.743" v="914" actId="26606"/>
          <ac:spMkLst>
            <pc:docMk/>
            <pc:sldMk cId="1926089622" sldId="305"/>
            <ac:spMk id="16" creationId="{5CCC70ED-6C63-4537-B7EB-51990D6C0A6F}"/>
          </ac:spMkLst>
        </pc:spChg>
        <pc:spChg chg="add del">
          <ac:chgData name="Hema Mahadevu" userId="1c176bdd-a50d-403e-9444-f58f413c839b" providerId="ADAL" clId="{52852F26-D9CD-4AF5-B105-400A7E511173}" dt="2023-08-06T13:43:44.743" v="914" actId="26606"/>
          <ac:spMkLst>
            <pc:docMk/>
            <pc:sldMk cId="1926089622" sldId="305"/>
            <ac:spMk id="18" creationId="{B76E24C1-2968-40DC-A36E-F6B85F0F0752}"/>
          </ac:spMkLst>
        </pc:spChg>
        <pc:spChg chg="add">
          <ac:chgData name="Hema Mahadevu" userId="1c176bdd-a50d-403e-9444-f58f413c839b" providerId="ADAL" clId="{52852F26-D9CD-4AF5-B105-400A7E511173}" dt="2023-08-06T13:43:44.743" v="914" actId="26606"/>
          <ac:spMkLst>
            <pc:docMk/>
            <pc:sldMk cId="1926089622" sldId="305"/>
            <ac:spMk id="23" creationId="{C2579DAE-C141-48DB-810E-C070C300819E}"/>
          </ac:spMkLst>
        </pc:spChg>
        <pc:spChg chg="add">
          <ac:chgData name="Hema Mahadevu" userId="1c176bdd-a50d-403e-9444-f58f413c839b" providerId="ADAL" clId="{52852F26-D9CD-4AF5-B105-400A7E511173}" dt="2023-08-06T13:43:44.743" v="914" actId="26606"/>
          <ac:spMkLst>
            <pc:docMk/>
            <pc:sldMk cId="1926089622" sldId="305"/>
            <ac:spMk id="25" creationId="{02FD90C3-6350-4D5B-9738-6E94EDF30F74}"/>
          </ac:spMkLst>
        </pc:spChg>
        <pc:picChg chg="add del mod">
          <ac:chgData name="Hema Mahadevu" userId="1c176bdd-a50d-403e-9444-f58f413c839b" providerId="ADAL" clId="{52852F26-D9CD-4AF5-B105-400A7E511173}" dt="2023-08-06T13:43:39.735" v="912" actId="478"/>
          <ac:picMkLst>
            <pc:docMk/>
            <pc:sldMk cId="1926089622" sldId="305"/>
            <ac:picMk id="5" creationId="{468AC5E9-83A2-B390-91F3-8A87DA2D8E86}"/>
          </ac:picMkLst>
        </pc:picChg>
        <pc:picChg chg="add mod">
          <ac:chgData name="Hema Mahadevu" userId="1c176bdd-a50d-403e-9444-f58f413c839b" providerId="ADAL" clId="{52852F26-D9CD-4AF5-B105-400A7E511173}" dt="2023-08-06T13:43:49.727" v="915" actId="27614"/>
          <ac:picMkLst>
            <pc:docMk/>
            <pc:sldMk cId="1926089622" sldId="305"/>
            <ac:picMk id="8" creationId="{7EE4E6D5-D623-C497-A0B4-4959DF24ABA5}"/>
          </ac:picMkLst>
        </pc:picChg>
      </pc:sldChg>
      <pc:sldChg chg="addSp delSp modSp new mod setBg">
        <pc:chgData name="Hema Mahadevu" userId="1c176bdd-a50d-403e-9444-f58f413c839b" providerId="ADAL" clId="{52852F26-D9CD-4AF5-B105-400A7E511173}" dt="2023-08-06T14:31:20.936" v="940" actId="113"/>
        <pc:sldMkLst>
          <pc:docMk/>
          <pc:sldMk cId="3518870864" sldId="306"/>
        </pc:sldMkLst>
        <pc:spChg chg="mod">
          <ac:chgData name="Hema Mahadevu" userId="1c176bdd-a50d-403e-9444-f58f413c839b" providerId="ADAL" clId="{52852F26-D9CD-4AF5-B105-400A7E511173}" dt="2023-08-06T14:31:10.889" v="939" actId="1076"/>
          <ac:spMkLst>
            <pc:docMk/>
            <pc:sldMk cId="3518870864" sldId="306"/>
            <ac:spMk id="2" creationId="{7CA22EF0-6493-8D03-9CFE-54F5730E78ED}"/>
          </ac:spMkLst>
        </pc:spChg>
        <pc:spChg chg="mod ord">
          <ac:chgData name="Hema Mahadevu" userId="1c176bdd-a50d-403e-9444-f58f413c839b" providerId="ADAL" clId="{52852F26-D9CD-4AF5-B105-400A7E511173}" dt="2023-08-06T14:31:20.936" v="940" actId="113"/>
          <ac:spMkLst>
            <pc:docMk/>
            <pc:sldMk cId="3518870864" sldId="306"/>
            <ac:spMk id="3" creationId="{003E1A22-0001-6F06-1114-C701AA4F7D7D}"/>
          </ac:spMkLst>
        </pc:spChg>
        <pc:spChg chg="add del">
          <ac:chgData name="Hema Mahadevu" userId="1c176bdd-a50d-403e-9444-f58f413c839b" providerId="ADAL" clId="{52852F26-D9CD-4AF5-B105-400A7E511173}" dt="2023-08-06T11:26:20.996" v="77" actId="26606"/>
          <ac:spMkLst>
            <pc:docMk/>
            <pc:sldMk cId="3518870864" sldId="306"/>
            <ac:spMk id="10" creationId="{52ABB703-2B0E-4C3B-B4A2-F3973548E561}"/>
          </ac:spMkLst>
        </pc:spChg>
        <pc:spChg chg="add del">
          <ac:chgData name="Hema Mahadevu" userId="1c176bdd-a50d-403e-9444-f58f413c839b" providerId="ADAL" clId="{52852F26-D9CD-4AF5-B105-400A7E511173}" dt="2023-08-06T11:26:20.996" v="77" actId="26606"/>
          <ac:spMkLst>
            <pc:docMk/>
            <pc:sldMk cId="3518870864" sldId="306"/>
            <ac:spMk id="14" creationId="{E95DA498-D9A2-4DA9-B9DA-B3776E08CF7E}"/>
          </ac:spMkLst>
        </pc:spChg>
        <pc:spChg chg="add del">
          <ac:chgData name="Hema Mahadevu" userId="1c176bdd-a50d-403e-9444-f58f413c839b" providerId="ADAL" clId="{52852F26-D9CD-4AF5-B105-400A7E511173}" dt="2023-08-06T11:26:20.996" v="77" actId="26606"/>
          <ac:spMkLst>
            <pc:docMk/>
            <pc:sldMk cId="3518870864" sldId="306"/>
            <ac:spMk id="16" creationId="{82A73093-4B9D-420D-B17E-52293703A1D4}"/>
          </ac:spMkLst>
        </pc:spChg>
        <pc:spChg chg="add del">
          <ac:chgData name="Hema Mahadevu" userId="1c176bdd-a50d-403e-9444-f58f413c839b" providerId="ADAL" clId="{52852F26-D9CD-4AF5-B105-400A7E511173}" dt="2023-08-06T11:26:18.070" v="74" actId="26606"/>
          <ac:spMkLst>
            <pc:docMk/>
            <pc:sldMk cId="3518870864" sldId="306"/>
            <ac:spMk id="21" creationId="{C33BF9DD-8A45-4EEE-B231-0A14D322E5F9}"/>
          </ac:spMkLst>
        </pc:spChg>
        <pc:spChg chg="add del">
          <ac:chgData name="Hema Mahadevu" userId="1c176bdd-a50d-403e-9444-f58f413c839b" providerId="ADAL" clId="{52852F26-D9CD-4AF5-B105-400A7E511173}" dt="2023-08-06T11:26:18.070" v="74" actId="26606"/>
          <ac:spMkLst>
            <pc:docMk/>
            <pc:sldMk cId="3518870864" sldId="306"/>
            <ac:spMk id="25" creationId="{D5FBCAC9-BD8B-4F3B-AD74-EF37D4211349}"/>
          </ac:spMkLst>
        </pc:spChg>
        <pc:spChg chg="add del">
          <ac:chgData name="Hema Mahadevu" userId="1c176bdd-a50d-403e-9444-f58f413c839b" providerId="ADAL" clId="{52852F26-D9CD-4AF5-B105-400A7E511173}" dt="2023-08-06T11:26:18.070" v="74" actId="26606"/>
          <ac:spMkLst>
            <pc:docMk/>
            <pc:sldMk cId="3518870864" sldId="306"/>
            <ac:spMk id="27" creationId="{9556C5A8-AD7E-4CE7-87BE-9EA3B5E1786F}"/>
          </ac:spMkLst>
        </pc:spChg>
        <pc:spChg chg="add del">
          <ac:chgData name="Hema Mahadevu" userId="1c176bdd-a50d-403e-9444-f58f413c839b" providerId="ADAL" clId="{52852F26-D9CD-4AF5-B105-400A7E511173}" dt="2023-08-06T11:26:20.991" v="76" actId="26606"/>
          <ac:spMkLst>
            <pc:docMk/>
            <pc:sldMk cId="3518870864" sldId="306"/>
            <ac:spMk id="29" creationId="{284B70D5-875B-433D-BDBD-1522A85D6C1D}"/>
          </ac:spMkLst>
        </pc:spChg>
        <pc:spChg chg="add del">
          <ac:chgData name="Hema Mahadevu" userId="1c176bdd-a50d-403e-9444-f58f413c839b" providerId="ADAL" clId="{52852F26-D9CD-4AF5-B105-400A7E511173}" dt="2023-08-06T11:26:20.991" v="76" actId="26606"/>
          <ac:spMkLst>
            <pc:docMk/>
            <pc:sldMk cId="3518870864" sldId="306"/>
            <ac:spMk id="31" creationId="{1E299956-A9E7-4FC1-A0B1-D590CA9730E8}"/>
          </ac:spMkLst>
        </pc:spChg>
        <pc:spChg chg="add del">
          <ac:chgData name="Hema Mahadevu" userId="1c176bdd-a50d-403e-9444-f58f413c839b" providerId="ADAL" clId="{52852F26-D9CD-4AF5-B105-400A7E511173}" dt="2023-08-06T11:26:20.991" v="76" actId="26606"/>
          <ac:spMkLst>
            <pc:docMk/>
            <pc:sldMk cId="3518870864" sldId="306"/>
            <ac:spMk id="32" creationId="{17FC539C-B783-4B03-9F9E-D13430F3F64F}"/>
          </ac:spMkLst>
        </pc:spChg>
        <pc:spChg chg="add">
          <ac:chgData name="Hema Mahadevu" userId="1c176bdd-a50d-403e-9444-f58f413c839b" providerId="ADAL" clId="{52852F26-D9CD-4AF5-B105-400A7E511173}" dt="2023-08-06T11:26:20.996" v="77" actId="26606"/>
          <ac:spMkLst>
            <pc:docMk/>
            <pc:sldMk cId="3518870864" sldId="306"/>
            <ac:spMk id="34" creationId="{52ABB703-2B0E-4C3B-B4A2-F3973548E561}"/>
          </ac:spMkLst>
        </pc:spChg>
        <pc:spChg chg="add">
          <ac:chgData name="Hema Mahadevu" userId="1c176bdd-a50d-403e-9444-f58f413c839b" providerId="ADAL" clId="{52852F26-D9CD-4AF5-B105-400A7E511173}" dt="2023-08-06T11:26:20.996" v="77" actId="26606"/>
          <ac:spMkLst>
            <pc:docMk/>
            <pc:sldMk cId="3518870864" sldId="306"/>
            <ac:spMk id="36" creationId="{E95DA498-D9A2-4DA9-B9DA-B3776E08CF7E}"/>
          </ac:spMkLst>
        </pc:spChg>
        <pc:spChg chg="add">
          <ac:chgData name="Hema Mahadevu" userId="1c176bdd-a50d-403e-9444-f58f413c839b" providerId="ADAL" clId="{52852F26-D9CD-4AF5-B105-400A7E511173}" dt="2023-08-06T11:26:20.996" v="77" actId="26606"/>
          <ac:spMkLst>
            <pc:docMk/>
            <pc:sldMk cId="3518870864" sldId="306"/>
            <ac:spMk id="37" creationId="{82A73093-4B9D-420D-B17E-52293703A1D4}"/>
          </ac:spMkLst>
        </pc:spChg>
        <pc:picChg chg="add mod">
          <ac:chgData name="Hema Mahadevu" userId="1c176bdd-a50d-403e-9444-f58f413c839b" providerId="ADAL" clId="{52852F26-D9CD-4AF5-B105-400A7E511173}" dt="2023-08-06T11:26:20.991" v="76" actId="26606"/>
          <ac:picMkLst>
            <pc:docMk/>
            <pc:sldMk cId="3518870864" sldId="306"/>
            <ac:picMk id="5" creationId="{5D4D4178-C91E-4380-8C5F-336A5486BD09}"/>
          </ac:picMkLst>
        </pc:picChg>
        <pc:cxnChg chg="add del">
          <ac:chgData name="Hema Mahadevu" userId="1c176bdd-a50d-403e-9444-f58f413c839b" providerId="ADAL" clId="{52852F26-D9CD-4AF5-B105-400A7E511173}" dt="2023-08-06T11:26:20.996" v="77" actId="26606"/>
          <ac:cxnSpMkLst>
            <pc:docMk/>
            <pc:sldMk cId="3518870864" sldId="306"/>
            <ac:cxnSpMk id="12" creationId="{9C21570E-E159-49A6-9891-FA397B7A92D3}"/>
          </ac:cxnSpMkLst>
        </pc:cxnChg>
        <pc:cxnChg chg="add del">
          <ac:chgData name="Hema Mahadevu" userId="1c176bdd-a50d-403e-9444-f58f413c839b" providerId="ADAL" clId="{52852F26-D9CD-4AF5-B105-400A7E511173}" dt="2023-08-06T11:26:18.070" v="74" actId="26606"/>
          <ac:cxnSpMkLst>
            <pc:docMk/>
            <pc:sldMk cId="3518870864" sldId="306"/>
            <ac:cxnSpMk id="23" creationId="{9020DCC9-F851-4562-BB20-1AB3C51BFD08}"/>
          </ac:cxnSpMkLst>
        </pc:cxnChg>
        <pc:cxnChg chg="add del">
          <ac:chgData name="Hema Mahadevu" userId="1c176bdd-a50d-403e-9444-f58f413c839b" providerId="ADAL" clId="{52852F26-D9CD-4AF5-B105-400A7E511173}" dt="2023-08-06T11:26:20.991" v="76" actId="26606"/>
          <ac:cxnSpMkLst>
            <pc:docMk/>
            <pc:sldMk cId="3518870864" sldId="306"/>
            <ac:cxnSpMk id="30" creationId="{C947DF4A-614C-4B4C-8B80-E5B9D8E8CFED}"/>
          </ac:cxnSpMkLst>
        </pc:cxnChg>
        <pc:cxnChg chg="add">
          <ac:chgData name="Hema Mahadevu" userId="1c176bdd-a50d-403e-9444-f58f413c839b" providerId="ADAL" clId="{52852F26-D9CD-4AF5-B105-400A7E511173}" dt="2023-08-06T11:26:20.996" v="77" actId="26606"/>
          <ac:cxnSpMkLst>
            <pc:docMk/>
            <pc:sldMk cId="3518870864" sldId="306"/>
            <ac:cxnSpMk id="35" creationId="{9C21570E-E159-49A6-9891-FA397B7A92D3}"/>
          </ac:cxnSpMkLst>
        </pc:cxnChg>
      </pc:sldChg>
      <pc:sldChg chg="addSp delSp modSp new mod setBg">
        <pc:chgData name="Hema Mahadevu" userId="1c176bdd-a50d-403e-9444-f58f413c839b" providerId="ADAL" clId="{52852F26-D9CD-4AF5-B105-400A7E511173}" dt="2023-08-06T14:31:38.457" v="943" actId="12"/>
        <pc:sldMkLst>
          <pc:docMk/>
          <pc:sldMk cId="2687739360" sldId="307"/>
        </pc:sldMkLst>
        <pc:spChg chg="mod">
          <ac:chgData name="Hema Mahadevu" userId="1c176bdd-a50d-403e-9444-f58f413c839b" providerId="ADAL" clId="{52852F26-D9CD-4AF5-B105-400A7E511173}" dt="2023-08-06T11:35:02.567" v="130" actId="26606"/>
          <ac:spMkLst>
            <pc:docMk/>
            <pc:sldMk cId="2687739360" sldId="307"/>
            <ac:spMk id="2" creationId="{DAD3A1D2-0C57-E527-1892-CAAACDE9115C}"/>
          </ac:spMkLst>
        </pc:spChg>
        <pc:spChg chg="del">
          <ac:chgData name="Hema Mahadevu" userId="1c176bdd-a50d-403e-9444-f58f413c839b" providerId="ADAL" clId="{52852F26-D9CD-4AF5-B105-400A7E511173}" dt="2023-08-06T11:29:15.359" v="79"/>
          <ac:spMkLst>
            <pc:docMk/>
            <pc:sldMk cId="2687739360" sldId="307"/>
            <ac:spMk id="3" creationId="{41240D70-B1B3-2CD4-5FF9-ED8200F442AC}"/>
          </ac:spMkLst>
        </pc:spChg>
        <pc:spChg chg="add del mod">
          <ac:chgData name="Hema Mahadevu" userId="1c176bdd-a50d-403e-9444-f58f413c839b" providerId="ADAL" clId="{52852F26-D9CD-4AF5-B105-400A7E511173}" dt="2023-08-06T11:29:20.510" v="80"/>
          <ac:spMkLst>
            <pc:docMk/>
            <pc:sldMk cId="2687739360" sldId="307"/>
            <ac:spMk id="4" creationId="{5C108ED2-A45D-E179-DBA2-9C3170470D5C}"/>
          </ac:spMkLst>
        </pc:spChg>
        <pc:spChg chg="add del mod">
          <ac:chgData name="Hema Mahadevu" userId="1c176bdd-a50d-403e-9444-f58f413c839b" providerId="ADAL" clId="{52852F26-D9CD-4AF5-B105-400A7E511173}" dt="2023-08-06T11:29:23.680" v="81"/>
          <ac:spMkLst>
            <pc:docMk/>
            <pc:sldMk cId="2687739360" sldId="307"/>
            <ac:spMk id="5" creationId="{C8F5462C-F239-E5C3-A2DC-1650E8E35F15}"/>
          </ac:spMkLst>
        </pc:spChg>
        <pc:spChg chg="add del mod">
          <ac:chgData name="Hema Mahadevu" userId="1c176bdd-a50d-403e-9444-f58f413c839b" providerId="ADAL" clId="{52852F26-D9CD-4AF5-B105-400A7E511173}" dt="2023-08-06T11:29:26.020" v="82"/>
          <ac:spMkLst>
            <pc:docMk/>
            <pc:sldMk cId="2687739360" sldId="307"/>
            <ac:spMk id="6" creationId="{3BEB6150-CFE2-15F4-5927-FE6F463F8B2A}"/>
          </ac:spMkLst>
        </pc:spChg>
        <pc:spChg chg="add mod ord">
          <ac:chgData name="Hema Mahadevu" userId="1c176bdd-a50d-403e-9444-f58f413c839b" providerId="ADAL" clId="{52852F26-D9CD-4AF5-B105-400A7E511173}" dt="2023-08-06T14:31:38.457" v="943" actId="12"/>
          <ac:spMkLst>
            <pc:docMk/>
            <pc:sldMk cId="2687739360" sldId="307"/>
            <ac:spMk id="9" creationId="{7E0DD5CB-5076-24C7-ECD5-B9BF0A23E565}"/>
          </ac:spMkLst>
        </pc:spChg>
        <pc:spChg chg="add del">
          <ac:chgData name="Hema Mahadevu" userId="1c176bdd-a50d-403e-9444-f58f413c839b" providerId="ADAL" clId="{52852F26-D9CD-4AF5-B105-400A7E511173}" dt="2023-08-06T11:31:13.298" v="94"/>
          <ac:spMkLst>
            <pc:docMk/>
            <pc:sldMk cId="2687739360" sldId="307"/>
            <ac:spMk id="10" creationId="{615F73E7-1698-609D-0E09-142E1F6D8E38}"/>
          </ac:spMkLst>
        </pc:spChg>
        <pc:spChg chg="add del">
          <ac:chgData name="Hema Mahadevu" userId="1c176bdd-a50d-403e-9444-f58f413c839b" providerId="ADAL" clId="{52852F26-D9CD-4AF5-B105-400A7E511173}" dt="2023-08-06T11:31:17.786" v="97" actId="26606"/>
          <ac:spMkLst>
            <pc:docMk/>
            <pc:sldMk cId="2687739360" sldId="307"/>
            <ac:spMk id="16" creationId="{52ABB703-2B0E-4C3B-B4A2-F3973548E561}"/>
          </ac:spMkLst>
        </pc:spChg>
        <pc:spChg chg="add del">
          <ac:chgData name="Hema Mahadevu" userId="1c176bdd-a50d-403e-9444-f58f413c839b" providerId="ADAL" clId="{52852F26-D9CD-4AF5-B105-400A7E511173}" dt="2023-08-06T11:31:17.786" v="97" actId="26606"/>
          <ac:spMkLst>
            <pc:docMk/>
            <pc:sldMk cId="2687739360" sldId="307"/>
            <ac:spMk id="20" creationId="{E95DA498-D9A2-4DA9-B9DA-B3776E08CF7E}"/>
          </ac:spMkLst>
        </pc:spChg>
        <pc:spChg chg="add del">
          <ac:chgData name="Hema Mahadevu" userId="1c176bdd-a50d-403e-9444-f58f413c839b" providerId="ADAL" clId="{52852F26-D9CD-4AF5-B105-400A7E511173}" dt="2023-08-06T11:31:17.786" v="97" actId="26606"/>
          <ac:spMkLst>
            <pc:docMk/>
            <pc:sldMk cId="2687739360" sldId="307"/>
            <ac:spMk id="22" creationId="{82A73093-4B9D-420D-B17E-52293703A1D4}"/>
          </ac:spMkLst>
        </pc:spChg>
        <pc:spChg chg="add del">
          <ac:chgData name="Hema Mahadevu" userId="1c176bdd-a50d-403e-9444-f58f413c839b" providerId="ADAL" clId="{52852F26-D9CD-4AF5-B105-400A7E511173}" dt="2023-08-06T11:31:27.289" v="100" actId="26606"/>
          <ac:spMkLst>
            <pc:docMk/>
            <pc:sldMk cId="2687739360" sldId="307"/>
            <ac:spMk id="24" creationId="{C33BF9DD-8A45-4EEE-B231-0A14D322E5F9}"/>
          </ac:spMkLst>
        </pc:spChg>
        <pc:spChg chg="add del">
          <ac:chgData name="Hema Mahadevu" userId="1c176bdd-a50d-403e-9444-f58f413c839b" providerId="ADAL" clId="{52852F26-D9CD-4AF5-B105-400A7E511173}" dt="2023-08-06T11:31:27.289" v="100" actId="26606"/>
          <ac:spMkLst>
            <pc:docMk/>
            <pc:sldMk cId="2687739360" sldId="307"/>
            <ac:spMk id="26" creationId="{D5FBCAC9-BD8B-4F3B-AD74-EF37D4211349}"/>
          </ac:spMkLst>
        </pc:spChg>
        <pc:spChg chg="add del">
          <ac:chgData name="Hema Mahadevu" userId="1c176bdd-a50d-403e-9444-f58f413c839b" providerId="ADAL" clId="{52852F26-D9CD-4AF5-B105-400A7E511173}" dt="2023-08-06T11:31:27.289" v="100" actId="26606"/>
          <ac:spMkLst>
            <pc:docMk/>
            <pc:sldMk cId="2687739360" sldId="307"/>
            <ac:spMk id="27" creationId="{9556C5A8-AD7E-4CE7-87BE-9EA3B5E1786F}"/>
          </ac:spMkLst>
        </pc:spChg>
        <pc:spChg chg="add del">
          <ac:chgData name="Hema Mahadevu" userId="1c176bdd-a50d-403e-9444-f58f413c839b" providerId="ADAL" clId="{52852F26-D9CD-4AF5-B105-400A7E511173}" dt="2023-08-06T11:34:06.353" v="122" actId="26606"/>
          <ac:spMkLst>
            <pc:docMk/>
            <pc:sldMk cId="2687739360" sldId="307"/>
            <ac:spMk id="32" creationId="{C33BF9DD-8A45-4EEE-B231-0A14D322E5F9}"/>
          </ac:spMkLst>
        </pc:spChg>
        <pc:spChg chg="add del">
          <ac:chgData name="Hema Mahadevu" userId="1c176bdd-a50d-403e-9444-f58f413c839b" providerId="ADAL" clId="{52852F26-D9CD-4AF5-B105-400A7E511173}" dt="2023-08-06T11:34:06.353" v="122" actId="26606"/>
          <ac:spMkLst>
            <pc:docMk/>
            <pc:sldMk cId="2687739360" sldId="307"/>
            <ac:spMk id="36" creationId="{D5FBCAC9-BD8B-4F3B-AD74-EF37D4211349}"/>
          </ac:spMkLst>
        </pc:spChg>
        <pc:spChg chg="add del">
          <ac:chgData name="Hema Mahadevu" userId="1c176bdd-a50d-403e-9444-f58f413c839b" providerId="ADAL" clId="{52852F26-D9CD-4AF5-B105-400A7E511173}" dt="2023-08-06T11:34:06.353" v="122" actId="26606"/>
          <ac:spMkLst>
            <pc:docMk/>
            <pc:sldMk cId="2687739360" sldId="307"/>
            <ac:spMk id="38" creationId="{9556C5A8-AD7E-4CE7-87BE-9EA3B5E1786F}"/>
          </ac:spMkLst>
        </pc:spChg>
        <pc:spChg chg="add del">
          <ac:chgData name="Hema Mahadevu" userId="1c176bdd-a50d-403e-9444-f58f413c839b" providerId="ADAL" clId="{52852F26-D9CD-4AF5-B105-400A7E511173}" dt="2023-08-06T11:34:06.347" v="121" actId="26606"/>
          <ac:spMkLst>
            <pc:docMk/>
            <pc:sldMk cId="2687739360" sldId="307"/>
            <ac:spMk id="43" creationId="{E5958DBC-F4DA-42A8-8C52-860179790ECD}"/>
          </ac:spMkLst>
        </pc:spChg>
        <pc:spChg chg="add del">
          <ac:chgData name="Hema Mahadevu" userId="1c176bdd-a50d-403e-9444-f58f413c839b" providerId="ADAL" clId="{52852F26-D9CD-4AF5-B105-400A7E511173}" dt="2023-08-06T11:34:06.347" v="121" actId="26606"/>
          <ac:spMkLst>
            <pc:docMk/>
            <pc:sldMk cId="2687739360" sldId="307"/>
            <ac:spMk id="47" creationId="{51DDD252-D7C8-4CE5-9C61-D60D722BC217}"/>
          </ac:spMkLst>
        </pc:spChg>
        <pc:spChg chg="add del">
          <ac:chgData name="Hema Mahadevu" userId="1c176bdd-a50d-403e-9444-f58f413c839b" providerId="ADAL" clId="{52852F26-D9CD-4AF5-B105-400A7E511173}" dt="2023-08-06T11:34:06.347" v="121" actId="26606"/>
          <ac:spMkLst>
            <pc:docMk/>
            <pc:sldMk cId="2687739360" sldId="307"/>
            <ac:spMk id="49" creationId="{2FBD75F5-C49C-4F6A-8D43-7A5939C23307}"/>
          </ac:spMkLst>
        </pc:spChg>
        <pc:spChg chg="add del">
          <ac:chgData name="Hema Mahadevu" userId="1c176bdd-a50d-403e-9444-f58f413c839b" providerId="ADAL" clId="{52852F26-D9CD-4AF5-B105-400A7E511173}" dt="2023-08-06T11:35:02.567" v="130" actId="26606"/>
          <ac:spMkLst>
            <pc:docMk/>
            <pc:sldMk cId="2687739360" sldId="307"/>
            <ac:spMk id="51" creationId="{73B90B8B-F76B-4130-8370-38033EEACB93}"/>
          </ac:spMkLst>
        </pc:spChg>
        <pc:spChg chg="add del">
          <ac:chgData name="Hema Mahadevu" userId="1c176bdd-a50d-403e-9444-f58f413c839b" providerId="ADAL" clId="{52852F26-D9CD-4AF5-B105-400A7E511173}" dt="2023-08-06T11:35:02.567" v="130" actId="26606"/>
          <ac:spMkLst>
            <pc:docMk/>
            <pc:sldMk cId="2687739360" sldId="307"/>
            <ac:spMk id="53" creationId="{91C67939-3FD0-4B45-8AA4-9FE55C7EE127}"/>
          </ac:spMkLst>
        </pc:spChg>
        <pc:spChg chg="add del">
          <ac:chgData name="Hema Mahadevu" userId="1c176bdd-a50d-403e-9444-f58f413c839b" providerId="ADAL" clId="{52852F26-D9CD-4AF5-B105-400A7E511173}" dt="2023-08-06T11:35:02.567" v="130" actId="26606"/>
          <ac:spMkLst>
            <pc:docMk/>
            <pc:sldMk cId="2687739360" sldId="307"/>
            <ac:spMk id="54" creationId="{0981A96A-A87C-4F87-845A-3B0A6529F543}"/>
          </ac:spMkLst>
        </pc:spChg>
        <pc:spChg chg="add del">
          <ac:chgData name="Hema Mahadevu" userId="1c176bdd-a50d-403e-9444-f58f413c839b" providerId="ADAL" clId="{52852F26-D9CD-4AF5-B105-400A7E511173}" dt="2023-08-06T11:34:42.128" v="126" actId="26606"/>
          <ac:spMkLst>
            <pc:docMk/>
            <pc:sldMk cId="2687739360" sldId="307"/>
            <ac:spMk id="59" creationId="{7396DECB-DE04-41CF-B456-C7290874E215}"/>
          </ac:spMkLst>
        </pc:spChg>
        <pc:spChg chg="add del">
          <ac:chgData name="Hema Mahadevu" userId="1c176bdd-a50d-403e-9444-f58f413c839b" providerId="ADAL" clId="{52852F26-D9CD-4AF5-B105-400A7E511173}" dt="2023-08-06T11:34:42.128" v="126" actId="26606"/>
          <ac:spMkLst>
            <pc:docMk/>
            <pc:sldMk cId="2687739360" sldId="307"/>
            <ac:spMk id="61" creationId="{5D902A0F-73D9-4E23-AB4A-4B4C78938507}"/>
          </ac:spMkLst>
        </pc:spChg>
        <pc:spChg chg="add del">
          <ac:chgData name="Hema Mahadevu" userId="1c176bdd-a50d-403e-9444-f58f413c839b" providerId="ADAL" clId="{52852F26-D9CD-4AF5-B105-400A7E511173}" dt="2023-08-06T11:34:42.128" v="126" actId="26606"/>
          <ac:spMkLst>
            <pc:docMk/>
            <pc:sldMk cId="2687739360" sldId="307"/>
            <ac:spMk id="63" creationId="{8768613A-4BA5-42A5-859E-34B7D608AC7A}"/>
          </ac:spMkLst>
        </pc:spChg>
        <pc:picChg chg="add del mod">
          <ac:chgData name="Hema Mahadevu" userId="1c176bdd-a50d-403e-9444-f58f413c839b" providerId="ADAL" clId="{52852F26-D9CD-4AF5-B105-400A7E511173}" dt="2023-08-06T11:30:04.239" v="84" actId="478"/>
          <ac:picMkLst>
            <pc:docMk/>
            <pc:sldMk cId="2687739360" sldId="307"/>
            <ac:picMk id="7" creationId="{6F3FD36D-7725-6E77-2EBE-D02B093B1928}"/>
          </ac:picMkLst>
        </pc:picChg>
        <pc:picChg chg="add mod ord">
          <ac:chgData name="Hema Mahadevu" userId="1c176bdd-a50d-403e-9444-f58f413c839b" providerId="ADAL" clId="{52852F26-D9CD-4AF5-B105-400A7E511173}" dt="2023-08-06T11:35:02.567" v="130" actId="26606"/>
          <ac:picMkLst>
            <pc:docMk/>
            <pc:sldMk cId="2687739360" sldId="307"/>
            <ac:picMk id="11" creationId="{F9D2DD85-AEB7-AF44-3264-CB96C7142722}"/>
          </ac:picMkLst>
        </pc:picChg>
        <pc:picChg chg="add mod ord">
          <ac:chgData name="Hema Mahadevu" userId="1c176bdd-a50d-403e-9444-f58f413c839b" providerId="ADAL" clId="{52852F26-D9CD-4AF5-B105-400A7E511173}" dt="2023-08-06T11:35:02.567" v="130" actId="26606"/>
          <ac:picMkLst>
            <pc:docMk/>
            <pc:sldMk cId="2687739360" sldId="307"/>
            <ac:picMk id="13" creationId="{AED7655B-55BD-83F7-1561-EB44072FCDA4}"/>
          </ac:picMkLst>
        </pc:picChg>
        <pc:cxnChg chg="add del">
          <ac:chgData name="Hema Mahadevu" userId="1c176bdd-a50d-403e-9444-f58f413c839b" providerId="ADAL" clId="{52852F26-D9CD-4AF5-B105-400A7E511173}" dt="2023-08-06T11:31:17.786" v="97" actId="26606"/>
          <ac:cxnSpMkLst>
            <pc:docMk/>
            <pc:sldMk cId="2687739360" sldId="307"/>
            <ac:cxnSpMk id="18" creationId="{9C21570E-E159-49A6-9891-FA397B7A92D3}"/>
          </ac:cxnSpMkLst>
        </pc:cxnChg>
        <pc:cxnChg chg="add del">
          <ac:chgData name="Hema Mahadevu" userId="1c176bdd-a50d-403e-9444-f58f413c839b" providerId="ADAL" clId="{52852F26-D9CD-4AF5-B105-400A7E511173}" dt="2023-08-06T11:31:27.289" v="100" actId="26606"/>
          <ac:cxnSpMkLst>
            <pc:docMk/>
            <pc:sldMk cId="2687739360" sldId="307"/>
            <ac:cxnSpMk id="25" creationId="{9020DCC9-F851-4562-BB20-1AB3C51BFD08}"/>
          </ac:cxnSpMkLst>
        </pc:cxnChg>
        <pc:cxnChg chg="add del">
          <ac:chgData name="Hema Mahadevu" userId="1c176bdd-a50d-403e-9444-f58f413c839b" providerId="ADAL" clId="{52852F26-D9CD-4AF5-B105-400A7E511173}" dt="2023-08-06T11:34:06.353" v="122" actId="26606"/>
          <ac:cxnSpMkLst>
            <pc:docMk/>
            <pc:sldMk cId="2687739360" sldId="307"/>
            <ac:cxnSpMk id="34" creationId="{9020DCC9-F851-4562-BB20-1AB3C51BFD08}"/>
          </ac:cxnSpMkLst>
        </pc:cxnChg>
        <pc:cxnChg chg="add del">
          <ac:chgData name="Hema Mahadevu" userId="1c176bdd-a50d-403e-9444-f58f413c839b" providerId="ADAL" clId="{52852F26-D9CD-4AF5-B105-400A7E511173}" dt="2023-08-06T11:34:06.347" v="121" actId="26606"/>
          <ac:cxnSpMkLst>
            <pc:docMk/>
            <pc:sldMk cId="2687739360" sldId="307"/>
            <ac:cxnSpMk id="45" creationId="{79FCC9A9-2031-4283-9B27-34B62BB7F305}"/>
          </ac:cxnSpMkLst>
        </pc:cxnChg>
        <pc:cxnChg chg="add del">
          <ac:chgData name="Hema Mahadevu" userId="1c176bdd-a50d-403e-9444-f58f413c839b" providerId="ADAL" clId="{52852F26-D9CD-4AF5-B105-400A7E511173}" dt="2023-08-06T11:35:02.567" v="130" actId="26606"/>
          <ac:cxnSpMkLst>
            <pc:docMk/>
            <pc:sldMk cId="2687739360" sldId="307"/>
            <ac:cxnSpMk id="52" creationId="{C2D93264-3FF9-4175-A7FA-F927F0F77AA0}"/>
          </ac:cxnSpMkLst>
        </pc:cxnChg>
      </pc:sldChg>
      <pc:sldChg chg="addSp delSp modSp new mod setBg">
        <pc:chgData name="Hema Mahadevu" userId="1c176bdd-a50d-403e-9444-f58f413c839b" providerId="ADAL" clId="{52852F26-D9CD-4AF5-B105-400A7E511173}" dt="2023-08-06T14:31:51.864" v="945" actId="12"/>
        <pc:sldMkLst>
          <pc:docMk/>
          <pc:sldMk cId="408828275" sldId="308"/>
        </pc:sldMkLst>
        <pc:spChg chg="mod">
          <ac:chgData name="Hema Mahadevu" userId="1c176bdd-a50d-403e-9444-f58f413c839b" providerId="ADAL" clId="{52852F26-D9CD-4AF5-B105-400A7E511173}" dt="2023-08-06T11:50:51.609" v="184" actId="26606"/>
          <ac:spMkLst>
            <pc:docMk/>
            <pc:sldMk cId="408828275" sldId="308"/>
            <ac:spMk id="2" creationId="{8CD0E9CF-C074-AC03-BE5E-C914C6C0324A}"/>
          </ac:spMkLst>
        </pc:spChg>
        <pc:spChg chg="mod ord">
          <ac:chgData name="Hema Mahadevu" userId="1c176bdd-a50d-403e-9444-f58f413c839b" providerId="ADAL" clId="{52852F26-D9CD-4AF5-B105-400A7E511173}" dt="2023-08-06T14:31:51.864" v="945" actId="12"/>
          <ac:spMkLst>
            <pc:docMk/>
            <pc:sldMk cId="408828275" sldId="308"/>
            <ac:spMk id="3" creationId="{1360E755-2B78-077F-CD28-112B4EC20CC4}"/>
          </ac:spMkLst>
        </pc:spChg>
        <pc:spChg chg="add del">
          <ac:chgData name="Hema Mahadevu" userId="1c176bdd-a50d-403e-9444-f58f413c839b" providerId="ADAL" clId="{52852F26-D9CD-4AF5-B105-400A7E511173}" dt="2023-08-06T11:50:51.604" v="183" actId="26606"/>
          <ac:spMkLst>
            <pc:docMk/>
            <pc:sldMk cId="408828275" sldId="308"/>
            <ac:spMk id="2052" creationId="{52ABB703-2B0E-4C3B-B4A2-F3973548E561}"/>
          </ac:spMkLst>
        </pc:spChg>
        <pc:spChg chg="add del">
          <ac:chgData name="Hema Mahadevu" userId="1c176bdd-a50d-403e-9444-f58f413c839b" providerId="ADAL" clId="{52852F26-D9CD-4AF5-B105-400A7E511173}" dt="2023-08-06T11:50:51.604" v="183" actId="26606"/>
          <ac:spMkLst>
            <pc:docMk/>
            <pc:sldMk cId="408828275" sldId="308"/>
            <ac:spMk id="2054" creationId="{E95DA498-D9A2-4DA9-B9DA-B3776E08CF7E}"/>
          </ac:spMkLst>
        </pc:spChg>
        <pc:spChg chg="add del">
          <ac:chgData name="Hema Mahadevu" userId="1c176bdd-a50d-403e-9444-f58f413c839b" providerId="ADAL" clId="{52852F26-D9CD-4AF5-B105-400A7E511173}" dt="2023-08-06T11:50:41.606" v="179" actId="26606"/>
          <ac:spMkLst>
            <pc:docMk/>
            <pc:sldMk cId="408828275" sldId="308"/>
            <ac:spMk id="2055" creationId="{C33BF9DD-8A45-4EEE-B231-0A14D322E5F9}"/>
          </ac:spMkLst>
        </pc:spChg>
        <pc:spChg chg="add del">
          <ac:chgData name="Hema Mahadevu" userId="1c176bdd-a50d-403e-9444-f58f413c839b" providerId="ADAL" clId="{52852F26-D9CD-4AF5-B105-400A7E511173}" dt="2023-08-06T11:50:51.604" v="183" actId="26606"/>
          <ac:spMkLst>
            <pc:docMk/>
            <pc:sldMk cId="408828275" sldId="308"/>
            <ac:spMk id="2056" creationId="{82A73093-4B9D-420D-B17E-52293703A1D4}"/>
          </ac:spMkLst>
        </pc:spChg>
        <pc:spChg chg="add">
          <ac:chgData name="Hema Mahadevu" userId="1c176bdd-a50d-403e-9444-f58f413c839b" providerId="ADAL" clId="{52852F26-D9CD-4AF5-B105-400A7E511173}" dt="2023-08-06T11:50:51.609" v="184" actId="26606"/>
          <ac:spMkLst>
            <pc:docMk/>
            <pc:sldMk cId="408828275" sldId="308"/>
            <ac:spMk id="2058" creationId="{C33BF9DD-8A45-4EEE-B231-0A14D322E5F9}"/>
          </ac:spMkLst>
        </pc:spChg>
        <pc:spChg chg="add del">
          <ac:chgData name="Hema Mahadevu" userId="1c176bdd-a50d-403e-9444-f58f413c839b" providerId="ADAL" clId="{52852F26-D9CD-4AF5-B105-400A7E511173}" dt="2023-08-06T11:50:41.606" v="179" actId="26606"/>
          <ac:spMkLst>
            <pc:docMk/>
            <pc:sldMk cId="408828275" sldId="308"/>
            <ac:spMk id="2059" creationId="{D5FBCAC9-BD8B-4F3B-AD74-EF37D4211349}"/>
          </ac:spMkLst>
        </pc:spChg>
        <pc:spChg chg="add del">
          <ac:chgData name="Hema Mahadevu" userId="1c176bdd-a50d-403e-9444-f58f413c839b" providerId="ADAL" clId="{52852F26-D9CD-4AF5-B105-400A7E511173}" dt="2023-08-06T11:50:41.606" v="179" actId="26606"/>
          <ac:spMkLst>
            <pc:docMk/>
            <pc:sldMk cId="408828275" sldId="308"/>
            <ac:spMk id="2061" creationId="{9556C5A8-AD7E-4CE7-87BE-9EA3B5E1786F}"/>
          </ac:spMkLst>
        </pc:spChg>
        <pc:spChg chg="add">
          <ac:chgData name="Hema Mahadevu" userId="1c176bdd-a50d-403e-9444-f58f413c839b" providerId="ADAL" clId="{52852F26-D9CD-4AF5-B105-400A7E511173}" dt="2023-08-06T11:50:51.609" v="184" actId="26606"/>
          <ac:spMkLst>
            <pc:docMk/>
            <pc:sldMk cId="408828275" sldId="308"/>
            <ac:spMk id="2062" creationId="{D5FBCAC9-BD8B-4F3B-AD74-EF37D4211349}"/>
          </ac:spMkLst>
        </pc:spChg>
        <pc:spChg chg="add">
          <ac:chgData name="Hema Mahadevu" userId="1c176bdd-a50d-403e-9444-f58f413c839b" providerId="ADAL" clId="{52852F26-D9CD-4AF5-B105-400A7E511173}" dt="2023-08-06T11:50:51.609" v="184" actId="26606"/>
          <ac:spMkLst>
            <pc:docMk/>
            <pc:sldMk cId="408828275" sldId="308"/>
            <ac:spMk id="2063" creationId="{9556C5A8-AD7E-4CE7-87BE-9EA3B5E1786F}"/>
          </ac:spMkLst>
        </pc:spChg>
        <pc:picChg chg="add mod">
          <ac:chgData name="Hema Mahadevu" userId="1c176bdd-a50d-403e-9444-f58f413c839b" providerId="ADAL" clId="{52852F26-D9CD-4AF5-B105-400A7E511173}" dt="2023-08-06T11:50:51.609" v="184" actId="26606"/>
          <ac:picMkLst>
            <pc:docMk/>
            <pc:sldMk cId="408828275" sldId="308"/>
            <ac:picMk id="2050" creationId="{1D7DCA14-E9F2-D2DA-215B-2518E1768810}"/>
          </ac:picMkLst>
        </pc:picChg>
        <pc:cxnChg chg="add del">
          <ac:chgData name="Hema Mahadevu" userId="1c176bdd-a50d-403e-9444-f58f413c839b" providerId="ADAL" clId="{52852F26-D9CD-4AF5-B105-400A7E511173}" dt="2023-08-06T11:50:51.604" v="183" actId="26606"/>
          <ac:cxnSpMkLst>
            <pc:docMk/>
            <pc:sldMk cId="408828275" sldId="308"/>
            <ac:cxnSpMk id="2053" creationId="{9C21570E-E159-49A6-9891-FA397B7A92D3}"/>
          </ac:cxnSpMkLst>
        </pc:cxnChg>
        <pc:cxnChg chg="add del">
          <ac:chgData name="Hema Mahadevu" userId="1c176bdd-a50d-403e-9444-f58f413c839b" providerId="ADAL" clId="{52852F26-D9CD-4AF5-B105-400A7E511173}" dt="2023-08-06T11:50:41.606" v="179" actId="26606"/>
          <ac:cxnSpMkLst>
            <pc:docMk/>
            <pc:sldMk cId="408828275" sldId="308"/>
            <ac:cxnSpMk id="2057" creationId="{9020DCC9-F851-4562-BB20-1AB3C51BFD08}"/>
          </ac:cxnSpMkLst>
        </pc:cxnChg>
        <pc:cxnChg chg="add">
          <ac:chgData name="Hema Mahadevu" userId="1c176bdd-a50d-403e-9444-f58f413c839b" providerId="ADAL" clId="{52852F26-D9CD-4AF5-B105-400A7E511173}" dt="2023-08-06T11:50:51.609" v="184" actId="26606"/>
          <ac:cxnSpMkLst>
            <pc:docMk/>
            <pc:sldMk cId="408828275" sldId="308"/>
            <ac:cxnSpMk id="2060" creationId="{9020DCC9-F851-4562-BB20-1AB3C51BFD08}"/>
          </ac:cxnSpMkLst>
        </pc:cxnChg>
      </pc:sldChg>
      <pc:sldChg chg="addSp modSp new mod ord setBg">
        <pc:chgData name="Hema Mahadevu" userId="1c176bdd-a50d-403e-9444-f58f413c839b" providerId="ADAL" clId="{52852F26-D9CD-4AF5-B105-400A7E511173}" dt="2023-08-06T14:32:03.184" v="946" actId="12"/>
        <pc:sldMkLst>
          <pc:docMk/>
          <pc:sldMk cId="421178447" sldId="309"/>
        </pc:sldMkLst>
        <pc:spChg chg="mod">
          <ac:chgData name="Hema Mahadevu" userId="1c176bdd-a50d-403e-9444-f58f413c839b" providerId="ADAL" clId="{52852F26-D9CD-4AF5-B105-400A7E511173}" dt="2023-08-06T11:57:36.063" v="234" actId="26606"/>
          <ac:spMkLst>
            <pc:docMk/>
            <pc:sldMk cId="421178447" sldId="309"/>
            <ac:spMk id="2" creationId="{15930BCA-AB83-9603-E61D-7B623B6DF12B}"/>
          </ac:spMkLst>
        </pc:spChg>
        <pc:spChg chg="mod">
          <ac:chgData name="Hema Mahadevu" userId="1c176bdd-a50d-403e-9444-f58f413c839b" providerId="ADAL" clId="{52852F26-D9CD-4AF5-B105-400A7E511173}" dt="2023-08-06T14:32:03.184" v="946" actId="12"/>
          <ac:spMkLst>
            <pc:docMk/>
            <pc:sldMk cId="421178447" sldId="309"/>
            <ac:spMk id="3" creationId="{54BBFC8B-EFDA-C58C-DB57-63817713628F}"/>
          </ac:spMkLst>
        </pc:spChg>
        <pc:spChg chg="add">
          <ac:chgData name="Hema Mahadevu" userId="1c176bdd-a50d-403e-9444-f58f413c839b" providerId="ADAL" clId="{52852F26-D9CD-4AF5-B105-400A7E511173}" dt="2023-08-06T11:57:36.063" v="234" actId="26606"/>
          <ac:spMkLst>
            <pc:docMk/>
            <pc:sldMk cId="421178447" sldId="309"/>
            <ac:spMk id="8" creationId="{3741B58E-3B65-4A01-A276-975AB2CF8A08}"/>
          </ac:spMkLst>
        </pc:spChg>
        <pc:spChg chg="add">
          <ac:chgData name="Hema Mahadevu" userId="1c176bdd-a50d-403e-9444-f58f413c839b" providerId="ADAL" clId="{52852F26-D9CD-4AF5-B105-400A7E511173}" dt="2023-08-06T11:57:36.063" v="234" actId="26606"/>
          <ac:spMkLst>
            <pc:docMk/>
            <pc:sldMk cId="421178447" sldId="309"/>
            <ac:spMk id="10" creationId="{7AAC67C3-831B-4AB1-A259-DFB839CAFAFC}"/>
          </ac:spMkLst>
        </pc:spChg>
        <pc:spChg chg="add">
          <ac:chgData name="Hema Mahadevu" userId="1c176bdd-a50d-403e-9444-f58f413c839b" providerId="ADAL" clId="{52852F26-D9CD-4AF5-B105-400A7E511173}" dt="2023-08-06T11:57:36.063" v="234" actId="26606"/>
          <ac:spMkLst>
            <pc:docMk/>
            <pc:sldMk cId="421178447" sldId="309"/>
            <ac:spMk id="12" creationId="{054B3F04-9EAC-45C0-B3CE-0387EEA10A0C}"/>
          </ac:spMkLst>
        </pc:spChg>
      </pc:sldChg>
      <pc:sldChg chg="addSp modSp new mod setBg">
        <pc:chgData name="Hema Mahadevu" userId="1c176bdd-a50d-403e-9444-f58f413c839b" providerId="ADAL" clId="{52852F26-D9CD-4AF5-B105-400A7E511173}" dt="2023-08-06T14:32:20.751" v="947" actId="12"/>
        <pc:sldMkLst>
          <pc:docMk/>
          <pc:sldMk cId="884228987" sldId="310"/>
        </pc:sldMkLst>
        <pc:spChg chg="mod">
          <ac:chgData name="Hema Mahadevu" userId="1c176bdd-a50d-403e-9444-f58f413c839b" providerId="ADAL" clId="{52852F26-D9CD-4AF5-B105-400A7E511173}" dt="2023-08-06T12:08:53.958" v="314" actId="26606"/>
          <ac:spMkLst>
            <pc:docMk/>
            <pc:sldMk cId="884228987" sldId="310"/>
            <ac:spMk id="2" creationId="{FA2F19F4-A35B-0F36-98DD-8B97714C35A7}"/>
          </ac:spMkLst>
        </pc:spChg>
        <pc:spChg chg="mod">
          <ac:chgData name="Hema Mahadevu" userId="1c176bdd-a50d-403e-9444-f58f413c839b" providerId="ADAL" clId="{52852F26-D9CD-4AF5-B105-400A7E511173}" dt="2023-08-06T14:32:20.751" v="947" actId="12"/>
          <ac:spMkLst>
            <pc:docMk/>
            <pc:sldMk cId="884228987" sldId="310"/>
            <ac:spMk id="3" creationId="{05775933-C03E-E6EF-594D-FDCDD7AE6721}"/>
          </ac:spMkLst>
        </pc:spChg>
        <pc:spChg chg="add">
          <ac:chgData name="Hema Mahadevu" userId="1c176bdd-a50d-403e-9444-f58f413c839b" providerId="ADAL" clId="{52852F26-D9CD-4AF5-B105-400A7E511173}" dt="2023-08-06T12:08:53.958" v="314" actId="26606"/>
          <ac:spMkLst>
            <pc:docMk/>
            <pc:sldMk cId="884228987" sldId="310"/>
            <ac:spMk id="8" creationId="{3741B58E-3B65-4A01-A276-975AB2CF8A08}"/>
          </ac:spMkLst>
        </pc:spChg>
        <pc:spChg chg="add">
          <ac:chgData name="Hema Mahadevu" userId="1c176bdd-a50d-403e-9444-f58f413c839b" providerId="ADAL" clId="{52852F26-D9CD-4AF5-B105-400A7E511173}" dt="2023-08-06T12:08:53.958" v="314" actId="26606"/>
          <ac:spMkLst>
            <pc:docMk/>
            <pc:sldMk cId="884228987" sldId="310"/>
            <ac:spMk id="10" creationId="{7AAC67C3-831B-4AB1-A259-DFB839CAFAFC}"/>
          </ac:spMkLst>
        </pc:spChg>
        <pc:spChg chg="add">
          <ac:chgData name="Hema Mahadevu" userId="1c176bdd-a50d-403e-9444-f58f413c839b" providerId="ADAL" clId="{52852F26-D9CD-4AF5-B105-400A7E511173}" dt="2023-08-06T12:08:53.958" v="314" actId="26606"/>
          <ac:spMkLst>
            <pc:docMk/>
            <pc:sldMk cId="884228987" sldId="310"/>
            <ac:spMk id="12" creationId="{054B3F04-9EAC-45C0-B3CE-0387EEA10A0C}"/>
          </ac:spMkLst>
        </pc:spChg>
      </pc:sldChg>
      <pc:sldChg chg="addSp delSp modSp new mod setBg">
        <pc:chgData name="Hema Mahadevu" userId="1c176bdd-a50d-403e-9444-f58f413c839b" providerId="ADAL" clId="{52852F26-D9CD-4AF5-B105-400A7E511173}" dt="2023-08-06T14:26:51.881" v="933" actId="15"/>
        <pc:sldMkLst>
          <pc:docMk/>
          <pc:sldMk cId="984171540" sldId="311"/>
        </pc:sldMkLst>
        <pc:spChg chg="mod">
          <ac:chgData name="Hema Mahadevu" userId="1c176bdd-a50d-403e-9444-f58f413c839b" providerId="ADAL" clId="{52852F26-D9CD-4AF5-B105-400A7E511173}" dt="2023-08-06T12:05:14.281" v="286" actId="26606"/>
          <ac:spMkLst>
            <pc:docMk/>
            <pc:sldMk cId="984171540" sldId="311"/>
            <ac:spMk id="2" creationId="{667B5B65-F50E-D39A-A28A-B50A835FB1A2}"/>
          </ac:spMkLst>
        </pc:spChg>
        <pc:spChg chg="mod">
          <ac:chgData name="Hema Mahadevu" userId="1c176bdd-a50d-403e-9444-f58f413c839b" providerId="ADAL" clId="{52852F26-D9CD-4AF5-B105-400A7E511173}" dt="2023-08-06T14:26:51.881" v="933" actId="15"/>
          <ac:spMkLst>
            <pc:docMk/>
            <pc:sldMk cId="984171540" sldId="311"/>
            <ac:spMk id="3" creationId="{B076B376-A619-BB94-5777-7EDF6FF548E5}"/>
          </ac:spMkLst>
        </pc:spChg>
        <pc:spChg chg="add del mod">
          <ac:chgData name="Hema Mahadevu" userId="1c176bdd-a50d-403e-9444-f58f413c839b" providerId="ADAL" clId="{52852F26-D9CD-4AF5-B105-400A7E511173}" dt="2023-08-06T12:03:02.112" v="270" actId="478"/>
          <ac:spMkLst>
            <pc:docMk/>
            <pc:sldMk cId="984171540" sldId="311"/>
            <ac:spMk id="4" creationId="{6C04CA77-C850-231E-1919-713313657811}"/>
          </ac:spMkLst>
        </pc:spChg>
        <pc:spChg chg="add">
          <ac:chgData name="Hema Mahadevu" userId="1c176bdd-a50d-403e-9444-f58f413c839b" providerId="ADAL" clId="{52852F26-D9CD-4AF5-B105-400A7E511173}" dt="2023-08-06T12:05:14.281" v="286" actId="26606"/>
          <ac:spMkLst>
            <pc:docMk/>
            <pc:sldMk cId="984171540" sldId="311"/>
            <ac:spMk id="8" creationId="{3741B58E-3B65-4A01-A276-975AB2CF8A08}"/>
          </ac:spMkLst>
        </pc:spChg>
        <pc:spChg chg="add">
          <ac:chgData name="Hema Mahadevu" userId="1c176bdd-a50d-403e-9444-f58f413c839b" providerId="ADAL" clId="{52852F26-D9CD-4AF5-B105-400A7E511173}" dt="2023-08-06T12:05:14.281" v="286" actId="26606"/>
          <ac:spMkLst>
            <pc:docMk/>
            <pc:sldMk cId="984171540" sldId="311"/>
            <ac:spMk id="10" creationId="{7AAC67C3-831B-4AB1-A259-DFB839CAFAFC}"/>
          </ac:spMkLst>
        </pc:spChg>
        <pc:spChg chg="add">
          <ac:chgData name="Hema Mahadevu" userId="1c176bdd-a50d-403e-9444-f58f413c839b" providerId="ADAL" clId="{52852F26-D9CD-4AF5-B105-400A7E511173}" dt="2023-08-06T12:05:14.281" v="286" actId="26606"/>
          <ac:spMkLst>
            <pc:docMk/>
            <pc:sldMk cId="984171540" sldId="311"/>
            <ac:spMk id="12" creationId="{054B3F04-9EAC-45C0-B3CE-0387EEA10A0C}"/>
          </ac:spMkLst>
        </pc:spChg>
      </pc:sldChg>
      <pc:sldChg chg="addSp delSp modSp new del mod setBg">
        <pc:chgData name="Hema Mahadevu" userId="1c176bdd-a50d-403e-9444-f58f413c839b" providerId="ADAL" clId="{52852F26-D9CD-4AF5-B105-400A7E511173}" dt="2023-08-06T12:22:24.411" v="447" actId="47"/>
        <pc:sldMkLst>
          <pc:docMk/>
          <pc:sldMk cId="3392435258" sldId="312"/>
        </pc:sldMkLst>
        <pc:spChg chg="mod">
          <ac:chgData name="Hema Mahadevu" userId="1c176bdd-a50d-403e-9444-f58f413c839b" providerId="ADAL" clId="{52852F26-D9CD-4AF5-B105-400A7E511173}" dt="2023-08-06T12:06:18.492" v="313" actId="113"/>
          <ac:spMkLst>
            <pc:docMk/>
            <pc:sldMk cId="3392435258" sldId="312"/>
            <ac:spMk id="2" creationId="{B76BA5F5-C11A-0561-2779-5AB6C54A15C7}"/>
          </ac:spMkLst>
        </pc:spChg>
        <pc:spChg chg="del">
          <ac:chgData name="Hema Mahadevu" userId="1c176bdd-a50d-403e-9444-f58f413c839b" providerId="ADAL" clId="{52852F26-D9CD-4AF5-B105-400A7E511173}" dt="2023-08-06T12:04:14.742" v="280" actId="22"/>
          <ac:spMkLst>
            <pc:docMk/>
            <pc:sldMk cId="3392435258" sldId="312"/>
            <ac:spMk id="3" creationId="{5C74C13C-220D-3EA1-B7D6-30C03D2A951C}"/>
          </ac:spMkLst>
        </pc:spChg>
        <pc:spChg chg="add del mod">
          <ac:chgData name="Hema Mahadevu" userId="1c176bdd-a50d-403e-9444-f58f413c839b" providerId="ADAL" clId="{52852F26-D9CD-4AF5-B105-400A7E511173}" dt="2023-08-06T12:15:51.107" v="365" actId="478"/>
          <ac:spMkLst>
            <pc:docMk/>
            <pc:sldMk cId="3392435258" sldId="312"/>
            <ac:spMk id="7" creationId="{A0CD1B63-C446-DC6C-97F5-3070ACF668EB}"/>
          </ac:spMkLst>
        </pc:spChg>
        <pc:spChg chg="add">
          <ac:chgData name="Hema Mahadevu" userId="1c176bdd-a50d-403e-9444-f58f413c839b" providerId="ADAL" clId="{52852F26-D9CD-4AF5-B105-400A7E511173}" dt="2023-08-06T12:05:57.690" v="299" actId="26606"/>
          <ac:spMkLst>
            <pc:docMk/>
            <pc:sldMk cId="3392435258" sldId="312"/>
            <ac:spMk id="10" creationId="{4E4490D0-3672-446A-AC12-B4830333BDDD}"/>
          </ac:spMkLst>
        </pc:spChg>
        <pc:spChg chg="add">
          <ac:chgData name="Hema Mahadevu" userId="1c176bdd-a50d-403e-9444-f58f413c839b" providerId="ADAL" clId="{52852F26-D9CD-4AF5-B105-400A7E511173}" dt="2023-08-06T12:05:57.690" v="299" actId="26606"/>
          <ac:spMkLst>
            <pc:docMk/>
            <pc:sldMk cId="3392435258" sldId="312"/>
            <ac:spMk id="12" creationId="{39CB82C2-DF65-4EC1-8280-F201D50F570B}"/>
          </ac:spMkLst>
        </pc:spChg>
        <pc:spChg chg="add">
          <ac:chgData name="Hema Mahadevu" userId="1c176bdd-a50d-403e-9444-f58f413c839b" providerId="ADAL" clId="{52852F26-D9CD-4AF5-B105-400A7E511173}" dt="2023-08-06T12:05:57.690" v="299" actId="26606"/>
          <ac:spMkLst>
            <pc:docMk/>
            <pc:sldMk cId="3392435258" sldId="312"/>
            <ac:spMk id="16" creationId="{FA4CD5CB-D209-4D70-8CA4-629731C59219}"/>
          </ac:spMkLst>
        </pc:spChg>
        <pc:spChg chg="add">
          <ac:chgData name="Hema Mahadevu" userId="1c176bdd-a50d-403e-9444-f58f413c839b" providerId="ADAL" clId="{52852F26-D9CD-4AF5-B105-400A7E511173}" dt="2023-08-06T12:05:57.690" v="299" actId="26606"/>
          <ac:spMkLst>
            <pc:docMk/>
            <pc:sldMk cId="3392435258" sldId="312"/>
            <ac:spMk id="20" creationId="{B4C27B90-DF2B-4D00-BA07-18ED774CD2F1}"/>
          </ac:spMkLst>
        </pc:spChg>
        <pc:spChg chg="add">
          <ac:chgData name="Hema Mahadevu" userId="1c176bdd-a50d-403e-9444-f58f413c839b" providerId="ADAL" clId="{52852F26-D9CD-4AF5-B105-400A7E511173}" dt="2023-08-06T12:05:57.690" v="299" actId="26606"/>
          <ac:spMkLst>
            <pc:docMk/>
            <pc:sldMk cId="3392435258" sldId="312"/>
            <ac:spMk id="22" creationId="{593ACC25-C262-417A-8AA9-0641C772BDB6}"/>
          </ac:spMkLst>
        </pc:spChg>
        <pc:picChg chg="add del mod ord">
          <ac:chgData name="Hema Mahadevu" userId="1c176bdd-a50d-403e-9444-f58f413c839b" providerId="ADAL" clId="{52852F26-D9CD-4AF5-B105-400A7E511173}" dt="2023-08-06T12:15:51.107" v="365" actId="478"/>
          <ac:picMkLst>
            <pc:docMk/>
            <pc:sldMk cId="3392435258" sldId="312"/>
            <ac:picMk id="5" creationId="{AFE342B3-DD0A-9E66-100E-48BAEB84373B}"/>
          </ac:picMkLst>
        </pc:picChg>
        <pc:cxnChg chg="add">
          <ac:chgData name="Hema Mahadevu" userId="1c176bdd-a50d-403e-9444-f58f413c839b" providerId="ADAL" clId="{52852F26-D9CD-4AF5-B105-400A7E511173}" dt="2023-08-06T12:05:57.690" v="299" actId="26606"/>
          <ac:cxnSpMkLst>
            <pc:docMk/>
            <pc:sldMk cId="3392435258" sldId="312"/>
            <ac:cxnSpMk id="14" creationId="{7E1D4427-852B-4B37-8E76-0E9F1810BA2A}"/>
          </ac:cxnSpMkLst>
        </pc:cxnChg>
        <pc:cxnChg chg="add">
          <ac:chgData name="Hema Mahadevu" userId="1c176bdd-a50d-403e-9444-f58f413c839b" providerId="ADAL" clId="{52852F26-D9CD-4AF5-B105-400A7E511173}" dt="2023-08-06T12:05:57.690" v="299" actId="26606"/>
          <ac:cxnSpMkLst>
            <pc:docMk/>
            <pc:sldMk cId="3392435258" sldId="312"/>
            <ac:cxnSpMk id="18" creationId="{5C6A2BAE-B461-4B55-8E1F-0722ABDD1393}"/>
          </ac:cxnSpMkLst>
        </pc:cxnChg>
      </pc:sldChg>
      <pc:sldChg chg="addSp delSp modSp new del mod setBg">
        <pc:chgData name="Hema Mahadevu" userId="1c176bdd-a50d-403e-9444-f58f413c839b" providerId="ADAL" clId="{52852F26-D9CD-4AF5-B105-400A7E511173}" dt="2023-08-06T12:20:14.792" v="405" actId="47"/>
        <pc:sldMkLst>
          <pc:docMk/>
          <pc:sldMk cId="1567380023" sldId="313"/>
        </pc:sldMkLst>
        <pc:spChg chg="mod">
          <ac:chgData name="Hema Mahadevu" userId="1c176bdd-a50d-403e-9444-f58f413c839b" providerId="ADAL" clId="{52852F26-D9CD-4AF5-B105-400A7E511173}" dt="2023-08-06T12:09:12.064" v="333" actId="26606"/>
          <ac:spMkLst>
            <pc:docMk/>
            <pc:sldMk cId="1567380023" sldId="313"/>
            <ac:spMk id="2" creationId="{8E5979E0-EF08-900B-DA9C-1E1B4946A341}"/>
          </ac:spMkLst>
        </pc:spChg>
        <pc:spChg chg="del">
          <ac:chgData name="Hema Mahadevu" userId="1c176bdd-a50d-403e-9444-f58f413c839b" providerId="ADAL" clId="{52852F26-D9CD-4AF5-B105-400A7E511173}" dt="2023-08-06T12:09:09.480" v="332" actId="22"/>
          <ac:spMkLst>
            <pc:docMk/>
            <pc:sldMk cId="1567380023" sldId="313"/>
            <ac:spMk id="3" creationId="{58D37176-6727-884D-CB49-5C0F7CA30DE0}"/>
          </ac:spMkLst>
        </pc:spChg>
        <pc:spChg chg="add">
          <ac:chgData name="Hema Mahadevu" userId="1c176bdd-a50d-403e-9444-f58f413c839b" providerId="ADAL" clId="{52852F26-D9CD-4AF5-B105-400A7E511173}" dt="2023-08-06T12:09:12.064" v="333" actId="26606"/>
          <ac:spMkLst>
            <pc:docMk/>
            <pc:sldMk cId="1567380023" sldId="313"/>
            <ac:spMk id="10" creationId="{4E4490D0-3672-446A-AC12-B4830333BDDD}"/>
          </ac:spMkLst>
        </pc:spChg>
        <pc:spChg chg="add">
          <ac:chgData name="Hema Mahadevu" userId="1c176bdd-a50d-403e-9444-f58f413c839b" providerId="ADAL" clId="{52852F26-D9CD-4AF5-B105-400A7E511173}" dt="2023-08-06T12:09:12.064" v="333" actId="26606"/>
          <ac:spMkLst>
            <pc:docMk/>
            <pc:sldMk cId="1567380023" sldId="313"/>
            <ac:spMk id="12" creationId="{39CB82C2-DF65-4EC1-8280-F201D50F570B}"/>
          </ac:spMkLst>
        </pc:spChg>
        <pc:spChg chg="add">
          <ac:chgData name="Hema Mahadevu" userId="1c176bdd-a50d-403e-9444-f58f413c839b" providerId="ADAL" clId="{52852F26-D9CD-4AF5-B105-400A7E511173}" dt="2023-08-06T12:09:12.064" v="333" actId="26606"/>
          <ac:spMkLst>
            <pc:docMk/>
            <pc:sldMk cId="1567380023" sldId="313"/>
            <ac:spMk id="16" creationId="{FA4CD5CB-D209-4D70-8CA4-629731C59219}"/>
          </ac:spMkLst>
        </pc:spChg>
        <pc:spChg chg="add">
          <ac:chgData name="Hema Mahadevu" userId="1c176bdd-a50d-403e-9444-f58f413c839b" providerId="ADAL" clId="{52852F26-D9CD-4AF5-B105-400A7E511173}" dt="2023-08-06T12:09:12.064" v="333" actId="26606"/>
          <ac:spMkLst>
            <pc:docMk/>
            <pc:sldMk cId="1567380023" sldId="313"/>
            <ac:spMk id="20" creationId="{B4C27B90-DF2B-4D00-BA07-18ED774CD2F1}"/>
          </ac:spMkLst>
        </pc:spChg>
        <pc:spChg chg="add">
          <ac:chgData name="Hema Mahadevu" userId="1c176bdd-a50d-403e-9444-f58f413c839b" providerId="ADAL" clId="{52852F26-D9CD-4AF5-B105-400A7E511173}" dt="2023-08-06T12:09:12.064" v="333" actId="26606"/>
          <ac:spMkLst>
            <pc:docMk/>
            <pc:sldMk cId="1567380023" sldId="313"/>
            <ac:spMk id="22" creationId="{593ACC25-C262-417A-8AA9-0641C772BDB6}"/>
          </ac:spMkLst>
        </pc:spChg>
        <pc:picChg chg="add mod ord">
          <ac:chgData name="Hema Mahadevu" userId="1c176bdd-a50d-403e-9444-f58f413c839b" providerId="ADAL" clId="{52852F26-D9CD-4AF5-B105-400A7E511173}" dt="2023-08-06T12:09:26.592" v="337" actId="14100"/>
          <ac:picMkLst>
            <pc:docMk/>
            <pc:sldMk cId="1567380023" sldId="313"/>
            <ac:picMk id="5" creationId="{C4FA095A-DABC-BD04-4EB1-0014F14AA2F0}"/>
          </ac:picMkLst>
        </pc:picChg>
        <pc:cxnChg chg="add">
          <ac:chgData name="Hema Mahadevu" userId="1c176bdd-a50d-403e-9444-f58f413c839b" providerId="ADAL" clId="{52852F26-D9CD-4AF5-B105-400A7E511173}" dt="2023-08-06T12:09:12.064" v="333" actId="26606"/>
          <ac:cxnSpMkLst>
            <pc:docMk/>
            <pc:sldMk cId="1567380023" sldId="313"/>
            <ac:cxnSpMk id="14" creationId="{7E1D4427-852B-4B37-8E76-0E9F1810BA2A}"/>
          </ac:cxnSpMkLst>
        </pc:cxnChg>
        <pc:cxnChg chg="add">
          <ac:chgData name="Hema Mahadevu" userId="1c176bdd-a50d-403e-9444-f58f413c839b" providerId="ADAL" clId="{52852F26-D9CD-4AF5-B105-400A7E511173}" dt="2023-08-06T12:09:12.064" v="333" actId="26606"/>
          <ac:cxnSpMkLst>
            <pc:docMk/>
            <pc:sldMk cId="1567380023" sldId="313"/>
            <ac:cxnSpMk id="18" creationId="{5C6A2BAE-B461-4B55-8E1F-0722ABDD1393}"/>
          </ac:cxnSpMkLst>
        </pc:cxnChg>
      </pc:sldChg>
      <pc:sldChg chg="new del">
        <pc:chgData name="Hema Mahadevu" userId="1c176bdd-a50d-403e-9444-f58f413c839b" providerId="ADAL" clId="{52852F26-D9CD-4AF5-B105-400A7E511173}" dt="2023-08-06T12:18:08.400" v="367" actId="680"/>
        <pc:sldMkLst>
          <pc:docMk/>
          <pc:sldMk cId="2841692160" sldId="314"/>
        </pc:sldMkLst>
      </pc:sldChg>
      <pc:sldChg chg="addSp delSp modSp new mod setBg">
        <pc:chgData name="Hema Mahadevu" userId="1c176bdd-a50d-403e-9444-f58f413c839b" providerId="ADAL" clId="{52852F26-D9CD-4AF5-B105-400A7E511173}" dt="2023-08-06T12:20:07.621" v="404" actId="20577"/>
        <pc:sldMkLst>
          <pc:docMk/>
          <pc:sldMk cId="2948882668" sldId="314"/>
        </pc:sldMkLst>
        <pc:spChg chg="add del">
          <ac:chgData name="Hema Mahadevu" userId="1c176bdd-a50d-403e-9444-f58f413c839b" providerId="ADAL" clId="{52852F26-D9CD-4AF5-B105-400A7E511173}" dt="2023-08-06T12:18:15.713" v="370" actId="22"/>
          <ac:spMkLst>
            <pc:docMk/>
            <pc:sldMk cId="2948882668" sldId="314"/>
            <ac:spMk id="3" creationId="{37DAD0A8-DBCE-7140-C476-27C5A8E535B8}"/>
          </ac:spMkLst>
        </pc:spChg>
        <pc:spChg chg="add del">
          <ac:chgData name="Hema Mahadevu" userId="1c176bdd-a50d-403e-9444-f58f413c839b" providerId="ADAL" clId="{52852F26-D9CD-4AF5-B105-400A7E511173}" dt="2023-08-06T12:18:19.062" v="372" actId="22"/>
          <ac:spMkLst>
            <pc:docMk/>
            <pc:sldMk cId="2948882668" sldId="314"/>
            <ac:spMk id="5" creationId="{D8A3FFBA-CC09-6753-0CC7-663C8341AE25}"/>
          </ac:spMkLst>
        </pc:spChg>
        <pc:spChg chg="add mod">
          <ac:chgData name="Hema Mahadevu" userId="1c176bdd-a50d-403e-9444-f58f413c839b" providerId="ADAL" clId="{52852F26-D9CD-4AF5-B105-400A7E511173}" dt="2023-08-06T12:20:07.621" v="404" actId="20577"/>
          <ac:spMkLst>
            <pc:docMk/>
            <pc:sldMk cId="2948882668" sldId="314"/>
            <ac:spMk id="7" creationId="{27084534-A03B-7231-7599-ACD7170DD042}"/>
          </ac:spMkLst>
        </pc:spChg>
        <pc:spChg chg="add del">
          <ac:chgData name="Hema Mahadevu" userId="1c176bdd-a50d-403e-9444-f58f413c839b" providerId="ADAL" clId="{52852F26-D9CD-4AF5-B105-400A7E511173}" dt="2023-08-06T12:19:08.674" v="393" actId="26606"/>
          <ac:spMkLst>
            <pc:docMk/>
            <pc:sldMk cId="2948882668" sldId="314"/>
            <ac:spMk id="12" creationId="{13FE9996-7EAC-4679-B37D-C1045F42F954}"/>
          </ac:spMkLst>
        </pc:spChg>
        <pc:spChg chg="add del">
          <ac:chgData name="Hema Mahadevu" userId="1c176bdd-a50d-403e-9444-f58f413c839b" providerId="ADAL" clId="{52852F26-D9CD-4AF5-B105-400A7E511173}" dt="2023-08-06T12:19:08.674" v="393" actId="26606"/>
          <ac:spMkLst>
            <pc:docMk/>
            <pc:sldMk cId="2948882668" sldId="314"/>
            <ac:spMk id="14" creationId="{761DF1FE-5CC8-43D2-A76C-93C76EEDE1E9}"/>
          </ac:spMkLst>
        </pc:spChg>
        <pc:spChg chg="add del">
          <ac:chgData name="Hema Mahadevu" userId="1c176bdd-a50d-403e-9444-f58f413c839b" providerId="ADAL" clId="{52852F26-D9CD-4AF5-B105-400A7E511173}" dt="2023-08-06T12:19:08.674" v="393" actId="26606"/>
          <ac:spMkLst>
            <pc:docMk/>
            <pc:sldMk cId="2948882668" sldId="314"/>
            <ac:spMk id="18" creationId="{3741B58E-3B65-4A01-A276-975AB2CF8A08}"/>
          </ac:spMkLst>
        </pc:spChg>
        <pc:spChg chg="add del">
          <ac:chgData name="Hema Mahadevu" userId="1c176bdd-a50d-403e-9444-f58f413c839b" providerId="ADAL" clId="{52852F26-D9CD-4AF5-B105-400A7E511173}" dt="2023-08-06T12:19:08.674" v="393" actId="26606"/>
          <ac:spMkLst>
            <pc:docMk/>
            <pc:sldMk cId="2948882668" sldId="314"/>
            <ac:spMk id="20" creationId="{7AAC67C3-831B-4AB1-A259-DFB839CAFAFC}"/>
          </ac:spMkLst>
        </pc:spChg>
        <pc:spChg chg="add del">
          <ac:chgData name="Hema Mahadevu" userId="1c176bdd-a50d-403e-9444-f58f413c839b" providerId="ADAL" clId="{52852F26-D9CD-4AF5-B105-400A7E511173}" dt="2023-08-06T12:19:08.674" v="393" actId="26606"/>
          <ac:spMkLst>
            <pc:docMk/>
            <pc:sldMk cId="2948882668" sldId="314"/>
            <ac:spMk id="22" creationId="{054B3F04-9EAC-45C0-B3CE-0387EEA10A0C}"/>
          </ac:spMkLst>
        </pc:spChg>
        <pc:cxnChg chg="add del">
          <ac:chgData name="Hema Mahadevu" userId="1c176bdd-a50d-403e-9444-f58f413c839b" providerId="ADAL" clId="{52852F26-D9CD-4AF5-B105-400A7E511173}" dt="2023-08-06T12:19:08.674" v="393" actId="26606"/>
          <ac:cxnSpMkLst>
            <pc:docMk/>
            <pc:sldMk cId="2948882668" sldId="314"/>
            <ac:cxnSpMk id="16" creationId="{E161BEBD-A23C-409E-ABC7-73F9EDC02F20}"/>
          </ac:cxnSpMkLst>
        </pc:cxnChg>
      </pc:sldChg>
      <pc:sldChg chg="modSp new del mod">
        <pc:chgData name="Hema Mahadevu" userId="1c176bdd-a50d-403e-9444-f58f413c839b" providerId="ADAL" clId="{52852F26-D9CD-4AF5-B105-400A7E511173}" dt="2023-08-06T12:15:50.010" v="363" actId="680"/>
        <pc:sldMkLst>
          <pc:docMk/>
          <pc:sldMk cId="3751468099" sldId="314"/>
        </pc:sldMkLst>
        <pc:spChg chg="mod">
          <ac:chgData name="Hema Mahadevu" userId="1c176bdd-a50d-403e-9444-f58f413c839b" providerId="ADAL" clId="{52852F26-D9CD-4AF5-B105-400A7E511173}" dt="2023-08-06T12:15:49.637" v="362"/>
          <ac:spMkLst>
            <pc:docMk/>
            <pc:sldMk cId="3751468099" sldId="314"/>
            <ac:spMk id="3" creationId="{DBD0BBA4-39C7-144C-8C12-5CCBBA544A82}"/>
          </ac:spMkLst>
        </pc:spChg>
      </pc:sldChg>
      <pc:sldChg chg="addSp modSp new mod">
        <pc:chgData name="Hema Mahadevu" userId="1c176bdd-a50d-403e-9444-f58f413c839b" providerId="ADAL" clId="{52852F26-D9CD-4AF5-B105-400A7E511173}" dt="2023-08-06T14:27:09.313" v="935" actId="115"/>
        <pc:sldMkLst>
          <pc:docMk/>
          <pc:sldMk cId="2179551065" sldId="315"/>
        </pc:sldMkLst>
        <pc:spChg chg="add mod">
          <ac:chgData name="Hema Mahadevu" userId="1c176bdd-a50d-403e-9444-f58f413c839b" providerId="ADAL" clId="{52852F26-D9CD-4AF5-B105-400A7E511173}" dt="2023-08-06T14:27:09.313" v="935" actId="115"/>
          <ac:spMkLst>
            <pc:docMk/>
            <pc:sldMk cId="2179551065" sldId="315"/>
            <ac:spMk id="3" creationId="{1820A65A-276E-4B23-85DD-2CB405FEF98D}"/>
          </ac:spMkLst>
        </pc:spChg>
      </pc:sldChg>
      <pc:sldChg chg="add">
        <pc:chgData name="Hema Mahadevu" userId="1c176bdd-a50d-403e-9444-f58f413c839b" providerId="ADAL" clId="{52852F26-D9CD-4AF5-B105-400A7E511173}" dt="2023-08-06T12:24:28.084" v="448"/>
        <pc:sldMkLst>
          <pc:docMk/>
          <pc:sldMk cId="344129020" sldId="316"/>
        </pc:sldMkLst>
      </pc:sldChg>
      <pc:sldChg chg="add">
        <pc:chgData name="Hema Mahadevu" userId="1c176bdd-a50d-403e-9444-f58f413c839b" providerId="ADAL" clId="{52852F26-D9CD-4AF5-B105-400A7E511173}" dt="2023-08-06T12:25:15.550" v="449"/>
        <pc:sldMkLst>
          <pc:docMk/>
          <pc:sldMk cId="3132811188" sldId="317"/>
        </pc:sldMkLst>
      </pc:sldChg>
      <pc:sldChg chg="new del">
        <pc:chgData name="Hema Mahadevu" userId="1c176bdd-a50d-403e-9444-f58f413c839b" providerId="ADAL" clId="{52852F26-D9CD-4AF5-B105-400A7E511173}" dt="2023-08-06T12:29:51.551" v="454" actId="47"/>
        <pc:sldMkLst>
          <pc:docMk/>
          <pc:sldMk cId="1305950564" sldId="318"/>
        </pc:sldMkLst>
      </pc:sldChg>
      <pc:sldChg chg="addSp delSp modSp new mod setBg">
        <pc:chgData name="Hema Mahadevu" userId="1c176bdd-a50d-403e-9444-f58f413c839b" providerId="ADAL" clId="{52852F26-D9CD-4AF5-B105-400A7E511173}" dt="2023-08-06T14:27:31.869" v="936" actId="12"/>
        <pc:sldMkLst>
          <pc:docMk/>
          <pc:sldMk cId="3010964676" sldId="318"/>
        </pc:sldMkLst>
        <pc:spChg chg="mod">
          <ac:chgData name="Hema Mahadevu" userId="1c176bdd-a50d-403e-9444-f58f413c839b" providerId="ADAL" clId="{52852F26-D9CD-4AF5-B105-400A7E511173}" dt="2023-08-06T12:32:31.530" v="517" actId="26606"/>
          <ac:spMkLst>
            <pc:docMk/>
            <pc:sldMk cId="3010964676" sldId="318"/>
            <ac:spMk id="2" creationId="{967C3292-B8EA-11A2-EBC1-C5203E8DD076}"/>
          </ac:spMkLst>
        </pc:spChg>
        <pc:spChg chg="mod">
          <ac:chgData name="Hema Mahadevu" userId="1c176bdd-a50d-403e-9444-f58f413c839b" providerId="ADAL" clId="{52852F26-D9CD-4AF5-B105-400A7E511173}" dt="2023-08-06T14:27:31.869" v="936" actId="12"/>
          <ac:spMkLst>
            <pc:docMk/>
            <pc:sldMk cId="3010964676" sldId="318"/>
            <ac:spMk id="3" creationId="{70146A73-B5A9-E704-BD86-64449864ECA8}"/>
          </ac:spMkLst>
        </pc:spChg>
        <pc:spChg chg="add del mod">
          <ac:chgData name="Hema Mahadevu" userId="1c176bdd-a50d-403e-9444-f58f413c839b" providerId="ADAL" clId="{52852F26-D9CD-4AF5-B105-400A7E511173}" dt="2023-08-06T12:32:16.244" v="510" actId="478"/>
          <ac:spMkLst>
            <pc:docMk/>
            <pc:sldMk cId="3010964676" sldId="318"/>
            <ac:spMk id="4" creationId="{76A760D8-3EF9-0D4B-2DC8-D4E2C8BBD0AF}"/>
          </ac:spMkLst>
        </pc:spChg>
        <pc:spChg chg="add del">
          <ac:chgData name="Hema Mahadevu" userId="1c176bdd-a50d-403e-9444-f58f413c839b" providerId="ADAL" clId="{52852F26-D9CD-4AF5-B105-400A7E511173}" dt="2023-08-06T12:32:31.530" v="517" actId="26606"/>
          <ac:spMkLst>
            <pc:docMk/>
            <pc:sldMk cId="3010964676" sldId="318"/>
            <ac:spMk id="4104" creationId="{C33BF9DD-8A45-4EEE-B231-0A14D322E5F9}"/>
          </ac:spMkLst>
        </pc:spChg>
        <pc:spChg chg="add del">
          <ac:chgData name="Hema Mahadevu" userId="1c176bdd-a50d-403e-9444-f58f413c839b" providerId="ADAL" clId="{52852F26-D9CD-4AF5-B105-400A7E511173}" dt="2023-08-06T12:32:31.530" v="517" actId="26606"/>
          <ac:spMkLst>
            <pc:docMk/>
            <pc:sldMk cId="3010964676" sldId="318"/>
            <ac:spMk id="4108" creationId="{D5FBCAC9-BD8B-4F3B-AD74-EF37D4211349}"/>
          </ac:spMkLst>
        </pc:spChg>
        <pc:spChg chg="add del">
          <ac:chgData name="Hema Mahadevu" userId="1c176bdd-a50d-403e-9444-f58f413c839b" providerId="ADAL" clId="{52852F26-D9CD-4AF5-B105-400A7E511173}" dt="2023-08-06T12:32:31.530" v="517" actId="26606"/>
          <ac:spMkLst>
            <pc:docMk/>
            <pc:sldMk cId="3010964676" sldId="318"/>
            <ac:spMk id="4110" creationId="{9556C5A8-AD7E-4CE7-87BE-9EA3B5E1786F}"/>
          </ac:spMkLst>
        </pc:spChg>
        <pc:spChg chg="add del">
          <ac:chgData name="Hema Mahadevu" userId="1c176bdd-a50d-403e-9444-f58f413c839b" providerId="ADAL" clId="{52852F26-D9CD-4AF5-B105-400A7E511173}" dt="2023-08-06T12:33:09.208" v="529" actId="26606"/>
          <ac:spMkLst>
            <pc:docMk/>
            <pc:sldMk cId="3010964676" sldId="318"/>
            <ac:spMk id="4112" creationId="{52ABB703-2B0E-4C3B-B4A2-F3973548E561}"/>
          </ac:spMkLst>
        </pc:spChg>
        <pc:spChg chg="add del">
          <ac:chgData name="Hema Mahadevu" userId="1c176bdd-a50d-403e-9444-f58f413c839b" providerId="ADAL" clId="{52852F26-D9CD-4AF5-B105-400A7E511173}" dt="2023-08-06T12:33:09.208" v="529" actId="26606"/>
          <ac:spMkLst>
            <pc:docMk/>
            <pc:sldMk cId="3010964676" sldId="318"/>
            <ac:spMk id="4114" creationId="{E95DA498-D9A2-4DA9-B9DA-B3776E08CF7E}"/>
          </ac:spMkLst>
        </pc:spChg>
        <pc:spChg chg="add del">
          <ac:chgData name="Hema Mahadevu" userId="1c176bdd-a50d-403e-9444-f58f413c839b" providerId="ADAL" clId="{52852F26-D9CD-4AF5-B105-400A7E511173}" dt="2023-08-06T12:32:25.032" v="512" actId="26606"/>
          <ac:spMkLst>
            <pc:docMk/>
            <pc:sldMk cId="3010964676" sldId="318"/>
            <ac:spMk id="4115" creationId="{52ABB703-2B0E-4C3B-B4A2-F3973548E561}"/>
          </ac:spMkLst>
        </pc:spChg>
        <pc:spChg chg="add del">
          <ac:chgData name="Hema Mahadevu" userId="1c176bdd-a50d-403e-9444-f58f413c839b" providerId="ADAL" clId="{52852F26-D9CD-4AF5-B105-400A7E511173}" dt="2023-08-06T12:33:09.208" v="529" actId="26606"/>
          <ac:spMkLst>
            <pc:docMk/>
            <pc:sldMk cId="3010964676" sldId="318"/>
            <ac:spMk id="4116" creationId="{82A73093-4B9D-420D-B17E-52293703A1D4}"/>
          </ac:spMkLst>
        </pc:spChg>
        <pc:spChg chg="add">
          <ac:chgData name="Hema Mahadevu" userId="1c176bdd-a50d-403e-9444-f58f413c839b" providerId="ADAL" clId="{52852F26-D9CD-4AF5-B105-400A7E511173}" dt="2023-08-06T12:33:09.208" v="529" actId="26606"/>
          <ac:spMkLst>
            <pc:docMk/>
            <pc:sldMk cId="3010964676" sldId="318"/>
            <ac:spMk id="4118" creationId="{52ABB703-2B0E-4C3B-B4A2-F3973548E561}"/>
          </ac:spMkLst>
        </pc:spChg>
        <pc:spChg chg="add del">
          <ac:chgData name="Hema Mahadevu" userId="1c176bdd-a50d-403e-9444-f58f413c839b" providerId="ADAL" clId="{52852F26-D9CD-4AF5-B105-400A7E511173}" dt="2023-08-06T12:32:25.032" v="512" actId="26606"/>
          <ac:spMkLst>
            <pc:docMk/>
            <pc:sldMk cId="3010964676" sldId="318"/>
            <ac:spMk id="4119" creationId="{E95DA498-D9A2-4DA9-B9DA-B3776E08CF7E}"/>
          </ac:spMkLst>
        </pc:spChg>
        <pc:spChg chg="add del">
          <ac:chgData name="Hema Mahadevu" userId="1c176bdd-a50d-403e-9444-f58f413c839b" providerId="ADAL" clId="{52852F26-D9CD-4AF5-B105-400A7E511173}" dt="2023-08-06T12:32:25.032" v="512" actId="26606"/>
          <ac:spMkLst>
            <pc:docMk/>
            <pc:sldMk cId="3010964676" sldId="318"/>
            <ac:spMk id="4121" creationId="{82A73093-4B9D-420D-B17E-52293703A1D4}"/>
          </ac:spMkLst>
        </pc:spChg>
        <pc:spChg chg="add">
          <ac:chgData name="Hema Mahadevu" userId="1c176bdd-a50d-403e-9444-f58f413c839b" providerId="ADAL" clId="{52852F26-D9CD-4AF5-B105-400A7E511173}" dt="2023-08-06T12:33:09.208" v="529" actId="26606"/>
          <ac:spMkLst>
            <pc:docMk/>
            <pc:sldMk cId="3010964676" sldId="318"/>
            <ac:spMk id="4122" creationId="{E95DA498-D9A2-4DA9-B9DA-B3776E08CF7E}"/>
          </ac:spMkLst>
        </pc:spChg>
        <pc:spChg chg="add del">
          <ac:chgData name="Hema Mahadevu" userId="1c176bdd-a50d-403e-9444-f58f413c839b" providerId="ADAL" clId="{52852F26-D9CD-4AF5-B105-400A7E511173}" dt="2023-08-06T12:32:28.918" v="514" actId="26606"/>
          <ac:spMkLst>
            <pc:docMk/>
            <pc:sldMk cId="3010964676" sldId="318"/>
            <ac:spMk id="4123" creationId="{5CF81D86-BDBA-477C-B7DD-8D359BB9965B}"/>
          </ac:spMkLst>
        </pc:spChg>
        <pc:spChg chg="add del">
          <ac:chgData name="Hema Mahadevu" userId="1c176bdd-a50d-403e-9444-f58f413c839b" providerId="ADAL" clId="{52852F26-D9CD-4AF5-B105-400A7E511173}" dt="2023-08-06T12:32:28.918" v="514" actId="26606"/>
          <ac:spMkLst>
            <pc:docMk/>
            <pc:sldMk cId="3010964676" sldId="318"/>
            <ac:spMk id="4125" creationId="{88AA064E-5F6E-4024-BC28-EDDC3DFC70E1}"/>
          </ac:spMkLst>
        </pc:spChg>
        <pc:spChg chg="add del">
          <ac:chgData name="Hema Mahadevu" userId="1c176bdd-a50d-403e-9444-f58f413c839b" providerId="ADAL" clId="{52852F26-D9CD-4AF5-B105-400A7E511173}" dt="2023-08-06T12:32:28.918" v="514" actId="26606"/>
          <ac:spMkLst>
            <pc:docMk/>
            <pc:sldMk cId="3010964676" sldId="318"/>
            <ac:spMk id="4126" creationId="{03B29638-4838-4B9B-B9DB-96E542BAF3E6}"/>
          </ac:spMkLst>
        </pc:spChg>
        <pc:spChg chg="add">
          <ac:chgData name="Hema Mahadevu" userId="1c176bdd-a50d-403e-9444-f58f413c839b" providerId="ADAL" clId="{52852F26-D9CD-4AF5-B105-400A7E511173}" dt="2023-08-06T12:33:09.208" v="529" actId="26606"/>
          <ac:spMkLst>
            <pc:docMk/>
            <pc:sldMk cId="3010964676" sldId="318"/>
            <ac:spMk id="4127" creationId="{82A73093-4B9D-420D-B17E-52293703A1D4}"/>
          </ac:spMkLst>
        </pc:spChg>
        <pc:picChg chg="add mod ord">
          <ac:chgData name="Hema Mahadevu" userId="1c176bdd-a50d-403e-9444-f58f413c839b" providerId="ADAL" clId="{52852F26-D9CD-4AF5-B105-400A7E511173}" dt="2023-08-06T12:32:31.530" v="517" actId="26606"/>
          <ac:picMkLst>
            <pc:docMk/>
            <pc:sldMk cId="3010964676" sldId="318"/>
            <ac:picMk id="4099" creationId="{EF0C92C7-FD0C-AA95-1706-6C1B1D484AA9}"/>
          </ac:picMkLst>
        </pc:picChg>
        <pc:cxnChg chg="add del">
          <ac:chgData name="Hema Mahadevu" userId="1c176bdd-a50d-403e-9444-f58f413c839b" providerId="ADAL" clId="{52852F26-D9CD-4AF5-B105-400A7E511173}" dt="2023-08-06T12:32:31.530" v="517" actId="26606"/>
          <ac:cxnSpMkLst>
            <pc:docMk/>
            <pc:sldMk cId="3010964676" sldId="318"/>
            <ac:cxnSpMk id="4106" creationId="{9020DCC9-F851-4562-BB20-1AB3C51BFD08}"/>
          </ac:cxnSpMkLst>
        </pc:cxnChg>
        <pc:cxnChg chg="add del">
          <ac:chgData name="Hema Mahadevu" userId="1c176bdd-a50d-403e-9444-f58f413c839b" providerId="ADAL" clId="{52852F26-D9CD-4AF5-B105-400A7E511173}" dt="2023-08-06T12:33:09.208" v="529" actId="26606"/>
          <ac:cxnSpMkLst>
            <pc:docMk/>
            <pc:sldMk cId="3010964676" sldId="318"/>
            <ac:cxnSpMk id="4113" creationId="{9C21570E-E159-49A6-9891-FA397B7A92D3}"/>
          </ac:cxnSpMkLst>
        </pc:cxnChg>
        <pc:cxnChg chg="add del">
          <ac:chgData name="Hema Mahadevu" userId="1c176bdd-a50d-403e-9444-f58f413c839b" providerId="ADAL" clId="{52852F26-D9CD-4AF5-B105-400A7E511173}" dt="2023-08-06T12:32:25.032" v="512" actId="26606"/>
          <ac:cxnSpMkLst>
            <pc:docMk/>
            <pc:sldMk cId="3010964676" sldId="318"/>
            <ac:cxnSpMk id="4117" creationId="{9C21570E-E159-49A6-9891-FA397B7A92D3}"/>
          </ac:cxnSpMkLst>
        </pc:cxnChg>
        <pc:cxnChg chg="add">
          <ac:chgData name="Hema Mahadevu" userId="1c176bdd-a50d-403e-9444-f58f413c839b" providerId="ADAL" clId="{52852F26-D9CD-4AF5-B105-400A7E511173}" dt="2023-08-06T12:33:09.208" v="529" actId="26606"/>
          <ac:cxnSpMkLst>
            <pc:docMk/>
            <pc:sldMk cId="3010964676" sldId="318"/>
            <ac:cxnSpMk id="4120" creationId="{9C21570E-E159-49A6-9891-FA397B7A92D3}"/>
          </ac:cxnSpMkLst>
        </pc:cxnChg>
        <pc:cxnChg chg="add del">
          <ac:chgData name="Hema Mahadevu" userId="1c176bdd-a50d-403e-9444-f58f413c839b" providerId="ADAL" clId="{52852F26-D9CD-4AF5-B105-400A7E511173}" dt="2023-08-06T12:32:28.918" v="514" actId="26606"/>
          <ac:cxnSpMkLst>
            <pc:docMk/>
            <pc:sldMk cId="3010964676" sldId="318"/>
            <ac:cxnSpMk id="4124" creationId="{C65F3E9C-EF11-4F8F-A621-399C7A3E6401}"/>
          </ac:cxnSpMkLst>
        </pc:cxnChg>
      </pc:sldChg>
      <pc:sldChg chg="modSp add mod">
        <pc:chgData name="Hema Mahadevu" userId="1c176bdd-a50d-403e-9444-f58f413c839b" providerId="ADAL" clId="{52852F26-D9CD-4AF5-B105-400A7E511173}" dt="2023-08-06T14:32:34.680" v="948" actId="12"/>
        <pc:sldMkLst>
          <pc:docMk/>
          <pc:sldMk cId="2822868645" sldId="319"/>
        </pc:sldMkLst>
        <pc:spChg chg="mod">
          <ac:chgData name="Hema Mahadevu" userId="1c176bdd-a50d-403e-9444-f58f413c839b" providerId="ADAL" clId="{52852F26-D9CD-4AF5-B105-400A7E511173}" dt="2023-08-06T14:32:34.680" v="948" actId="12"/>
          <ac:spMkLst>
            <pc:docMk/>
            <pc:sldMk cId="2822868645" sldId="319"/>
            <ac:spMk id="3" creationId="{00000000-0000-0000-0000-000000000000}"/>
          </ac:spMkLst>
        </pc:spChg>
      </pc:sldChg>
      <pc:sldChg chg="modSp add mod">
        <pc:chgData name="Hema Mahadevu" userId="1c176bdd-a50d-403e-9444-f58f413c839b" providerId="ADAL" clId="{52852F26-D9CD-4AF5-B105-400A7E511173}" dt="2023-08-06T14:32:40.753" v="949" actId="12"/>
        <pc:sldMkLst>
          <pc:docMk/>
          <pc:sldMk cId="1834284121" sldId="320"/>
        </pc:sldMkLst>
        <pc:spChg chg="mod">
          <ac:chgData name="Hema Mahadevu" userId="1c176bdd-a50d-403e-9444-f58f413c839b" providerId="ADAL" clId="{52852F26-D9CD-4AF5-B105-400A7E511173}" dt="2023-08-06T14:32:40.753" v="949" actId="12"/>
          <ac:spMkLst>
            <pc:docMk/>
            <pc:sldMk cId="1834284121" sldId="320"/>
            <ac:spMk id="3" creationId="{00000000-0000-0000-0000-000000000000}"/>
          </ac:spMkLst>
        </pc:spChg>
      </pc:sldChg>
      <pc:sldChg chg="addSp modSp new mod setBg">
        <pc:chgData name="Hema Mahadevu" userId="1c176bdd-a50d-403e-9444-f58f413c839b" providerId="ADAL" clId="{52852F26-D9CD-4AF5-B105-400A7E511173}" dt="2023-08-06T12:55:28.367" v="565" actId="14100"/>
        <pc:sldMkLst>
          <pc:docMk/>
          <pc:sldMk cId="45387470" sldId="321"/>
        </pc:sldMkLst>
        <pc:spChg chg="mod">
          <ac:chgData name="Hema Mahadevu" userId="1c176bdd-a50d-403e-9444-f58f413c839b" providerId="ADAL" clId="{52852F26-D9CD-4AF5-B105-400A7E511173}" dt="2023-08-06T12:55:14.462" v="564" actId="26606"/>
          <ac:spMkLst>
            <pc:docMk/>
            <pc:sldMk cId="45387470" sldId="321"/>
            <ac:spMk id="2" creationId="{843D1DFE-6205-8945-3113-D5F0B120CB30}"/>
          </ac:spMkLst>
        </pc:spChg>
        <pc:spChg chg="mod">
          <ac:chgData name="Hema Mahadevu" userId="1c176bdd-a50d-403e-9444-f58f413c839b" providerId="ADAL" clId="{52852F26-D9CD-4AF5-B105-400A7E511173}" dt="2023-08-06T12:55:28.367" v="565" actId="14100"/>
          <ac:spMkLst>
            <pc:docMk/>
            <pc:sldMk cId="45387470" sldId="321"/>
            <ac:spMk id="3" creationId="{EEF669E7-851C-5306-F004-05958D3498C8}"/>
          </ac:spMkLst>
        </pc:spChg>
        <pc:spChg chg="add">
          <ac:chgData name="Hema Mahadevu" userId="1c176bdd-a50d-403e-9444-f58f413c839b" providerId="ADAL" clId="{52852F26-D9CD-4AF5-B105-400A7E511173}" dt="2023-08-06T12:55:14.462" v="564" actId="26606"/>
          <ac:spMkLst>
            <pc:docMk/>
            <pc:sldMk cId="45387470" sldId="321"/>
            <ac:spMk id="8" creationId="{3741B58E-3B65-4A01-A276-975AB2CF8A08}"/>
          </ac:spMkLst>
        </pc:spChg>
        <pc:spChg chg="add">
          <ac:chgData name="Hema Mahadevu" userId="1c176bdd-a50d-403e-9444-f58f413c839b" providerId="ADAL" clId="{52852F26-D9CD-4AF5-B105-400A7E511173}" dt="2023-08-06T12:55:14.462" v="564" actId="26606"/>
          <ac:spMkLst>
            <pc:docMk/>
            <pc:sldMk cId="45387470" sldId="321"/>
            <ac:spMk id="10" creationId="{7AAC67C3-831B-4AB1-A259-DFB839CAFAFC}"/>
          </ac:spMkLst>
        </pc:spChg>
        <pc:spChg chg="add">
          <ac:chgData name="Hema Mahadevu" userId="1c176bdd-a50d-403e-9444-f58f413c839b" providerId="ADAL" clId="{52852F26-D9CD-4AF5-B105-400A7E511173}" dt="2023-08-06T12:55:14.462" v="564" actId="26606"/>
          <ac:spMkLst>
            <pc:docMk/>
            <pc:sldMk cId="45387470" sldId="321"/>
            <ac:spMk id="12" creationId="{054B3F04-9EAC-45C0-B3CE-0387EEA10A0C}"/>
          </ac:spMkLst>
        </pc:spChg>
      </pc:sldChg>
      <pc:sldChg chg="addSp modSp new mod setBg">
        <pc:chgData name="Hema Mahadevu" userId="1c176bdd-a50d-403e-9444-f58f413c839b" providerId="ADAL" clId="{52852F26-D9CD-4AF5-B105-400A7E511173}" dt="2023-08-06T13:04:51.608" v="606" actId="255"/>
        <pc:sldMkLst>
          <pc:docMk/>
          <pc:sldMk cId="4042900219" sldId="322"/>
        </pc:sldMkLst>
        <pc:spChg chg="mod">
          <ac:chgData name="Hema Mahadevu" userId="1c176bdd-a50d-403e-9444-f58f413c839b" providerId="ADAL" clId="{52852F26-D9CD-4AF5-B105-400A7E511173}" dt="2023-08-06T13:03:40.103" v="595" actId="26606"/>
          <ac:spMkLst>
            <pc:docMk/>
            <pc:sldMk cId="4042900219" sldId="322"/>
            <ac:spMk id="2" creationId="{69B5D776-E42B-47E0-69B3-198C9BABC163}"/>
          </ac:spMkLst>
        </pc:spChg>
        <pc:spChg chg="mod">
          <ac:chgData name="Hema Mahadevu" userId="1c176bdd-a50d-403e-9444-f58f413c839b" providerId="ADAL" clId="{52852F26-D9CD-4AF5-B105-400A7E511173}" dt="2023-08-06T13:04:51.608" v="606" actId="255"/>
          <ac:spMkLst>
            <pc:docMk/>
            <pc:sldMk cId="4042900219" sldId="322"/>
            <ac:spMk id="3" creationId="{F9ADAF11-77C5-FB65-27CD-51EF725B8A1C}"/>
          </ac:spMkLst>
        </pc:spChg>
        <pc:spChg chg="add">
          <ac:chgData name="Hema Mahadevu" userId="1c176bdd-a50d-403e-9444-f58f413c839b" providerId="ADAL" clId="{52852F26-D9CD-4AF5-B105-400A7E511173}" dt="2023-08-06T13:03:40.103" v="595" actId="26606"/>
          <ac:spMkLst>
            <pc:docMk/>
            <pc:sldMk cId="4042900219" sldId="322"/>
            <ac:spMk id="8" creationId="{3741B58E-3B65-4A01-A276-975AB2CF8A08}"/>
          </ac:spMkLst>
        </pc:spChg>
        <pc:spChg chg="add">
          <ac:chgData name="Hema Mahadevu" userId="1c176bdd-a50d-403e-9444-f58f413c839b" providerId="ADAL" clId="{52852F26-D9CD-4AF5-B105-400A7E511173}" dt="2023-08-06T13:03:40.103" v="595" actId="26606"/>
          <ac:spMkLst>
            <pc:docMk/>
            <pc:sldMk cId="4042900219" sldId="322"/>
            <ac:spMk id="10" creationId="{7AAC67C3-831B-4AB1-A259-DFB839CAFAFC}"/>
          </ac:spMkLst>
        </pc:spChg>
        <pc:spChg chg="add">
          <ac:chgData name="Hema Mahadevu" userId="1c176bdd-a50d-403e-9444-f58f413c839b" providerId="ADAL" clId="{52852F26-D9CD-4AF5-B105-400A7E511173}" dt="2023-08-06T13:03:40.103" v="595" actId="26606"/>
          <ac:spMkLst>
            <pc:docMk/>
            <pc:sldMk cId="4042900219" sldId="322"/>
            <ac:spMk id="12" creationId="{054B3F04-9EAC-45C0-B3CE-0387EEA10A0C}"/>
          </ac:spMkLst>
        </pc:spChg>
      </pc:sldChg>
      <pc:sldChg chg="addSp modSp new mod setBg">
        <pc:chgData name="Hema Mahadevu" userId="1c176bdd-a50d-403e-9444-f58f413c839b" providerId="ADAL" clId="{52852F26-D9CD-4AF5-B105-400A7E511173}" dt="2023-08-06T13:04:41.716" v="605" actId="12"/>
        <pc:sldMkLst>
          <pc:docMk/>
          <pc:sldMk cId="159611035" sldId="323"/>
        </pc:sldMkLst>
        <pc:spChg chg="mod">
          <ac:chgData name="Hema Mahadevu" userId="1c176bdd-a50d-403e-9444-f58f413c839b" providerId="ADAL" clId="{52852F26-D9CD-4AF5-B105-400A7E511173}" dt="2023-08-06T13:01:59.588" v="586" actId="26606"/>
          <ac:spMkLst>
            <pc:docMk/>
            <pc:sldMk cId="159611035" sldId="323"/>
            <ac:spMk id="2" creationId="{7D4FD8ED-C5B2-B0BF-B93B-DD4CA7955A95}"/>
          </ac:spMkLst>
        </pc:spChg>
        <pc:spChg chg="mod">
          <ac:chgData name="Hema Mahadevu" userId="1c176bdd-a50d-403e-9444-f58f413c839b" providerId="ADAL" clId="{52852F26-D9CD-4AF5-B105-400A7E511173}" dt="2023-08-06T13:04:41.716" v="605" actId="12"/>
          <ac:spMkLst>
            <pc:docMk/>
            <pc:sldMk cId="159611035" sldId="323"/>
            <ac:spMk id="3" creationId="{4F2B2933-BBCD-BBC3-69A9-692D1F5380CD}"/>
          </ac:spMkLst>
        </pc:spChg>
        <pc:spChg chg="add">
          <ac:chgData name="Hema Mahadevu" userId="1c176bdd-a50d-403e-9444-f58f413c839b" providerId="ADAL" clId="{52852F26-D9CD-4AF5-B105-400A7E511173}" dt="2023-08-06T13:01:59.588" v="586" actId="26606"/>
          <ac:spMkLst>
            <pc:docMk/>
            <pc:sldMk cId="159611035" sldId="323"/>
            <ac:spMk id="8" creationId="{3741B58E-3B65-4A01-A276-975AB2CF8A08}"/>
          </ac:spMkLst>
        </pc:spChg>
        <pc:spChg chg="add">
          <ac:chgData name="Hema Mahadevu" userId="1c176bdd-a50d-403e-9444-f58f413c839b" providerId="ADAL" clId="{52852F26-D9CD-4AF5-B105-400A7E511173}" dt="2023-08-06T13:01:59.588" v="586" actId="26606"/>
          <ac:spMkLst>
            <pc:docMk/>
            <pc:sldMk cId="159611035" sldId="323"/>
            <ac:spMk id="10" creationId="{7AAC67C3-831B-4AB1-A259-DFB839CAFAFC}"/>
          </ac:spMkLst>
        </pc:spChg>
        <pc:spChg chg="add">
          <ac:chgData name="Hema Mahadevu" userId="1c176bdd-a50d-403e-9444-f58f413c839b" providerId="ADAL" clId="{52852F26-D9CD-4AF5-B105-400A7E511173}" dt="2023-08-06T13:01:59.588" v="586" actId="26606"/>
          <ac:spMkLst>
            <pc:docMk/>
            <pc:sldMk cId="159611035" sldId="323"/>
            <ac:spMk id="12" creationId="{054B3F04-9EAC-45C0-B3CE-0387EEA10A0C}"/>
          </ac:spMkLst>
        </pc:spChg>
      </pc:sldChg>
      <pc:sldChg chg="modSp add mod">
        <pc:chgData name="Hema Mahadevu" userId="1c176bdd-a50d-403e-9444-f58f413c839b" providerId="ADAL" clId="{52852F26-D9CD-4AF5-B105-400A7E511173}" dt="2023-08-06T14:32:56.011" v="950" actId="12"/>
        <pc:sldMkLst>
          <pc:docMk/>
          <pc:sldMk cId="960864498" sldId="324"/>
        </pc:sldMkLst>
        <pc:spChg chg="mod">
          <ac:chgData name="Hema Mahadevu" userId="1c176bdd-a50d-403e-9444-f58f413c839b" providerId="ADAL" clId="{52852F26-D9CD-4AF5-B105-400A7E511173}" dt="2023-08-06T13:46:48.327" v="916" actId="20577"/>
          <ac:spMkLst>
            <pc:docMk/>
            <pc:sldMk cId="960864498" sldId="324"/>
            <ac:spMk id="2" creationId="{00000000-0000-0000-0000-000000000000}"/>
          </ac:spMkLst>
        </pc:spChg>
        <pc:spChg chg="mod">
          <ac:chgData name="Hema Mahadevu" userId="1c176bdd-a50d-403e-9444-f58f413c839b" providerId="ADAL" clId="{52852F26-D9CD-4AF5-B105-400A7E511173}" dt="2023-08-06T14:32:56.011" v="950" actId="12"/>
          <ac:spMkLst>
            <pc:docMk/>
            <pc:sldMk cId="960864498" sldId="324"/>
            <ac:spMk id="3" creationId="{00000000-0000-0000-0000-000000000000}"/>
          </ac:spMkLst>
        </pc:spChg>
      </pc:sldChg>
      <pc:sldChg chg="addSp delSp modSp new mod setBg">
        <pc:chgData name="Hema Mahadevu" userId="1c176bdd-a50d-403e-9444-f58f413c839b" providerId="ADAL" clId="{52852F26-D9CD-4AF5-B105-400A7E511173}" dt="2023-08-06T13:13:03.010" v="734" actId="12"/>
        <pc:sldMkLst>
          <pc:docMk/>
          <pc:sldMk cId="3229676792" sldId="325"/>
        </pc:sldMkLst>
        <pc:spChg chg="mod">
          <ac:chgData name="Hema Mahadevu" userId="1c176bdd-a50d-403e-9444-f58f413c839b" providerId="ADAL" clId="{52852F26-D9CD-4AF5-B105-400A7E511173}" dt="2023-08-06T13:12:54.007" v="733" actId="26606"/>
          <ac:spMkLst>
            <pc:docMk/>
            <pc:sldMk cId="3229676792" sldId="325"/>
            <ac:spMk id="2" creationId="{1CE012A5-DE34-2675-6CB3-945AD6DC8C26}"/>
          </ac:spMkLst>
        </pc:spChg>
        <pc:spChg chg="mod">
          <ac:chgData name="Hema Mahadevu" userId="1c176bdd-a50d-403e-9444-f58f413c839b" providerId="ADAL" clId="{52852F26-D9CD-4AF5-B105-400A7E511173}" dt="2023-08-06T13:13:03.010" v="734" actId="12"/>
          <ac:spMkLst>
            <pc:docMk/>
            <pc:sldMk cId="3229676792" sldId="325"/>
            <ac:spMk id="3" creationId="{EC4912A9-CAA8-FA64-9A80-7C86134B1946}"/>
          </ac:spMkLst>
        </pc:spChg>
        <pc:spChg chg="add del">
          <ac:chgData name="Hema Mahadevu" userId="1c176bdd-a50d-403e-9444-f58f413c839b" providerId="ADAL" clId="{52852F26-D9CD-4AF5-B105-400A7E511173}" dt="2023-08-06T13:10:08.905" v="645"/>
          <ac:spMkLst>
            <pc:docMk/>
            <pc:sldMk cId="3229676792" sldId="325"/>
            <ac:spMk id="4" creationId="{317B62A7-E608-265A-7FEE-3C8A152B59DF}"/>
          </ac:spMkLst>
        </pc:spChg>
        <pc:spChg chg="add del mod">
          <ac:chgData name="Hema Mahadevu" userId="1c176bdd-a50d-403e-9444-f58f413c839b" providerId="ADAL" clId="{52852F26-D9CD-4AF5-B105-400A7E511173}" dt="2023-08-06T13:10:50.089" v="723" actId="478"/>
          <ac:spMkLst>
            <pc:docMk/>
            <pc:sldMk cId="3229676792" sldId="325"/>
            <ac:spMk id="5" creationId="{7790D479-6495-1802-6CFF-25B2231CA054}"/>
          </ac:spMkLst>
        </pc:spChg>
        <pc:spChg chg="add">
          <ac:chgData name="Hema Mahadevu" userId="1c176bdd-a50d-403e-9444-f58f413c839b" providerId="ADAL" clId="{52852F26-D9CD-4AF5-B105-400A7E511173}" dt="2023-08-06T13:12:54.007" v="733" actId="26606"/>
          <ac:spMkLst>
            <pc:docMk/>
            <pc:sldMk cId="3229676792" sldId="325"/>
            <ac:spMk id="8" creationId="{3741B58E-3B65-4A01-A276-975AB2CF8A08}"/>
          </ac:spMkLst>
        </pc:spChg>
        <pc:spChg chg="add">
          <ac:chgData name="Hema Mahadevu" userId="1c176bdd-a50d-403e-9444-f58f413c839b" providerId="ADAL" clId="{52852F26-D9CD-4AF5-B105-400A7E511173}" dt="2023-08-06T13:12:54.007" v="733" actId="26606"/>
          <ac:spMkLst>
            <pc:docMk/>
            <pc:sldMk cId="3229676792" sldId="325"/>
            <ac:spMk id="10" creationId="{7AAC67C3-831B-4AB1-A259-DFB839CAFAFC}"/>
          </ac:spMkLst>
        </pc:spChg>
        <pc:spChg chg="add">
          <ac:chgData name="Hema Mahadevu" userId="1c176bdd-a50d-403e-9444-f58f413c839b" providerId="ADAL" clId="{52852F26-D9CD-4AF5-B105-400A7E511173}" dt="2023-08-06T13:12:54.007" v="733" actId="26606"/>
          <ac:spMkLst>
            <pc:docMk/>
            <pc:sldMk cId="3229676792" sldId="325"/>
            <ac:spMk id="12" creationId="{054B3F04-9EAC-45C0-B3CE-0387EEA10A0C}"/>
          </ac:spMkLst>
        </pc:spChg>
      </pc:sldChg>
      <pc:sldChg chg="addSp modSp new mod setBg">
        <pc:chgData name="Hema Mahadevu" userId="1c176bdd-a50d-403e-9444-f58f413c839b" providerId="ADAL" clId="{52852F26-D9CD-4AF5-B105-400A7E511173}" dt="2023-08-06T13:16:17.867" v="756"/>
        <pc:sldMkLst>
          <pc:docMk/>
          <pc:sldMk cId="581689739" sldId="326"/>
        </pc:sldMkLst>
        <pc:spChg chg="mod">
          <ac:chgData name="Hema Mahadevu" userId="1c176bdd-a50d-403e-9444-f58f413c839b" providerId="ADAL" clId="{52852F26-D9CD-4AF5-B105-400A7E511173}" dt="2023-08-06T13:15:16.821" v="747" actId="26606"/>
          <ac:spMkLst>
            <pc:docMk/>
            <pc:sldMk cId="581689739" sldId="326"/>
            <ac:spMk id="2" creationId="{3F870B68-3FD7-69E8-1C71-C837D157018A}"/>
          </ac:spMkLst>
        </pc:spChg>
        <pc:spChg chg="mod">
          <ac:chgData name="Hema Mahadevu" userId="1c176bdd-a50d-403e-9444-f58f413c839b" providerId="ADAL" clId="{52852F26-D9CD-4AF5-B105-400A7E511173}" dt="2023-08-06T13:16:17.867" v="756"/>
          <ac:spMkLst>
            <pc:docMk/>
            <pc:sldMk cId="581689739" sldId="326"/>
            <ac:spMk id="3" creationId="{4DDF43DD-A663-0EC4-B82B-A7C63EAAD4D3}"/>
          </ac:spMkLst>
        </pc:spChg>
        <pc:spChg chg="add">
          <ac:chgData name="Hema Mahadevu" userId="1c176bdd-a50d-403e-9444-f58f413c839b" providerId="ADAL" clId="{52852F26-D9CD-4AF5-B105-400A7E511173}" dt="2023-08-06T13:15:16.821" v="747" actId="26606"/>
          <ac:spMkLst>
            <pc:docMk/>
            <pc:sldMk cId="581689739" sldId="326"/>
            <ac:spMk id="8" creationId="{3741B58E-3B65-4A01-A276-975AB2CF8A08}"/>
          </ac:spMkLst>
        </pc:spChg>
        <pc:spChg chg="add">
          <ac:chgData name="Hema Mahadevu" userId="1c176bdd-a50d-403e-9444-f58f413c839b" providerId="ADAL" clId="{52852F26-D9CD-4AF5-B105-400A7E511173}" dt="2023-08-06T13:15:16.821" v="747" actId="26606"/>
          <ac:spMkLst>
            <pc:docMk/>
            <pc:sldMk cId="581689739" sldId="326"/>
            <ac:spMk id="10" creationId="{7AAC67C3-831B-4AB1-A259-DFB839CAFAFC}"/>
          </ac:spMkLst>
        </pc:spChg>
        <pc:spChg chg="add">
          <ac:chgData name="Hema Mahadevu" userId="1c176bdd-a50d-403e-9444-f58f413c839b" providerId="ADAL" clId="{52852F26-D9CD-4AF5-B105-400A7E511173}" dt="2023-08-06T13:15:16.821" v="747" actId="26606"/>
          <ac:spMkLst>
            <pc:docMk/>
            <pc:sldMk cId="581689739" sldId="326"/>
            <ac:spMk id="12" creationId="{054B3F04-9EAC-45C0-B3CE-0387EEA10A0C}"/>
          </ac:spMkLst>
        </pc:spChg>
      </pc:sldChg>
      <pc:sldChg chg="addSp modSp new mod setBg">
        <pc:chgData name="Hema Mahadevu" userId="1c176bdd-a50d-403e-9444-f58f413c839b" providerId="ADAL" clId="{52852F26-D9CD-4AF5-B105-400A7E511173}" dt="2023-08-06T14:33:19.325" v="954" actId="113"/>
        <pc:sldMkLst>
          <pc:docMk/>
          <pc:sldMk cId="477201466" sldId="327"/>
        </pc:sldMkLst>
        <pc:spChg chg="mod">
          <ac:chgData name="Hema Mahadevu" userId="1c176bdd-a50d-403e-9444-f58f413c839b" providerId="ADAL" clId="{52852F26-D9CD-4AF5-B105-400A7E511173}" dt="2023-08-06T13:17:18.623" v="760" actId="26606"/>
          <ac:spMkLst>
            <pc:docMk/>
            <pc:sldMk cId="477201466" sldId="327"/>
            <ac:spMk id="2" creationId="{DBCE2688-3C4C-4CB7-F637-970954E049EA}"/>
          </ac:spMkLst>
        </pc:spChg>
        <pc:spChg chg="mod">
          <ac:chgData name="Hema Mahadevu" userId="1c176bdd-a50d-403e-9444-f58f413c839b" providerId="ADAL" clId="{52852F26-D9CD-4AF5-B105-400A7E511173}" dt="2023-08-06T14:33:19.325" v="954" actId="113"/>
          <ac:spMkLst>
            <pc:docMk/>
            <pc:sldMk cId="477201466" sldId="327"/>
            <ac:spMk id="3" creationId="{9F256AA1-56D9-680A-3249-52EE73B86B8C}"/>
          </ac:spMkLst>
        </pc:spChg>
        <pc:spChg chg="add">
          <ac:chgData name="Hema Mahadevu" userId="1c176bdd-a50d-403e-9444-f58f413c839b" providerId="ADAL" clId="{52852F26-D9CD-4AF5-B105-400A7E511173}" dt="2023-08-06T13:17:18.623" v="760" actId="26606"/>
          <ac:spMkLst>
            <pc:docMk/>
            <pc:sldMk cId="477201466" sldId="327"/>
            <ac:spMk id="8" creationId="{3741B58E-3B65-4A01-A276-975AB2CF8A08}"/>
          </ac:spMkLst>
        </pc:spChg>
        <pc:spChg chg="add">
          <ac:chgData name="Hema Mahadevu" userId="1c176bdd-a50d-403e-9444-f58f413c839b" providerId="ADAL" clId="{52852F26-D9CD-4AF5-B105-400A7E511173}" dt="2023-08-06T13:17:18.623" v="760" actId="26606"/>
          <ac:spMkLst>
            <pc:docMk/>
            <pc:sldMk cId="477201466" sldId="327"/>
            <ac:spMk id="10" creationId="{7AAC67C3-831B-4AB1-A259-DFB839CAFAFC}"/>
          </ac:spMkLst>
        </pc:spChg>
        <pc:spChg chg="add">
          <ac:chgData name="Hema Mahadevu" userId="1c176bdd-a50d-403e-9444-f58f413c839b" providerId="ADAL" clId="{52852F26-D9CD-4AF5-B105-400A7E511173}" dt="2023-08-06T13:17:18.623" v="760" actId="26606"/>
          <ac:spMkLst>
            <pc:docMk/>
            <pc:sldMk cId="477201466" sldId="327"/>
            <ac:spMk id="12" creationId="{054B3F04-9EAC-45C0-B3CE-0387EEA10A0C}"/>
          </ac:spMkLst>
        </pc:spChg>
      </pc:sldChg>
      <pc:sldChg chg="addSp modSp new mod setBg">
        <pc:chgData name="Hema Mahadevu" userId="1c176bdd-a50d-403e-9444-f58f413c839b" providerId="ADAL" clId="{52852F26-D9CD-4AF5-B105-400A7E511173}" dt="2023-08-06T13:21:14.098" v="795" actId="255"/>
        <pc:sldMkLst>
          <pc:docMk/>
          <pc:sldMk cId="2127263867" sldId="328"/>
        </pc:sldMkLst>
        <pc:spChg chg="mod">
          <ac:chgData name="Hema Mahadevu" userId="1c176bdd-a50d-403e-9444-f58f413c839b" providerId="ADAL" clId="{52852F26-D9CD-4AF5-B105-400A7E511173}" dt="2023-08-06T13:21:02.968" v="793" actId="26606"/>
          <ac:spMkLst>
            <pc:docMk/>
            <pc:sldMk cId="2127263867" sldId="328"/>
            <ac:spMk id="2" creationId="{CA9D4383-E1FA-073E-44EE-637A09D139B3}"/>
          </ac:spMkLst>
        </pc:spChg>
        <pc:spChg chg="mod">
          <ac:chgData name="Hema Mahadevu" userId="1c176bdd-a50d-403e-9444-f58f413c839b" providerId="ADAL" clId="{52852F26-D9CD-4AF5-B105-400A7E511173}" dt="2023-08-06T13:21:14.098" v="795" actId="255"/>
          <ac:spMkLst>
            <pc:docMk/>
            <pc:sldMk cId="2127263867" sldId="328"/>
            <ac:spMk id="3" creationId="{ADB70E60-06E7-7443-2888-1145A48F09B0}"/>
          </ac:spMkLst>
        </pc:spChg>
        <pc:spChg chg="add">
          <ac:chgData name="Hema Mahadevu" userId="1c176bdd-a50d-403e-9444-f58f413c839b" providerId="ADAL" clId="{52852F26-D9CD-4AF5-B105-400A7E511173}" dt="2023-08-06T13:21:02.968" v="793" actId="26606"/>
          <ac:spMkLst>
            <pc:docMk/>
            <pc:sldMk cId="2127263867" sldId="328"/>
            <ac:spMk id="8" creationId="{3741B58E-3B65-4A01-A276-975AB2CF8A08}"/>
          </ac:spMkLst>
        </pc:spChg>
        <pc:spChg chg="add">
          <ac:chgData name="Hema Mahadevu" userId="1c176bdd-a50d-403e-9444-f58f413c839b" providerId="ADAL" clId="{52852F26-D9CD-4AF5-B105-400A7E511173}" dt="2023-08-06T13:21:02.968" v="793" actId="26606"/>
          <ac:spMkLst>
            <pc:docMk/>
            <pc:sldMk cId="2127263867" sldId="328"/>
            <ac:spMk id="10" creationId="{7AAC67C3-831B-4AB1-A259-DFB839CAFAFC}"/>
          </ac:spMkLst>
        </pc:spChg>
        <pc:spChg chg="add">
          <ac:chgData name="Hema Mahadevu" userId="1c176bdd-a50d-403e-9444-f58f413c839b" providerId="ADAL" clId="{52852F26-D9CD-4AF5-B105-400A7E511173}" dt="2023-08-06T13:21:02.968" v="793" actId="26606"/>
          <ac:spMkLst>
            <pc:docMk/>
            <pc:sldMk cId="2127263867" sldId="328"/>
            <ac:spMk id="12" creationId="{054B3F04-9EAC-45C0-B3CE-0387EEA10A0C}"/>
          </ac:spMkLst>
        </pc:spChg>
      </pc:sldChg>
      <pc:sldChg chg="new del">
        <pc:chgData name="Hema Mahadevu" userId="1c176bdd-a50d-403e-9444-f58f413c839b" providerId="ADAL" clId="{52852F26-D9CD-4AF5-B105-400A7E511173}" dt="2023-08-06T13:21:21.434" v="797" actId="680"/>
        <pc:sldMkLst>
          <pc:docMk/>
          <pc:sldMk cId="1233242449" sldId="329"/>
        </pc:sldMkLst>
      </pc:sldChg>
      <pc:sldChg chg="addSp modSp new mod">
        <pc:chgData name="Hema Mahadevu" userId="1c176bdd-a50d-403e-9444-f58f413c839b" providerId="ADAL" clId="{52852F26-D9CD-4AF5-B105-400A7E511173}" dt="2023-08-06T13:21:38.985" v="802" actId="14100"/>
        <pc:sldMkLst>
          <pc:docMk/>
          <pc:sldMk cId="2257908298" sldId="329"/>
        </pc:sldMkLst>
        <pc:spChg chg="add mod">
          <ac:chgData name="Hema Mahadevu" userId="1c176bdd-a50d-403e-9444-f58f413c839b" providerId="ADAL" clId="{52852F26-D9CD-4AF5-B105-400A7E511173}" dt="2023-08-06T13:21:38.985" v="802" actId="14100"/>
          <ac:spMkLst>
            <pc:docMk/>
            <pc:sldMk cId="2257908298" sldId="329"/>
            <ac:spMk id="3" creationId="{2EBAB8C6-088E-7027-094B-99D83D166309}"/>
          </ac:spMkLst>
        </pc:spChg>
      </pc:sldChg>
      <pc:sldChg chg="new del">
        <pc:chgData name="Hema Mahadevu" userId="1c176bdd-a50d-403e-9444-f58f413c839b" providerId="ADAL" clId="{52852F26-D9CD-4AF5-B105-400A7E511173}" dt="2023-08-06T13:27:40.667" v="804" actId="47"/>
        <pc:sldMkLst>
          <pc:docMk/>
          <pc:sldMk cId="2059964203" sldId="330"/>
        </pc:sldMkLst>
      </pc:sldChg>
      <pc:sldChg chg="addSp delSp modSp new mod ord setBg">
        <pc:chgData name="Hema Mahadevu" userId="1c176bdd-a50d-403e-9444-f58f413c839b" providerId="ADAL" clId="{52852F26-D9CD-4AF5-B105-400A7E511173}" dt="2023-08-06T14:34:00.256" v="968" actId="113"/>
        <pc:sldMkLst>
          <pc:docMk/>
          <pc:sldMk cId="3554355631" sldId="330"/>
        </pc:sldMkLst>
        <pc:spChg chg="mod">
          <ac:chgData name="Hema Mahadevu" userId="1c176bdd-a50d-403e-9444-f58f413c839b" providerId="ADAL" clId="{52852F26-D9CD-4AF5-B105-400A7E511173}" dt="2023-08-06T13:29:31.147" v="823" actId="26606"/>
          <ac:spMkLst>
            <pc:docMk/>
            <pc:sldMk cId="3554355631" sldId="330"/>
            <ac:spMk id="2" creationId="{1ECA11B4-2B08-D896-B7C3-04C897215EAC}"/>
          </ac:spMkLst>
        </pc:spChg>
        <pc:spChg chg="mod">
          <ac:chgData name="Hema Mahadevu" userId="1c176bdd-a50d-403e-9444-f58f413c839b" providerId="ADAL" clId="{52852F26-D9CD-4AF5-B105-400A7E511173}" dt="2023-08-06T14:34:00.256" v="968" actId="113"/>
          <ac:spMkLst>
            <pc:docMk/>
            <pc:sldMk cId="3554355631" sldId="330"/>
            <ac:spMk id="3" creationId="{96952AEF-7C22-E154-72F9-C283C595E6F2}"/>
          </ac:spMkLst>
        </pc:spChg>
        <pc:spChg chg="add del mod">
          <ac:chgData name="Hema Mahadevu" userId="1c176bdd-a50d-403e-9444-f58f413c839b" providerId="ADAL" clId="{52852F26-D9CD-4AF5-B105-400A7E511173}" dt="2023-08-06T13:28:44.005" v="818" actId="478"/>
          <ac:spMkLst>
            <pc:docMk/>
            <pc:sldMk cId="3554355631" sldId="330"/>
            <ac:spMk id="4" creationId="{EC396D42-12D3-D24F-5253-D3CB0A5D651F}"/>
          </ac:spMkLst>
        </pc:spChg>
        <pc:spChg chg="add">
          <ac:chgData name="Hema Mahadevu" userId="1c176bdd-a50d-403e-9444-f58f413c839b" providerId="ADAL" clId="{52852F26-D9CD-4AF5-B105-400A7E511173}" dt="2023-08-06T13:29:31.147" v="823" actId="26606"/>
          <ac:spMkLst>
            <pc:docMk/>
            <pc:sldMk cId="3554355631" sldId="330"/>
            <ac:spMk id="8" creationId="{3741B58E-3B65-4A01-A276-975AB2CF8A08}"/>
          </ac:spMkLst>
        </pc:spChg>
        <pc:spChg chg="add">
          <ac:chgData name="Hema Mahadevu" userId="1c176bdd-a50d-403e-9444-f58f413c839b" providerId="ADAL" clId="{52852F26-D9CD-4AF5-B105-400A7E511173}" dt="2023-08-06T13:29:31.147" v="823" actId="26606"/>
          <ac:spMkLst>
            <pc:docMk/>
            <pc:sldMk cId="3554355631" sldId="330"/>
            <ac:spMk id="10" creationId="{7AAC67C3-831B-4AB1-A259-DFB839CAFAFC}"/>
          </ac:spMkLst>
        </pc:spChg>
        <pc:spChg chg="add">
          <ac:chgData name="Hema Mahadevu" userId="1c176bdd-a50d-403e-9444-f58f413c839b" providerId="ADAL" clId="{52852F26-D9CD-4AF5-B105-400A7E511173}" dt="2023-08-06T13:29:31.147" v="823" actId="26606"/>
          <ac:spMkLst>
            <pc:docMk/>
            <pc:sldMk cId="3554355631" sldId="330"/>
            <ac:spMk id="12" creationId="{054B3F04-9EAC-45C0-B3CE-0387EEA10A0C}"/>
          </ac:spMkLst>
        </pc:spChg>
      </pc:sldChg>
      <pc:sldChg chg="addSp delSp modSp new del mod ord setBg">
        <pc:chgData name="Hema Mahadevu" userId="1c176bdd-a50d-403e-9444-f58f413c839b" providerId="ADAL" clId="{52852F26-D9CD-4AF5-B105-400A7E511173}" dt="2023-08-06T13:41:43.208" v="896" actId="47"/>
        <pc:sldMkLst>
          <pc:docMk/>
          <pc:sldMk cId="343395847" sldId="331"/>
        </pc:sldMkLst>
        <pc:spChg chg="mod ord">
          <ac:chgData name="Hema Mahadevu" userId="1c176bdd-a50d-403e-9444-f58f413c839b" providerId="ADAL" clId="{52852F26-D9CD-4AF5-B105-400A7E511173}" dt="2023-08-06T13:41:01.250" v="890" actId="20577"/>
          <ac:spMkLst>
            <pc:docMk/>
            <pc:sldMk cId="343395847" sldId="331"/>
            <ac:spMk id="2" creationId="{426A071B-D996-A259-F235-80B482AE35A2}"/>
          </ac:spMkLst>
        </pc:spChg>
        <pc:spChg chg="del mod">
          <ac:chgData name="Hema Mahadevu" userId="1c176bdd-a50d-403e-9444-f58f413c839b" providerId="ADAL" clId="{52852F26-D9CD-4AF5-B105-400A7E511173}" dt="2023-08-06T13:32:11.060" v="836" actId="22"/>
          <ac:spMkLst>
            <pc:docMk/>
            <pc:sldMk cId="343395847" sldId="331"/>
            <ac:spMk id="3" creationId="{2BD4E386-330A-BFDB-2F8F-B6B32C172BC6}"/>
          </ac:spMkLst>
        </pc:spChg>
        <pc:spChg chg="add del">
          <ac:chgData name="Hema Mahadevu" userId="1c176bdd-a50d-403e-9444-f58f413c839b" providerId="ADAL" clId="{52852F26-D9CD-4AF5-B105-400A7E511173}" dt="2023-08-06T13:32:41.826" v="845" actId="26606"/>
          <ac:spMkLst>
            <pc:docMk/>
            <pc:sldMk cId="343395847" sldId="331"/>
            <ac:spMk id="7" creationId="{25C8D2C1-DA83-420D-9635-D52CE066B5DA}"/>
          </ac:spMkLst>
        </pc:spChg>
        <pc:spChg chg="add del">
          <ac:chgData name="Hema Mahadevu" userId="1c176bdd-a50d-403e-9444-f58f413c839b" providerId="ADAL" clId="{52852F26-D9CD-4AF5-B105-400A7E511173}" dt="2023-08-06T13:32:41.826" v="845" actId="26606"/>
          <ac:spMkLst>
            <pc:docMk/>
            <pc:sldMk cId="343395847" sldId="331"/>
            <ac:spMk id="8" creationId="{434F74C9-6A0B-409E-AD1C-45B58BE91BB8}"/>
          </ac:spMkLst>
        </pc:spChg>
        <pc:spChg chg="add del">
          <ac:chgData name="Hema Mahadevu" userId="1c176bdd-a50d-403e-9444-f58f413c839b" providerId="ADAL" clId="{52852F26-D9CD-4AF5-B105-400A7E511173}" dt="2023-08-06T13:32:19.863" v="838" actId="26606"/>
          <ac:spMkLst>
            <pc:docMk/>
            <pc:sldMk cId="343395847" sldId="331"/>
            <ac:spMk id="10" creationId="{4E4490D0-3672-446A-AC12-B4830333BDDD}"/>
          </ac:spMkLst>
        </pc:spChg>
        <pc:spChg chg="add del">
          <ac:chgData name="Hema Mahadevu" userId="1c176bdd-a50d-403e-9444-f58f413c839b" providerId="ADAL" clId="{52852F26-D9CD-4AF5-B105-400A7E511173}" dt="2023-08-06T13:32:41.826" v="845" actId="26606"/>
          <ac:spMkLst>
            <pc:docMk/>
            <pc:sldMk cId="343395847" sldId="331"/>
            <ac:spMk id="11" creationId="{90AA6468-80AC-4DDF-9CFB-C7A9507E203F}"/>
          </ac:spMkLst>
        </pc:spChg>
        <pc:spChg chg="add del">
          <ac:chgData name="Hema Mahadevu" userId="1c176bdd-a50d-403e-9444-f58f413c839b" providerId="ADAL" clId="{52852F26-D9CD-4AF5-B105-400A7E511173}" dt="2023-08-06T13:32:19.863" v="838" actId="26606"/>
          <ac:spMkLst>
            <pc:docMk/>
            <pc:sldMk cId="343395847" sldId="331"/>
            <ac:spMk id="12" creationId="{39CB82C2-DF65-4EC1-8280-F201D50F570B}"/>
          </ac:spMkLst>
        </pc:spChg>
        <pc:spChg chg="add del">
          <ac:chgData name="Hema Mahadevu" userId="1c176bdd-a50d-403e-9444-f58f413c839b" providerId="ADAL" clId="{52852F26-D9CD-4AF5-B105-400A7E511173}" dt="2023-08-06T13:32:41.826" v="845" actId="26606"/>
          <ac:spMkLst>
            <pc:docMk/>
            <pc:sldMk cId="343395847" sldId="331"/>
            <ac:spMk id="13" creationId="{4AB900CC-5074-4746-A1A4-AF640455BD43}"/>
          </ac:spMkLst>
        </pc:spChg>
        <pc:spChg chg="add del">
          <ac:chgData name="Hema Mahadevu" userId="1c176bdd-a50d-403e-9444-f58f413c839b" providerId="ADAL" clId="{52852F26-D9CD-4AF5-B105-400A7E511173}" dt="2023-08-06T13:32:51.946" v="849" actId="26606"/>
          <ac:spMkLst>
            <pc:docMk/>
            <pc:sldMk cId="343395847" sldId="331"/>
            <ac:spMk id="15" creationId="{4E4490D0-3672-446A-AC12-B4830333BDDD}"/>
          </ac:spMkLst>
        </pc:spChg>
        <pc:spChg chg="add del">
          <ac:chgData name="Hema Mahadevu" userId="1c176bdd-a50d-403e-9444-f58f413c839b" providerId="ADAL" clId="{52852F26-D9CD-4AF5-B105-400A7E511173}" dt="2023-08-06T13:32:19.863" v="838" actId="26606"/>
          <ac:spMkLst>
            <pc:docMk/>
            <pc:sldMk cId="343395847" sldId="331"/>
            <ac:spMk id="16" creationId="{FA4CD5CB-D209-4D70-8CA4-629731C59219}"/>
          </ac:spMkLst>
        </pc:spChg>
        <pc:spChg chg="add del">
          <ac:chgData name="Hema Mahadevu" userId="1c176bdd-a50d-403e-9444-f58f413c839b" providerId="ADAL" clId="{52852F26-D9CD-4AF5-B105-400A7E511173}" dt="2023-08-06T13:32:51.946" v="849" actId="26606"/>
          <ac:spMkLst>
            <pc:docMk/>
            <pc:sldMk cId="343395847" sldId="331"/>
            <ac:spMk id="17" creationId="{39CB82C2-DF65-4EC1-8280-F201D50F570B}"/>
          </ac:spMkLst>
        </pc:spChg>
        <pc:spChg chg="add del">
          <ac:chgData name="Hema Mahadevu" userId="1c176bdd-a50d-403e-9444-f58f413c839b" providerId="ADAL" clId="{52852F26-D9CD-4AF5-B105-400A7E511173}" dt="2023-08-06T13:32:19.863" v="838" actId="26606"/>
          <ac:spMkLst>
            <pc:docMk/>
            <pc:sldMk cId="343395847" sldId="331"/>
            <ac:spMk id="20" creationId="{B4C27B90-DF2B-4D00-BA07-18ED774CD2F1}"/>
          </ac:spMkLst>
        </pc:spChg>
        <pc:spChg chg="add del">
          <ac:chgData name="Hema Mahadevu" userId="1c176bdd-a50d-403e-9444-f58f413c839b" providerId="ADAL" clId="{52852F26-D9CD-4AF5-B105-400A7E511173}" dt="2023-08-06T13:32:51.946" v="849" actId="26606"/>
          <ac:spMkLst>
            <pc:docMk/>
            <pc:sldMk cId="343395847" sldId="331"/>
            <ac:spMk id="21" creationId="{5A1B47C8-47A0-4A88-8830-6DEA3B5DE392}"/>
          </ac:spMkLst>
        </pc:spChg>
        <pc:spChg chg="add del">
          <ac:chgData name="Hema Mahadevu" userId="1c176bdd-a50d-403e-9444-f58f413c839b" providerId="ADAL" clId="{52852F26-D9CD-4AF5-B105-400A7E511173}" dt="2023-08-06T13:32:19.863" v="838" actId="26606"/>
          <ac:spMkLst>
            <pc:docMk/>
            <pc:sldMk cId="343395847" sldId="331"/>
            <ac:spMk id="22" creationId="{593ACC25-C262-417A-8AA9-0641C772BDB6}"/>
          </ac:spMkLst>
        </pc:spChg>
        <pc:spChg chg="add del">
          <ac:chgData name="Hema Mahadevu" userId="1c176bdd-a50d-403e-9444-f58f413c839b" providerId="ADAL" clId="{52852F26-D9CD-4AF5-B105-400A7E511173}" dt="2023-08-06T13:32:51.946" v="849" actId="26606"/>
          <ac:spMkLst>
            <pc:docMk/>
            <pc:sldMk cId="343395847" sldId="331"/>
            <ac:spMk id="23" creationId="{984BBFDD-E720-4805-A9C8-129FBBF6DD70}"/>
          </ac:spMkLst>
        </pc:spChg>
        <pc:spChg chg="add del">
          <ac:chgData name="Hema Mahadevu" userId="1c176bdd-a50d-403e-9444-f58f413c839b" providerId="ADAL" clId="{52852F26-D9CD-4AF5-B105-400A7E511173}" dt="2023-08-06T13:32:51.946" v="849" actId="26606"/>
          <ac:spMkLst>
            <pc:docMk/>
            <pc:sldMk cId="343395847" sldId="331"/>
            <ac:spMk id="24" creationId="{5AC4BE46-4A77-42FE-9D15-065CDB2F847C}"/>
          </ac:spMkLst>
        </pc:spChg>
        <pc:spChg chg="add del mod">
          <ac:chgData name="Hema Mahadevu" userId="1c176bdd-a50d-403e-9444-f58f413c839b" providerId="ADAL" clId="{52852F26-D9CD-4AF5-B105-400A7E511173}" dt="2023-08-06T13:40:40.010" v="884" actId="22"/>
          <ac:spMkLst>
            <pc:docMk/>
            <pc:sldMk cId="343395847" sldId="331"/>
            <ac:spMk id="25" creationId="{CD1DE0AB-8837-59E7-2F75-2831F410925F}"/>
          </ac:spMkLst>
        </pc:spChg>
        <pc:spChg chg="add del">
          <ac:chgData name="Hema Mahadevu" userId="1c176bdd-a50d-403e-9444-f58f413c839b" providerId="ADAL" clId="{52852F26-D9CD-4AF5-B105-400A7E511173}" dt="2023-08-06T13:40:48.438" v="888" actId="26606"/>
          <ac:spMkLst>
            <pc:docMk/>
            <pc:sldMk cId="343395847" sldId="331"/>
            <ac:spMk id="29" creationId="{4E4490D0-3672-446A-AC12-B4830333BDDD}"/>
          </ac:spMkLst>
        </pc:spChg>
        <pc:spChg chg="add del">
          <ac:chgData name="Hema Mahadevu" userId="1c176bdd-a50d-403e-9444-f58f413c839b" providerId="ADAL" clId="{52852F26-D9CD-4AF5-B105-400A7E511173}" dt="2023-08-06T13:40:48.438" v="888" actId="26606"/>
          <ac:spMkLst>
            <pc:docMk/>
            <pc:sldMk cId="343395847" sldId="331"/>
            <ac:spMk id="31" creationId="{39CB82C2-DF65-4EC1-8280-F201D50F570B}"/>
          </ac:spMkLst>
        </pc:spChg>
        <pc:spChg chg="add del">
          <ac:chgData name="Hema Mahadevu" userId="1c176bdd-a50d-403e-9444-f58f413c839b" providerId="ADAL" clId="{52852F26-D9CD-4AF5-B105-400A7E511173}" dt="2023-08-06T13:40:48.438" v="888" actId="26606"/>
          <ac:spMkLst>
            <pc:docMk/>
            <pc:sldMk cId="343395847" sldId="331"/>
            <ac:spMk id="35" creationId="{FA4CD5CB-D209-4D70-8CA4-629731C59219}"/>
          </ac:spMkLst>
        </pc:spChg>
        <pc:spChg chg="add del">
          <ac:chgData name="Hema Mahadevu" userId="1c176bdd-a50d-403e-9444-f58f413c839b" providerId="ADAL" clId="{52852F26-D9CD-4AF5-B105-400A7E511173}" dt="2023-08-06T13:40:48.438" v="888" actId="26606"/>
          <ac:spMkLst>
            <pc:docMk/>
            <pc:sldMk cId="343395847" sldId="331"/>
            <ac:spMk id="39" creationId="{B4C27B90-DF2B-4D00-BA07-18ED774CD2F1}"/>
          </ac:spMkLst>
        </pc:spChg>
        <pc:spChg chg="add del">
          <ac:chgData name="Hema Mahadevu" userId="1c176bdd-a50d-403e-9444-f58f413c839b" providerId="ADAL" clId="{52852F26-D9CD-4AF5-B105-400A7E511173}" dt="2023-08-06T13:40:48.438" v="888" actId="26606"/>
          <ac:spMkLst>
            <pc:docMk/>
            <pc:sldMk cId="343395847" sldId="331"/>
            <ac:spMk id="41" creationId="{593ACC25-C262-417A-8AA9-0641C772BDB6}"/>
          </ac:spMkLst>
        </pc:spChg>
        <pc:spChg chg="add del">
          <ac:chgData name="Hema Mahadevu" userId="1c176bdd-a50d-403e-9444-f58f413c839b" providerId="ADAL" clId="{52852F26-D9CD-4AF5-B105-400A7E511173}" dt="2023-08-06T13:40:48.438" v="888" actId="26606"/>
          <ac:spMkLst>
            <pc:docMk/>
            <pc:sldMk cId="343395847" sldId="331"/>
            <ac:spMk id="46" creationId="{25C8D2C1-DA83-420D-9635-D52CE066B5DA}"/>
          </ac:spMkLst>
        </pc:spChg>
        <pc:spChg chg="add del">
          <ac:chgData name="Hema Mahadevu" userId="1c176bdd-a50d-403e-9444-f58f413c839b" providerId="ADAL" clId="{52852F26-D9CD-4AF5-B105-400A7E511173}" dt="2023-08-06T13:40:48.438" v="888" actId="26606"/>
          <ac:spMkLst>
            <pc:docMk/>
            <pc:sldMk cId="343395847" sldId="331"/>
            <ac:spMk id="48" creationId="{434F74C9-6A0B-409E-AD1C-45B58BE91BB8}"/>
          </ac:spMkLst>
        </pc:spChg>
        <pc:spChg chg="add del">
          <ac:chgData name="Hema Mahadevu" userId="1c176bdd-a50d-403e-9444-f58f413c839b" providerId="ADAL" clId="{52852F26-D9CD-4AF5-B105-400A7E511173}" dt="2023-08-06T13:40:48.438" v="888" actId="26606"/>
          <ac:spMkLst>
            <pc:docMk/>
            <pc:sldMk cId="343395847" sldId="331"/>
            <ac:spMk id="52" creationId="{BE268116-E2A7-4F98-8812-192B4975E49B}"/>
          </ac:spMkLst>
        </pc:spChg>
        <pc:spChg chg="add del">
          <ac:chgData name="Hema Mahadevu" userId="1c176bdd-a50d-403e-9444-f58f413c839b" providerId="ADAL" clId="{52852F26-D9CD-4AF5-B105-400A7E511173}" dt="2023-08-06T13:40:48.438" v="888" actId="26606"/>
          <ac:spMkLst>
            <pc:docMk/>
            <pc:sldMk cId="343395847" sldId="331"/>
            <ac:spMk id="56" creationId="{FBEFFA83-BC6D-4CD2-A2BA-98AD67423BF2}"/>
          </ac:spMkLst>
        </pc:spChg>
        <pc:spChg chg="add del">
          <ac:chgData name="Hema Mahadevu" userId="1c176bdd-a50d-403e-9444-f58f413c839b" providerId="ADAL" clId="{52852F26-D9CD-4AF5-B105-400A7E511173}" dt="2023-08-06T13:40:48.438" v="888" actId="26606"/>
          <ac:spMkLst>
            <pc:docMk/>
            <pc:sldMk cId="343395847" sldId="331"/>
            <ac:spMk id="58" creationId="{AB5696BF-D495-4CAC-AA8A-4EBFF2C32A55}"/>
          </ac:spMkLst>
        </pc:spChg>
        <pc:picChg chg="add del mod ord">
          <ac:chgData name="Hema Mahadevu" userId="1c176bdd-a50d-403e-9444-f58f413c839b" providerId="ADAL" clId="{52852F26-D9CD-4AF5-B105-400A7E511173}" dt="2023-08-06T13:40:34.358" v="883" actId="478"/>
          <ac:picMkLst>
            <pc:docMk/>
            <pc:sldMk cId="343395847" sldId="331"/>
            <ac:picMk id="5" creationId="{BD2BB388-6481-EAAF-91FE-A2ACF0338FAD}"/>
          </ac:picMkLst>
        </pc:picChg>
        <pc:picChg chg="add mod ord">
          <ac:chgData name="Hema Mahadevu" userId="1c176bdd-a50d-403e-9444-f58f413c839b" providerId="ADAL" clId="{52852F26-D9CD-4AF5-B105-400A7E511173}" dt="2023-08-06T13:40:52.580" v="889" actId="1076"/>
          <ac:picMkLst>
            <pc:docMk/>
            <pc:sldMk cId="343395847" sldId="331"/>
            <ac:picMk id="27" creationId="{FB48ABEC-DB87-EF7D-D468-BE560B4E083E}"/>
          </ac:picMkLst>
        </pc:picChg>
        <pc:cxnChg chg="add del">
          <ac:chgData name="Hema Mahadevu" userId="1c176bdd-a50d-403e-9444-f58f413c839b" providerId="ADAL" clId="{52852F26-D9CD-4AF5-B105-400A7E511173}" dt="2023-08-06T13:32:41.826" v="845" actId="26606"/>
          <ac:cxnSpMkLst>
            <pc:docMk/>
            <pc:sldMk cId="343395847" sldId="331"/>
            <ac:cxnSpMk id="9" creationId="{F5486A9D-1265-4B57-91E6-68E666B978BC}"/>
          </ac:cxnSpMkLst>
        </pc:cxnChg>
        <pc:cxnChg chg="add del">
          <ac:chgData name="Hema Mahadevu" userId="1c176bdd-a50d-403e-9444-f58f413c839b" providerId="ADAL" clId="{52852F26-D9CD-4AF5-B105-400A7E511173}" dt="2023-08-06T13:32:19.863" v="838" actId="26606"/>
          <ac:cxnSpMkLst>
            <pc:docMk/>
            <pc:sldMk cId="343395847" sldId="331"/>
            <ac:cxnSpMk id="14" creationId="{7E1D4427-852B-4B37-8E76-0E9F1810BA2A}"/>
          </ac:cxnSpMkLst>
        </pc:cxnChg>
        <pc:cxnChg chg="add del">
          <ac:chgData name="Hema Mahadevu" userId="1c176bdd-a50d-403e-9444-f58f413c839b" providerId="ADAL" clId="{52852F26-D9CD-4AF5-B105-400A7E511173}" dt="2023-08-06T13:32:19.863" v="838" actId="26606"/>
          <ac:cxnSpMkLst>
            <pc:docMk/>
            <pc:sldMk cId="343395847" sldId="331"/>
            <ac:cxnSpMk id="18" creationId="{5C6A2BAE-B461-4B55-8E1F-0722ABDD1393}"/>
          </ac:cxnSpMkLst>
        </pc:cxnChg>
        <pc:cxnChg chg="add del">
          <ac:chgData name="Hema Mahadevu" userId="1c176bdd-a50d-403e-9444-f58f413c839b" providerId="ADAL" clId="{52852F26-D9CD-4AF5-B105-400A7E511173}" dt="2023-08-06T13:32:51.946" v="849" actId="26606"/>
          <ac:cxnSpMkLst>
            <pc:docMk/>
            <pc:sldMk cId="343395847" sldId="331"/>
            <ac:cxnSpMk id="19" creationId="{7E1D4427-852B-4B37-8E76-0E9F1810BA2A}"/>
          </ac:cxnSpMkLst>
        </pc:cxnChg>
        <pc:cxnChg chg="add del">
          <ac:chgData name="Hema Mahadevu" userId="1c176bdd-a50d-403e-9444-f58f413c839b" providerId="ADAL" clId="{52852F26-D9CD-4AF5-B105-400A7E511173}" dt="2023-08-06T13:40:48.438" v="888" actId="26606"/>
          <ac:cxnSpMkLst>
            <pc:docMk/>
            <pc:sldMk cId="343395847" sldId="331"/>
            <ac:cxnSpMk id="33" creationId="{7E1D4427-852B-4B37-8E76-0E9F1810BA2A}"/>
          </ac:cxnSpMkLst>
        </pc:cxnChg>
        <pc:cxnChg chg="add del">
          <ac:chgData name="Hema Mahadevu" userId="1c176bdd-a50d-403e-9444-f58f413c839b" providerId="ADAL" clId="{52852F26-D9CD-4AF5-B105-400A7E511173}" dt="2023-08-06T13:40:48.438" v="888" actId="26606"/>
          <ac:cxnSpMkLst>
            <pc:docMk/>
            <pc:sldMk cId="343395847" sldId="331"/>
            <ac:cxnSpMk id="37" creationId="{5C6A2BAE-B461-4B55-8E1F-0722ABDD1393}"/>
          </ac:cxnSpMkLst>
        </pc:cxnChg>
        <pc:cxnChg chg="add del">
          <ac:chgData name="Hema Mahadevu" userId="1c176bdd-a50d-403e-9444-f58f413c839b" providerId="ADAL" clId="{52852F26-D9CD-4AF5-B105-400A7E511173}" dt="2023-08-06T13:40:48.438" v="888" actId="26606"/>
          <ac:cxnSpMkLst>
            <pc:docMk/>
            <pc:sldMk cId="343395847" sldId="331"/>
            <ac:cxnSpMk id="50" creationId="{F5486A9D-1265-4B57-91E6-68E666B978BC}"/>
          </ac:cxnSpMkLst>
        </pc:cxnChg>
        <pc:cxnChg chg="add del">
          <ac:chgData name="Hema Mahadevu" userId="1c176bdd-a50d-403e-9444-f58f413c839b" providerId="ADAL" clId="{52852F26-D9CD-4AF5-B105-400A7E511173}" dt="2023-08-06T13:40:48.438" v="888" actId="26606"/>
          <ac:cxnSpMkLst>
            <pc:docMk/>
            <pc:sldMk cId="343395847" sldId="331"/>
            <ac:cxnSpMk id="54" creationId="{73D8893D-DEBE-4F67-901F-166F75E9C6E7}"/>
          </ac:cxnSpMkLst>
        </pc:cxnChg>
      </pc:sldChg>
      <pc:sldChg chg="addSp delSp modSp new del mod setBg">
        <pc:chgData name="Hema Mahadevu" userId="1c176bdd-a50d-403e-9444-f58f413c839b" providerId="ADAL" clId="{52852F26-D9CD-4AF5-B105-400A7E511173}" dt="2023-08-06T13:41:38.068" v="895" actId="47"/>
        <pc:sldMkLst>
          <pc:docMk/>
          <pc:sldMk cId="3539373449" sldId="332"/>
        </pc:sldMkLst>
        <pc:spChg chg="add del">
          <ac:chgData name="Hema Mahadevu" userId="1c176bdd-a50d-403e-9444-f58f413c839b" providerId="ADAL" clId="{52852F26-D9CD-4AF5-B105-400A7E511173}" dt="2023-08-06T13:38:57.111" v="862" actId="26606"/>
          <ac:spMkLst>
            <pc:docMk/>
            <pc:sldMk cId="3539373449" sldId="332"/>
            <ac:spMk id="7" creationId="{BCD2D517-BC35-4439-AC31-06DF764F25FC}"/>
          </ac:spMkLst>
        </pc:spChg>
        <pc:spChg chg="add del">
          <ac:chgData name="Hema Mahadevu" userId="1c176bdd-a50d-403e-9444-f58f413c839b" providerId="ADAL" clId="{52852F26-D9CD-4AF5-B105-400A7E511173}" dt="2023-08-06T13:38:57.111" v="862" actId="26606"/>
          <ac:spMkLst>
            <pc:docMk/>
            <pc:sldMk cId="3539373449" sldId="332"/>
            <ac:spMk id="9" creationId="{2DD3F846-0483-40F5-A881-0C1AD2A0CAD7}"/>
          </ac:spMkLst>
        </pc:spChg>
        <pc:spChg chg="add del">
          <ac:chgData name="Hema Mahadevu" userId="1c176bdd-a50d-403e-9444-f58f413c839b" providerId="ADAL" clId="{52852F26-D9CD-4AF5-B105-400A7E511173}" dt="2023-08-06T13:39:01.124" v="864" actId="26606"/>
          <ac:spMkLst>
            <pc:docMk/>
            <pc:sldMk cId="3539373449" sldId="332"/>
            <ac:spMk id="11" creationId="{2C7211D9-E545-4D00-9874-641EC7C7BD85}"/>
          </ac:spMkLst>
        </pc:spChg>
        <pc:spChg chg="add del">
          <ac:chgData name="Hema Mahadevu" userId="1c176bdd-a50d-403e-9444-f58f413c839b" providerId="ADAL" clId="{52852F26-D9CD-4AF5-B105-400A7E511173}" dt="2023-08-06T13:39:01.124" v="864" actId="26606"/>
          <ac:spMkLst>
            <pc:docMk/>
            <pc:sldMk cId="3539373449" sldId="332"/>
            <ac:spMk id="12" creationId="{5DBBC34A-8C43-4368-951E-A04EB7C00E32}"/>
          </ac:spMkLst>
        </pc:spChg>
        <pc:graphicFrameChg chg="add mod modGraphic">
          <ac:chgData name="Hema Mahadevu" userId="1c176bdd-a50d-403e-9444-f58f413c839b" providerId="ADAL" clId="{52852F26-D9CD-4AF5-B105-400A7E511173}" dt="2023-08-06T13:39:50.512" v="874" actId="14100"/>
          <ac:graphicFrameMkLst>
            <pc:docMk/>
            <pc:sldMk cId="3539373449" sldId="332"/>
            <ac:graphicFrameMk id="2" creationId="{7706669F-88C7-6C38-BA52-5A1AD929764B}"/>
          </ac:graphicFrameMkLst>
        </pc:graphicFrameChg>
        <pc:graphicFrameChg chg="add del mod modGraphic">
          <ac:chgData name="Hema Mahadevu" userId="1c176bdd-a50d-403e-9444-f58f413c839b" providerId="ADAL" clId="{52852F26-D9CD-4AF5-B105-400A7E511173}" dt="2023-08-06T13:40:15.316" v="880"/>
          <ac:graphicFrameMkLst>
            <pc:docMk/>
            <pc:sldMk cId="3539373449" sldId="332"/>
            <ac:graphicFrameMk id="3" creationId="{E2D4DB84-6C5A-5F21-FC1C-10C62DADEBCE}"/>
          </ac:graphicFrameMkLst>
        </pc:graphicFrameChg>
        <pc:graphicFrameChg chg="add mod modGraphic">
          <ac:chgData name="Hema Mahadevu" userId="1c176bdd-a50d-403e-9444-f58f413c839b" providerId="ADAL" clId="{52852F26-D9CD-4AF5-B105-400A7E511173}" dt="2023-08-06T13:40:22.240" v="882" actId="26606"/>
          <ac:graphicFrameMkLst>
            <pc:docMk/>
            <pc:sldMk cId="3539373449" sldId="332"/>
            <ac:graphicFrameMk id="4" creationId="{6CD1431F-38ED-8DF4-7D78-665399B74E6F}"/>
          </ac:graphicFrameMkLst>
        </pc:graphicFrameChg>
      </pc:sldChg>
      <pc:sldChg chg="new del">
        <pc:chgData name="Hema Mahadevu" userId="1c176bdd-a50d-403e-9444-f58f413c839b" providerId="ADAL" clId="{52852F26-D9CD-4AF5-B105-400A7E511173}" dt="2023-08-06T13:41:12.868" v="892" actId="47"/>
        <pc:sldMkLst>
          <pc:docMk/>
          <pc:sldMk cId="2049602248" sldId="333"/>
        </pc:sldMkLst>
      </pc:sldChg>
      <pc:sldChg chg="addSp delSp modSp new mod">
        <pc:chgData name="Hema Mahadevu" userId="1c176bdd-a50d-403e-9444-f58f413c839b" providerId="ADAL" clId="{52852F26-D9CD-4AF5-B105-400A7E511173}" dt="2023-08-06T14:34:16.154" v="970" actId="113"/>
        <pc:sldMkLst>
          <pc:docMk/>
          <pc:sldMk cId="2667051185" sldId="333"/>
        </pc:sldMkLst>
        <pc:spChg chg="mod">
          <ac:chgData name="Hema Mahadevu" userId="1c176bdd-a50d-403e-9444-f58f413c839b" providerId="ADAL" clId="{52852F26-D9CD-4AF5-B105-400A7E511173}" dt="2023-08-06T14:34:16.154" v="970" actId="113"/>
          <ac:spMkLst>
            <pc:docMk/>
            <pc:sldMk cId="2667051185" sldId="333"/>
            <ac:spMk id="2" creationId="{A2E6BBB2-0340-45AD-7273-B48454933FFF}"/>
          </ac:spMkLst>
        </pc:spChg>
        <pc:spChg chg="del">
          <ac:chgData name="Hema Mahadevu" userId="1c176bdd-a50d-403e-9444-f58f413c839b" providerId="ADAL" clId="{52852F26-D9CD-4AF5-B105-400A7E511173}" dt="2023-08-06T13:41:19.991" v="894"/>
          <ac:spMkLst>
            <pc:docMk/>
            <pc:sldMk cId="2667051185" sldId="333"/>
            <ac:spMk id="3" creationId="{19538CAC-83E6-52FB-3011-CF88C66A25F2}"/>
          </ac:spMkLst>
        </pc:spChg>
        <pc:picChg chg="add mod">
          <ac:chgData name="Hema Mahadevu" userId="1c176bdd-a50d-403e-9444-f58f413c839b" providerId="ADAL" clId="{52852F26-D9CD-4AF5-B105-400A7E511173}" dt="2023-08-06T13:42:49.568" v="910" actId="14100"/>
          <ac:picMkLst>
            <pc:docMk/>
            <pc:sldMk cId="2667051185" sldId="333"/>
            <ac:picMk id="4" creationId="{A221E6A1-0C27-212D-BA56-0D0A53921ED9}"/>
          </ac:picMkLst>
        </pc:picChg>
      </pc:sldChg>
      <pc:sldChg chg="modSp add mod">
        <pc:chgData name="Hema Mahadevu" userId="1c176bdd-a50d-403e-9444-f58f413c839b" providerId="ADAL" clId="{52852F26-D9CD-4AF5-B105-400A7E511173}" dt="2023-08-06T14:33:33.912" v="955" actId="12"/>
        <pc:sldMkLst>
          <pc:docMk/>
          <pc:sldMk cId="533790898" sldId="334"/>
        </pc:sldMkLst>
        <pc:spChg chg="mod">
          <ac:chgData name="Hema Mahadevu" userId="1c176bdd-a50d-403e-9444-f58f413c839b" providerId="ADAL" clId="{52852F26-D9CD-4AF5-B105-400A7E511173}" dt="2023-08-06T14:33:33.912" v="955" actId="12"/>
          <ac:spMkLst>
            <pc:docMk/>
            <pc:sldMk cId="533790898" sldId="334"/>
            <ac:spMk id="3" creationId="{00000000-0000-0000-0000-000000000000}"/>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svg"/><Relationship Id="rId1" Type="http://schemas.openxmlformats.org/officeDocument/2006/relationships/image" Target="../media/image4.png"/><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svg"/><Relationship Id="rId1" Type="http://schemas.openxmlformats.org/officeDocument/2006/relationships/image" Target="../media/image4.png"/><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DC9714-630F-41D3-A2B5-307AAF2A763E}"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A23B79B-F02A-4292-B8FA-6DAF27BEEEA8}">
      <dgm:prSet/>
      <dgm:spPr/>
      <dgm:t>
        <a:bodyPr/>
        <a:lstStyle/>
        <a:p>
          <a:r>
            <a:rPr lang="en-US"/>
            <a:t>for loop</a:t>
          </a:r>
        </a:p>
      </dgm:t>
    </dgm:pt>
    <dgm:pt modelId="{6BD86CFD-50B8-4BA8-A3A1-735789724424}" type="parTrans" cxnId="{4B54ED5C-CF97-4AB3-A61B-CF96C22E6C17}">
      <dgm:prSet/>
      <dgm:spPr/>
      <dgm:t>
        <a:bodyPr/>
        <a:lstStyle/>
        <a:p>
          <a:endParaRPr lang="en-US"/>
        </a:p>
      </dgm:t>
    </dgm:pt>
    <dgm:pt modelId="{4962990A-8C25-496D-9405-94D3993366AC}" type="sibTrans" cxnId="{4B54ED5C-CF97-4AB3-A61B-CF96C22E6C17}">
      <dgm:prSet/>
      <dgm:spPr/>
      <dgm:t>
        <a:bodyPr/>
        <a:lstStyle/>
        <a:p>
          <a:endParaRPr lang="en-US"/>
        </a:p>
      </dgm:t>
    </dgm:pt>
    <dgm:pt modelId="{4F63CFFC-73D8-4793-B129-C64039755182}">
      <dgm:prSet/>
      <dgm:spPr/>
      <dgm:t>
        <a:bodyPr/>
        <a:lstStyle/>
        <a:p>
          <a:r>
            <a:rPr lang="en-US"/>
            <a:t>while loop</a:t>
          </a:r>
        </a:p>
      </dgm:t>
    </dgm:pt>
    <dgm:pt modelId="{136E2504-8068-4D92-800E-D08A9F677237}" type="parTrans" cxnId="{9C949E13-B468-468C-968F-D987307391BF}">
      <dgm:prSet/>
      <dgm:spPr/>
      <dgm:t>
        <a:bodyPr/>
        <a:lstStyle/>
        <a:p>
          <a:endParaRPr lang="en-US"/>
        </a:p>
      </dgm:t>
    </dgm:pt>
    <dgm:pt modelId="{8BBBB3F9-18D7-4BF4-B218-120967A40AD8}" type="sibTrans" cxnId="{9C949E13-B468-468C-968F-D987307391BF}">
      <dgm:prSet/>
      <dgm:spPr/>
      <dgm:t>
        <a:bodyPr/>
        <a:lstStyle/>
        <a:p>
          <a:endParaRPr lang="en-US"/>
        </a:p>
      </dgm:t>
    </dgm:pt>
    <dgm:pt modelId="{F298019D-AF43-459C-A2B9-7F93093384CF}">
      <dgm:prSet/>
      <dgm:spPr/>
      <dgm:t>
        <a:bodyPr/>
        <a:lstStyle/>
        <a:p>
          <a:r>
            <a:rPr lang="en-US"/>
            <a:t>do while loop</a:t>
          </a:r>
        </a:p>
      </dgm:t>
    </dgm:pt>
    <dgm:pt modelId="{05C61E68-8584-496A-A6EC-B2294247526C}" type="parTrans" cxnId="{66C6C669-8682-45DE-B3C7-65DA2FA90548}">
      <dgm:prSet/>
      <dgm:spPr/>
      <dgm:t>
        <a:bodyPr/>
        <a:lstStyle/>
        <a:p>
          <a:endParaRPr lang="en-US"/>
        </a:p>
      </dgm:t>
    </dgm:pt>
    <dgm:pt modelId="{651A3963-2D4B-4661-BD41-A166FCDCE16E}" type="sibTrans" cxnId="{66C6C669-8682-45DE-B3C7-65DA2FA90548}">
      <dgm:prSet/>
      <dgm:spPr/>
      <dgm:t>
        <a:bodyPr/>
        <a:lstStyle/>
        <a:p>
          <a:endParaRPr lang="en-US"/>
        </a:p>
      </dgm:t>
    </dgm:pt>
    <dgm:pt modelId="{F8578C15-3466-4076-85AE-FB5C0CDFE072}" type="pres">
      <dgm:prSet presAssocID="{3FDC9714-630F-41D3-A2B5-307AAF2A763E}" presName="root" presStyleCnt="0">
        <dgm:presLayoutVars>
          <dgm:dir/>
          <dgm:resizeHandles val="exact"/>
        </dgm:presLayoutVars>
      </dgm:prSet>
      <dgm:spPr/>
      <dgm:t>
        <a:bodyPr/>
        <a:lstStyle/>
        <a:p>
          <a:endParaRPr lang="en-IN"/>
        </a:p>
      </dgm:t>
    </dgm:pt>
    <dgm:pt modelId="{46AECA83-7962-49A2-9B4C-10CBE7D56FF4}" type="pres">
      <dgm:prSet presAssocID="{BA23B79B-F02A-4292-B8FA-6DAF27BEEEA8}" presName="compNode" presStyleCnt="0"/>
      <dgm:spPr/>
    </dgm:pt>
    <dgm:pt modelId="{4AEE7985-D0A6-4417-855E-0A5F31BA3088}" type="pres">
      <dgm:prSet presAssocID="{BA23B79B-F02A-4292-B8FA-6DAF27BEEEA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Repeat"/>
        </a:ext>
      </dgm:extLst>
    </dgm:pt>
    <dgm:pt modelId="{31EC3CD1-429D-4C38-85FE-74DE0941050C}" type="pres">
      <dgm:prSet presAssocID="{BA23B79B-F02A-4292-B8FA-6DAF27BEEEA8}" presName="spaceRect" presStyleCnt="0"/>
      <dgm:spPr/>
    </dgm:pt>
    <dgm:pt modelId="{A9D7AF81-213C-4B44-9488-903BD34AF6C2}" type="pres">
      <dgm:prSet presAssocID="{BA23B79B-F02A-4292-B8FA-6DAF27BEEEA8}" presName="textRect" presStyleLbl="revTx" presStyleIdx="0" presStyleCnt="3">
        <dgm:presLayoutVars>
          <dgm:chMax val="1"/>
          <dgm:chPref val="1"/>
        </dgm:presLayoutVars>
      </dgm:prSet>
      <dgm:spPr/>
      <dgm:t>
        <a:bodyPr/>
        <a:lstStyle/>
        <a:p>
          <a:endParaRPr lang="en-IN"/>
        </a:p>
      </dgm:t>
    </dgm:pt>
    <dgm:pt modelId="{F9E700B1-F7C0-4D3A-82A1-38893FB6652F}" type="pres">
      <dgm:prSet presAssocID="{4962990A-8C25-496D-9405-94D3993366AC}" presName="sibTrans" presStyleCnt="0"/>
      <dgm:spPr/>
    </dgm:pt>
    <dgm:pt modelId="{6DDF4EFC-A077-4370-96E3-134D6E9BA783}" type="pres">
      <dgm:prSet presAssocID="{4F63CFFC-73D8-4793-B129-C64039755182}" presName="compNode" presStyleCnt="0"/>
      <dgm:spPr/>
    </dgm:pt>
    <dgm:pt modelId="{180495BE-EBDE-4CE6-A5A5-10C02A7A1438}" type="pres">
      <dgm:prSet presAssocID="{4F63CFFC-73D8-4793-B129-C6403975518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IN"/>
        </a:p>
      </dgm:t>
      <dgm:extLst>
        <a:ext uri="{E40237B7-FDA0-4F09-8148-C483321AD2D9}">
          <dgm14:cNvPr xmlns:dgm14="http://schemas.microsoft.com/office/drawing/2010/diagram" id="0" name="" descr="Play"/>
        </a:ext>
      </dgm:extLst>
    </dgm:pt>
    <dgm:pt modelId="{C3FBBEE3-C3D1-410F-8EB2-2BD0C90D7E26}" type="pres">
      <dgm:prSet presAssocID="{4F63CFFC-73D8-4793-B129-C64039755182}" presName="spaceRect" presStyleCnt="0"/>
      <dgm:spPr/>
    </dgm:pt>
    <dgm:pt modelId="{48185D61-E0F8-41C6-8B16-5A497C92C4A9}" type="pres">
      <dgm:prSet presAssocID="{4F63CFFC-73D8-4793-B129-C64039755182}" presName="textRect" presStyleLbl="revTx" presStyleIdx="1" presStyleCnt="3">
        <dgm:presLayoutVars>
          <dgm:chMax val="1"/>
          <dgm:chPref val="1"/>
        </dgm:presLayoutVars>
      </dgm:prSet>
      <dgm:spPr/>
      <dgm:t>
        <a:bodyPr/>
        <a:lstStyle/>
        <a:p>
          <a:endParaRPr lang="en-IN"/>
        </a:p>
      </dgm:t>
    </dgm:pt>
    <dgm:pt modelId="{9312B64D-126B-40BD-B27F-41F8C193F499}" type="pres">
      <dgm:prSet presAssocID="{8BBBB3F9-18D7-4BF4-B218-120967A40AD8}" presName="sibTrans" presStyleCnt="0"/>
      <dgm:spPr/>
    </dgm:pt>
    <dgm:pt modelId="{6856AB3B-02F9-4971-BBE6-D80F98EE33B7}" type="pres">
      <dgm:prSet presAssocID="{F298019D-AF43-459C-A2B9-7F93093384CF}" presName="compNode" presStyleCnt="0"/>
      <dgm:spPr/>
    </dgm:pt>
    <dgm:pt modelId="{C90BDE09-58AA-4934-A7CE-3DCFCA3656AC}" type="pres">
      <dgm:prSet presAssocID="{F298019D-AF43-459C-A2B9-7F93093384C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IN"/>
        </a:p>
      </dgm:t>
      <dgm:extLst>
        <a:ext uri="{E40237B7-FDA0-4F09-8148-C483321AD2D9}">
          <dgm14:cNvPr xmlns:dgm14="http://schemas.microsoft.com/office/drawing/2010/diagram" id="0" name="" descr="Checkmark"/>
        </a:ext>
      </dgm:extLst>
    </dgm:pt>
    <dgm:pt modelId="{B3533834-52B9-4067-B779-4480FE1E1E70}" type="pres">
      <dgm:prSet presAssocID="{F298019D-AF43-459C-A2B9-7F93093384CF}" presName="spaceRect" presStyleCnt="0"/>
      <dgm:spPr/>
    </dgm:pt>
    <dgm:pt modelId="{3376E464-6507-4774-BCC5-DF7D461017F5}" type="pres">
      <dgm:prSet presAssocID="{F298019D-AF43-459C-A2B9-7F93093384CF}" presName="textRect" presStyleLbl="revTx" presStyleIdx="2" presStyleCnt="3">
        <dgm:presLayoutVars>
          <dgm:chMax val="1"/>
          <dgm:chPref val="1"/>
        </dgm:presLayoutVars>
      </dgm:prSet>
      <dgm:spPr/>
      <dgm:t>
        <a:bodyPr/>
        <a:lstStyle/>
        <a:p>
          <a:endParaRPr lang="en-IN"/>
        </a:p>
      </dgm:t>
    </dgm:pt>
  </dgm:ptLst>
  <dgm:cxnLst>
    <dgm:cxn modelId="{09D775B1-5324-4FF4-A1CE-66579F107F6D}" type="presOf" srcId="{F298019D-AF43-459C-A2B9-7F93093384CF}" destId="{3376E464-6507-4774-BCC5-DF7D461017F5}" srcOrd="0" destOrd="0" presId="urn:microsoft.com/office/officeart/2018/2/layout/IconLabelList"/>
    <dgm:cxn modelId="{CE2E4667-B7F1-4BC4-B916-6C26885AC741}" type="presOf" srcId="{3FDC9714-630F-41D3-A2B5-307AAF2A763E}" destId="{F8578C15-3466-4076-85AE-FB5C0CDFE072}" srcOrd="0" destOrd="0" presId="urn:microsoft.com/office/officeart/2018/2/layout/IconLabelList"/>
    <dgm:cxn modelId="{4E95A7F6-7D29-4936-8AB5-EC73A7991984}" type="presOf" srcId="{BA23B79B-F02A-4292-B8FA-6DAF27BEEEA8}" destId="{A9D7AF81-213C-4B44-9488-903BD34AF6C2}" srcOrd="0" destOrd="0" presId="urn:microsoft.com/office/officeart/2018/2/layout/IconLabelList"/>
    <dgm:cxn modelId="{F7D39192-7135-45E8-B642-9226EBB5B506}" type="presOf" srcId="{4F63CFFC-73D8-4793-B129-C64039755182}" destId="{48185D61-E0F8-41C6-8B16-5A497C92C4A9}" srcOrd="0" destOrd="0" presId="urn:microsoft.com/office/officeart/2018/2/layout/IconLabelList"/>
    <dgm:cxn modelId="{66C6C669-8682-45DE-B3C7-65DA2FA90548}" srcId="{3FDC9714-630F-41D3-A2B5-307AAF2A763E}" destId="{F298019D-AF43-459C-A2B9-7F93093384CF}" srcOrd="2" destOrd="0" parTransId="{05C61E68-8584-496A-A6EC-B2294247526C}" sibTransId="{651A3963-2D4B-4661-BD41-A166FCDCE16E}"/>
    <dgm:cxn modelId="{9C949E13-B468-468C-968F-D987307391BF}" srcId="{3FDC9714-630F-41D3-A2B5-307AAF2A763E}" destId="{4F63CFFC-73D8-4793-B129-C64039755182}" srcOrd="1" destOrd="0" parTransId="{136E2504-8068-4D92-800E-D08A9F677237}" sibTransId="{8BBBB3F9-18D7-4BF4-B218-120967A40AD8}"/>
    <dgm:cxn modelId="{4B54ED5C-CF97-4AB3-A61B-CF96C22E6C17}" srcId="{3FDC9714-630F-41D3-A2B5-307AAF2A763E}" destId="{BA23B79B-F02A-4292-B8FA-6DAF27BEEEA8}" srcOrd="0" destOrd="0" parTransId="{6BD86CFD-50B8-4BA8-A3A1-735789724424}" sibTransId="{4962990A-8C25-496D-9405-94D3993366AC}"/>
    <dgm:cxn modelId="{DC3B347C-174E-4D4A-9AC6-492E436D6944}" type="presParOf" srcId="{F8578C15-3466-4076-85AE-FB5C0CDFE072}" destId="{46AECA83-7962-49A2-9B4C-10CBE7D56FF4}" srcOrd="0" destOrd="0" presId="urn:microsoft.com/office/officeart/2018/2/layout/IconLabelList"/>
    <dgm:cxn modelId="{C0002249-A888-4EAB-A031-E448EB40BE19}" type="presParOf" srcId="{46AECA83-7962-49A2-9B4C-10CBE7D56FF4}" destId="{4AEE7985-D0A6-4417-855E-0A5F31BA3088}" srcOrd="0" destOrd="0" presId="urn:microsoft.com/office/officeart/2018/2/layout/IconLabelList"/>
    <dgm:cxn modelId="{71DE0DE3-7197-4CA8-9CB8-F9A79618DB6B}" type="presParOf" srcId="{46AECA83-7962-49A2-9B4C-10CBE7D56FF4}" destId="{31EC3CD1-429D-4C38-85FE-74DE0941050C}" srcOrd="1" destOrd="0" presId="urn:microsoft.com/office/officeart/2018/2/layout/IconLabelList"/>
    <dgm:cxn modelId="{65204FB5-71CE-442F-89AF-9291954E8EBC}" type="presParOf" srcId="{46AECA83-7962-49A2-9B4C-10CBE7D56FF4}" destId="{A9D7AF81-213C-4B44-9488-903BD34AF6C2}" srcOrd="2" destOrd="0" presId="urn:microsoft.com/office/officeart/2018/2/layout/IconLabelList"/>
    <dgm:cxn modelId="{E42CF052-4F77-4CA4-98CA-DBCE49F02887}" type="presParOf" srcId="{F8578C15-3466-4076-85AE-FB5C0CDFE072}" destId="{F9E700B1-F7C0-4D3A-82A1-38893FB6652F}" srcOrd="1" destOrd="0" presId="urn:microsoft.com/office/officeart/2018/2/layout/IconLabelList"/>
    <dgm:cxn modelId="{D068AD45-DD92-4036-AD37-7C676FC1581D}" type="presParOf" srcId="{F8578C15-3466-4076-85AE-FB5C0CDFE072}" destId="{6DDF4EFC-A077-4370-96E3-134D6E9BA783}" srcOrd="2" destOrd="0" presId="urn:microsoft.com/office/officeart/2018/2/layout/IconLabelList"/>
    <dgm:cxn modelId="{54597B66-22DD-4989-9B5E-557F75559935}" type="presParOf" srcId="{6DDF4EFC-A077-4370-96E3-134D6E9BA783}" destId="{180495BE-EBDE-4CE6-A5A5-10C02A7A1438}" srcOrd="0" destOrd="0" presId="urn:microsoft.com/office/officeart/2018/2/layout/IconLabelList"/>
    <dgm:cxn modelId="{D4631637-D7B0-4BFA-83D3-E782E2E8E34F}" type="presParOf" srcId="{6DDF4EFC-A077-4370-96E3-134D6E9BA783}" destId="{C3FBBEE3-C3D1-410F-8EB2-2BD0C90D7E26}" srcOrd="1" destOrd="0" presId="urn:microsoft.com/office/officeart/2018/2/layout/IconLabelList"/>
    <dgm:cxn modelId="{B09B74BA-48C9-40AF-9BAE-3B8C8DD1994C}" type="presParOf" srcId="{6DDF4EFC-A077-4370-96E3-134D6E9BA783}" destId="{48185D61-E0F8-41C6-8B16-5A497C92C4A9}" srcOrd="2" destOrd="0" presId="urn:microsoft.com/office/officeart/2018/2/layout/IconLabelList"/>
    <dgm:cxn modelId="{332B6409-7ED2-436C-8315-3C57B7CA41DF}" type="presParOf" srcId="{F8578C15-3466-4076-85AE-FB5C0CDFE072}" destId="{9312B64D-126B-40BD-B27F-41F8C193F499}" srcOrd="3" destOrd="0" presId="urn:microsoft.com/office/officeart/2018/2/layout/IconLabelList"/>
    <dgm:cxn modelId="{3E5BB76D-98BE-4612-A07C-ED9E2AFCD0B4}" type="presParOf" srcId="{F8578C15-3466-4076-85AE-FB5C0CDFE072}" destId="{6856AB3B-02F9-4971-BBE6-D80F98EE33B7}" srcOrd="4" destOrd="0" presId="urn:microsoft.com/office/officeart/2018/2/layout/IconLabelList"/>
    <dgm:cxn modelId="{6AE6D831-B6CB-49BA-B6A5-81A23038384F}" type="presParOf" srcId="{6856AB3B-02F9-4971-BBE6-D80F98EE33B7}" destId="{C90BDE09-58AA-4934-A7CE-3DCFCA3656AC}" srcOrd="0" destOrd="0" presId="urn:microsoft.com/office/officeart/2018/2/layout/IconLabelList"/>
    <dgm:cxn modelId="{4477629B-5434-44A3-94F4-7B817B584CEA}" type="presParOf" srcId="{6856AB3B-02F9-4971-BBE6-D80F98EE33B7}" destId="{B3533834-52B9-4067-B779-4480FE1E1E70}" srcOrd="1" destOrd="0" presId="urn:microsoft.com/office/officeart/2018/2/layout/IconLabelList"/>
    <dgm:cxn modelId="{92897370-39F1-467A-80A1-635F4DDC293E}" type="presParOf" srcId="{6856AB3B-02F9-4971-BBE6-D80F98EE33B7}" destId="{3376E464-6507-4774-BCC5-DF7D461017F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E7985-D0A6-4417-855E-0A5F31BA3088}">
      <dsp:nvSpPr>
        <dsp:cNvPr id="0" name=""/>
        <dsp:cNvSpPr/>
      </dsp:nvSpPr>
      <dsp:spPr>
        <a:xfrm>
          <a:off x="1063980" y="719741"/>
          <a:ext cx="1274535" cy="127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D7AF81-213C-4B44-9488-903BD34AF6C2}">
      <dsp:nvSpPr>
        <dsp:cNvPr id="0" name=""/>
        <dsp:cNvSpPr/>
      </dsp:nvSpPr>
      <dsp:spPr>
        <a:xfrm>
          <a:off x="285097"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600200">
            <a:lnSpc>
              <a:spcPct val="90000"/>
            </a:lnSpc>
            <a:spcBef>
              <a:spcPct val="0"/>
            </a:spcBef>
            <a:spcAft>
              <a:spcPct val="35000"/>
            </a:spcAft>
          </a:pPr>
          <a:r>
            <a:rPr lang="en-US" sz="3600" kern="1200"/>
            <a:t>for loop</a:t>
          </a:r>
        </a:p>
      </dsp:txBody>
      <dsp:txXfrm>
        <a:off x="285097" y="2346338"/>
        <a:ext cx="2832300" cy="720000"/>
      </dsp:txXfrm>
    </dsp:sp>
    <dsp:sp modelId="{180495BE-EBDE-4CE6-A5A5-10C02A7A1438}">
      <dsp:nvSpPr>
        <dsp:cNvPr id="0" name=""/>
        <dsp:cNvSpPr/>
      </dsp:nvSpPr>
      <dsp:spPr>
        <a:xfrm>
          <a:off x="4391932" y="719741"/>
          <a:ext cx="1274535" cy="127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185D61-E0F8-41C6-8B16-5A497C92C4A9}">
      <dsp:nvSpPr>
        <dsp:cNvPr id="0" name=""/>
        <dsp:cNvSpPr/>
      </dsp:nvSpPr>
      <dsp:spPr>
        <a:xfrm>
          <a:off x="3613050"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600200">
            <a:lnSpc>
              <a:spcPct val="90000"/>
            </a:lnSpc>
            <a:spcBef>
              <a:spcPct val="0"/>
            </a:spcBef>
            <a:spcAft>
              <a:spcPct val="35000"/>
            </a:spcAft>
          </a:pPr>
          <a:r>
            <a:rPr lang="en-US" sz="3600" kern="1200"/>
            <a:t>while loop</a:t>
          </a:r>
        </a:p>
      </dsp:txBody>
      <dsp:txXfrm>
        <a:off x="3613050" y="2346338"/>
        <a:ext cx="2832300" cy="720000"/>
      </dsp:txXfrm>
    </dsp:sp>
    <dsp:sp modelId="{C90BDE09-58AA-4934-A7CE-3DCFCA3656AC}">
      <dsp:nvSpPr>
        <dsp:cNvPr id="0" name=""/>
        <dsp:cNvSpPr/>
      </dsp:nvSpPr>
      <dsp:spPr>
        <a:xfrm>
          <a:off x="7719885" y="719741"/>
          <a:ext cx="1274535" cy="127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76E464-6507-4774-BCC5-DF7D461017F5}">
      <dsp:nvSpPr>
        <dsp:cNvPr id="0" name=""/>
        <dsp:cNvSpPr/>
      </dsp:nvSpPr>
      <dsp:spPr>
        <a:xfrm>
          <a:off x="6941002"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600200">
            <a:lnSpc>
              <a:spcPct val="90000"/>
            </a:lnSpc>
            <a:spcBef>
              <a:spcPct val="0"/>
            </a:spcBef>
            <a:spcAft>
              <a:spcPct val="35000"/>
            </a:spcAft>
          </a:pPr>
          <a:r>
            <a:rPr lang="en-US" sz="3600" kern="1200"/>
            <a:t>do while loop</a:t>
          </a:r>
        </a:p>
      </dsp:txBody>
      <dsp:txXfrm>
        <a:off x="6941002" y="2346338"/>
        <a:ext cx="28323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606CAF-DCE6-4C8C-A4D2-ED15021FEC74}" type="datetimeFigureOut">
              <a:rPr lang="en-IN" smtClean="0"/>
              <a:t>08-08-2023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41E24D-30F3-435D-9715-FC7121DDAC15}" type="slidenum">
              <a:rPr lang="en-IN" smtClean="0"/>
              <a:t>‹#›</a:t>
            </a:fld>
            <a:endParaRPr lang="en-IN"/>
          </a:p>
        </p:txBody>
      </p:sp>
    </p:spTree>
    <p:extLst>
      <p:ext uri="{BB962C8B-B14F-4D97-AF65-F5344CB8AC3E}">
        <p14:creationId xmlns:p14="http://schemas.microsoft.com/office/powerpoint/2010/main" val="3675558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42ABB2-8F96-42EC-B436-4BED3E901EE0}" type="slidenum">
              <a:rPr lang="en-IN" smtClean="0"/>
              <a:t>3</a:t>
            </a:fld>
            <a:endParaRPr lang="en-IN"/>
          </a:p>
        </p:txBody>
      </p:sp>
    </p:spTree>
    <p:extLst>
      <p:ext uri="{BB962C8B-B14F-4D97-AF65-F5344CB8AC3E}">
        <p14:creationId xmlns:p14="http://schemas.microsoft.com/office/powerpoint/2010/main" val="4245347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10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90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376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01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03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623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872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350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8812DA-F765-4142-A6A3-A8ED7235E082}" type="datetime1">
              <a:rPr lang="en-US" smtClean="0"/>
              <a:t>8/8/2023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806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277FD-7DE6-41D4-930D-AC99F5AFE54E}" type="datetime1">
              <a:rPr lang="en-US" smtClean="0"/>
              <a:t>8/8/2023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802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869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3ED0CC-082F-4160-86E5-0D6041F12778}" type="datetime1">
              <a:rPr lang="en-US" smtClean="0"/>
              <a:t>8/8/2023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5281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665018" y="640080"/>
            <a:ext cx="3959334" cy="3566160"/>
          </a:xfrm>
        </p:spPr>
        <p:txBody>
          <a:bodyPr anchor="b">
            <a:normAutofit/>
          </a:bodyPr>
          <a:lstStyle/>
          <a:p>
            <a:pPr algn="l"/>
            <a:r>
              <a:rPr lang="en-US" sz="3800" b="1" i="0" dirty="0">
                <a:effectLst/>
                <a:latin typeface="+mn-lt"/>
              </a:rPr>
              <a:t>Java Programming Essentials: A Comprehensive Journey into Core Java and Beyond</a:t>
            </a:r>
            <a:endParaRPr lang="en-US" sz="3800" b="1" dirty="0">
              <a:latin typeface="+mn-lt"/>
            </a:endParaRPr>
          </a:p>
        </p:txBody>
      </p:sp>
      <p:sp>
        <p:nvSpPr>
          <p:cNvPr id="3" name="Subtitle 2">
            <a:extLst>
              <a:ext uri="{FF2B5EF4-FFF2-40B4-BE49-F238E27FC236}">
                <a16:creationId xmlns:a16="http://schemas.microsoft.com/office/drawing/2014/main" xmlns="" id="{DB93FB3F-A8D4-46D3-A1C6-C79C64563729}"/>
              </a:ext>
            </a:extLst>
          </p:cNvPr>
          <p:cNvSpPr>
            <a:spLocks noGrp="1"/>
          </p:cNvSpPr>
          <p:nvPr>
            <p:ph type="subTitle" idx="1"/>
          </p:nvPr>
        </p:nvSpPr>
        <p:spPr>
          <a:xfrm>
            <a:off x="890339" y="4636008"/>
            <a:ext cx="3734014" cy="1572768"/>
          </a:xfrm>
        </p:spPr>
        <p:txBody>
          <a:bodyPr>
            <a:normAutofit/>
          </a:bodyPr>
          <a:lstStyle/>
          <a:p>
            <a:pPr algn="l"/>
            <a:r>
              <a:rPr lang="en-US" b="1" dirty="0" err="1"/>
              <a:t>Bharath</a:t>
            </a:r>
            <a:r>
              <a:rPr lang="en-US" b="1" dirty="0"/>
              <a:t> Ashok</a:t>
            </a:r>
          </a:p>
        </p:txBody>
      </p:sp>
      <p:pic>
        <p:nvPicPr>
          <p:cNvPr id="5" name="Picture 4" descr="A picture containing cup, coffee, food, beverage&#10;&#10;Description automatically generated">
            <a:extLst>
              <a:ext uri="{FF2B5EF4-FFF2-40B4-BE49-F238E27FC236}">
                <a16:creationId xmlns:a16="http://schemas.microsoft.com/office/drawing/2014/main" xmlns="" id="{91BC5572-FC33-4C1C-8DEE-C2CF75A75641}"/>
              </a:ext>
            </a:extLst>
          </p:cNvPr>
          <p:cNvPicPr>
            <a:picLocks noChangeAspect="1"/>
          </p:cNvPicPr>
          <p:nvPr/>
        </p:nvPicPr>
        <p:blipFill rotWithShape="1">
          <a:blip r:embed="rId2">
            <a:extLst>
              <a:ext uri="{28A0092B-C50C-407E-A947-70E740481C1C}">
                <a14:useLocalDpi xmlns:a14="http://schemas.microsoft.com/office/drawing/2010/main" val="0"/>
              </a:ext>
            </a:extLst>
          </a:blip>
          <a:srcRect l="23045" r="2053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F427A016-597F-8B38-21D3-3C5A3636D3EA}"/>
              </a:ext>
            </a:extLst>
          </p:cNvPr>
          <p:cNvSpPr>
            <a:spLocks noGrp="1"/>
          </p:cNvSpPr>
          <p:nvPr>
            <p:ph type="title"/>
          </p:nvPr>
        </p:nvSpPr>
        <p:spPr>
          <a:xfrm>
            <a:off x="492370" y="605896"/>
            <a:ext cx="3084844" cy="5646208"/>
          </a:xfrm>
        </p:spPr>
        <p:txBody>
          <a:bodyPr anchor="ctr">
            <a:normAutofit/>
          </a:bodyPr>
          <a:lstStyle/>
          <a:p>
            <a:r>
              <a:rPr lang="en-IN" sz="3600" b="1" i="0">
                <a:solidFill>
                  <a:srgbClr val="FFFFFF"/>
                </a:solidFill>
                <a:effectLst/>
                <a:latin typeface="Söhne"/>
              </a:rPr>
              <a:t>Control Flow in Code</a:t>
            </a:r>
            <a:endParaRPr lang="en-IN" sz="360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7" name="Rectangle 6">
            <a:extLst>
              <a:ext uri="{FF2B5EF4-FFF2-40B4-BE49-F238E27FC236}">
                <a16:creationId xmlns="" xmlns:a16="http://schemas.microsoft.com/office/drawing/2014/main" id="{874C80DE-BCE1-C937-5F98-0A1F8C6D9BC6}"/>
              </a:ext>
            </a:extLst>
          </p:cNvPr>
          <p:cNvSpPr/>
          <p:nvPr/>
        </p:nvSpPr>
        <p:spPr>
          <a:xfrm>
            <a:off x="4543161" y="583144"/>
            <a:ext cx="4232953" cy="20764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9" name="Rectangle 8">
            <a:extLst>
              <a:ext uri="{FF2B5EF4-FFF2-40B4-BE49-F238E27FC236}">
                <a16:creationId xmlns="" xmlns:a16="http://schemas.microsoft.com/office/drawing/2014/main" id="{9706B852-647C-22B9-3E56-343BC373CC59}"/>
              </a:ext>
            </a:extLst>
          </p:cNvPr>
          <p:cNvSpPr/>
          <p:nvPr/>
        </p:nvSpPr>
        <p:spPr>
          <a:xfrm>
            <a:off x="4513664" y="3120497"/>
            <a:ext cx="4232953" cy="26707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Content Placeholder 2">
            <a:extLst>
              <a:ext uri="{FF2B5EF4-FFF2-40B4-BE49-F238E27FC236}">
                <a16:creationId xmlns="" xmlns:a16="http://schemas.microsoft.com/office/drawing/2014/main" id="{C0CFA396-0F62-5BAC-7BF7-B064EF06179A}"/>
              </a:ext>
            </a:extLst>
          </p:cNvPr>
          <p:cNvSpPr>
            <a:spLocks noGrp="1"/>
          </p:cNvSpPr>
          <p:nvPr>
            <p:ph idx="1"/>
          </p:nvPr>
        </p:nvSpPr>
        <p:spPr>
          <a:xfrm>
            <a:off x="4742016" y="605896"/>
            <a:ext cx="6413663" cy="5646208"/>
          </a:xfrm>
        </p:spPr>
        <p:txBody>
          <a:bodyPr anchor="ctr">
            <a:normAutofit fontScale="77500" lnSpcReduction="20000"/>
          </a:bodyPr>
          <a:lstStyle/>
          <a:p>
            <a:r>
              <a:rPr lang="en-US" sz="1800" b="1" dirty="0"/>
              <a:t>Using an if and else statement</a:t>
            </a:r>
          </a:p>
          <a:p>
            <a:r>
              <a:rPr lang="en-US" sz="1800" dirty="0"/>
              <a:t>int age = 20;</a:t>
            </a:r>
          </a:p>
          <a:p>
            <a:r>
              <a:rPr lang="en-US" sz="1800" dirty="0"/>
              <a:t>if (age &gt;= 18) {</a:t>
            </a:r>
          </a:p>
          <a:p>
            <a:r>
              <a:rPr lang="en-US" sz="1800" dirty="0"/>
              <a:t>    System.out.println("You are an adult.");</a:t>
            </a:r>
          </a:p>
          <a:p>
            <a:r>
              <a:rPr lang="en-US" sz="1800" dirty="0"/>
              <a:t>} else {</a:t>
            </a:r>
          </a:p>
          <a:p>
            <a:r>
              <a:rPr lang="en-US" sz="1800" dirty="0"/>
              <a:t>    System.out.println("You are a minor.");</a:t>
            </a:r>
          </a:p>
          <a:p>
            <a:r>
              <a:rPr lang="en-US" sz="1800" dirty="0"/>
              <a:t>}</a:t>
            </a:r>
          </a:p>
          <a:p>
            <a:endParaRPr lang="en-US" sz="1800" dirty="0"/>
          </a:p>
          <a:p>
            <a:r>
              <a:rPr lang="en-US" sz="1800" b="1" dirty="0"/>
              <a:t>If, else if, else statement</a:t>
            </a:r>
          </a:p>
          <a:p>
            <a:r>
              <a:rPr lang="en-US" sz="1800" dirty="0"/>
              <a:t>int score = 85;</a:t>
            </a:r>
          </a:p>
          <a:p>
            <a:r>
              <a:rPr lang="en-US" sz="1800" dirty="0"/>
              <a:t>if (score &gt;= 90) {</a:t>
            </a:r>
          </a:p>
          <a:p>
            <a:r>
              <a:rPr lang="en-US" sz="1800" dirty="0"/>
              <a:t>    System.out.println("Excellent!");</a:t>
            </a:r>
          </a:p>
          <a:p>
            <a:r>
              <a:rPr lang="en-US" sz="1800" dirty="0"/>
              <a:t>} else if (score &gt;= 80) {</a:t>
            </a:r>
          </a:p>
          <a:p>
            <a:r>
              <a:rPr lang="en-US" sz="1800" dirty="0"/>
              <a:t>    System.out.println("Good job!");</a:t>
            </a:r>
          </a:p>
          <a:p>
            <a:r>
              <a:rPr lang="en-US" sz="1800" dirty="0"/>
              <a:t>} else {</a:t>
            </a:r>
          </a:p>
          <a:p>
            <a:r>
              <a:rPr lang="en-US" sz="1800" dirty="0"/>
              <a:t>    System.out.println("Keep it up.");</a:t>
            </a:r>
          </a:p>
          <a:p>
            <a:r>
              <a:rPr lang="en-US" sz="1800" dirty="0"/>
              <a:t>}</a:t>
            </a:r>
          </a:p>
          <a:p>
            <a:endParaRPr lang="en-US" sz="1100" dirty="0"/>
          </a:p>
          <a:p>
            <a:endParaRPr lang="en-US" sz="1100" dirty="0"/>
          </a:p>
          <a:p>
            <a:endParaRPr lang="en-IN" sz="1100" dirty="0"/>
          </a:p>
        </p:txBody>
      </p:sp>
    </p:spTree>
    <p:extLst>
      <p:ext uri="{BB962C8B-B14F-4D97-AF65-F5344CB8AC3E}">
        <p14:creationId xmlns:p14="http://schemas.microsoft.com/office/powerpoint/2010/main" val="1481152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a:t>Loops</a:t>
            </a:r>
            <a:endParaRPr lang="en-IN" dirty="0"/>
          </a:p>
        </p:txBody>
      </p:sp>
      <p:graphicFrame>
        <p:nvGraphicFramePr>
          <p:cNvPr id="5" name="Content Placeholder 2">
            <a:extLst>
              <a:ext uri="{FF2B5EF4-FFF2-40B4-BE49-F238E27FC236}">
                <a16:creationId xmlns="" xmlns:a16="http://schemas.microsoft.com/office/drawing/2014/main" id="{71C175F1-429C-7230-6A1B-50D690D2A05A}"/>
              </a:ext>
            </a:extLst>
          </p:cNvPr>
          <p:cNvGraphicFramePr>
            <a:graphicFrameLocks noGrp="1"/>
          </p:cNvGraphicFramePr>
          <p:nvPr>
            <p:ph idx="1"/>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788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BDEACBE8-7E54-D3B7-E051-7544ECFB858A}"/>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rPr>
              <a:t>Break and Continue Statements</a:t>
            </a:r>
            <a:endParaRPr lang="en-IN" sz="3600" b="1" dirty="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Rectangle 10">
            <a:extLst>
              <a:ext uri="{FF2B5EF4-FFF2-40B4-BE49-F238E27FC236}">
                <a16:creationId xmlns="" xmlns:a16="http://schemas.microsoft.com/office/drawing/2014/main" id="{7E8D5302-F457-410D-6818-E137523AE0BD}"/>
              </a:ext>
            </a:extLst>
          </p:cNvPr>
          <p:cNvSpPr/>
          <p:nvPr/>
        </p:nvSpPr>
        <p:spPr>
          <a:xfrm>
            <a:off x="4510355" y="5000625"/>
            <a:ext cx="3513560" cy="12997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9" name="Rectangle 8">
            <a:extLst>
              <a:ext uri="{FF2B5EF4-FFF2-40B4-BE49-F238E27FC236}">
                <a16:creationId xmlns="" xmlns:a16="http://schemas.microsoft.com/office/drawing/2014/main" id="{1A05B91D-0BCB-BAEB-E8E2-4AE5CD5754BF}"/>
              </a:ext>
            </a:extLst>
          </p:cNvPr>
          <p:cNvSpPr/>
          <p:nvPr/>
        </p:nvSpPr>
        <p:spPr>
          <a:xfrm>
            <a:off x="4510355" y="2809876"/>
            <a:ext cx="3513560" cy="12997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 </a:t>
            </a:r>
            <a:endParaRPr lang="en-IN" dirty="0"/>
          </a:p>
        </p:txBody>
      </p:sp>
      <p:sp>
        <p:nvSpPr>
          <p:cNvPr id="3" name="Content Placeholder 2">
            <a:extLst>
              <a:ext uri="{FF2B5EF4-FFF2-40B4-BE49-F238E27FC236}">
                <a16:creationId xmlns="" xmlns:a16="http://schemas.microsoft.com/office/drawing/2014/main" id="{889A4C16-BA98-1236-6AD8-44EA9FDD86B5}"/>
              </a:ext>
            </a:extLst>
          </p:cNvPr>
          <p:cNvSpPr>
            <a:spLocks noGrp="1"/>
          </p:cNvSpPr>
          <p:nvPr>
            <p:ph idx="1"/>
          </p:nvPr>
        </p:nvSpPr>
        <p:spPr>
          <a:xfrm>
            <a:off x="4742016" y="1304924"/>
            <a:ext cx="7135659" cy="5286375"/>
          </a:xfrm>
        </p:spPr>
        <p:txBody>
          <a:bodyPr anchor="ctr">
            <a:normAutofit fontScale="92500" lnSpcReduction="10000"/>
          </a:bodyPr>
          <a:lstStyle/>
          <a:p>
            <a:pPr>
              <a:buFont typeface="Wingdings" panose="05000000000000000000" pitchFamily="2" charset="2"/>
              <a:buChar char="Ø"/>
            </a:pPr>
            <a:r>
              <a:rPr lang="en-US" sz="1500" dirty="0"/>
              <a:t>The break and continue statements are control flow statements in java</a:t>
            </a:r>
          </a:p>
          <a:p>
            <a:pPr>
              <a:buFont typeface="Wingdings" panose="05000000000000000000" pitchFamily="2" charset="2"/>
              <a:buChar char="Ø"/>
            </a:pPr>
            <a:r>
              <a:rPr lang="en-US" sz="1500" dirty="0"/>
              <a:t>They offer more precise control over loops and switch statements</a:t>
            </a:r>
          </a:p>
          <a:p>
            <a:endParaRPr lang="en-US" sz="1500" dirty="0"/>
          </a:p>
          <a:p>
            <a:pPr marL="0" marR="0" lvl="0" indent="0" defTabSz="914400" rtl="0" eaLnBrk="0" fontAlgn="base" latinLnBrk="0" hangingPunct="0">
              <a:spcBef>
                <a:spcPct val="0"/>
              </a:spcBef>
              <a:spcAft>
                <a:spcPct val="0"/>
              </a:spcAft>
              <a:buClrTx/>
              <a:buSzTx/>
              <a:buNone/>
              <a:tabLst/>
            </a:pPr>
            <a:r>
              <a:rPr lang="en-US" altLang="en-US" sz="1500" b="1" dirty="0"/>
              <a:t>B</a:t>
            </a:r>
            <a:r>
              <a:rPr kumimoji="0" lang="en-US" altLang="en-US" sz="1500" b="1" i="0" u="none" strike="noStrike" cap="none" normalizeH="0" baseline="0" dirty="0">
                <a:ln>
                  <a:noFill/>
                </a:ln>
                <a:effectLst/>
              </a:rPr>
              <a:t>reak Statement:</a:t>
            </a:r>
          </a:p>
          <a:p>
            <a:pPr marL="0" marR="0" lvl="0" indent="0" defTabSz="914400" rtl="0" eaLnBrk="0" fontAlgn="base" latinLnBrk="0" hangingPunct="0">
              <a:spcBef>
                <a:spcPct val="0"/>
              </a:spcBef>
              <a:spcAft>
                <a:spcPct val="0"/>
              </a:spcAft>
              <a:buClrTx/>
              <a:buSzTx/>
              <a:buNone/>
              <a:tabLst/>
            </a:pPr>
            <a:endParaRPr kumimoji="0" lang="en-US" altLang="en-US" sz="15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1300" b="0" i="0" u="none" strike="noStrike" cap="none" normalizeH="0" baseline="0" dirty="0">
                <a:ln>
                  <a:noFill/>
                </a:ln>
                <a:effectLst/>
              </a:rPr>
              <a:t>Terminates the nearest enclosing loop or switch statement.</a:t>
            </a: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1300" b="0" i="0" u="none" strike="noStrike" cap="none" normalizeH="0" baseline="0" dirty="0">
                <a:ln>
                  <a:noFill/>
                </a:ln>
                <a:effectLst/>
              </a:rPr>
              <a:t>Useful for early loop termination or exiting switch cases.</a:t>
            </a:r>
          </a:p>
          <a:p>
            <a:pPr marL="0" marR="0" lvl="0" indent="0" defTabSz="914400" rtl="0" eaLnBrk="0" fontAlgn="base" latinLnBrk="0" hangingPunct="0">
              <a:spcBef>
                <a:spcPct val="0"/>
              </a:spcBef>
              <a:spcAft>
                <a:spcPct val="0"/>
              </a:spcAft>
              <a:buClrTx/>
              <a:buSzTx/>
              <a:buNone/>
              <a:tabLst/>
            </a:pPr>
            <a:endParaRPr lang="en-US" altLang="en-US" sz="1500" dirty="0"/>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for (int </a:t>
            </a:r>
            <a:r>
              <a:rPr kumimoji="0" lang="en-US" altLang="en-US" sz="1500" b="0" i="0" u="none" strike="noStrike" cap="none" normalizeH="0" baseline="0" dirty="0" err="1">
                <a:ln>
                  <a:noFill/>
                </a:ln>
                <a:effectLst/>
              </a:rPr>
              <a:t>i</a:t>
            </a:r>
            <a:r>
              <a:rPr kumimoji="0" lang="en-US" altLang="en-US" sz="1500" b="0" i="0" u="none" strike="noStrike" cap="none" normalizeH="0" baseline="0" dirty="0">
                <a:ln>
                  <a:noFill/>
                </a:ln>
                <a:effectLst/>
              </a:rPr>
              <a:t> = 1; </a:t>
            </a:r>
            <a:r>
              <a:rPr kumimoji="0" lang="en-US" altLang="en-US" sz="1500" b="0" i="0" u="none" strike="noStrike" cap="none" normalizeH="0" baseline="0" dirty="0" err="1">
                <a:ln>
                  <a:noFill/>
                </a:ln>
                <a:effectLst/>
              </a:rPr>
              <a:t>i</a:t>
            </a:r>
            <a:r>
              <a:rPr kumimoji="0" lang="en-US" altLang="en-US" sz="1500" b="0" i="0" u="none" strike="noStrike" cap="none" normalizeH="0" baseline="0" dirty="0">
                <a:ln>
                  <a:noFill/>
                </a:ln>
                <a:effectLst/>
              </a:rPr>
              <a:t> &lt;= 5; </a:t>
            </a:r>
            <a:r>
              <a:rPr kumimoji="0" lang="en-US" altLang="en-US" sz="1500" b="0" i="0" u="none" strike="noStrike" cap="none" normalizeH="0" baseline="0" dirty="0" err="1">
                <a:ln>
                  <a:noFill/>
                </a:ln>
                <a:effectLst/>
              </a:rPr>
              <a:t>i</a:t>
            </a:r>
            <a:r>
              <a:rPr kumimoji="0" lang="en-US" altLang="en-US" sz="1500" b="0" i="0" u="none" strike="noStrike" cap="none" normalizeH="0" baseline="0" dirty="0">
                <a:ln>
                  <a:noFill/>
                </a:ln>
                <a:effectLst/>
              </a:rPr>
              <a:t>++) {</a:t>
            </a:r>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    if (</a:t>
            </a:r>
            <a:r>
              <a:rPr kumimoji="0" lang="en-US" altLang="en-US" sz="1500" b="0" i="0" u="none" strike="noStrike" cap="none" normalizeH="0" baseline="0" dirty="0" err="1">
                <a:ln>
                  <a:noFill/>
                </a:ln>
                <a:effectLst/>
              </a:rPr>
              <a:t>i</a:t>
            </a:r>
            <a:r>
              <a:rPr kumimoji="0" lang="en-US" altLang="en-US" sz="1500" b="0" i="0" u="none" strike="noStrike" cap="none" normalizeH="0" baseline="0" dirty="0">
                <a:ln>
                  <a:noFill/>
                </a:ln>
                <a:effectLst/>
              </a:rPr>
              <a:t> == 3) {</a:t>
            </a:r>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        break; // Exit the loop when </a:t>
            </a:r>
            <a:r>
              <a:rPr kumimoji="0" lang="en-US" altLang="en-US" sz="1500" b="0" i="0" u="none" strike="noStrike" cap="none" normalizeH="0" baseline="0" dirty="0" err="1">
                <a:ln>
                  <a:noFill/>
                </a:ln>
                <a:effectLst/>
              </a:rPr>
              <a:t>i</a:t>
            </a:r>
            <a:r>
              <a:rPr kumimoji="0" lang="en-US" altLang="en-US" sz="1500" b="0" i="0" u="none" strike="noStrike" cap="none" normalizeH="0" baseline="0" dirty="0">
                <a:ln>
                  <a:noFill/>
                </a:ln>
                <a:effectLst/>
              </a:rPr>
              <a:t> is 3</a:t>
            </a:r>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    }</a:t>
            </a:r>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    System.out.println("Iteration: " + </a:t>
            </a:r>
            <a:r>
              <a:rPr kumimoji="0" lang="en-US" altLang="en-US" sz="1500" b="0" i="0" u="none" strike="noStrike" cap="none" normalizeH="0" baseline="0" dirty="0" err="1">
                <a:ln>
                  <a:noFill/>
                </a:ln>
                <a:effectLst/>
              </a:rPr>
              <a:t>i</a:t>
            </a:r>
            <a:r>
              <a:rPr kumimoji="0" lang="en-US" altLang="en-US" sz="1500" b="0" i="0" u="none" strike="noStrike" cap="none" normalizeH="0" baseline="0" dirty="0">
                <a:ln>
                  <a:noFill/>
                </a:ln>
                <a:effectLst/>
              </a:rPr>
              <a:t>);</a:t>
            </a:r>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a:t>
            </a:r>
          </a:p>
          <a:p>
            <a:pPr marL="0" marR="0" lvl="0" indent="0" defTabSz="914400" rtl="0" eaLnBrk="0" fontAlgn="base" latinLnBrk="0" hangingPunct="0">
              <a:spcBef>
                <a:spcPct val="0"/>
              </a:spcBef>
              <a:spcAft>
                <a:spcPct val="0"/>
              </a:spcAft>
              <a:buClrTx/>
              <a:buSzTx/>
              <a:buNone/>
              <a:tabLst/>
            </a:pPr>
            <a:endParaRPr kumimoji="0" lang="en-US" altLang="en-US" sz="15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None/>
              <a:tabLst/>
            </a:pPr>
            <a:endParaRPr kumimoji="0" lang="en-US" altLang="en-US" sz="15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None/>
              <a:tabLst/>
            </a:pPr>
            <a:r>
              <a:rPr lang="en-US" altLang="en-US" sz="1500" b="1" dirty="0"/>
              <a:t>C</a:t>
            </a:r>
            <a:r>
              <a:rPr kumimoji="0" lang="en-US" altLang="en-US" sz="1500" b="1" i="0" u="none" strike="noStrike" cap="none" normalizeH="0" baseline="0" dirty="0">
                <a:ln>
                  <a:noFill/>
                </a:ln>
                <a:effectLst/>
              </a:rPr>
              <a:t>ontinue Statement:</a:t>
            </a:r>
          </a:p>
          <a:p>
            <a:pPr marL="0" marR="0" lvl="0" indent="0" defTabSz="914400" rtl="0" eaLnBrk="0" fontAlgn="base" latinLnBrk="0" hangingPunct="0">
              <a:spcBef>
                <a:spcPct val="0"/>
              </a:spcBef>
              <a:spcAft>
                <a:spcPct val="0"/>
              </a:spcAft>
              <a:buClrTx/>
              <a:buSzTx/>
              <a:buNone/>
              <a:tabLst/>
            </a:pPr>
            <a:endParaRPr kumimoji="0" lang="en-US" altLang="en-US" sz="15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1300" b="0" i="0" u="none" strike="noStrike" cap="none" normalizeH="0" baseline="0" dirty="0">
                <a:ln>
                  <a:noFill/>
                </a:ln>
                <a:effectLst/>
              </a:rPr>
              <a:t>Skips the remaining code in the current iteration.</a:t>
            </a: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1300" b="0" i="0" u="none" strike="noStrike" cap="none" normalizeH="0" baseline="0" dirty="0">
                <a:ln>
                  <a:noFill/>
                </a:ln>
                <a:effectLst/>
              </a:rPr>
              <a:t>Proceeds to the next iteration of a loop.</a:t>
            </a:r>
          </a:p>
          <a:p>
            <a:pPr marR="0" lvl="0" defTabSz="914400" rtl="0" eaLnBrk="0" fontAlgn="base" latinLnBrk="0" hangingPunct="0">
              <a:spcBef>
                <a:spcPct val="0"/>
              </a:spcBef>
              <a:spcAft>
                <a:spcPct val="0"/>
              </a:spcAft>
              <a:buClrTx/>
              <a:buSzTx/>
              <a:buFont typeface="Wingdings" panose="05000000000000000000" pitchFamily="2" charset="2"/>
              <a:buChar char="Ø"/>
              <a:tabLst/>
            </a:pPr>
            <a:endParaRPr lang="en-US" altLang="en-US" sz="1500" dirty="0"/>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for (int j = 1; j &lt;= 5; </a:t>
            </a:r>
            <a:r>
              <a:rPr kumimoji="0" lang="en-US" altLang="en-US" sz="1500" b="0" i="0" u="none" strike="noStrike" cap="none" normalizeH="0" baseline="0" dirty="0" err="1">
                <a:ln>
                  <a:noFill/>
                </a:ln>
                <a:effectLst/>
              </a:rPr>
              <a:t>j++</a:t>
            </a:r>
            <a:r>
              <a:rPr kumimoji="0" lang="en-US" altLang="en-US" sz="1500" b="0" i="0" u="none" strike="noStrike" cap="none" normalizeH="0" baseline="0" dirty="0">
                <a:ln>
                  <a:noFill/>
                </a:ln>
                <a:effectLst/>
              </a:rPr>
              <a:t>) {</a:t>
            </a:r>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    if (j == 3) {</a:t>
            </a:r>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        continue; // Skip iteration when j is 3</a:t>
            </a:r>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    }</a:t>
            </a:r>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    System.out.println("Iteration: " + j);</a:t>
            </a:r>
          </a:p>
          <a:p>
            <a:pPr marL="0" marR="0" lvl="0" indent="0" defTabSz="914400" rtl="0" eaLnBrk="0" fontAlgn="base" latinLnBrk="0" hangingPunct="0">
              <a:spcBef>
                <a:spcPct val="0"/>
              </a:spcBef>
              <a:spcAft>
                <a:spcPct val="0"/>
              </a:spcAft>
              <a:buClrTx/>
              <a:buSzTx/>
              <a:buNone/>
              <a:tabLst/>
            </a:pPr>
            <a:r>
              <a:rPr kumimoji="0" lang="en-US" altLang="en-US" sz="1500" b="0" i="0" u="none" strike="noStrike" cap="none" normalizeH="0" baseline="0" dirty="0">
                <a:ln>
                  <a:noFill/>
                </a:ln>
                <a:effectLst/>
              </a:rPr>
              <a:t>}</a:t>
            </a:r>
          </a:p>
          <a:p>
            <a:pPr marL="0" marR="0" lvl="0" indent="0" defTabSz="914400" rtl="0" eaLnBrk="0" fontAlgn="base" latinLnBrk="0" hangingPunct="0">
              <a:spcBef>
                <a:spcPct val="0"/>
              </a:spcBef>
              <a:spcAft>
                <a:spcPct val="0"/>
              </a:spcAft>
              <a:buClrTx/>
              <a:buSzTx/>
              <a:buNone/>
              <a:tabLst/>
            </a:pPr>
            <a:endParaRPr kumimoji="0" lang="en-US" altLang="en-US" sz="1800" b="0" i="0" u="none" strike="noStrike" cap="none" normalizeH="0" baseline="0" dirty="0">
              <a:ln>
                <a:noFill/>
              </a:ln>
              <a:effectLst/>
              <a:latin typeface="Söhne"/>
            </a:endParaRPr>
          </a:p>
          <a:p>
            <a:endParaRPr lang="en-IN" dirty="0"/>
          </a:p>
        </p:txBody>
      </p:sp>
    </p:spTree>
    <p:extLst>
      <p:ext uri="{BB962C8B-B14F-4D97-AF65-F5344CB8AC3E}">
        <p14:creationId xmlns:p14="http://schemas.microsoft.com/office/powerpoint/2010/main" val="1162066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9C7AB578-DA13-3A5B-691E-40D65EE76A39}"/>
              </a:ext>
            </a:extLst>
          </p:cNvPr>
          <p:cNvSpPr>
            <a:spLocks noGrp="1"/>
          </p:cNvSpPr>
          <p:nvPr>
            <p:ph type="title"/>
          </p:nvPr>
        </p:nvSpPr>
        <p:spPr>
          <a:xfrm>
            <a:off x="492370" y="605896"/>
            <a:ext cx="3084844" cy="5646208"/>
          </a:xfrm>
        </p:spPr>
        <p:txBody>
          <a:bodyPr anchor="ctr">
            <a:normAutofit/>
          </a:bodyPr>
          <a:lstStyle/>
          <a:p>
            <a:r>
              <a:rPr lang="en-IN" sz="3600" b="1" i="0">
                <a:solidFill>
                  <a:srgbClr val="FFFFFF"/>
                </a:solidFill>
                <a:effectLst/>
                <a:latin typeface="Söhne"/>
              </a:rPr>
              <a:t>Nested Loops</a:t>
            </a:r>
            <a:endParaRPr lang="en-IN" sz="360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3">
            <a:extLst>
              <a:ext uri="{FF2B5EF4-FFF2-40B4-BE49-F238E27FC236}">
                <a16:creationId xmlns="" xmlns:a16="http://schemas.microsoft.com/office/drawing/2014/main" id="{165719B2-06B0-3F21-F399-E12DB62D56DB}"/>
              </a:ext>
            </a:extLst>
          </p:cNvPr>
          <p:cNvSpPr/>
          <p:nvPr/>
        </p:nvSpPr>
        <p:spPr>
          <a:xfrm>
            <a:off x="4462293" y="3004228"/>
            <a:ext cx="4613846" cy="26726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Content Placeholder 2">
            <a:extLst>
              <a:ext uri="{FF2B5EF4-FFF2-40B4-BE49-F238E27FC236}">
                <a16:creationId xmlns="" xmlns:a16="http://schemas.microsoft.com/office/drawing/2014/main" id="{7C58AC61-DC9E-BEEC-8F92-8B0D2F2A6BAF}"/>
              </a:ext>
            </a:extLst>
          </p:cNvPr>
          <p:cNvSpPr>
            <a:spLocks noGrp="1"/>
          </p:cNvSpPr>
          <p:nvPr>
            <p:ph idx="1"/>
          </p:nvPr>
        </p:nvSpPr>
        <p:spPr>
          <a:xfrm>
            <a:off x="4742016" y="605896"/>
            <a:ext cx="6413663" cy="5646208"/>
          </a:xfrm>
        </p:spPr>
        <p:txBody>
          <a:bodyPr anchor="ctr">
            <a:normAutofit/>
          </a:bodyPr>
          <a:lstStyle/>
          <a:p>
            <a:pPr marL="0" indent="0">
              <a:buNone/>
            </a:pPr>
            <a:r>
              <a:rPr lang="en-US" sz="1600" b="0" i="0" dirty="0">
                <a:effectLst/>
              </a:rPr>
              <a:t>Nested loops involve placing one loop inside another.</a:t>
            </a:r>
          </a:p>
          <a:p>
            <a:pPr marL="0" indent="0">
              <a:buNone/>
            </a:pPr>
            <a:r>
              <a:rPr lang="en-IN" sz="1600" b="1" i="0" dirty="0">
                <a:effectLst/>
              </a:rPr>
              <a:t>Role of Nested Loops</a:t>
            </a:r>
            <a:r>
              <a:rPr lang="en-US" sz="1600" b="1" dirty="0"/>
              <a:t>:</a:t>
            </a:r>
          </a:p>
          <a:p>
            <a:pPr lvl="1">
              <a:buFont typeface="Wingdings" panose="05000000000000000000" pitchFamily="2" charset="2"/>
              <a:buChar char="Ø"/>
            </a:pPr>
            <a:r>
              <a:rPr lang="en-IN" sz="1600" b="1" i="0" dirty="0">
                <a:effectLst/>
              </a:rPr>
              <a:t>Multi-Dimensional Data:</a:t>
            </a:r>
            <a:r>
              <a:rPr lang="en-IN" sz="1600" b="0" i="0" dirty="0">
                <a:effectLst/>
              </a:rPr>
              <a:t> Nested loops handle multi-dimensional arrays or structures.</a:t>
            </a:r>
          </a:p>
          <a:p>
            <a:pPr lvl="1">
              <a:buFont typeface="Wingdings" panose="05000000000000000000" pitchFamily="2" charset="2"/>
              <a:buChar char="Ø"/>
            </a:pPr>
            <a:r>
              <a:rPr lang="en-IN" sz="1600" b="1" i="0" dirty="0">
                <a:effectLst/>
              </a:rPr>
              <a:t>Grids and Matrices:</a:t>
            </a:r>
            <a:r>
              <a:rPr lang="en-IN" sz="1600" b="0" i="0" dirty="0">
                <a:effectLst/>
              </a:rPr>
              <a:t> Useful for traversing rows and columns.</a:t>
            </a:r>
          </a:p>
          <a:p>
            <a:pPr lvl="1">
              <a:buFont typeface="Wingdings" panose="05000000000000000000" pitchFamily="2" charset="2"/>
              <a:buChar char="Ø"/>
            </a:pPr>
            <a:r>
              <a:rPr lang="en-IN" sz="1600" b="1" i="0" dirty="0">
                <a:effectLst/>
              </a:rPr>
              <a:t>Complex Algorithms:</a:t>
            </a:r>
            <a:r>
              <a:rPr lang="en-IN" sz="1600" b="0" i="0" dirty="0">
                <a:effectLst/>
              </a:rPr>
              <a:t> Enable solving intricate problems requiring intricate iteration.</a:t>
            </a:r>
          </a:p>
          <a:p>
            <a:pPr marL="0" indent="0">
              <a:buNone/>
            </a:pPr>
            <a:r>
              <a:rPr lang="en-IN" sz="1600" b="1" i="0" dirty="0">
                <a:effectLst/>
              </a:rPr>
              <a:t>Example:</a:t>
            </a:r>
          </a:p>
          <a:p>
            <a:r>
              <a:rPr lang="en-IN" sz="1600" dirty="0"/>
              <a:t>for (int </a:t>
            </a:r>
            <a:r>
              <a:rPr lang="en-IN" sz="1600" dirty="0" err="1"/>
              <a:t>i</a:t>
            </a:r>
            <a:r>
              <a:rPr lang="en-IN" sz="1600" dirty="0"/>
              <a:t> = 1; </a:t>
            </a:r>
            <a:r>
              <a:rPr lang="en-IN" sz="1600" dirty="0" err="1"/>
              <a:t>i</a:t>
            </a:r>
            <a:r>
              <a:rPr lang="en-IN" sz="1600" dirty="0"/>
              <a:t> &lt;= 10; </a:t>
            </a:r>
            <a:r>
              <a:rPr lang="en-IN" sz="1600" dirty="0" err="1"/>
              <a:t>i</a:t>
            </a:r>
            <a:r>
              <a:rPr lang="en-IN" sz="1600" dirty="0"/>
              <a:t>++) {</a:t>
            </a:r>
          </a:p>
          <a:p>
            <a:r>
              <a:rPr lang="en-IN" sz="1600" dirty="0"/>
              <a:t>    for (int j = 1; j &lt;= 10; </a:t>
            </a:r>
            <a:r>
              <a:rPr lang="en-IN" sz="1600" dirty="0" err="1"/>
              <a:t>j++</a:t>
            </a:r>
            <a:r>
              <a:rPr lang="en-IN" sz="1600" dirty="0"/>
              <a:t>) {</a:t>
            </a:r>
          </a:p>
          <a:p>
            <a:r>
              <a:rPr lang="en-IN" sz="1600" dirty="0"/>
              <a:t>        int result = </a:t>
            </a:r>
            <a:r>
              <a:rPr lang="en-IN" sz="1600" dirty="0" err="1"/>
              <a:t>i</a:t>
            </a:r>
            <a:r>
              <a:rPr lang="en-IN" sz="1600" dirty="0"/>
              <a:t> * j;</a:t>
            </a:r>
          </a:p>
          <a:p>
            <a:r>
              <a:rPr lang="en-IN" sz="1600" dirty="0"/>
              <a:t>        </a:t>
            </a:r>
            <a:r>
              <a:rPr lang="en-IN" sz="1600" dirty="0" err="1"/>
              <a:t>System.out.print</a:t>
            </a:r>
            <a:r>
              <a:rPr lang="en-IN" sz="1600" dirty="0"/>
              <a:t>(result + "\t");</a:t>
            </a:r>
          </a:p>
          <a:p>
            <a:r>
              <a:rPr lang="en-IN" sz="1600" dirty="0"/>
              <a:t>    }</a:t>
            </a:r>
          </a:p>
          <a:p>
            <a:r>
              <a:rPr lang="en-IN" sz="1600" dirty="0"/>
              <a:t>    </a:t>
            </a:r>
            <a:r>
              <a:rPr lang="en-IN" sz="1600" dirty="0" err="1"/>
              <a:t>System.out.println</a:t>
            </a:r>
            <a:r>
              <a:rPr lang="en-IN" sz="1600" dirty="0"/>
              <a:t>();</a:t>
            </a:r>
          </a:p>
          <a:p>
            <a:r>
              <a:rPr lang="en-IN" sz="1600" dirty="0"/>
              <a:t>}</a:t>
            </a:r>
          </a:p>
          <a:p>
            <a:endParaRPr lang="en-IN" sz="1600" b="1" dirty="0"/>
          </a:p>
        </p:txBody>
      </p:sp>
    </p:spTree>
    <p:extLst>
      <p:ext uri="{BB962C8B-B14F-4D97-AF65-F5344CB8AC3E}">
        <p14:creationId xmlns:p14="http://schemas.microsoft.com/office/powerpoint/2010/main" val="2336012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Control-flow Statements Hands-on</a:t>
            </a:r>
            <a:endParaRPr lang="en-IN" dirty="0"/>
          </a:p>
        </p:txBody>
      </p:sp>
    </p:spTree>
    <p:extLst>
      <p:ext uri="{BB962C8B-B14F-4D97-AF65-F5344CB8AC3E}">
        <p14:creationId xmlns:p14="http://schemas.microsoft.com/office/powerpoint/2010/main" val="1808688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2055">
            <a:extLst>
              <a:ext uri="{FF2B5EF4-FFF2-40B4-BE49-F238E27FC236}">
                <a16:creationId xmlns="" xmlns:a16="http://schemas.microsoft.com/office/drawing/2014/main" id="{4E4490D0-3672-446A-AC12-B4830333BD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2058" name="Rectangle 2057">
            <a:extLst>
              <a:ext uri="{FF2B5EF4-FFF2-40B4-BE49-F238E27FC236}">
                <a16:creationId xmlns="" xmlns:a16="http://schemas.microsoft.com/office/drawing/2014/main" id="{39CB82C2-DF65-4EC1-8280-F201D50F57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cxnSp>
        <p:nvCxnSpPr>
          <p:cNvPr id="2060" name="Straight Connector 2059">
            <a:extLst>
              <a:ext uri="{FF2B5EF4-FFF2-40B4-BE49-F238E27FC236}">
                <a16:creationId xmlns="" xmlns:a16="http://schemas.microsoft.com/office/drawing/2014/main" id="{7E1D4427-852B-4B37-8E76-0E9F1810BA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62" name="Rectangle 2061">
            <a:extLst>
              <a:ext uri="{FF2B5EF4-FFF2-40B4-BE49-F238E27FC236}">
                <a16:creationId xmlns="" xmlns:a16="http://schemas.microsoft.com/office/drawing/2014/main" id="{8D0DE514-8876-4D18-A995-61A5C1F813F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4" name="Rectangle 2063">
            <a:extLst>
              <a:ext uri="{FF2B5EF4-FFF2-40B4-BE49-F238E27FC236}">
                <a16:creationId xmlns="" xmlns:a16="http://schemas.microsoft.com/office/drawing/2014/main" id="{09DA791C-FFCF-422E-8775-BDA6C0E5EC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2" name="Title 1"/>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b="1" dirty="0">
                <a:solidFill>
                  <a:srgbClr val="FFFFFF"/>
                </a:solidFill>
              </a:rPr>
              <a:t>JDK vs JRE vs JVM</a:t>
            </a:r>
          </a:p>
        </p:txBody>
      </p:sp>
      <p:pic>
        <p:nvPicPr>
          <p:cNvPr id="2051" name="Picture 3" descr="JDK-diagram"/>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02209" y="705307"/>
            <a:ext cx="6994546" cy="4090510"/>
          </a:xfrm>
          <a:prstGeom prst="rect">
            <a:avLst/>
          </a:prstGeom>
          <a:noFill/>
          <a:extLst>
            <a:ext uri="{909E8E84-426E-40DD-AFC4-6F175D3DCCD1}">
              <a14:hiddenFill xmlns:a14="http://schemas.microsoft.com/office/drawing/2010/main">
                <a:solidFill>
                  <a:srgbClr val="FFFFFF"/>
                </a:solidFill>
              </a14:hiddenFill>
            </a:ext>
          </a:extLst>
        </p:spPr>
      </p:pic>
      <p:sp>
        <p:nvSpPr>
          <p:cNvPr id="2066" name="Rectangle 2065">
            <a:extLst>
              <a:ext uri="{FF2B5EF4-FFF2-40B4-BE49-F238E27FC236}">
                <a16:creationId xmlns="" xmlns:a16="http://schemas.microsoft.com/office/drawing/2014/main" id="{0DCF8855-3530-4F46-A4CB-3B6686EEE4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Tree>
    <p:extLst>
      <p:ext uri="{BB962C8B-B14F-4D97-AF65-F5344CB8AC3E}">
        <p14:creationId xmlns:p14="http://schemas.microsoft.com/office/powerpoint/2010/main" val="116204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D61C2D-8006-9E1E-8816-F670ECBC56DB}"/>
              </a:ext>
            </a:extLst>
          </p:cNvPr>
          <p:cNvSpPr>
            <a:spLocks noGrp="1"/>
          </p:cNvSpPr>
          <p:nvPr>
            <p:ph type="title"/>
          </p:nvPr>
        </p:nvSpPr>
        <p:spPr/>
        <p:txBody>
          <a:bodyPr/>
          <a:lstStyle/>
          <a:p>
            <a:r>
              <a:rPr lang="en-US" dirty="0"/>
              <a:t>Interview Questions</a:t>
            </a:r>
            <a:endParaRPr lang="en-IN" dirty="0"/>
          </a:p>
        </p:txBody>
      </p:sp>
    </p:spTree>
    <p:extLst>
      <p:ext uri="{BB962C8B-B14F-4D97-AF65-F5344CB8AC3E}">
        <p14:creationId xmlns:p14="http://schemas.microsoft.com/office/powerpoint/2010/main" val="2420870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Control Flow Statements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200" dirty="0"/>
              <a:t>What is the purpose of the if-else statement in Java? </a:t>
            </a:r>
          </a:p>
          <a:p>
            <a:pPr marL="457200" indent="-457200">
              <a:buFont typeface="+mj-lt"/>
              <a:buAutoNum type="arabicPeriod"/>
            </a:pPr>
            <a:r>
              <a:rPr lang="en-US" sz="2200" dirty="0"/>
              <a:t>How is a switch statement different from an if-else statement? </a:t>
            </a:r>
          </a:p>
          <a:p>
            <a:pPr marL="457200" indent="-457200">
              <a:buFont typeface="+mj-lt"/>
              <a:buAutoNum type="arabicPeriod"/>
            </a:pPr>
            <a:r>
              <a:rPr lang="en-US" sz="2200" dirty="0"/>
              <a:t>Explain the role of the "break" statement in a switch case. </a:t>
            </a:r>
          </a:p>
          <a:p>
            <a:pPr marL="457200" indent="-457200">
              <a:buFont typeface="+mj-lt"/>
              <a:buAutoNum type="arabicPeriod"/>
            </a:pPr>
            <a:r>
              <a:rPr lang="en-US" sz="2200" dirty="0"/>
              <a:t>What is the purpose of a loop in programming? </a:t>
            </a:r>
          </a:p>
          <a:p>
            <a:pPr marL="457200" indent="-457200">
              <a:buFont typeface="+mj-lt"/>
              <a:buAutoNum type="arabicPeriod"/>
            </a:pPr>
            <a:r>
              <a:rPr lang="en-US" sz="2200" dirty="0"/>
              <a:t>Provide examples of different types of loops in Java. </a:t>
            </a:r>
          </a:p>
          <a:p>
            <a:pPr marL="457200" indent="-457200">
              <a:buFont typeface="+mj-lt"/>
              <a:buAutoNum type="arabicPeriod"/>
            </a:pPr>
            <a:r>
              <a:rPr lang="en-US" sz="2200" dirty="0"/>
              <a:t>How can you prevent an infinite loop from running indefinitely?</a:t>
            </a:r>
            <a:endParaRPr lang="en-IN" sz="2200" dirty="0"/>
          </a:p>
        </p:txBody>
      </p:sp>
    </p:spTree>
    <p:extLst>
      <p:ext uri="{BB962C8B-B14F-4D97-AF65-F5344CB8AC3E}">
        <p14:creationId xmlns:p14="http://schemas.microsoft.com/office/powerpoint/2010/main" val="947943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OOP(Object Oriented Programming)</a:t>
            </a:r>
            <a:endParaRPr lang="en-IN" dirty="0"/>
          </a:p>
        </p:txBody>
      </p:sp>
    </p:spTree>
    <p:extLst>
      <p:ext uri="{BB962C8B-B14F-4D97-AF65-F5344CB8AC3E}">
        <p14:creationId xmlns:p14="http://schemas.microsoft.com/office/powerpoint/2010/main" val="1664960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to Object-Oriented Programming (OOP)</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Definition of OOP</a:t>
            </a:r>
          </a:p>
          <a:p>
            <a:pPr>
              <a:buFont typeface="Wingdings" panose="05000000000000000000" pitchFamily="2" charset="2"/>
              <a:buChar char="Ø"/>
            </a:pPr>
            <a:r>
              <a:rPr lang="en-US" dirty="0"/>
              <a:t>Advantages of OOP</a:t>
            </a:r>
          </a:p>
          <a:p>
            <a:pPr>
              <a:buFont typeface="Wingdings" panose="05000000000000000000" pitchFamily="2" charset="2"/>
              <a:buChar char="Ø"/>
            </a:pPr>
            <a:r>
              <a:rPr lang="en-US" dirty="0"/>
              <a:t>Overview of OOP principles (Encapsulation, Inheritance, Polymorphism, Abstraction)</a:t>
            </a:r>
          </a:p>
          <a:p>
            <a:endParaRPr lang="en-IN" dirty="0"/>
          </a:p>
        </p:txBody>
      </p:sp>
    </p:spTree>
    <p:extLst>
      <p:ext uri="{BB962C8B-B14F-4D97-AF65-F5344CB8AC3E}">
        <p14:creationId xmlns:p14="http://schemas.microsoft.com/office/powerpoint/2010/main" val="3132811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26">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7" name="Rectangle 28">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8" name="Straight Connector 30">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32">
            <a:extLst>
              <a:ext uri="{FF2B5EF4-FFF2-40B4-BE49-F238E27FC236}">
                <a16:creationId xmlns:a16="http://schemas.microsoft.com/office/drawing/2014/main" xmlns="" id="{5AE6C737-FF55-4064-94B7-0B21D2EB60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357FA13-8406-71F8-06BE-D351D5295AC1}"/>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dirty="0"/>
              <a:t>Day 2</a:t>
            </a:r>
          </a:p>
        </p:txBody>
      </p:sp>
      <p:pic>
        <p:nvPicPr>
          <p:cNvPr id="7" name="Graphic 6" descr="Daily Calendar">
            <a:extLst>
              <a:ext uri="{FF2B5EF4-FFF2-40B4-BE49-F238E27FC236}">
                <a16:creationId xmlns:a16="http://schemas.microsoft.com/office/drawing/2014/main" xmlns="" id="{03488E52-5231-5E8A-2894-8C5ECF2D1D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37921" y="640081"/>
            <a:ext cx="5054156" cy="5054156"/>
          </a:xfrm>
          <a:prstGeom prst="rect">
            <a:avLst/>
          </a:prstGeom>
        </p:spPr>
      </p:pic>
      <p:cxnSp>
        <p:nvCxnSpPr>
          <p:cNvPr id="60" name="Straight Connector 34">
            <a:extLst>
              <a:ext uri="{FF2B5EF4-FFF2-40B4-BE49-F238E27FC236}">
                <a16:creationId xmlns:a16="http://schemas.microsoft.com/office/drawing/2014/main" xmlns="" id="{6B5B1DD8-6224-4137-8621-32982B00F9F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36">
            <a:extLst>
              <a:ext uri="{FF2B5EF4-FFF2-40B4-BE49-F238E27FC236}">
                <a16:creationId xmlns:a16="http://schemas.microsoft.com/office/drawing/2014/main" xmlns="" id="{D8218D9F-38B6-4AE0-9051-5434D19A52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2" name="Rectangle 38">
            <a:extLst>
              <a:ext uri="{FF2B5EF4-FFF2-40B4-BE49-F238E27FC236}">
                <a16:creationId xmlns:a16="http://schemas.microsoft.com/office/drawing/2014/main" xmlns="" id="{2D3DCA99-84AF-487A-BF72-91C5FA6B0B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75852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C33BF9DD-8A45-4EEE-B231-0A14D322E5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74771" y="634946"/>
            <a:ext cx="6574972" cy="1450757"/>
          </a:xfrm>
        </p:spPr>
        <p:txBody>
          <a:bodyPr>
            <a:normAutofit/>
          </a:bodyPr>
          <a:lstStyle/>
          <a:p>
            <a:r>
              <a:rPr lang="en-US" b="1"/>
              <a:t>Object-Oriented Programming (OOP)</a:t>
            </a:r>
            <a:endParaRPr lang="en-IN" b="1"/>
          </a:p>
        </p:txBody>
      </p:sp>
      <p:pic>
        <p:nvPicPr>
          <p:cNvPr id="7" name="Content Placeholder 7" descr="A diagram of a diagram&#10;&#10;Description automatically generated">
            <a:extLst>
              <a:ext uri="{FF2B5EF4-FFF2-40B4-BE49-F238E27FC236}">
                <a16:creationId xmlns:a16="http://schemas.microsoft.com/office/drawing/2014/main" xmlns="" id="{7EE4E6D5-D623-C497-A0B4-4959DF24ABA5}"/>
              </a:ext>
            </a:extLst>
          </p:cNvPr>
          <p:cNvPicPr>
            <a:picLocks noChangeAspect="1"/>
          </p:cNvPicPr>
          <p:nvPr/>
        </p:nvPicPr>
        <p:blipFill>
          <a:blip r:embed="rId2"/>
          <a:stretch>
            <a:fillRect/>
          </a:stretch>
        </p:blipFill>
        <p:spPr>
          <a:xfrm>
            <a:off x="633999" y="1296626"/>
            <a:ext cx="4001315" cy="4001315"/>
          </a:xfrm>
          <a:prstGeom prst="rect">
            <a:avLst/>
          </a:prstGeom>
        </p:spPr>
      </p:pic>
      <p:cxnSp>
        <p:nvCxnSpPr>
          <p:cNvPr id="19" name="Straight Connector 18">
            <a:extLst>
              <a:ext uri="{FF2B5EF4-FFF2-40B4-BE49-F238E27FC236}">
                <a16:creationId xmlns:a16="http://schemas.microsoft.com/office/drawing/2014/main" xmlns="" id="{9020DCC9-F851-4562-BB20-1AB3C51BFD0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4769" y="2198914"/>
            <a:ext cx="6574973" cy="3670180"/>
          </a:xfrm>
        </p:spPr>
        <p:txBody>
          <a:bodyPr>
            <a:normAutofit/>
          </a:bodyPr>
          <a:lstStyle/>
          <a:p>
            <a:pPr>
              <a:buFont typeface="Wingdings" panose="05000000000000000000" pitchFamily="2" charset="2"/>
              <a:buChar char="Ø"/>
            </a:pPr>
            <a:r>
              <a:rPr lang="en-US" sz="1900"/>
              <a:t>OOP is a programming paradigm that uses objects and classes to design and structure software</a:t>
            </a:r>
            <a:r>
              <a:rPr lang="en-US" sz="1900" b="0" i="0">
                <a:effectLst/>
              </a:rPr>
              <a:t>.</a:t>
            </a:r>
          </a:p>
          <a:p>
            <a:pPr>
              <a:buFont typeface="Wingdings" panose="05000000000000000000" pitchFamily="2" charset="2"/>
              <a:buChar char="Ø"/>
            </a:pPr>
            <a:r>
              <a:rPr lang="en-US" sz="1900"/>
              <a:t>OOP focuses on modeling real-world entities as objects, and these objects can have attributes (data) and behaviors (methods).</a:t>
            </a:r>
          </a:p>
          <a:p>
            <a:pPr>
              <a:buFont typeface="Wingdings" panose="05000000000000000000" pitchFamily="2" charset="2"/>
              <a:buChar char="Ø"/>
            </a:pPr>
            <a:r>
              <a:rPr lang="en-US" sz="1900" b="0" i="0">
                <a:effectLst/>
              </a:rPr>
              <a:t>Programs in Java are constructed using classes, objects, and their interactions.</a:t>
            </a:r>
          </a:p>
          <a:p>
            <a:pPr>
              <a:buFont typeface="Wingdings" panose="05000000000000000000" pitchFamily="2" charset="2"/>
              <a:buChar char="Ø"/>
            </a:pPr>
            <a:r>
              <a:rPr lang="en-US" sz="1900" b="0" i="0">
                <a:effectLst/>
              </a:rPr>
              <a:t>OOP in Java emphasizes modularity, reusability, and maintainability.</a:t>
            </a:r>
          </a:p>
          <a:p>
            <a:pPr>
              <a:buFont typeface="Wingdings" panose="05000000000000000000" pitchFamily="2" charset="2"/>
              <a:buChar char="Ø"/>
            </a:pPr>
            <a:r>
              <a:rPr lang="en-US" sz="1900" b="0" i="0">
                <a:effectLst/>
              </a:rPr>
              <a:t>Key OOP concepts in Java include </a:t>
            </a:r>
            <a:r>
              <a:rPr lang="en-US" sz="1900" b="1" i="0">
                <a:effectLst/>
              </a:rPr>
              <a:t>encapsulation, inheritance, polymorphism, and abstraction</a:t>
            </a:r>
            <a:r>
              <a:rPr lang="en-US" sz="1900" b="0" i="0">
                <a:effectLst/>
              </a:rPr>
              <a:t>.</a:t>
            </a:r>
          </a:p>
          <a:p>
            <a:endParaRPr lang="en-IN" sz="1900"/>
          </a:p>
        </p:txBody>
      </p:sp>
      <p:sp>
        <p:nvSpPr>
          <p:cNvPr id="21" name="Rectangle 20">
            <a:extLst>
              <a:ext uri="{FF2B5EF4-FFF2-40B4-BE49-F238E27FC236}">
                <a16:creationId xmlns:a16="http://schemas.microsoft.com/office/drawing/2014/main" xmlns="" id="{D5FBCAC9-BD8B-4F3B-AD74-EF37D4211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3" name="Rectangle 22">
            <a:extLst>
              <a:ext uri="{FF2B5EF4-FFF2-40B4-BE49-F238E27FC236}">
                <a16:creationId xmlns:a16="http://schemas.microsoft.com/office/drawing/2014/main" xmlns="" id="{9556C5A8-AD7E-4CE7-87BE-9EA3B5E178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807012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00867-E25A-A8B5-8B7E-6FAD4869CB25}"/>
              </a:ext>
            </a:extLst>
          </p:cNvPr>
          <p:cNvSpPr>
            <a:spLocks noGrp="1"/>
          </p:cNvSpPr>
          <p:nvPr>
            <p:ph type="title"/>
          </p:nvPr>
        </p:nvSpPr>
        <p:spPr/>
        <p:txBody>
          <a:bodyPr>
            <a:normAutofit/>
          </a:bodyPr>
          <a:lstStyle/>
          <a:p>
            <a:r>
              <a:rPr lang="en-IN" sz="3600" b="1" i="0" dirty="0">
                <a:effectLst/>
                <a:latin typeface="Söhne"/>
              </a:rPr>
              <a:t>Advantages of Object-Oriented Programming</a:t>
            </a:r>
            <a:endParaRPr lang="en-IN" sz="3600" dirty="0"/>
          </a:p>
        </p:txBody>
      </p:sp>
      <p:sp>
        <p:nvSpPr>
          <p:cNvPr id="3" name="Content Placeholder 2">
            <a:extLst>
              <a:ext uri="{FF2B5EF4-FFF2-40B4-BE49-F238E27FC236}">
                <a16:creationId xmlns:a16="http://schemas.microsoft.com/office/drawing/2014/main" xmlns="" id="{2E460522-75AF-96D6-71CA-B0467C73D9E5}"/>
              </a:ext>
            </a:extLst>
          </p:cNvPr>
          <p:cNvSpPr>
            <a:spLocks noGrp="1"/>
          </p:cNvSpPr>
          <p:nvPr>
            <p:ph idx="1"/>
          </p:nvPr>
        </p:nvSpPr>
        <p:spPr/>
        <p:txBody>
          <a:bodyPr/>
          <a:lstStyle/>
          <a:p>
            <a:pPr marL="0" indent="0" algn="l">
              <a:buNone/>
            </a:pPr>
            <a:r>
              <a:rPr lang="en-US" sz="1800" b="0" i="0" dirty="0">
                <a:solidFill>
                  <a:srgbClr val="374151"/>
                </a:solidFill>
                <a:effectLst/>
              </a:rPr>
              <a:t>OOP offers numerous benefits that contribute to better software development.</a:t>
            </a:r>
          </a:p>
          <a:p>
            <a:pPr algn="l">
              <a:buFont typeface="Wingdings" panose="05000000000000000000" pitchFamily="2" charset="2"/>
              <a:buChar char="Ø"/>
            </a:pPr>
            <a:r>
              <a:rPr lang="en-US" sz="1800" b="1" i="0" dirty="0">
                <a:solidFill>
                  <a:srgbClr val="374151"/>
                </a:solidFill>
                <a:effectLst/>
              </a:rPr>
              <a:t>Modularity and Reusability:</a:t>
            </a:r>
            <a:r>
              <a:rPr lang="en-US" sz="1800" b="0" i="0" dirty="0">
                <a:solidFill>
                  <a:srgbClr val="374151"/>
                </a:solidFill>
                <a:effectLst/>
              </a:rPr>
              <a:t> Code is organized into reusable objects.</a:t>
            </a:r>
          </a:p>
          <a:p>
            <a:pPr algn="l">
              <a:buFont typeface="Wingdings" panose="05000000000000000000" pitchFamily="2" charset="2"/>
              <a:buChar char="Ø"/>
            </a:pPr>
            <a:r>
              <a:rPr lang="en-US" sz="1800" b="1" i="0" dirty="0">
                <a:solidFill>
                  <a:srgbClr val="374151"/>
                </a:solidFill>
                <a:effectLst/>
              </a:rPr>
              <a:t>Maintainability:</a:t>
            </a:r>
            <a:r>
              <a:rPr lang="en-US" sz="1800" b="0" i="0" dirty="0">
                <a:solidFill>
                  <a:srgbClr val="374151"/>
                </a:solidFill>
                <a:effectLst/>
              </a:rPr>
              <a:t> Changes to one object do not affect others.</a:t>
            </a:r>
          </a:p>
          <a:p>
            <a:pPr algn="l">
              <a:buFont typeface="Wingdings" panose="05000000000000000000" pitchFamily="2" charset="2"/>
              <a:buChar char="Ø"/>
            </a:pPr>
            <a:r>
              <a:rPr lang="en-US" sz="1800" b="1" i="0" dirty="0">
                <a:solidFill>
                  <a:srgbClr val="374151"/>
                </a:solidFill>
                <a:effectLst/>
              </a:rPr>
              <a:t>Flexibility:</a:t>
            </a:r>
            <a:r>
              <a:rPr lang="en-US" sz="1800" b="0" i="0" dirty="0">
                <a:solidFill>
                  <a:srgbClr val="374151"/>
                </a:solidFill>
                <a:effectLst/>
              </a:rPr>
              <a:t> Objects can be easily extended or modified.</a:t>
            </a:r>
          </a:p>
          <a:p>
            <a:pPr algn="l">
              <a:buFont typeface="Wingdings" panose="05000000000000000000" pitchFamily="2" charset="2"/>
              <a:buChar char="Ø"/>
            </a:pPr>
            <a:r>
              <a:rPr lang="en-US" sz="1800" b="1" i="0" dirty="0">
                <a:solidFill>
                  <a:srgbClr val="374151"/>
                </a:solidFill>
                <a:effectLst/>
              </a:rPr>
              <a:t>Abstraction and Simplicity:</a:t>
            </a:r>
            <a:r>
              <a:rPr lang="en-US" sz="1800" b="0" i="0" dirty="0">
                <a:solidFill>
                  <a:srgbClr val="374151"/>
                </a:solidFill>
                <a:effectLst/>
              </a:rPr>
              <a:t> Focus on essential aspects of objects.</a:t>
            </a:r>
          </a:p>
          <a:p>
            <a:pPr algn="l">
              <a:buFont typeface="Wingdings" panose="05000000000000000000" pitchFamily="2" charset="2"/>
              <a:buChar char="Ø"/>
            </a:pPr>
            <a:r>
              <a:rPr lang="en-US" sz="1800" b="1" i="0" dirty="0">
                <a:solidFill>
                  <a:srgbClr val="374151"/>
                </a:solidFill>
                <a:effectLst/>
              </a:rPr>
              <a:t>Efficiency:</a:t>
            </a:r>
            <a:r>
              <a:rPr lang="en-US" sz="1800" b="0" i="0" dirty="0">
                <a:solidFill>
                  <a:srgbClr val="374151"/>
                </a:solidFill>
                <a:effectLst/>
              </a:rPr>
              <a:t> Promotes efficient resource utilization.</a:t>
            </a:r>
          </a:p>
          <a:p>
            <a:pPr algn="l">
              <a:buFont typeface="Wingdings" panose="05000000000000000000" pitchFamily="2" charset="2"/>
              <a:buChar char="Ø"/>
            </a:pPr>
            <a:r>
              <a:rPr lang="en-US" sz="1800" b="1" i="0" dirty="0">
                <a:solidFill>
                  <a:srgbClr val="374151"/>
                </a:solidFill>
                <a:effectLst/>
              </a:rPr>
              <a:t>Scalability:</a:t>
            </a:r>
            <a:r>
              <a:rPr lang="en-US" sz="1800" b="0" i="0" dirty="0">
                <a:solidFill>
                  <a:srgbClr val="374151"/>
                </a:solidFill>
                <a:effectLst/>
              </a:rPr>
              <a:t> New objects can be added without altering existing ones.</a:t>
            </a:r>
          </a:p>
          <a:p>
            <a:endParaRPr lang="en-IN" dirty="0"/>
          </a:p>
        </p:txBody>
      </p:sp>
    </p:spTree>
    <p:extLst>
      <p:ext uri="{BB962C8B-B14F-4D97-AF65-F5344CB8AC3E}">
        <p14:creationId xmlns:p14="http://schemas.microsoft.com/office/powerpoint/2010/main" val="2766785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0">
            <a:extLst>
              <a:ext uri="{FF2B5EF4-FFF2-40B4-BE49-F238E27FC236}">
                <a16:creationId xmlns:a16="http://schemas.microsoft.com/office/drawing/2014/main" xmlns="" id="{52ABB703-2B0E-4C3B-B4A2-F3973548E5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CA22EF0-6493-8D03-9CFE-54F5730E78ED}"/>
              </a:ext>
            </a:extLst>
          </p:cNvPr>
          <p:cNvSpPr>
            <a:spLocks noGrp="1"/>
          </p:cNvSpPr>
          <p:nvPr>
            <p:ph type="title"/>
          </p:nvPr>
        </p:nvSpPr>
        <p:spPr>
          <a:xfrm>
            <a:off x="6411685" y="663815"/>
            <a:ext cx="5127171" cy="1450757"/>
          </a:xfrm>
        </p:spPr>
        <p:txBody>
          <a:bodyPr>
            <a:normAutofit/>
          </a:bodyPr>
          <a:lstStyle/>
          <a:p>
            <a:r>
              <a:rPr lang="en-IN" b="1" i="0" dirty="0">
                <a:effectLst/>
                <a:latin typeface="Söhne"/>
              </a:rPr>
              <a:t>Encapsulation</a:t>
            </a:r>
            <a:endParaRPr lang="en-IN" dirty="0"/>
          </a:p>
        </p:txBody>
      </p:sp>
      <p:pic>
        <p:nvPicPr>
          <p:cNvPr id="5" name="Picture 4" descr="A red pill with different colored objects">
            <a:extLst>
              <a:ext uri="{FF2B5EF4-FFF2-40B4-BE49-F238E27FC236}">
                <a16:creationId xmlns:a16="http://schemas.microsoft.com/office/drawing/2014/main" xmlns="" id="{5D4D4178-C91E-4380-8C5F-336A5486B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192" y="1844742"/>
            <a:ext cx="5451627" cy="2848475"/>
          </a:xfrm>
          <a:prstGeom prst="rect">
            <a:avLst/>
          </a:prstGeom>
        </p:spPr>
      </p:pic>
      <p:cxnSp>
        <p:nvCxnSpPr>
          <p:cNvPr id="35" name="Straight Connector 22">
            <a:extLst>
              <a:ext uri="{FF2B5EF4-FFF2-40B4-BE49-F238E27FC236}">
                <a16:creationId xmlns:a16="http://schemas.microsoft.com/office/drawing/2014/main" xmlns="" id="{9C21570E-E159-49A6-9891-FA397B7A92D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003E1A22-0001-6F06-1114-C701AA4F7D7D}"/>
              </a:ext>
            </a:extLst>
          </p:cNvPr>
          <p:cNvSpPr>
            <a:spLocks noGrp="1"/>
          </p:cNvSpPr>
          <p:nvPr>
            <p:ph idx="1"/>
          </p:nvPr>
        </p:nvSpPr>
        <p:spPr>
          <a:xfrm>
            <a:off x="6411684" y="2198914"/>
            <a:ext cx="5127172" cy="3670180"/>
          </a:xfrm>
        </p:spPr>
        <p:txBody>
          <a:bodyPr>
            <a:normAutofit fontScale="92500" lnSpcReduction="20000"/>
          </a:bodyPr>
          <a:lstStyle/>
          <a:p>
            <a:pPr>
              <a:buFont typeface="Wingdings" panose="05000000000000000000" pitchFamily="2" charset="2"/>
              <a:buChar char="Ø"/>
            </a:pPr>
            <a:r>
              <a:rPr lang="en-US" sz="1700" b="0" i="0" dirty="0">
                <a:effectLst/>
              </a:rPr>
              <a:t>Encapsulation is a fundamental concept in Object-Oriented Programming (OOP).</a:t>
            </a:r>
          </a:p>
          <a:p>
            <a:pPr>
              <a:buFont typeface="Wingdings" panose="05000000000000000000" pitchFamily="2" charset="2"/>
              <a:buChar char="Ø"/>
            </a:pPr>
            <a:r>
              <a:rPr lang="en-US" sz="1700" b="0" i="0" dirty="0">
                <a:effectLst/>
              </a:rPr>
              <a:t>It involves bundling data (attributes) and methods (functions) that operate on the data within a single unit, known as a class.</a:t>
            </a:r>
          </a:p>
          <a:p>
            <a:r>
              <a:rPr lang="en-IN" sz="1700" b="1" i="0" dirty="0">
                <a:effectLst/>
              </a:rPr>
              <a:t>Key Aspects of Encapsulation:</a:t>
            </a:r>
          </a:p>
          <a:p>
            <a:pPr lvl="1">
              <a:buFont typeface="Wingdings" panose="05000000000000000000" pitchFamily="2" charset="2"/>
              <a:buChar char="Ø"/>
            </a:pPr>
            <a:r>
              <a:rPr lang="en-US" sz="1700" b="1" i="0" dirty="0">
                <a:effectLst/>
              </a:rPr>
              <a:t>Data Protection:</a:t>
            </a:r>
            <a:r>
              <a:rPr lang="en-US" sz="1700" b="0" i="0" dirty="0">
                <a:effectLst/>
              </a:rPr>
              <a:t> Attributes are often marked as private, limiting direct access from outside the class.</a:t>
            </a:r>
          </a:p>
          <a:p>
            <a:pPr lvl="1">
              <a:buFont typeface="Wingdings" panose="05000000000000000000" pitchFamily="2" charset="2"/>
              <a:buChar char="Ø"/>
            </a:pPr>
            <a:r>
              <a:rPr lang="en-US" sz="1700" b="1" i="0" dirty="0">
                <a:effectLst/>
              </a:rPr>
              <a:t>Controlled Access:</a:t>
            </a:r>
            <a:r>
              <a:rPr lang="en-US" sz="1700" b="0" i="0" dirty="0">
                <a:effectLst/>
              </a:rPr>
              <a:t> Methods act as gatekeepers, regulating how data is accessed and modified.</a:t>
            </a:r>
          </a:p>
          <a:p>
            <a:pPr lvl="1">
              <a:buFont typeface="Wingdings" panose="05000000000000000000" pitchFamily="2" charset="2"/>
              <a:buChar char="Ø"/>
            </a:pPr>
            <a:r>
              <a:rPr lang="en-US" sz="1700" b="1" i="0" dirty="0">
                <a:effectLst/>
              </a:rPr>
              <a:t>Information Hiding:</a:t>
            </a:r>
            <a:r>
              <a:rPr lang="en-US" sz="1700" b="0" i="0" dirty="0">
                <a:effectLst/>
              </a:rPr>
              <a:t> Internal details are hidden, exposing only necessary methods for interaction.</a:t>
            </a:r>
          </a:p>
          <a:p>
            <a:pPr lvl="1">
              <a:buFont typeface="Wingdings" panose="05000000000000000000" pitchFamily="2" charset="2"/>
              <a:buChar char="Ø"/>
            </a:pPr>
            <a:r>
              <a:rPr lang="en-US" sz="1700" b="1" i="0" dirty="0">
                <a:effectLst/>
              </a:rPr>
              <a:t>Code Flexibility:</a:t>
            </a:r>
            <a:r>
              <a:rPr lang="en-US" sz="1700" b="0" i="0" dirty="0">
                <a:effectLst/>
              </a:rPr>
              <a:t> Encapsulation allows for easy changes to the internal implementation without affecting external code</a:t>
            </a:r>
          </a:p>
          <a:p>
            <a:endParaRPr lang="en-IN" sz="1300" dirty="0"/>
          </a:p>
        </p:txBody>
      </p:sp>
      <p:sp>
        <p:nvSpPr>
          <p:cNvPr id="36" name="Rectangle 24">
            <a:extLst>
              <a:ext uri="{FF2B5EF4-FFF2-40B4-BE49-F238E27FC236}">
                <a16:creationId xmlns:a16="http://schemas.microsoft.com/office/drawing/2014/main" xmlns="" id="{E95DA498-D9A2-4DA9-B9DA-B3776E08CF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7" name="Rectangle 26">
            <a:extLst>
              <a:ext uri="{FF2B5EF4-FFF2-40B4-BE49-F238E27FC236}">
                <a16:creationId xmlns:a16="http://schemas.microsoft.com/office/drawing/2014/main" xmlns="" id="{82A73093-4B9D-420D-B17E-52293703A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518870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 Examples</a:t>
            </a:r>
            <a:endParaRPr lang="en-IN" dirty="0"/>
          </a:p>
        </p:txBody>
      </p:sp>
    </p:spTree>
    <p:extLst>
      <p:ext uri="{BB962C8B-B14F-4D97-AF65-F5344CB8AC3E}">
        <p14:creationId xmlns:p14="http://schemas.microsoft.com/office/powerpoint/2010/main" val="1109600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42">
            <a:extLst>
              <a:ext uri="{FF2B5EF4-FFF2-40B4-BE49-F238E27FC236}">
                <a16:creationId xmlns:a16="http://schemas.microsoft.com/office/drawing/2014/main" xmlns="" id="{73B90B8B-F76B-4130-8370-38033EEACB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AD3A1D2-0C57-E527-1892-CAAACDE9115C}"/>
              </a:ext>
            </a:extLst>
          </p:cNvPr>
          <p:cNvSpPr>
            <a:spLocks noGrp="1"/>
          </p:cNvSpPr>
          <p:nvPr>
            <p:ph type="title"/>
          </p:nvPr>
        </p:nvSpPr>
        <p:spPr>
          <a:xfrm>
            <a:off x="5144679" y="634946"/>
            <a:ext cx="6405063" cy="1450757"/>
          </a:xfrm>
        </p:spPr>
        <p:txBody>
          <a:bodyPr>
            <a:normAutofit/>
          </a:bodyPr>
          <a:lstStyle/>
          <a:p>
            <a:r>
              <a:rPr lang="en-IN" b="1" i="0" dirty="0">
                <a:effectLst/>
                <a:latin typeface="Söhne"/>
              </a:rPr>
              <a:t>Inheritance</a:t>
            </a:r>
            <a:endParaRPr lang="en-IN" dirty="0"/>
          </a:p>
        </p:txBody>
      </p:sp>
      <p:pic>
        <p:nvPicPr>
          <p:cNvPr id="13" name="Picture 12">
            <a:extLst>
              <a:ext uri="{FF2B5EF4-FFF2-40B4-BE49-F238E27FC236}">
                <a16:creationId xmlns:a16="http://schemas.microsoft.com/office/drawing/2014/main" xmlns="" id="{AED7655B-55BD-83F7-1561-EB44072FCDA4}"/>
              </a:ext>
            </a:extLst>
          </p:cNvPr>
          <p:cNvPicPr>
            <a:picLocks noChangeAspect="1"/>
          </p:cNvPicPr>
          <p:nvPr/>
        </p:nvPicPr>
        <p:blipFill rotWithShape="1">
          <a:blip r:embed="rId2"/>
          <a:srcRect r="7049" b="2"/>
          <a:stretch/>
        </p:blipFill>
        <p:spPr>
          <a:xfrm>
            <a:off x="633999" y="581098"/>
            <a:ext cx="4020297" cy="2476136"/>
          </a:xfrm>
          <a:prstGeom prst="rect">
            <a:avLst/>
          </a:prstGeom>
        </p:spPr>
      </p:pic>
      <p:cxnSp>
        <p:nvCxnSpPr>
          <p:cNvPr id="52" name="Straight Connector 44">
            <a:extLst>
              <a:ext uri="{FF2B5EF4-FFF2-40B4-BE49-F238E27FC236}">
                <a16:creationId xmlns:a16="http://schemas.microsoft.com/office/drawing/2014/main" xmlns="" id="{C2D93264-3FF9-4175-A7FA-F927F0F77AA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xmlns="" id="{F9D2DD85-AEB7-AF44-3264-CB96C7142722}"/>
              </a:ext>
            </a:extLst>
          </p:cNvPr>
          <p:cNvPicPr>
            <a:picLocks noChangeAspect="1"/>
          </p:cNvPicPr>
          <p:nvPr/>
        </p:nvPicPr>
        <p:blipFill rotWithShape="1">
          <a:blip r:embed="rId3"/>
          <a:srcRect t="20329" r="3" b="16013"/>
          <a:stretch/>
        </p:blipFill>
        <p:spPr>
          <a:xfrm>
            <a:off x="633999" y="3218101"/>
            <a:ext cx="4020296" cy="2476136"/>
          </a:xfrm>
          <a:prstGeom prst="rect">
            <a:avLst/>
          </a:prstGeom>
        </p:spPr>
      </p:pic>
      <p:sp>
        <p:nvSpPr>
          <p:cNvPr id="9" name="Content Placeholder 8">
            <a:extLst>
              <a:ext uri="{FF2B5EF4-FFF2-40B4-BE49-F238E27FC236}">
                <a16:creationId xmlns:a16="http://schemas.microsoft.com/office/drawing/2014/main" xmlns="" id="{7E0DD5CB-5076-24C7-ECD5-B9BF0A23E565}"/>
              </a:ext>
            </a:extLst>
          </p:cNvPr>
          <p:cNvSpPr>
            <a:spLocks noGrp="1"/>
          </p:cNvSpPr>
          <p:nvPr>
            <p:ph idx="1"/>
          </p:nvPr>
        </p:nvSpPr>
        <p:spPr>
          <a:xfrm>
            <a:off x="5144679" y="2198914"/>
            <a:ext cx="6405063" cy="3670180"/>
          </a:xfrm>
        </p:spPr>
        <p:txBody>
          <a:bodyPr>
            <a:normAutofit lnSpcReduction="10000"/>
          </a:bodyPr>
          <a:lstStyle/>
          <a:p>
            <a:pPr>
              <a:buFont typeface="Wingdings" panose="05000000000000000000" pitchFamily="2" charset="2"/>
              <a:buChar char="Ø"/>
            </a:pPr>
            <a:r>
              <a:rPr lang="en-US" sz="1600" b="0" i="0" dirty="0">
                <a:effectLst/>
              </a:rPr>
              <a:t>Inheritance is a core concept in Object-Oriented Programming (OOP).</a:t>
            </a:r>
          </a:p>
          <a:p>
            <a:pPr>
              <a:buFont typeface="Wingdings" panose="05000000000000000000" pitchFamily="2" charset="2"/>
              <a:buChar char="Ø"/>
            </a:pPr>
            <a:r>
              <a:rPr lang="en-US" sz="1600" b="0" i="0" dirty="0">
                <a:effectLst/>
              </a:rPr>
              <a:t>It allows a new class (subclass or derived class) to inherit properties and behaviors from an existing class (superclass or base class).</a:t>
            </a:r>
          </a:p>
          <a:p>
            <a:r>
              <a:rPr lang="en-IN" sz="1600" b="1" i="0" dirty="0">
                <a:effectLst/>
              </a:rPr>
              <a:t>Key Aspects of Inheritance:</a:t>
            </a:r>
          </a:p>
          <a:p>
            <a:pPr lvl="1">
              <a:buFont typeface="Wingdings" panose="05000000000000000000" pitchFamily="2" charset="2"/>
              <a:buChar char="Ø"/>
            </a:pPr>
            <a:r>
              <a:rPr lang="en-US" sz="1600" b="1" i="0" dirty="0">
                <a:effectLst/>
              </a:rPr>
              <a:t>Code Reusability:</a:t>
            </a:r>
            <a:r>
              <a:rPr lang="en-US" sz="1600" b="0" i="0" dirty="0">
                <a:effectLst/>
              </a:rPr>
              <a:t> Inheritance promotes reuse of existing code, enhancing modularity.</a:t>
            </a:r>
          </a:p>
          <a:p>
            <a:pPr lvl="1">
              <a:buFont typeface="Wingdings" panose="05000000000000000000" pitchFamily="2" charset="2"/>
              <a:buChar char="Ø"/>
            </a:pPr>
            <a:r>
              <a:rPr lang="en-US" sz="1600" b="1" i="0" dirty="0">
                <a:effectLst/>
              </a:rPr>
              <a:t>Hierarchy:</a:t>
            </a:r>
            <a:r>
              <a:rPr lang="en-US" sz="1600" b="0" i="0" dirty="0">
                <a:effectLst/>
              </a:rPr>
              <a:t> Classes can be organized in a hierarchical structure.</a:t>
            </a:r>
          </a:p>
          <a:p>
            <a:pPr lvl="1">
              <a:buFont typeface="Wingdings" panose="05000000000000000000" pitchFamily="2" charset="2"/>
              <a:buChar char="Ø"/>
            </a:pPr>
            <a:r>
              <a:rPr lang="en-US" sz="1600" b="1" i="0" dirty="0">
                <a:effectLst/>
              </a:rPr>
              <a:t>"Is-A" Relationship:</a:t>
            </a:r>
            <a:r>
              <a:rPr lang="en-US" sz="1600" b="0" i="0" dirty="0">
                <a:effectLst/>
              </a:rPr>
              <a:t> Subclasses are specialized versions of their superclasses.</a:t>
            </a:r>
          </a:p>
          <a:p>
            <a:pPr lvl="1">
              <a:buFont typeface="Wingdings" panose="05000000000000000000" pitchFamily="2" charset="2"/>
              <a:buChar char="Ø"/>
            </a:pPr>
            <a:r>
              <a:rPr lang="en-US" sz="1600" b="1" i="0" dirty="0">
                <a:effectLst/>
              </a:rPr>
              <a:t>Overriding:</a:t>
            </a:r>
            <a:r>
              <a:rPr lang="en-US" sz="1600" b="0" i="0" dirty="0">
                <a:effectLst/>
              </a:rPr>
              <a:t> Subclasses can override (modify) inherited methods to provide specific behavior.</a:t>
            </a:r>
          </a:p>
          <a:p>
            <a:pPr lvl="1">
              <a:buFont typeface="Wingdings" panose="05000000000000000000" pitchFamily="2" charset="2"/>
              <a:buChar char="Ø"/>
            </a:pPr>
            <a:r>
              <a:rPr lang="en-US" sz="1600" b="1" i="0" dirty="0">
                <a:effectLst/>
              </a:rPr>
              <a:t>Access to Members:</a:t>
            </a:r>
            <a:r>
              <a:rPr lang="en-US" sz="1600" b="0" i="0" dirty="0">
                <a:effectLst/>
              </a:rPr>
              <a:t> Subclasses may access public and protected members of their superclass.</a:t>
            </a:r>
          </a:p>
          <a:p>
            <a:pPr>
              <a:buFont typeface="Arial" panose="020B0604020202020204" pitchFamily="34" charset="0"/>
              <a:buChar char="•"/>
            </a:pPr>
            <a:endParaRPr lang="en-US" sz="1400" b="0" i="0" dirty="0">
              <a:effectLst/>
            </a:endParaRPr>
          </a:p>
          <a:p>
            <a:pPr>
              <a:buFont typeface="Arial" panose="020B0604020202020204" pitchFamily="34" charset="0"/>
              <a:buChar char="•"/>
            </a:pPr>
            <a:endParaRPr lang="en-US" sz="1400" b="0" i="0" dirty="0">
              <a:effectLst/>
            </a:endParaRPr>
          </a:p>
          <a:p>
            <a:pPr>
              <a:buFont typeface="Arial" panose="020B0604020202020204" pitchFamily="34" charset="0"/>
              <a:buChar char="•"/>
            </a:pPr>
            <a:endParaRPr lang="en-US" sz="1400" dirty="0"/>
          </a:p>
          <a:p>
            <a:pPr>
              <a:buFont typeface="Arial" panose="020B0604020202020204" pitchFamily="34" charset="0"/>
              <a:buChar char="•"/>
            </a:pPr>
            <a:endParaRPr lang="en-US" sz="1400" b="0" i="0" dirty="0">
              <a:effectLst/>
            </a:endParaRPr>
          </a:p>
          <a:p>
            <a:endParaRPr lang="en-IN" sz="1400" b="1" dirty="0"/>
          </a:p>
        </p:txBody>
      </p:sp>
      <p:sp>
        <p:nvSpPr>
          <p:cNvPr id="53" name="Rectangle 46">
            <a:extLst>
              <a:ext uri="{FF2B5EF4-FFF2-40B4-BE49-F238E27FC236}">
                <a16:creationId xmlns:a16="http://schemas.microsoft.com/office/drawing/2014/main" xmlns="" id="{91C67939-3FD0-4B45-8AA4-9FE55C7EE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4" name="Rectangle 48">
            <a:extLst>
              <a:ext uri="{FF2B5EF4-FFF2-40B4-BE49-F238E27FC236}">
                <a16:creationId xmlns:a16="http://schemas.microsoft.com/office/drawing/2014/main" xmlns="" id="{0981A96A-A87C-4F87-845A-3B0A6529F5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687739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Examples</a:t>
            </a:r>
            <a:endParaRPr lang="en-IN" dirty="0"/>
          </a:p>
        </p:txBody>
      </p:sp>
    </p:spTree>
    <p:extLst>
      <p:ext uri="{BB962C8B-B14F-4D97-AF65-F5344CB8AC3E}">
        <p14:creationId xmlns:p14="http://schemas.microsoft.com/office/powerpoint/2010/main" val="1403016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8" name="Rectangle 2054">
            <a:extLst>
              <a:ext uri="{FF2B5EF4-FFF2-40B4-BE49-F238E27FC236}">
                <a16:creationId xmlns:a16="http://schemas.microsoft.com/office/drawing/2014/main" xmlns="" id="{C33BF9DD-8A45-4EEE-B231-0A14D322E5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CD0E9CF-C074-AC03-BE5E-C914C6C0324A}"/>
              </a:ext>
            </a:extLst>
          </p:cNvPr>
          <p:cNvSpPr>
            <a:spLocks noGrp="1"/>
          </p:cNvSpPr>
          <p:nvPr>
            <p:ph type="title"/>
          </p:nvPr>
        </p:nvSpPr>
        <p:spPr>
          <a:xfrm>
            <a:off x="4974771" y="634946"/>
            <a:ext cx="6574972" cy="1450757"/>
          </a:xfrm>
        </p:spPr>
        <p:txBody>
          <a:bodyPr>
            <a:normAutofit/>
          </a:bodyPr>
          <a:lstStyle/>
          <a:p>
            <a:r>
              <a:rPr lang="en-US" b="1" dirty="0"/>
              <a:t>Polymorphism</a:t>
            </a:r>
            <a:endParaRPr lang="en-IN" b="1" dirty="0"/>
          </a:p>
        </p:txBody>
      </p:sp>
      <p:pic>
        <p:nvPicPr>
          <p:cNvPr id="2050" name="Picture 2" descr="Types of Polymorphism in Java">
            <a:extLst>
              <a:ext uri="{FF2B5EF4-FFF2-40B4-BE49-F238E27FC236}">
                <a16:creationId xmlns:a16="http://schemas.microsoft.com/office/drawing/2014/main" xmlns="" id="{1D7DCA14-E9F2-D2DA-215B-2518E176881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7523" y="2328436"/>
            <a:ext cx="4001315" cy="1970647"/>
          </a:xfrm>
          <a:prstGeom prst="rect">
            <a:avLst/>
          </a:prstGeom>
          <a:noFill/>
          <a:extLst>
            <a:ext uri="{909E8E84-426E-40DD-AFC4-6F175D3DCCD1}">
              <a14:hiddenFill xmlns:a14="http://schemas.microsoft.com/office/drawing/2010/main">
                <a:solidFill>
                  <a:srgbClr val="FFFFFF"/>
                </a:solidFill>
              </a14:hiddenFill>
            </a:ext>
          </a:extLst>
        </p:spPr>
      </p:pic>
      <p:cxnSp>
        <p:nvCxnSpPr>
          <p:cNvPr id="2060" name="Straight Connector 2056">
            <a:extLst>
              <a:ext uri="{FF2B5EF4-FFF2-40B4-BE49-F238E27FC236}">
                <a16:creationId xmlns:a16="http://schemas.microsoft.com/office/drawing/2014/main" xmlns="" id="{9020DCC9-F851-4562-BB20-1AB3C51BFD0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1360E755-2B78-077F-CD28-112B4EC20CC4}"/>
              </a:ext>
            </a:extLst>
          </p:cNvPr>
          <p:cNvSpPr>
            <a:spLocks noGrp="1"/>
          </p:cNvSpPr>
          <p:nvPr>
            <p:ph idx="1"/>
          </p:nvPr>
        </p:nvSpPr>
        <p:spPr>
          <a:xfrm>
            <a:off x="4974769" y="2085703"/>
            <a:ext cx="6574973" cy="3783391"/>
          </a:xfrm>
        </p:spPr>
        <p:txBody>
          <a:bodyPr>
            <a:normAutofit fontScale="77500" lnSpcReduction="20000"/>
          </a:bodyPr>
          <a:lstStyle/>
          <a:p>
            <a:pPr>
              <a:buFont typeface="Wingdings" panose="05000000000000000000" pitchFamily="2" charset="2"/>
              <a:buChar char="Ø"/>
            </a:pPr>
            <a:r>
              <a:rPr lang="en-US" sz="1700" dirty="0"/>
              <a:t>Polymorphism allows objects of different classes to be treated as objects of a common superclass, enabling a single method to have multiple implementations based on the type of object it is called on. </a:t>
            </a:r>
          </a:p>
          <a:p>
            <a:pPr>
              <a:buFont typeface="Wingdings" panose="05000000000000000000" pitchFamily="2" charset="2"/>
              <a:buChar char="Ø"/>
            </a:pPr>
            <a:r>
              <a:rPr lang="en-US" sz="1700" dirty="0"/>
              <a:t>Polymorphism is achieved through method overriding and method overloading.</a:t>
            </a:r>
          </a:p>
          <a:p>
            <a:pPr marL="0" indent="0">
              <a:buNone/>
            </a:pPr>
            <a:r>
              <a:rPr lang="en-US" sz="1700" b="1" i="0" dirty="0">
                <a:effectLst/>
              </a:rPr>
              <a:t>Compile-Time Polymorphism (Method Overloading):</a:t>
            </a:r>
            <a:endParaRPr lang="en-US" sz="1700" b="0" i="0" dirty="0">
              <a:effectLst/>
            </a:endParaRPr>
          </a:p>
          <a:p>
            <a:pPr lvl="1">
              <a:buFont typeface="Wingdings" panose="05000000000000000000" pitchFamily="2" charset="2"/>
              <a:buChar char="Ø"/>
            </a:pPr>
            <a:r>
              <a:rPr lang="en-US" sz="1700" b="0" i="0" dirty="0">
                <a:effectLst/>
              </a:rPr>
              <a:t>Compile-time polymorphism occurs when multiple methods in the same class have the same name but different parameters (method signature).</a:t>
            </a:r>
          </a:p>
          <a:p>
            <a:pPr lvl="1">
              <a:buFont typeface="Wingdings" panose="05000000000000000000" pitchFamily="2" charset="2"/>
              <a:buChar char="Ø"/>
            </a:pPr>
            <a:r>
              <a:rPr lang="en-US" sz="1700" b="0" i="0" dirty="0">
                <a:effectLst/>
              </a:rPr>
              <a:t>The appropriate method to call is determined by the arguments passed during the method invocation.</a:t>
            </a:r>
          </a:p>
          <a:p>
            <a:pPr lvl="1">
              <a:buFont typeface="Wingdings" panose="05000000000000000000" pitchFamily="2" charset="2"/>
              <a:buChar char="Ø"/>
            </a:pPr>
            <a:r>
              <a:rPr lang="en-US" sz="1700" b="0" i="0" dirty="0">
                <a:effectLst/>
              </a:rPr>
              <a:t>Method overloading allows you to provide different implementations for different scenarios.</a:t>
            </a:r>
          </a:p>
          <a:p>
            <a:pPr marL="0" indent="0">
              <a:buNone/>
            </a:pPr>
            <a:r>
              <a:rPr lang="en-US" sz="1700" b="1" i="0" dirty="0">
                <a:effectLst/>
              </a:rPr>
              <a:t>Runtime Polymorphism (Method Overriding):</a:t>
            </a:r>
            <a:endParaRPr lang="en-US" sz="1700" b="0" i="0" dirty="0">
              <a:effectLst/>
            </a:endParaRPr>
          </a:p>
          <a:p>
            <a:pPr lvl="1">
              <a:buFont typeface="Wingdings" panose="05000000000000000000" pitchFamily="2" charset="2"/>
              <a:buChar char="Ø"/>
            </a:pPr>
            <a:r>
              <a:rPr lang="en-US" sz="1700" b="0" i="0" dirty="0">
                <a:effectLst/>
              </a:rPr>
              <a:t>Runtime polymorphism occurs when a subclass provides a specific implementation for a method that is already defined in its superclass.</a:t>
            </a:r>
          </a:p>
          <a:p>
            <a:pPr lvl="1">
              <a:buFont typeface="Wingdings" panose="05000000000000000000" pitchFamily="2" charset="2"/>
              <a:buChar char="Ø"/>
            </a:pPr>
            <a:r>
              <a:rPr lang="en-US" sz="1700" b="0" i="0" dirty="0">
                <a:effectLst/>
              </a:rPr>
              <a:t>he method in the subclass must have the same name, return type, and parameters as the method in the superclass.</a:t>
            </a:r>
          </a:p>
          <a:p>
            <a:pPr lvl="1">
              <a:buFont typeface="Wingdings" panose="05000000000000000000" pitchFamily="2" charset="2"/>
              <a:buChar char="Ø"/>
            </a:pPr>
            <a:r>
              <a:rPr lang="en-US" sz="1700" b="0" i="0" dirty="0">
                <a:effectLst/>
              </a:rPr>
              <a:t>The actual method to be executed is determined at runtime based on the actual type of the object, not the reference type.</a:t>
            </a:r>
          </a:p>
          <a:p>
            <a:pPr>
              <a:buFont typeface="Arial" panose="020B0604020202020204" pitchFamily="34" charset="0"/>
              <a:buChar char="•"/>
            </a:pPr>
            <a:endParaRPr lang="en-US" sz="1000" b="0" i="0" dirty="0">
              <a:effectLst/>
              <a:latin typeface="Söhne"/>
            </a:endParaRPr>
          </a:p>
          <a:p>
            <a:pPr>
              <a:buFont typeface="Arial" panose="020B0604020202020204" pitchFamily="34" charset="0"/>
              <a:buChar char="•"/>
            </a:pPr>
            <a:endParaRPr lang="en-US" sz="1000" b="0" i="0" dirty="0">
              <a:effectLst/>
              <a:latin typeface="Söhne"/>
            </a:endParaRPr>
          </a:p>
        </p:txBody>
      </p:sp>
      <p:sp>
        <p:nvSpPr>
          <p:cNvPr id="2062" name="Rectangle 2058">
            <a:extLst>
              <a:ext uri="{FF2B5EF4-FFF2-40B4-BE49-F238E27FC236}">
                <a16:creationId xmlns:a16="http://schemas.microsoft.com/office/drawing/2014/main" xmlns="" id="{D5FBCAC9-BD8B-4F3B-AD74-EF37D4211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063" name="Rectangle 2060">
            <a:extLst>
              <a:ext uri="{FF2B5EF4-FFF2-40B4-BE49-F238E27FC236}">
                <a16:creationId xmlns:a16="http://schemas.microsoft.com/office/drawing/2014/main" xmlns="" id="{9556C5A8-AD7E-4CE7-87BE-9EA3B5E178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408828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 Examples</a:t>
            </a:r>
            <a:endParaRPr lang="en-IN" dirty="0"/>
          </a:p>
        </p:txBody>
      </p:sp>
    </p:spTree>
    <p:extLst>
      <p:ext uri="{BB962C8B-B14F-4D97-AF65-F5344CB8AC3E}">
        <p14:creationId xmlns:p14="http://schemas.microsoft.com/office/powerpoint/2010/main" val="2894961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15930BCA-AB83-9603-E61D-7B623B6DF12B}"/>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Abstraction</a:t>
            </a:r>
            <a:endParaRPr lang="en-IN" sz="360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54BBFC8B-EFDA-C58C-DB57-63817713628F}"/>
              </a:ext>
            </a:extLst>
          </p:cNvPr>
          <p:cNvSpPr>
            <a:spLocks noGrp="1"/>
          </p:cNvSpPr>
          <p:nvPr>
            <p:ph idx="1"/>
          </p:nvPr>
        </p:nvSpPr>
        <p:spPr>
          <a:xfrm>
            <a:off x="4742016" y="288323"/>
            <a:ext cx="6413663" cy="6260757"/>
          </a:xfrm>
        </p:spPr>
        <p:txBody>
          <a:bodyPr anchor="ctr">
            <a:normAutofit/>
          </a:bodyPr>
          <a:lstStyle/>
          <a:p>
            <a:pPr>
              <a:buFont typeface="Wingdings" panose="05000000000000000000" pitchFamily="2" charset="2"/>
              <a:buChar char="Ø"/>
            </a:pPr>
            <a:r>
              <a:rPr lang="en-US" sz="1600" b="0" i="0" dirty="0">
                <a:effectLst/>
              </a:rPr>
              <a:t>Abstraction is a fundamental concept in Object-Oriented Programming (OOP) .</a:t>
            </a:r>
          </a:p>
          <a:p>
            <a:pPr>
              <a:buFont typeface="Wingdings" panose="05000000000000000000" pitchFamily="2" charset="2"/>
              <a:buChar char="Ø"/>
            </a:pPr>
            <a:r>
              <a:rPr lang="en-US" sz="1600" dirty="0"/>
              <a:t>Abstraction allows you to hide the implementation details of an object and provide a simplified and generalized view</a:t>
            </a:r>
            <a:endParaRPr lang="en-US" sz="1600" b="0" i="0" dirty="0">
              <a:effectLst/>
            </a:endParaRPr>
          </a:p>
          <a:p>
            <a:pPr>
              <a:buFont typeface="Wingdings" panose="05000000000000000000" pitchFamily="2" charset="2"/>
              <a:buChar char="Ø"/>
            </a:pPr>
            <a:r>
              <a:rPr lang="en-US" sz="1600" dirty="0"/>
              <a:t>In Java, abstraction is achieved using abstract classes and interfaces</a:t>
            </a:r>
            <a:r>
              <a:rPr lang="en-US" sz="1600" b="0" i="0" dirty="0">
                <a:effectLst/>
              </a:rPr>
              <a:t>.</a:t>
            </a:r>
            <a:endParaRPr lang="en-US" sz="1600" dirty="0"/>
          </a:p>
          <a:p>
            <a:r>
              <a:rPr lang="en-US" sz="1600" b="1" i="0" dirty="0">
                <a:effectLst/>
              </a:rPr>
              <a:t>Key Aspects of Abstraction:</a:t>
            </a:r>
          </a:p>
          <a:p>
            <a:endParaRPr lang="en-US" sz="1600" b="0" i="0" dirty="0">
              <a:effectLst/>
            </a:endParaRPr>
          </a:p>
          <a:p>
            <a:pPr lvl="1">
              <a:buFont typeface="Wingdings" panose="05000000000000000000" pitchFamily="2" charset="2"/>
              <a:buChar char="Ø"/>
            </a:pPr>
            <a:r>
              <a:rPr lang="en-US" sz="1600" b="1" i="0" dirty="0">
                <a:effectLst/>
              </a:rPr>
              <a:t>Hiding Complexity:</a:t>
            </a:r>
            <a:r>
              <a:rPr lang="en-US" sz="1600" b="0" i="0" dirty="0">
                <a:effectLst/>
              </a:rPr>
              <a:t> Abstraction hides the internal implementation details of an object, exposing only what is necessary for interaction.</a:t>
            </a:r>
          </a:p>
          <a:p>
            <a:pPr lvl="1">
              <a:buFont typeface="Wingdings" panose="05000000000000000000" pitchFamily="2" charset="2"/>
              <a:buChar char="Ø"/>
            </a:pPr>
            <a:r>
              <a:rPr lang="en-US" sz="1600" b="1" i="0" dirty="0">
                <a:effectLst/>
              </a:rPr>
              <a:t>Creating Abstract Classes and Interfaces:</a:t>
            </a:r>
            <a:r>
              <a:rPr lang="en-US" sz="1600" b="0" i="0" dirty="0">
                <a:effectLst/>
              </a:rPr>
              <a:t> In Java, you can create abstract classes and interfaces that define the structure and behavior without providing full implementations.</a:t>
            </a:r>
          </a:p>
          <a:p>
            <a:pPr lvl="1">
              <a:buFont typeface="Wingdings" panose="05000000000000000000" pitchFamily="2" charset="2"/>
              <a:buChar char="Ø"/>
            </a:pPr>
            <a:r>
              <a:rPr lang="en-US" sz="1600" b="1" i="0" dirty="0">
                <a:effectLst/>
              </a:rPr>
              <a:t>Abstract Methods:</a:t>
            </a:r>
            <a:r>
              <a:rPr lang="en-US" sz="1600" b="0" i="0" dirty="0">
                <a:effectLst/>
              </a:rPr>
              <a:t> Abstract classes and interfaces can include abstract methods, which are method declarations without implementations. Subclasses or implementing classes must provide concrete implementations for these methods.</a:t>
            </a:r>
          </a:p>
          <a:p>
            <a:pPr marL="0" indent="0">
              <a:buNone/>
            </a:pPr>
            <a:endParaRPr lang="en-IN" sz="1600" dirty="0"/>
          </a:p>
        </p:txBody>
      </p:sp>
    </p:spTree>
    <p:extLst>
      <p:ext uri="{BB962C8B-B14F-4D97-AF65-F5344CB8AC3E}">
        <p14:creationId xmlns:p14="http://schemas.microsoft.com/office/powerpoint/2010/main" val="421178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 Examples</a:t>
            </a:r>
            <a:endParaRPr lang="en-IN" dirty="0"/>
          </a:p>
        </p:txBody>
      </p:sp>
    </p:spTree>
    <p:extLst>
      <p:ext uri="{BB962C8B-B14F-4D97-AF65-F5344CB8AC3E}">
        <p14:creationId xmlns:p14="http://schemas.microsoft.com/office/powerpoint/2010/main" val="647669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Day </a:t>
            </a:r>
            <a:r>
              <a:rPr lang="en-US" sz="3600" b="1" dirty="0" smtClean="0"/>
              <a:t>2: </a:t>
            </a:r>
            <a:r>
              <a:rPr lang="en-US" sz="3600" b="1" dirty="0"/>
              <a:t>Agenda</a:t>
            </a:r>
            <a:endParaRPr lang="en-IN" sz="3600" b="1" dirty="0"/>
          </a:p>
        </p:txBody>
      </p:sp>
      <p:sp>
        <p:nvSpPr>
          <p:cNvPr id="3" name="Content Placeholder 2"/>
          <p:cNvSpPr>
            <a:spLocks noGrp="1"/>
          </p:cNvSpPr>
          <p:nvPr>
            <p:ph idx="1"/>
          </p:nvPr>
        </p:nvSpPr>
        <p:spPr/>
        <p:txBody>
          <a:bodyPr>
            <a:normAutofit lnSpcReduction="10000"/>
          </a:bodyPr>
          <a:lstStyle/>
          <a:p>
            <a:pPr lvl="1">
              <a:buFont typeface="Wingdings" panose="05000000000000000000" pitchFamily="2" charset="2"/>
              <a:buChar char="Ø"/>
            </a:pPr>
            <a:r>
              <a:rPr lang="en-US" sz="2000" dirty="0" smtClean="0"/>
              <a:t>Operators </a:t>
            </a:r>
            <a:r>
              <a:rPr lang="en-US" sz="2000" dirty="0"/>
              <a:t>in Java</a:t>
            </a:r>
          </a:p>
          <a:p>
            <a:pPr lvl="1">
              <a:buFont typeface="Wingdings" panose="05000000000000000000" pitchFamily="2" charset="2"/>
              <a:buChar char="Ø"/>
            </a:pPr>
            <a:r>
              <a:rPr lang="en-US" sz="2000" dirty="0"/>
              <a:t>Control Flow Statements</a:t>
            </a:r>
          </a:p>
          <a:p>
            <a:pPr lvl="1">
              <a:buFont typeface="Wingdings" panose="05000000000000000000" pitchFamily="2" charset="2"/>
              <a:buChar char="Ø"/>
            </a:pPr>
            <a:r>
              <a:rPr lang="en-US" sz="2000" dirty="0"/>
              <a:t>JDK vs JRE vs </a:t>
            </a:r>
            <a:r>
              <a:rPr lang="en-US" sz="2000" dirty="0" smtClean="0"/>
              <a:t>JVM</a:t>
            </a:r>
          </a:p>
          <a:p>
            <a:pPr lvl="1">
              <a:buFont typeface="Wingdings" panose="05000000000000000000" pitchFamily="2" charset="2"/>
              <a:buChar char="Ø"/>
            </a:pPr>
            <a:r>
              <a:rPr lang="en-US" sz="2000" dirty="0" smtClean="0"/>
              <a:t>OOP(Object Oriented Programming)</a:t>
            </a:r>
          </a:p>
          <a:p>
            <a:pPr lvl="1">
              <a:buFont typeface="Wingdings" panose="05000000000000000000" pitchFamily="2" charset="2"/>
              <a:buChar char="Ø"/>
            </a:pPr>
            <a:r>
              <a:rPr lang="en-US" sz="2000" dirty="0" smtClean="0"/>
              <a:t>Encapsulation</a:t>
            </a:r>
          </a:p>
          <a:p>
            <a:pPr lvl="1">
              <a:buFont typeface="Wingdings" panose="05000000000000000000" pitchFamily="2" charset="2"/>
              <a:buChar char="Ø"/>
            </a:pPr>
            <a:r>
              <a:rPr lang="en-US" sz="2000" dirty="0" smtClean="0"/>
              <a:t>Inheritance</a:t>
            </a:r>
          </a:p>
          <a:p>
            <a:pPr lvl="1">
              <a:buFont typeface="Wingdings" panose="05000000000000000000" pitchFamily="2" charset="2"/>
              <a:buChar char="Ø"/>
            </a:pPr>
            <a:r>
              <a:rPr lang="en-US" sz="2000" dirty="0" smtClean="0"/>
              <a:t>Polymorphism</a:t>
            </a:r>
          </a:p>
          <a:p>
            <a:pPr lvl="1">
              <a:buFont typeface="Wingdings" panose="05000000000000000000" pitchFamily="2" charset="2"/>
              <a:buChar char="Ø"/>
            </a:pPr>
            <a:r>
              <a:rPr lang="en-US" sz="2000" dirty="0" smtClean="0"/>
              <a:t>Abstraction</a:t>
            </a:r>
          </a:p>
          <a:p>
            <a:pPr lvl="1">
              <a:buFont typeface="Wingdings" panose="05000000000000000000" pitchFamily="2" charset="2"/>
              <a:buChar char="Ø"/>
            </a:pPr>
            <a:r>
              <a:rPr lang="en-US" sz="2000" dirty="0" smtClean="0"/>
              <a:t>Class and Objects</a:t>
            </a:r>
            <a:endParaRPr lang="en-US" sz="2000" dirty="0"/>
          </a:p>
          <a:p>
            <a:pPr lvl="1">
              <a:buFont typeface="Wingdings" panose="05000000000000000000" pitchFamily="2" charset="2"/>
              <a:buChar char="Ø"/>
            </a:pPr>
            <a:r>
              <a:rPr lang="en-US" sz="2000" dirty="0"/>
              <a:t>Hands-on</a:t>
            </a:r>
          </a:p>
          <a:p>
            <a:pPr lvl="1">
              <a:buFont typeface="Wingdings" panose="05000000000000000000" pitchFamily="2" charset="2"/>
              <a:buChar char="Ø"/>
            </a:pPr>
            <a:r>
              <a:rPr lang="en-US" sz="2000" dirty="0"/>
              <a:t>Interview Questions</a:t>
            </a:r>
          </a:p>
          <a:p>
            <a:pPr lvl="1">
              <a:buFont typeface="Wingdings" panose="05000000000000000000" pitchFamily="2" charset="2"/>
              <a:buChar char="Ø"/>
            </a:pPr>
            <a:r>
              <a:rPr lang="en-US" sz="2000" dirty="0"/>
              <a:t>Assignments</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6823309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Objects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Instantiating Objects</a:t>
            </a:r>
          </a:p>
          <a:p>
            <a:pPr>
              <a:buFont typeface="Wingdings" panose="05000000000000000000" pitchFamily="2" charset="2"/>
              <a:buChar char="Ø"/>
            </a:pPr>
            <a:r>
              <a:rPr lang="en-US" dirty="0"/>
              <a:t>Creating an instance of a class (object)</a:t>
            </a:r>
          </a:p>
          <a:p>
            <a:pPr>
              <a:buFont typeface="Wingdings" panose="05000000000000000000" pitchFamily="2" charset="2"/>
              <a:buChar char="Ø"/>
            </a:pPr>
            <a:r>
              <a:rPr lang="en-US" dirty="0"/>
              <a:t>Class definition and syntax in Java</a:t>
            </a:r>
          </a:p>
          <a:p>
            <a:pPr>
              <a:buFont typeface="Wingdings" panose="05000000000000000000" pitchFamily="2" charset="2"/>
              <a:buChar char="Ø"/>
            </a:pPr>
            <a:r>
              <a:rPr lang="en-US" dirty="0"/>
              <a:t>Accessing object properties and invoking methods</a:t>
            </a:r>
          </a:p>
          <a:p>
            <a:pPr>
              <a:buFont typeface="Wingdings" panose="05000000000000000000" pitchFamily="2" charset="2"/>
              <a:buChar char="Ø"/>
            </a:pPr>
            <a:r>
              <a:rPr lang="en-US" dirty="0"/>
              <a:t>Object references and the heap memory</a:t>
            </a:r>
          </a:p>
          <a:p>
            <a:endParaRPr lang="en-IN" dirty="0"/>
          </a:p>
        </p:txBody>
      </p:sp>
    </p:spTree>
    <p:extLst>
      <p:ext uri="{BB962C8B-B14F-4D97-AF65-F5344CB8AC3E}">
        <p14:creationId xmlns:p14="http://schemas.microsoft.com/office/powerpoint/2010/main" val="344129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67B5B65-F50E-D39A-A28A-B50A835FB1A2}"/>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Class</a:t>
            </a:r>
            <a:endParaRPr lang="en-IN" sz="360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B076B376-A619-BB94-5777-7EDF6FF548E5}"/>
              </a:ext>
            </a:extLst>
          </p:cNvPr>
          <p:cNvSpPr>
            <a:spLocks noGrp="1"/>
          </p:cNvSpPr>
          <p:nvPr>
            <p:ph idx="1"/>
          </p:nvPr>
        </p:nvSpPr>
        <p:spPr>
          <a:xfrm>
            <a:off x="4742016" y="279400"/>
            <a:ext cx="6413663" cy="5972703"/>
          </a:xfrm>
        </p:spPr>
        <p:txBody>
          <a:bodyPr anchor="ctr">
            <a:normAutofit fontScale="70000" lnSpcReduction="20000"/>
          </a:bodyPr>
          <a:lstStyle/>
          <a:p>
            <a:pPr>
              <a:buFont typeface="Wingdings" panose="05000000000000000000" pitchFamily="2" charset="2"/>
              <a:buChar char="Ø"/>
            </a:pPr>
            <a:r>
              <a:rPr lang="en-US" sz="2300" b="0" i="0" dirty="0">
                <a:effectLst/>
              </a:rPr>
              <a:t>In Java, a class is a blueprint or template for creating objects.</a:t>
            </a:r>
          </a:p>
          <a:p>
            <a:pPr>
              <a:buFont typeface="Wingdings" panose="05000000000000000000" pitchFamily="2" charset="2"/>
              <a:buChar char="Ø"/>
            </a:pPr>
            <a:r>
              <a:rPr lang="en-US" sz="2300" b="0" i="0" dirty="0">
                <a:effectLst/>
              </a:rPr>
              <a:t> It defines the structure and behavior that objects of that class will have. </a:t>
            </a:r>
          </a:p>
          <a:p>
            <a:pPr>
              <a:buFont typeface="Wingdings" panose="05000000000000000000" pitchFamily="2" charset="2"/>
              <a:buChar char="Ø"/>
            </a:pPr>
            <a:r>
              <a:rPr lang="en-US" sz="2300" b="0" i="0" dirty="0">
                <a:effectLst/>
              </a:rPr>
              <a:t>A class encapsulates data (attributes) and behavior (methods) that describe a certain type of object. In other words, a class provides the blueprint for creating instances (objects) that share common characteristics and behaviors.</a:t>
            </a:r>
          </a:p>
          <a:p>
            <a:pPr marL="0" indent="0">
              <a:buNone/>
            </a:pPr>
            <a:r>
              <a:rPr lang="en-US" sz="2300" b="1" i="0" dirty="0">
                <a:effectLst/>
              </a:rPr>
              <a:t>Key Aspects of a Class:</a:t>
            </a:r>
          </a:p>
          <a:p>
            <a:pPr marL="0" indent="0">
              <a:buNone/>
            </a:pPr>
            <a:endParaRPr lang="en-US" sz="2300" dirty="0"/>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2300" b="1" i="0" u="none" strike="noStrike" cap="none" normalizeH="0" baseline="0" dirty="0">
                <a:ln>
                  <a:noFill/>
                </a:ln>
                <a:effectLst/>
              </a:rPr>
              <a:t>Attributes (Fields):</a:t>
            </a:r>
            <a:r>
              <a:rPr kumimoji="0" lang="en-US" altLang="en-US" sz="2300" b="0" i="0" u="none" strike="noStrike" cap="none" normalizeH="0" baseline="0" dirty="0">
                <a:ln>
                  <a:noFill/>
                </a:ln>
                <a:effectLst/>
              </a:rPr>
              <a:t> Attributes are variables declared within a class, representing the data or state of objects created from that class.</a:t>
            </a:r>
          </a:p>
          <a:p>
            <a:pPr lvl="1" eaLnBrk="0" fontAlgn="base" hangingPunct="0">
              <a:spcBef>
                <a:spcPct val="0"/>
              </a:spcBef>
              <a:spcAft>
                <a:spcPct val="0"/>
              </a:spcAft>
              <a:buClr>
                <a:srgbClr val="DDA147"/>
              </a:buClr>
              <a:buFont typeface="Wingdings" panose="05000000000000000000" pitchFamily="2" charset="2"/>
              <a:buChar char="Ø"/>
            </a:pPr>
            <a:endParaRPr kumimoji="0" lang="en-US" altLang="en-US" sz="23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2300" b="1" i="0" u="none" strike="noStrike" cap="none" normalizeH="0" baseline="0" dirty="0">
                <a:ln>
                  <a:noFill/>
                </a:ln>
                <a:effectLst/>
              </a:rPr>
              <a:t>Methods (Functions):</a:t>
            </a:r>
            <a:r>
              <a:rPr kumimoji="0" lang="en-US" altLang="en-US" sz="2300" b="0" i="0" u="none" strike="noStrike" cap="none" normalizeH="0" baseline="0" dirty="0">
                <a:ln>
                  <a:noFill/>
                </a:ln>
                <a:effectLst/>
              </a:rPr>
              <a:t> Methods are functions defined within a class, representing the behavior or actions that objects can perform.</a:t>
            </a:r>
          </a:p>
          <a:p>
            <a:pPr lvl="1" eaLnBrk="0" fontAlgn="base" hangingPunct="0">
              <a:spcBef>
                <a:spcPct val="0"/>
              </a:spcBef>
              <a:spcAft>
                <a:spcPct val="0"/>
              </a:spcAft>
              <a:buClr>
                <a:srgbClr val="DDA147"/>
              </a:buClr>
              <a:buFont typeface="Wingdings" panose="05000000000000000000" pitchFamily="2" charset="2"/>
              <a:buChar char="Ø"/>
            </a:pPr>
            <a:endParaRPr kumimoji="0" lang="en-US" altLang="en-US" sz="23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2300" b="1" i="0" u="none" strike="noStrike" cap="none" normalizeH="0" baseline="0" dirty="0">
                <a:ln>
                  <a:noFill/>
                </a:ln>
                <a:effectLst/>
              </a:rPr>
              <a:t>Constructor:</a:t>
            </a:r>
            <a:r>
              <a:rPr kumimoji="0" lang="en-US" altLang="en-US" sz="2300" b="0" i="0" u="none" strike="noStrike" cap="none" normalizeH="0" baseline="0" dirty="0">
                <a:ln>
                  <a:noFill/>
                </a:ln>
                <a:effectLst/>
              </a:rPr>
              <a:t> A constructor is a special method that initializes an object when it is created. It typically sets initial values for the object's attributes.</a:t>
            </a:r>
          </a:p>
          <a:p>
            <a:pPr lvl="1" eaLnBrk="0" fontAlgn="base" hangingPunct="0">
              <a:spcBef>
                <a:spcPct val="0"/>
              </a:spcBef>
              <a:spcAft>
                <a:spcPct val="0"/>
              </a:spcAft>
              <a:buClr>
                <a:srgbClr val="DDA147"/>
              </a:buClr>
              <a:buFont typeface="Wingdings" panose="05000000000000000000" pitchFamily="2" charset="2"/>
              <a:buChar char="Ø"/>
            </a:pPr>
            <a:endParaRPr kumimoji="0" lang="en-US" altLang="en-US" sz="23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2300" b="1" i="0" u="none" strike="noStrike" cap="none" normalizeH="0" baseline="0" dirty="0">
                <a:ln>
                  <a:noFill/>
                </a:ln>
                <a:effectLst/>
              </a:rPr>
              <a:t>Access Modifiers:</a:t>
            </a:r>
            <a:r>
              <a:rPr kumimoji="0" lang="en-US" altLang="en-US" sz="2300" b="0" i="0" u="none" strike="noStrike" cap="none" normalizeH="0" baseline="0" dirty="0">
                <a:ln>
                  <a:noFill/>
                </a:ln>
                <a:effectLst/>
              </a:rPr>
              <a:t> Access modifiers (e.g., public, private, protected) control the visibility of class members (attributes and methods) to other parts of the program.</a:t>
            </a:r>
          </a:p>
          <a:p>
            <a:pPr lvl="1" eaLnBrk="0" fontAlgn="base" hangingPunct="0">
              <a:spcBef>
                <a:spcPct val="0"/>
              </a:spcBef>
              <a:spcAft>
                <a:spcPct val="0"/>
              </a:spcAft>
              <a:buClr>
                <a:srgbClr val="DDA147"/>
              </a:buClr>
              <a:buFont typeface="Wingdings" panose="05000000000000000000" pitchFamily="2" charset="2"/>
              <a:buChar char="Ø"/>
            </a:pPr>
            <a:endParaRPr kumimoji="0" lang="en-US" altLang="en-US" sz="23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2300" b="1" i="0" u="none" strike="noStrike" cap="none" normalizeH="0" baseline="0" dirty="0">
                <a:ln>
                  <a:noFill/>
                </a:ln>
                <a:effectLst/>
              </a:rPr>
              <a:t>Instance of a Class:</a:t>
            </a:r>
            <a:r>
              <a:rPr kumimoji="0" lang="en-US" altLang="en-US" sz="2300" b="0" i="0" u="none" strike="noStrike" cap="none" normalizeH="0" baseline="0" dirty="0">
                <a:ln>
                  <a:noFill/>
                </a:ln>
                <a:effectLst/>
              </a:rPr>
              <a:t> An object is an instance of a class, created using the </a:t>
            </a:r>
            <a:r>
              <a:rPr kumimoji="0" lang="en-US" altLang="en-US" sz="2300" b="1" i="0" u="none" strike="noStrike" cap="none" normalizeH="0" baseline="0" dirty="0">
                <a:ln>
                  <a:noFill/>
                </a:ln>
                <a:effectLst/>
              </a:rPr>
              <a:t>new</a:t>
            </a:r>
            <a:r>
              <a:rPr kumimoji="0" lang="en-US" altLang="en-US" sz="2300" b="0" i="0" u="none" strike="noStrike" cap="none" normalizeH="0" baseline="0" dirty="0">
                <a:ln>
                  <a:noFill/>
                </a:ln>
                <a:effectLst/>
              </a:rPr>
              <a:t> keyword. Each object has its own set of attributes and can call the methods defined in the class.</a:t>
            </a:r>
          </a:p>
          <a:p>
            <a:pPr>
              <a:buFont typeface="Wingdings" panose="05000000000000000000" pitchFamily="2" charset="2"/>
              <a:buChar char="Ø"/>
            </a:pPr>
            <a:endParaRPr lang="en-US" sz="1600" b="0" i="0" dirty="0">
              <a:effectLst/>
              <a:latin typeface="Söhne"/>
            </a:endParaRPr>
          </a:p>
          <a:p>
            <a:pPr>
              <a:buFont typeface="Wingdings" panose="05000000000000000000" pitchFamily="2" charset="2"/>
              <a:buChar char="Ø"/>
            </a:pPr>
            <a:endParaRPr lang="en-US" sz="1600" dirty="0">
              <a:latin typeface="Söhne"/>
            </a:endParaRPr>
          </a:p>
          <a:p>
            <a:pPr>
              <a:buFont typeface="Wingdings" panose="05000000000000000000" pitchFamily="2" charset="2"/>
              <a:buChar char="Ø"/>
            </a:pPr>
            <a:endParaRPr lang="en-IN" sz="1600" dirty="0"/>
          </a:p>
        </p:txBody>
      </p:sp>
    </p:spTree>
    <p:extLst>
      <p:ext uri="{BB962C8B-B14F-4D97-AF65-F5344CB8AC3E}">
        <p14:creationId xmlns:p14="http://schemas.microsoft.com/office/powerpoint/2010/main" val="984171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820A65A-276E-4B23-85DD-2CB405FEF98D}"/>
              </a:ext>
            </a:extLst>
          </p:cNvPr>
          <p:cNvSpPr txBox="1"/>
          <p:nvPr/>
        </p:nvSpPr>
        <p:spPr>
          <a:xfrm>
            <a:off x="1722120" y="1249680"/>
            <a:ext cx="8747760" cy="4462760"/>
          </a:xfrm>
          <a:prstGeom prst="rect">
            <a:avLst/>
          </a:prstGeom>
          <a:noFill/>
        </p:spPr>
        <p:txBody>
          <a:bodyPr wrap="square">
            <a:spAutoFit/>
          </a:bodyPr>
          <a:lstStyle/>
          <a:p>
            <a:pPr algn="l"/>
            <a:r>
              <a:rPr lang="en-IN" sz="3600" b="1" dirty="0"/>
              <a:t>Class Example:</a:t>
            </a:r>
          </a:p>
          <a:p>
            <a:pPr algn="l"/>
            <a:endParaRPr lang="en-IN" sz="1200" b="1" u="sng" dirty="0">
              <a:solidFill>
                <a:srgbClr val="7F0055"/>
              </a:solidFill>
              <a:latin typeface="Consolas" panose="020B0609020204030204" pitchFamily="49" charset="0"/>
            </a:endParaRPr>
          </a:p>
          <a:p>
            <a:pPr algn="l"/>
            <a:endParaRPr lang="en-IN" sz="1200" b="1" u="sng" dirty="0">
              <a:solidFill>
                <a:srgbClr val="7F0055"/>
              </a:solidFill>
              <a:latin typeface="Consolas" panose="020B0609020204030204" pitchFamily="49" charset="0"/>
            </a:endParaRPr>
          </a:p>
          <a:p>
            <a:pPr algn="l"/>
            <a:r>
              <a:rPr lang="en-IN" sz="1400" b="1" u="sng" dirty="0">
                <a:solidFill>
                  <a:srgbClr val="7F0055"/>
                </a:solidFill>
                <a:latin typeface="Consolas" panose="020B0609020204030204" pitchFamily="49" charset="0"/>
              </a:rPr>
              <a:t>class</a:t>
            </a:r>
            <a:r>
              <a:rPr lang="en-IN" sz="1400" b="1" u="sng" dirty="0">
                <a:solidFill>
                  <a:srgbClr val="000000"/>
                </a:solidFill>
                <a:latin typeface="Consolas" panose="020B0609020204030204" pitchFamily="49" charset="0"/>
              </a:rPr>
              <a:t> Person {</a:t>
            </a:r>
          </a:p>
          <a:p>
            <a:pPr algn="l"/>
            <a:r>
              <a:rPr lang="en-IN" sz="1400" dirty="0">
                <a:solidFill>
                  <a:srgbClr val="000000"/>
                </a:solidFill>
                <a:latin typeface="Consolas" panose="020B0609020204030204" pitchFamily="49" charset="0"/>
              </a:rPr>
              <a:t>    </a:t>
            </a:r>
            <a:r>
              <a:rPr lang="en-IN" sz="1400" dirty="0">
                <a:solidFill>
                  <a:srgbClr val="3F7F5F"/>
                </a:solidFill>
                <a:latin typeface="Consolas" panose="020B0609020204030204" pitchFamily="49" charset="0"/>
              </a:rPr>
              <a:t>// Attributes</a:t>
            </a:r>
          </a:p>
          <a:p>
            <a:pPr algn="l"/>
            <a:r>
              <a:rPr lang="en-IN" sz="1400" dirty="0">
                <a:solidFill>
                  <a:srgbClr val="000000"/>
                </a:solidFill>
                <a:latin typeface="Consolas" panose="020B0609020204030204" pitchFamily="49" charset="0"/>
              </a:rPr>
              <a:t>    String </a:t>
            </a:r>
            <a:r>
              <a:rPr lang="en-IN" sz="1400" dirty="0">
                <a:solidFill>
                  <a:srgbClr val="0000C0"/>
                </a:solidFill>
                <a:latin typeface="Consolas" panose="020B0609020204030204" pitchFamily="49" charset="0"/>
              </a:rPr>
              <a:t>name</a:t>
            </a:r>
            <a:r>
              <a:rPr lang="en-IN" sz="1400"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int</a:t>
            </a:r>
            <a:r>
              <a:rPr lang="en-IN" sz="1400" b="1" dirty="0">
                <a:solidFill>
                  <a:srgbClr val="000000"/>
                </a:solidFill>
                <a:latin typeface="Consolas" panose="020B0609020204030204" pitchFamily="49" charset="0"/>
              </a:rPr>
              <a:t> </a:t>
            </a:r>
            <a:r>
              <a:rPr lang="en-IN" sz="1400" b="1" dirty="0">
                <a:solidFill>
                  <a:srgbClr val="0000C0"/>
                </a:solidFill>
                <a:latin typeface="Consolas" panose="020B0609020204030204" pitchFamily="49" charset="0"/>
              </a:rPr>
              <a:t>age</a:t>
            </a:r>
            <a:r>
              <a:rPr lang="en-IN" sz="1400" b="1" dirty="0">
                <a:solidFill>
                  <a:srgbClr val="000000"/>
                </a:solidFill>
                <a:latin typeface="Consolas" panose="020B0609020204030204" pitchFamily="49" charset="0"/>
              </a:rPr>
              <a:t>;</a:t>
            </a:r>
          </a:p>
          <a:p>
            <a:pPr algn="l"/>
            <a:endParaRPr lang="en-IN" sz="1400" dirty="0">
              <a:latin typeface="Consolas" panose="020B0609020204030204" pitchFamily="49" charset="0"/>
            </a:endParaRPr>
          </a:p>
          <a:p>
            <a:pPr algn="l"/>
            <a:r>
              <a:rPr lang="en-IN" sz="1400" dirty="0">
                <a:solidFill>
                  <a:srgbClr val="000000"/>
                </a:solidFill>
                <a:latin typeface="Consolas" panose="020B0609020204030204" pitchFamily="49" charset="0"/>
              </a:rPr>
              <a:t>    </a:t>
            </a:r>
            <a:r>
              <a:rPr lang="en-IN" sz="1400" dirty="0">
                <a:solidFill>
                  <a:srgbClr val="3F7F5F"/>
                </a:solidFill>
                <a:latin typeface="Consolas" panose="020B0609020204030204" pitchFamily="49" charset="0"/>
              </a:rPr>
              <a:t>// Constructor</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Person(String </a:t>
            </a:r>
            <a:r>
              <a:rPr lang="en-US" sz="1400" b="1" dirty="0">
                <a:solidFill>
                  <a:srgbClr val="6A3E3E"/>
                </a:solidFill>
                <a:latin typeface="Consolas" panose="020B0609020204030204" pitchFamily="49" charset="0"/>
              </a:rPr>
              <a:t>name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age</a:t>
            </a:r>
            <a:r>
              <a:rPr lang="en-US" sz="1400" b="1" dirty="0">
                <a:solidFill>
                  <a:srgbClr val="000000"/>
                </a:solidFill>
                <a:latin typeface="Consolas" panose="020B0609020204030204" pitchFamily="49" charset="0"/>
              </a:rPr>
              <a:t>) {</a:t>
            </a:r>
          </a:p>
          <a:p>
            <a:pPr algn="l"/>
            <a:r>
              <a:rPr lang="en-IN" sz="1400"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this</a:t>
            </a:r>
            <a:r>
              <a:rPr lang="en-IN" sz="1400" b="1" dirty="0">
                <a:solidFill>
                  <a:srgbClr val="000000"/>
                </a:solidFill>
                <a:latin typeface="Consolas" panose="020B0609020204030204" pitchFamily="49" charset="0"/>
              </a:rPr>
              <a:t>.</a:t>
            </a:r>
            <a:r>
              <a:rPr lang="en-IN" sz="1400" b="1" dirty="0">
                <a:solidFill>
                  <a:srgbClr val="0000C0"/>
                </a:solidFill>
                <a:latin typeface="Consolas" panose="020B0609020204030204" pitchFamily="49" charset="0"/>
              </a:rPr>
              <a:t>name</a:t>
            </a:r>
            <a:r>
              <a:rPr lang="en-IN" sz="1400" b="1" dirty="0">
                <a:solidFill>
                  <a:srgbClr val="000000"/>
                </a:solidFill>
                <a:latin typeface="Consolas" panose="020B0609020204030204" pitchFamily="49" charset="0"/>
              </a:rPr>
              <a:t> = </a:t>
            </a:r>
            <a:r>
              <a:rPr lang="en-IN" sz="1400" b="1" dirty="0">
                <a:solidFill>
                  <a:srgbClr val="6A3E3E"/>
                </a:solidFill>
                <a:latin typeface="Consolas" panose="020B0609020204030204" pitchFamily="49" charset="0"/>
              </a:rPr>
              <a:t>name</a:t>
            </a:r>
            <a:r>
              <a:rPr lang="en-IN" sz="1400" b="1"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r>
              <a:rPr lang="en-IN" sz="1400" b="1" dirty="0" err="1">
                <a:solidFill>
                  <a:srgbClr val="7F0055"/>
                </a:solidFill>
                <a:latin typeface="Consolas" panose="020B0609020204030204" pitchFamily="49" charset="0"/>
              </a:rPr>
              <a:t>this</a:t>
            </a:r>
            <a:r>
              <a:rPr lang="en-IN" sz="1400" b="1" dirty="0" err="1">
                <a:solidFill>
                  <a:srgbClr val="000000"/>
                </a:solidFill>
                <a:latin typeface="Consolas" panose="020B0609020204030204" pitchFamily="49" charset="0"/>
              </a:rPr>
              <a:t>.</a:t>
            </a:r>
            <a:r>
              <a:rPr lang="en-IN" sz="1400" b="1" dirty="0" err="1">
                <a:solidFill>
                  <a:srgbClr val="0000C0"/>
                </a:solidFill>
                <a:latin typeface="Consolas" panose="020B0609020204030204" pitchFamily="49" charset="0"/>
              </a:rPr>
              <a:t>age</a:t>
            </a:r>
            <a:r>
              <a:rPr lang="en-IN" sz="1400" b="1" dirty="0">
                <a:solidFill>
                  <a:srgbClr val="000000"/>
                </a:solidFill>
                <a:latin typeface="Consolas" panose="020B0609020204030204" pitchFamily="49" charset="0"/>
              </a:rPr>
              <a:t> = </a:t>
            </a:r>
            <a:r>
              <a:rPr lang="en-IN" sz="1400" b="1" dirty="0">
                <a:solidFill>
                  <a:srgbClr val="6A3E3E"/>
                </a:solidFill>
                <a:latin typeface="Consolas" panose="020B0609020204030204" pitchFamily="49" charset="0"/>
              </a:rPr>
              <a:t>age</a:t>
            </a:r>
            <a:r>
              <a:rPr lang="en-IN" sz="1400" b="1"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p>
          <a:p>
            <a:pPr algn="l"/>
            <a:endParaRPr lang="en-IN" sz="1400" dirty="0">
              <a:latin typeface="Consolas" panose="020B0609020204030204" pitchFamily="49" charset="0"/>
            </a:endParaRPr>
          </a:p>
          <a:p>
            <a:pPr algn="l"/>
            <a:r>
              <a:rPr lang="en-IN" sz="1400" dirty="0">
                <a:solidFill>
                  <a:srgbClr val="000000"/>
                </a:solidFill>
                <a:latin typeface="Consolas" panose="020B0609020204030204" pitchFamily="49" charset="0"/>
              </a:rPr>
              <a:t>    </a:t>
            </a:r>
            <a:r>
              <a:rPr lang="en-IN" sz="1400" dirty="0">
                <a:solidFill>
                  <a:srgbClr val="3F7F5F"/>
                </a:solidFill>
                <a:latin typeface="Consolas" panose="020B0609020204030204" pitchFamily="49" charset="0"/>
              </a:rPr>
              <a:t>// Method</a:t>
            </a:r>
          </a:p>
          <a:p>
            <a:pPr algn="l"/>
            <a:r>
              <a:rPr lang="en-IN" sz="1400"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public</a:t>
            </a:r>
            <a:r>
              <a:rPr lang="en-IN" sz="1400" b="1"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void</a:t>
            </a:r>
            <a:r>
              <a:rPr lang="en-IN" sz="1400" b="1" dirty="0">
                <a:solidFill>
                  <a:srgbClr val="000000"/>
                </a:solidFill>
                <a:latin typeface="Consolas" panose="020B0609020204030204" pitchFamily="49" charset="0"/>
              </a:rPr>
              <a:t> introduce() {</a:t>
            </a:r>
          </a:p>
          <a:p>
            <a:pPr algn="l"/>
            <a:r>
              <a:rPr lang="en-US" sz="1400" dirty="0">
                <a:solidFill>
                  <a:srgbClr val="000000"/>
                </a:solidFill>
                <a:latin typeface="Consolas" panose="020B0609020204030204" pitchFamily="49" charset="0"/>
              </a:rPr>
              <a:t>        System.</a:t>
            </a:r>
            <a:r>
              <a:rPr lang="en-US" sz="1400" b="1" i="1" dirty="0">
                <a:solidFill>
                  <a:srgbClr val="0000C0"/>
                </a:solidFill>
                <a:latin typeface="Consolas" panose="020B0609020204030204" pitchFamily="49" charset="0"/>
              </a:rPr>
              <a:t>out</a:t>
            </a:r>
            <a:r>
              <a:rPr lang="en-US" sz="1400" b="1" i="1" dirty="0">
                <a:solidFill>
                  <a:srgbClr val="000000"/>
                </a:solidFill>
                <a:latin typeface="Consolas" panose="020B0609020204030204" pitchFamily="49" charset="0"/>
              </a:rPr>
              <a:t>.println(</a:t>
            </a:r>
            <a:r>
              <a:rPr lang="en-US" sz="1400" b="1" i="1" dirty="0">
                <a:solidFill>
                  <a:srgbClr val="2A00FF"/>
                </a:solidFill>
                <a:latin typeface="Consolas" panose="020B0609020204030204" pitchFamily="49" charset="0"/>
              </a:rPr>
              <a:t>"Hi, I am "</a:t>
            </a:r>
            <a:r>
              <a:rPr lang="en-US" sz="1400" b="1" i="1" dirty="0">
                <a:solidFill>
                  <a:srgbClr val="000000"/>
                </a:solidFill>
                <a:latin typeface="Consolas" panose="020B0609020204030204" pitchFamily="49" charset="0"/>
              </a:rPr>
              <a:t> + </a:t>
            </a:r>
            <a:r>
              <a:rPr lang="en-US" sz="1400" b="1" i="1" dirty="0">
                <a:solidFill>
                  <a:srgbClr val="0000C0"/>
                </a:solidFill>
                <a:latin typeface="Consolas" panose="020B0609020204030204" pitchFamily="49" charset="0"/>
              </a:rPr>
              <a:t>name</a:t>
            </a:r>
            <a:r>
              <a:rPr lang="en-US" sz="1400" b="1" i="1" dirty="0">
                <a:solidFill>
                  <a:srgbClr val="000000"/>
                </a:solidFill>
                <a:latin typeface="Consolas" panose="020B0609020204030204" pitchFamily="49" charset="0"/>
              </a:rPr>
              <a:t> + </a:t>
            </a:r>
            <a:r>
              <a:rPr lang="en-US" sz="1400" b="1" i="1" dirty="0">
                <a:solidFill>
                  <a:srgbClr val="2A00FF"/>
                </a:solidFill>
                <a:latin typeface="Consolas" panose="020B0609020204030204" pitchFamily="49" charset="0"/>
              </a:rPr>
              <a:t>" and I am "</a:t>
            </a:r>
            <a:r>
              <a:rPr lang="en-US" sz="1400" b="1" i="1" dirty="0">
                <a:solidFill>
                  <a:srgbClr val="000000"/>
                </a:solidFill>
                <a:latin typeface="Consolas" panose="020B0609020204030204" pitchFamily="49" charset="0"/>
              </a:rPr>
              <a:t> + </a:t>
            </a:r>
            <a:r>
              <a:rPr lang="en-US" sz="1400" b="1" i="1" dirty="0">
                <a:solidFill>
                  <a:srgbClr val="0000C0"/>
                </a:solidFill>
                <a:latin typeface="Consolas" panose="020B0609020204030204" pitchFamily="49" charset="0"/>
              </a:rPr>
              <a:t>age</a:t>
            </a:r>
            <a:r>
              <a:rPr lang="en-US" sz="1400" b="1" i="1" dirty="0">
                <a:solidFill>
                  <a:srgbClr val="000000"/>
                </a:solidFill>
                <a:latin typeface="Consolas" panose="020B0609020204030204" pitchFamily="49" charset="0"/>
              </a:rPr>
              <a:t> + </a:t>
            </a:r>
            <a:r>
              <a:rPr lang="en-US" sz="1400" b="1" i="1" dirty="0">
                <a:solidFill>
                  <a:srgbClr val="2A00FF"/>
                </a:solidFill>
                <a:latin typeface="Consolas" panose="020B0609020204030204" pitchFamily="49" charset="0"/>
              </a:rPr>
              <a:t>" years old."</a:t>
            </a:r>
            <a:r>
              <a:rPr lang="en-US" sz="1400" b="1" i="1"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p>
          <a:p>
            <a:pPr algn="l"/>
            <a:r>
              <a:rPr lang="en-IN" sz="1400" dirty="0">
                <a:solidFill>
                  <a:srgbClr val="000000"/>
                </a:solidFill>
                <a:latin typeface="Consolas" panose="020B0609020204030204" pitchFamily="49" charset="0"/>
              </a:rPr>
              <a:t>}</a:t>
            </a:r>
            <a:endParaRPr lang="en-IN" sz="1400" dirty="0"/>
          </a:p>
        </p:txBody>
      </p:sp>
    </p:spTree>
    <p:extLst>
      <p:ext uri="{BB962C8B-B14F-4D97-AF65-F5344CB8AC3E}">
        <p14:creationId xmlns:p14="http://schemas.microsoft.com/office/powerpoint/2010/main" val="2179551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FA2F19F4-A35B-0F36-98DD-8B97714C35A7}"/>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Objects</a:t>
            </a:r>
            <a:endParaRPr lang="en-IN" sz="360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05775933-C03E-E6EF-594D-FDCDD7AE6721}"/>
              </a:ext>
            </a:extLst>
          </p:cNvPr>
          <p:cNvSpPr>
            <a:spLocks noGrp="1"/>
          </p:cNvSpPr>
          <p:nvPr>
            <p:ph idx="1"/>
          </p:nvPr>
        </p:nvSpPr>
        <p:spPr>
          <a:xfrm>
            <a:off x="4742016" y="605896"/>
            <a:ext cx="6413663" cy="5646208"/>
          </a:xfrm>
        </p:spPr>
        <p:txBody>
          <a:bodyPr anchor="ctr">
            <a:normAutofit/>
          </a:bodyPr>
          <a:lstStyle/>
          <a:p>
            <a:pPr marL="0" indent="0">
              <a:buNone/>
            </a:pPr>
            <a:r>
              <a:rPr lang="en-US" sz="1800" b="0" i="0" dirty="0">
                <a:effectLst/>
              </a:rPr>
              <a:t>An object represents a real-world entity, combining data (attributes) and behavior (methods) that define its characteristics and actions.</a:t>
            </a:r>
            <a:endParaRPr lang="en-US" sz="1800" b="1" dirty="0"/>
          </a:p>
          <a:p>
            <a:r>
              <a:rPr lang="en-US" sz="1800" b="1" i="0" dirty="0">
                <a:effectLst/>
              </a:rPr>
              <a:t>Key Aspects of an Object:</a:t>
            </a:r>
            <a:endParaRPr lang="en-US" sz="1800" b="0" i="0" dirty="0">
              <a:effectLst/>
            </a:endParaRPr>
          </a:p>
          <a:p>
            <a:pPr lvl="1">
              <a:buFont typeface="Wingdings" panose="05000000000000000000" pitchFamily="2" charset="2"/>
              <a:buChar char="Ø"/>
            </a:pPr>
            <a:r>
              <a:rPr lang="en-US" b="1" i="0" dirty="0">
                <a:effectLst/>
              </a:rPr>
              <a:t>Attributes (Fields):</a:t>
            </a:r>
            <a:r>
              <a:rPr lang="en-US" b="0" i="0" dirty="0">
                <a:effectLst/>
              </a:rPr>
              <a:t> Attributes are variables that hold data, representing the state of an object. They define the properties or characteristics of the object.</a:t>
            </a:r>
          </a:p>
          <a:p>
            <a:pPr lvl="1">
              <a:buFont typeface="Wingdings" panose="05000000000000000000" pitchFamily="2" charset="2"/>
              <a:buChar char="Ø"/>
            </a:pPr>
            <a:r>
              <a:rPr lang="en-US" b="1" i="0" dirty="0">
                <a:effectLst/>
              </a:rPr>
              <a:t>Methods (Functions):</a:t>
            </a:r>
            <a:r>
              <a:rPr lang="en-US" b="0" i="0" dirty="0">
                <a:effectLst/>
              </a:rPr>
              <a:t> Methods are functions associated with an object. They define the actions or behaviors that the object can perform.</a:t>
            </a:r>
          </a:p>
          <a:p>
            <a:pPr lvl="1">
              <a:buFont typeface="Wingdings" panose="05000000000000000000" pitchFamily="2" charset="2"/>
              <a:buChar char="Ø"/>
            </a:pPr>
            <a:r>
              <a:rPr lang="en-US" b="1" i="0" dirty="0">
                <a:effectLst/>
              </a:rPr>
              <a:t>Instance of a Class:</a:t>
            </a:r>
            <a:r>
              <a:rPr lang="en-US" b="0" i="0" dirty="0">
                <a:effectLst/>
              </a:rPr>
              <a:t> An object is an instance of a class. The class acts as a blueprint or template that defines the structure and behavior of the object.</a:t>
            </a:r>
          </a:p>
          <a:p>
            <a:pPr lvl="1">
              <a:buFont typeface="Wingdings" panose="05000000000000000000" pitchFamily="2" charset="2"/>
              <a:buChar char="Ø"/>
            </a:pPr>
            <a:r>
              <a:rPr lang="en-US" b="1" i="0" dirty="0">
                <a:effectLst/>
              </a:rPr>
              <a:t>State and Behavior:</a:t>
            </a:r>
            <a:r>
              <a:rPr lang="en-US" b="0" i="0" dirty="0">
                <a:effectLst/>
              </a:rPr>
              <a:t> An object's state is determined by the values of its attributes, and its behavior is determined by the methods it can execute.</a:t>
            </a:r>
          </a:p>
          <a:p>
            <a:endParaRPr lang="en-IN" dirty="0"/>
          </a:p>
        </p:txBody>
      </p:sp>
    </p:spTree>
    <p:extLst>
      <p:ext uri="{BB962C8B-B14F-4D97-AF65-F5344CB8AC3E}">
        <p14:creationId xmlns:p14="http://schemas.microsoft.com/office/powerpoint/2010/main" val="8842289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27084534-A03B-7231-7599-ACD7170DD042}"/>
              </a:ext>
            </a:extLst>
          </p:cNvPr>
          <p:cNvSpPr txBox="1"/>
          <p:nvPr/>
        </p:nvSpPr>
        <p:spPr>
          <a:xfrm>
            <a:off x="841827" y="520511"/>
            <a:ext cx="9368971" cy="6001643"/>
          </a:xfrm>
          <a:prstGeom prst="rect">
            <a:avLst/>
          </a:prstGeom>
          <a:noFill/>
        </p:spPr>
        <p:txBody>
          <a:bodyPr wrap="square">
            <a:spAutoFit/>
          </a:bodyPr>
          <a:lstStyle/>
          <a:p>
            <a:pPr algn="l"/>
            <a:r>
              <a:rPr lang="en-IN" sz="3600" b="1" dirty="0"/>
              <a:t>Object Example</a:t>
            </a:r>
            <a:r>
              <a:rPr lang="en-IN" sz="3600" b="1" dirty="0">
                <a:solidFill>
                  <a:srgbClr val="7F0055"/>
                </a:solidFill>
              </a:rPr>
              <a:t>:</a:t>
            </a:r>
          </a:p>
          <a:p>
            <a:pPr algn="l"/>
            <a:endParaRPr lang="en-IN" sz="1200" b="1" dirty="0">
              <a:solidFill>
                <a:srgbClr val="7F0055"/>
              </a:solidFill>
              <a:latin typeface="Consolas" panose="020B0609020204030204" pitchFamily="49" charset="0"/>
            </a:endParaRPr>
          </a:p>
          <a:p>
            <a:pPr algn="l"/>
            <a:r>
              <a:rPr lang="en-IN" sz="1200" b="1" dirty="0">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 Person {</a:t>
            </a:r>
          </a:p>
          <a:p>
            <a:pPr algn="l"/>
            <a:r>
              <a:rPr lang="en-IN" sz="1200" dirty="0">
                <a:solidFill>
                  <a:srgbClr val="000000"/>
                </a:solidFill>
                <a:latin typeface="Consolas" panose="020B0609020204030204" pitchFamily="49" charset="0"/>
              </a:rPr>
              <a:t>    String </a:t>
            </a:r>
            <a:r>
              <a:rPr lang="en-IN" sz="1200" dirty="0">
                <a:solidFill>
                  <a:srgbClr val="0000C0"/>
                </a:solidFill>
                <a:latin typeface="Consolas" panose="020B0609020204030204" pitchFamily="49" charset="0"/>
              </a:rPr>
              <a:t>name</a:t>
            </a:r>
            <a:r>
              <a:rPr lang="en-IN" sz="1200"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int</a:t>
            </a:r>
            <a:r>
              <a:rPr lang="en-IN" sz="1200" b="1" dirty="0">
                <a:solidFill>
                  <a:srgbClr val="000000"/>
                </a:solidFill>
                <a:latin typeface="Consolas" panose="020B0609020204030204" pitchFamily="49" charset="0"/>
              </a:rPr>
              <a:t> </a:t>
            </a:r>
            <a:r>
              <a:rPr lang="en-IN" sz="1200" b="1" dirty="0">
                <a:solidFill>
                  <a:srgbClr val="0000C0"/>
                </a:solidFill>
                <a:latin typeface="Consolas" panose="020B0609020204030204" pitchFamily="49" charset="0"/>
              </a:rPr>
              <a:t>age</a:t>
            </a:r>
            <a:r>
              <a:rPr lang="en-IN" sz="1200" b="1" dirty="0">
                <a:solidFill>
                  <a:srgbClr val="000000"/>
                </a:solidFill>
                <a:latin typeface="Consolas" panose="020B0609020204030204" pitchFamily="49" charset="0"/>
              </a:rPr>
              <a:t>;</a:t>
            </a:r>
          </a:p>
          <a:p>
            <a:pPr algn="l"/>
            <a:endParaRPr lang="en-IN" sz="1200" dirty="0">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void</a:t>
            </a:r>
            <a:r>
              <a:rPr lang="en-IN" sz="1200" b="1" dirty="0">
                <a:solidFill>
                  <a:srgbClr val="000000"/>
                </a:solidFill>
                <a:latin typeface="Consolas" panose="020B0609020204030204" pitchFamily="49" charset="0"/>
              </a:rPr>
              <a:t> introduce() {</a:t>
            </a:r>
          </a:p>
          <a:p>
            <a:pPr algn="l"/>
            <a:r>
              <a:rPr lang="en-US" sz="1200" dirty="0">
                <a:solidFill>
                  <a:srgbClr val="000000"/>
                </a:solidFill>
                <a:latin typeface="Consolas" panose="020B0609020204030204" pitchFamily="49" charset="0"/>
              </a:rPr>
              <a:t>        System.</a:t>
            </a:r>
            <a:r>
              <a:rPr lang="en-US" sz="1200" b="1" i="1" dirty="0">
                <a:solidFill>
                  <a:srgbClr val="0000C0"/>
                </a:solidFill>
                <a:latin typeface="Consolas" panose="020B0609020204030204" pitchFamily="49" charset="0"/>
              </a:rPr>
              <a:t>out</a:t>
            </a:r>
            <a:r>
              <a:rPr lang="en-US" sz="1200" b="1" i="1" dirty="0">
                <a:solidFill>
                  <a:srgbClr val="000000"/>
                </a:solidFill>
                <a:latin typeface="Consolas" panose="020B0609020204030204" pitchFamily="49" charset="0"/>
              </a:rPr>
              <a:t>.println(</a:t>
            </a:r>
            <a:r>
              <a:rPr lang="en-US" sz="1200" b="1" i="1" dirty="0">
                <a:solidFill>
                  <a:srgbClr val="2A00FF"/>
                </a:solidFill>
                <a:latin typeface="Consolas" panose="020B0609020204030204" pitchFamily="49" charset="0"/>
              </a:rPr>
              <a:t>"Hi, I am "</a:t>
            </a:r>
            <a:r>
              <a:rPr lang="en-US" sz="1200" b="1" i="1" dirty="0">
                <a:solidFill>
                  <a:srgbClr val="000000"/>
                </a:solidFill>
                <a:latin typeface="Consolas" panose="020B0609020204030204" pitchFamily="49" charset="0"/>
              </a:rPr>
              <a:t> + </a:t>
            </a:r>
            <a:r>
              <a:rPr lang="en-US" sz="1200" b="1" i="1" dirty="0">
                <a:solidFill>
                  <a:srgbClr val="0000C0"/>
                </a:solidFill>
                <a:latin typeface="Consolas" panose="020B0609020204030204" pitchFamily="49" charset="0"/>
              </a:rPr>
              <a:t>name</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 and I am "</a:t>
            </a:r>
            <a:r>
              <a:rPr lang="en-US" sz="1200" b="1" i="1" dirty="0">
                <a:solidFill>
                  <a:srgbClr val="000000"/>
                </a:solidFill>
                <a:latin typeface="Consolas" panose="020B0609020204030204" pitchFamily="49" charset="0"/>
              </a:rPr>
              <a:t> + </a:t>
            </a:r>
            <a:r>
              <a:rPr lang="en-US" sz="1200" b="1" i="1" dirty="0">
                <a:solidFill>
                  <a:srgbClr val="0000C0"/>
                </a:solidFill>
                <a:latin typeface="Consolas" panose="020B0609020204030204" pitchFamily="49" charset="0"/>
              </a:rPr>
              <a:t>age</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 years old."</a:t>
            </a:r>
            <a:r>
              <a:rPr lang="en-US" sz="1200" b="1" i="1"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a:t>
            </a:r>
          </a:p>
          <a:p>
            <a:pPr algn="l"/>
            <a:endParaRPr lang="en-IN" sz="1200" dirty="0">
              <a:latin typeface="Consolas" panose="020B0609020204030204" pitchFamily="49" charset="0"/>
            </a:endParaRPr>
          </a:p>
          <a:p>
            <a:pPr algn="l"/>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 Main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        </a:t>
            </a:r>
            <a:r>
              <a:rPr lang="en-IN" sz="1200" dirty="0">
                <a:solidFill>
                  <a:srgbClr val="3F7F5F"/>
                </a:solidFill>
                <a:latin typeface="Consolas" panose="020B0609020204030204" pitchFamily="49" charset="0"/>
              </a:rPr>
              <a:t>// Creating objects</a:t>
            </a:r>
          </a:p>
          <a:p>
            <a:pPr algn="l"/>
            <a:r>
              <a:rPr lang="en-IN" sz="1200" dirty="0">
                <a:solidFill>
                  <a:srgbClr val="000000"/>
                </a:solidFill>
                <a:latin typeface="Consolas" panose="020B0609020204030204" pitchFamily="49" charset="0"/>
              </a:rPr>
              <a:t>        Person </a:t>
            </a:r>
            <a:r>
              <a:rPr lang="en-IN" sz="1200" dirty="0">
                <a:solidFill>
                  <a:srgbClr val="6A3E3E"/>
                </a:solidFill>
                <a:latin typeface="Consolas" panose="020B0609020204030204" pitchFamily="49" charset="0"/>
              </a:rPr>
              <a:t>person1</a:t>
            </a:r>
            <a:r>
              <a:rPr lang="en-IN" sz="1200" dirty="0">
                <a:solidFill>
                  <a:srgbClr val="000000"/>
                </a:solidFill>
                <a:latin typeface="Consolas" panose="020B0609020204030204" pitchFamily="49" charset="0"/>
              </a:rPr>
              <a:t> = </a:t>
            </a:r>
            <a:r>
              <a:rPr lang="en-IN" sz="1200" b="1" dirty="0">
                <a:solidFill>
                  <a:srgbClr val="7F0055"/>
                </a:solidFill>
                <a:latin typeface="Consolas" panose="020B0609020204030204" pitchFamily="49" charset="0"/>
              </a:rPr>
              <a:t>new</a:t>
            </a:r>
            <a:r>
              <a:rPr lang="en-IN" sz="1200" b="1" dirty="0">
                <a:solidFill>
                  <a:srgbClr val="000000"/>
                </a:solidFill>
                <a:latin typeface="Consolas" panose="020B0609020204030204" pitchFamily="49" charset="0"/>
              </a:rPr>
              <a:t> Person();</a:t>
            </a:r>
          </a:p>
          <a:p>
            <a:pPr algn="l"/>
            <a:r>
              <a:rPr lang="en-IN" sz="1200" dirty="0">
                <a:solidFill>
                  <a:srgbClr val="000000"/>
                </a:solidFill>
                <a:latin typeface="Consolas" panose="020B0609020204030204" pitchFamily="49" charset="0"/>
              </a:rPr>
              <a:t>        Person </a:t>
            </a:r>
            <a:r>
              <a:rPr lang="en-IN" sz="1200" dirty="0">
                <a:solidFill>
                  <a:srgbClr val="6A3E3E"/>
                </a:solidFill>
                <a:latin typeface="Consolas" panose="020B0609020204030204" pitchFamily="49" charset="0"/>
              </a:rPr>
              <a:t>person2</a:t>
            </a:r>
            <a:r>
              <a:rPr lang="en-IN" sz="1200" dirty="0">
                <a:solidFill>
                  <a:srgbClr val="000000"/>
                </a:solidFill>
                <a:latin typeface="Consolas" panose="020B0609020204030204" pitchFamily="49" charset="0"/>
              </a:rPr>
              <a:t> = </a:t>
            </a:r>
            <a:r>
              <a:rPr lang="en-IN" sz="1200" b="1" dirty="0">
                <a:solidFill>
                  <a:srgbClr val="7F0055"/>
                </a:solidFill>
                <a:latin typeface="Consolas" panose="020B0609020204030204" pitchFamily="49" charset="0"/>
              </a:rPr>
              <a:t>new</a:t>
            </a:r>
            <a:r>
              <a:rPr lang="en-IN" sz="1200" b="1" dirty="0">
                <a:solidFill>
                  <a:srgbClr val="000000"/>
                </a:solidFill>
                <a:latin typeface="Consolas" panose="020B0609020204030204" pitchFamily="49" charset="0"/>
              </a:rPr>
              <a:t> Person();</a:t>
            </a:r>
          </a:p>
          <a:p>
            <a:pPr algn="l"/>
            <a:endParaRPr lang="en-IN" sz="1200" dirty="0">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dirty="0">
                <a:solidFill>
                  <a:srgbClr val="3F7F5F"/>
                </a:solidFill>
                <a:latin typeface="Consolas" panose="020B0609020204030204" pitchFamily="49" charset="0"/>
              </a:rPr>
              <a:t>// Setting attributes</a:t>
            </a: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person1</a:t>
            </a:r>
            <a:r>
              <a:rPr lang="en-IN" sz="1200" dirty="0">
                <a:solidFill>
                  <a:srgbClr val="000000"/>
                </a:solidFill>
                <a:latin typeface="Consolas" panose="020B0609020204030204" pitchFamily="49" charset="0"/>
              </a:rPr>
              <a:t>.</a:t>
            </a:r>
            <a:r>
              <a:rPr lang="en-IN" sz="1200" dirty="0">
                <a:solidFill>
                  <a:srgbClr val="0000C0"/>
                </a:solidFill>
                <a:latin typeface="Consolas" panose="020B0609020204030204" pitchFamily="49" charset="0"/>
              </a:rPr>
              <a:t>name</a:t>
            </a:r>
            <a:r>
              <a:rPr lang="en-IN" sz="1200" dirty="0">
                <a:solidFill>
                  <a:srgbClr val="000000"/>
                </a:solidFill>
                <a:latin typeface="Consolas" panose="020B0609020204030204" pitchFamily="49" charset="0"/>
              </a:rPr>
              <a:t> = </a:t>
            </a:r>
            <a:r>
              <a:rPr lang="en-IN" sz="1200" dirty="0">
                <a:solidFill>
                  <a:srgbClr val="2A00FF"/>
                </a:solidFill>
                <a:latin typeface="Consolas" panose="020B0609020204030204" pitchFamily="49" charset="0"/>
              </a:rPr>
              <a:t>"Alice"</a:t>
            </a:r>
            <a:r>
              <a:rPr lang="en-IN" sz="1200"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person1</a:t>
            </a:r>
            <a:r>
              <a:rPr lang="en-IN" sz="1200" dirty="0">
                <a:solidFill>
                  <a:srgbClr val="000000"/>
                </a:solidFill>
                <a:latin typeface="Consolas" panose="020B0609020204030204" pitchFamily="49" charset="0"/>
              </a:rPr>
              <a:t>.</a:t>
            </a:r>
            <a:r>
              <a:rPr lang="en-IN" sz="1200" dirty="0">
                <a:solidFill>
                  <a:srgbClr val="0000C0"/>
                </a:solidFill>
                <a:latin typeface="Consolas" panose="020B0609020204030204" pitchFamily="49" charset="0"/>
              </a:rPr>
              <a:t>age</a:t>
            </a:r>
            <a:r>
              <a:rPr lang="en-IN" sz="1200" dirty="0">
                <a:solidFill>
                  <a:srgbClr val="000000"/>
                </a:solidFill>
                <a:latin typeface="Consolas" panose="020B0609020204030204" pitchFamily="49" charset="0"/>
              </a:rPr>
              <a:t> = 25;</a:t>
            </a:r>
          </a:p>
          <a:p>
            <a:pPr algn="l"/>
            <a:endParaRPr lang="en-IN" sz="1200" dirty="0">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person2</a:t>
            </a:r>
            <a:r>
              <a:rPr lang="en-IN" sz="1200" dirty="0">
                <a:solidFill>
                  <a:srgbClr val="000000"/>
                </a:solidFill>
                <a:latin typeface="Consolas" panose="020B0609020204030204" pitchFamily="49" charset="0"/>
              </a:rPr>
              <a:t>.</a:t>
            </a:r>
            <a:r>
              <a:rPr lang="en-IN" sz="1200" dirty="0">
                <a:solidFill>
                  <a:srgbClr val="0000C0"/>
                </a:solidFill>
                <a:latin typeface="Consolas" panose="020B0609020204030204" pitchFamily="49" charset="0"/>
              </a:rPr>
              <a:t>name</a:t>
            </a:r>
            <a:r>
              <a:rPr lang="en-IN" sz="1200" dirty="0">
                <a:solidFill>
                  <a:srgbClr val="000000"/>
                </a:solidFill>
                <a:latin typeface="Consolas" panose="020B0609020204030204" pitchFamily="49" charset="0"/>
              </a:rPr>
              <a:t> = </a:t>
            </a:r>
            <a:r>
              <a:rPr lang="en-IN" sz="1200" dirty="0">
                <a:solidFill>
                  <a:srgbClr val="2A00FF"/>
                </a:solidFill>
                <a:latin typeface="Consolas" panose="020B0609020204030204" pitchFamily="49" charset="0"/>
              </a:rPr>
              <a:t>"Bob"</a:t>
            </a:r>
            <a:r>
              <a:rPr lang="en-IN" sz="1200"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person2</a:t>
            </a:r>
            <a:r>
              <a:rPr lang="en-IN" sz="1200" dirty="0">
                <a:solidFill>
                  <a:srgbClr val="000000"/>
                </a:solidFill>
                <a:latin typeface="Consolas" panose="020B0609020204030204" pitchFamily="49" charset="0"/>
              </a:rPr>
              <a:t>.</a:t>
            </a:r>
            <a:r>
              <a:rPr lang="en-IN" sz="1200" dirty="0">
                <a:solidFill>
                  <a:srgbClr val="0000C0"/>
                </a:solidFill>
                <a:latin typeface="Consolas" panose="020B0609020204030204" pitchFamily="49" charset="0"/>
              </a:rPr>
              <a:t>age</a:t>
            </a:r>
            <a:r>
              <a:rPr lang="en-IN" sz="1200" dirty="0">
                <a:solidFill>
                  <a:srgbClr val="000000"/>
                </a:solidFill>
                <a:latin typeface="Consolas" panose="020B0609020204030204" pitchFamily="49" charset="0"/>
              </a:rPr>
              <a:t> = 30;</a:t>
            </a:r>
          </a:p>
          <a:p>
            <a:pPr algn="l"/>
            <a:endParaRPr lang="en-IN" sz="1200" dirty="0">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dirty="0">
                <a:solidFill>
                  <a:srgbClr val="3F7F5F"/>
                </a:solidFill>
                <a:latin typeface="Consolas" panose="020B0609020204030204" pitchFamily="49" charset="0"/>
              </a:rPr>
              <a:t>// Calling methods</a:t>
            </a:r>
          </a:p>
          <a:p>
            <a:pPr algn="l"/>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person1</a:t>
            </a:r>
            <a:r>
              <a:rPr lang="en-US" sz="1200" dirty="0">
                <a:solidFill>
                  <a:srgbClr val="000000"/>
                </a:solidFill>
                <a:latin typeface="Consolas" panose="020B0609020204030204" pitchFamily="49" charset="0"/>
              </a:rPr>
              <a:t>.introduce(); </a:t>
            </a:r>
            <a:r>
              <a:rPr lang="en-US" sz="1200" dirty="0">
                <a:solidFill>
                  <a:srgbClr val="3F7F5F"/>
                </a:solidFill>
                <a:latin typeface="Consolas" panose="020B0609020204030204" pitchFamily="49" charset="0"/>
              </a:rPr>
              <a:t>// Output: </a:t>
            </a:r>
            <a:r>
              <a:rPr lang="en-US" sz="1200" u="sng" dirty="0">
                <a:solidFill>
                  <a:srgbClr val="3F7F5F"/>
                </a:solidFill>
                <a:latin typeface="Consolas" panose="020B0609020204030204" pitchFamily="49" charset="0"/>
              </a:rPr>
              <a:t>Hi, I am Alice and I am 25 years old.</a:t>
            </a:r>
          </a:p>
          <a:p>
            <a:pPr algn="l"/>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person2</a:t>
            </a:r>
            <a:r>
              <a:rPr lang="en-US" sz="1200" dirty="0">
                <a:solidFill>
                  <a:srgbClr val="000000"/>
                </a:solidFill>
                <a:latin typeface="Consolas" panose="020B0609020204030204" pitchFamily="49" charset="0"/>
              </a:rPr>
              <a:t>.introduce(); </a:t>
            </a:r>
            <a:r>
              <a:rPr lang="en-US" sz="1200" dirty="0">
                <a:solidFill>
                  <a:srgbClr val="3F7F5F"/>
                </a:solidFill>
                <a:latin typeface="Consolas" panose="020B0609020204030204" pitchFamily="49" charset="0"/>
              </a:rPr>
              <a:t>// Output: </a:t>
            </a:r>
            <a:r>
              <a:rPr lang="en-US" sz="1200" u="sng" dirty="0">
                <a:solidFill>
                  <a:srgbClr val="3F7F5F"/>
                </a:solidFill>
                <a:latin typeface="Consolas" panose="020B0609020204030204" pitchFamily="49" charset="0"/>
              </a:rPr>
              <a:t>Hi, I am Bob and I am 30 years old.</a:t>
            </a:r>
          </a:p>
          <a:p>
            <a:pPr algn="l"/>
            <a:r>
              <a:rPr lang="en-IN" sz="1200"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9488826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8" name="Rectangle 4120">
            <a:extLst>
              <a:ext uri="{FF2B5EF4-FFF2-40B4-BE49-F238E27FC236}">
                <a16:creationId xmlns:a16="http://schemas.microsoft.com/office/drawing/2014/main" xmlns="" id="{52ABB703-2B0E-4C3B-B4A2-F3973548E5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67C3292-B8EA-11A2-EBC1-C5203E8DD076}"/>
              </a:ext>
            </a:extLst>
          </p:cNvPr>
          <p:cNvSpPr>
            <a:spLocks noGrp="1"/>
          </p:cNvSpPr>
          <p:nvPr>
            <p:ph type="title"/>
          </p:nvPr>
        </p:nvSpPr>
        <p:spPr>
          <a:xfrm>
            <a:off x="6411685" y="634946"/>
            <a:ext cx="5127171" cy="1450757"/>
          </a:xfrm>
        </p:spPr>
        <p:txBody>
          <a:bodyPr>
            <a:normAutofit fontScale="90000"/>
          </a:bodyPr>
          <a:lstStyle/>
          <a:p>
            <a:r>
              <a:rPr lang="en-IN" b="1" i="0" dirty="0">
                <a:effectLst/>
                <a:latin typeface="Söhne"/>
              </a:rPr>
              <a:t>Object References and Heap Memory</a:t>
            </a:r>
            <a:endParaRPr lang="en-IN" dirty="0"/>
          </a:p>
        </p:txBody>
      </p:sp>
      <p:pic>
        <p:nvPicPr>
          <p:cNvPr id="4099" name="Picture 3" descr="How are Java Objects Stored in Memory? | Java | Programmerbay">
            <a:extLst>
              <a:ext uri="{FF2B5EF4-FFF2-40B4-BE49-F238E27FC236}">
                <a16:creationId xmlns:a16="http://schemas.microsoft.com/office/drawing/2014/main" xmlns="" id="{EF0C92C7-FD0C-AA95-1706-6C1B1D484AA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824298"/>
            <a:ext cx="5451627" cy="2889362"/>
          </a:xfrm>
          <a:prstGeom prst="rect">
            <a:avLst/>
          </a:prstGeom>
          <a:noFill/>
          <a:extLst>
            <a:ext uri="{909E8E84-426E-40DD-AFC4-6F175D3DCCD1}">
              <a14:hiddenFill xmlns:a14="http://schemas.microsoft.com/office/drawing/2010/main">
                <a:solidFill>
                  <a:srgbClr val="FFFFFF"/>
                </a:solidFill>
              </a14:hiddenFill>
            </a:ext>
          </a:extLst>
        </p:spPr>
      </p:pic>
      <p:cxnSp>
        <p:nvCxnSpPr>
          <p:cNvPr id="4120" name="Straight Connector 4122">
            <a:extLst>
              <a:ext uri="{FF2B5EF4-FFF2-40B4-BE49-F238E27FC236}">
                <a16:creationId xmlns:a16="http://schemas.microsoft.com/office/drawing/2014/main" xmlns="" id="{9C21570E-E159-49A6-9891-FA397B7A92D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70146A73-B5A9-E704-BD86-64449864ECA8}"/>
              </a:ext>
            </a:extLst>
          </p:cNvPr>
          <p:cNvSpPr>
            <a:spLocks noGrp="1"/>
          </p:cNvSpPr>
          <p:nvPr>
            <p:ph idx="1"/>
          </p:nvPr>
        </p:nvSpPr>
        <p:spPr>
          <a:xfrm>
            <a:off x="6411684" y="2198914"/>
            <a:ext cx="5127172" cy="3670180"/>
          </a:xfrm>
        </p:spPr>
        <p:txBody>
          <a:bodyPr>
            <a:normAutofit/>
          </a:bodyPr>
          <a:lstStyle/>
          <a:p>
            <a:pPr marL="0" indent="0">
              <a:buNone/>
            </a:pPr>
            <a:r>
              <a:rPr lang="en-US" sz="1800" b="1" i="0" dirty="0">
                <a:effectLst/>
              </a:rPr>
              <a:t>Object Reference</a:t>
            </a:r>
          </a:p>
          <a:p>
            <a:pPr lvl="1">
              <a:buFont typeface="Wingdings" panose="05000000000000000000" pitchFamily="2" charset="2"/>
              <a:buChar char="Ø"/>
            </a:pPr>
            <a:r>
              <a:rPr lang="en-US" b="0" i="0" dirty="0">
                <a:effectLst/>
              </a:rPr>
              <a:t>An object reference is a variable that holds the memory address of an object.</a:t>
            </a:r>
          </a:p>
          <a:p>
            <a:pPr lvl="1">
              <a:buFont typeface="Wingdings" panose="05000000000000000000" pitchFamily="2" charset="2"/>
              <a:buChar char="Ø"/>
            </a:pPr>
            <a:r>
              <a:rPr lang="en-US" b="0" i="0" dirty="0">
                <a:effectLst/>
              </a:rPr>
              <a:t>It acts as a pointer to the actual object's location in the heap.</a:t>
            </a:r>
          </a:p>
          <a:p>
            <a:r>
              <a:rPr lang="en-IN" sz="1800" b="1" i="0" dirty="0">
                <a:effectLst/>
              </a:rPr>
              <a:t>Heap Memory</a:t>
            </a:r>
          </a:p>
          <a:p>
            <a:pPr lvl="1" eaLnBrk="0" fontAlgn="base" hangingPunct="0">
              <a:spcBef>
                <a:spcPct val="0"/>
              </a:spcBef>
              <a:spcAft>
                <a:spcPct val="0"/>
              </a:spcAft>
              <a:buClr>
                <a:srgbClr val="DDA147"/>
              </a:buClr>
              <a:buFont typeface="Wingdings" panose="05000000000000000000" pitchFamily="2" charset="2"/>
              <a:buChar char="Ø"/>
            </a:pPr>
            <a:r>
              <a:rPr kumimoji="0" lang="en-US" altLang="en-US" b="0" i="0" u="none" strike="noStrike" cap="none" normalizeH="0" baseline="0" dirty="0">
                <a:ln>
                  <a:noFill/>
                </a:ln>
                <a:effectLst/>
              </a:rPr>
              <a:t>The heap is a region of memory where objects are allocated and managed.</a:t>
            </a:r>
          </a:p>
          <a:p>
            <a:pPr marL="578358" lvl="1" indent="-285750" eaLnBrk="0" fontAlgn="base" hangingPunct="0">
              <a:spcBef>
                <a:spcPct val="0"/>
              </a:spcBef>
              <a:spcAft>
                <a:spcPct val="0"/>
              </a:spcAft>
              <a:buClr>
                <a:srgbClr val="DDA147"/>
              </a:buClr>
              <a:buFont typeface="Wingdings" panose="05000000000000000000" pitchFamily="2" charset="2"/>
              <a:buChar char="Ø"/>
            </a:pPr>
            <a:endParaRPr kumimoji="0" lang="en-US" altLang="en-US"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b="0" i="0" u="none" strike="noStrike" cap="none" normalizeH="0" baseline="0" dirty="0">
                <a:ln>
                  <a:noFill/>
                </a:ln>
                <a:effectLst/>
              </a:rPr>
              <a:t>Objects created using the </a:t>
            </a:r>
            <a:r>
              <a:rPr kumimoji="0" lang="en-US" altLang="en-US" b="1" i="0" u="none" strike="noStrike" cap="none" normalizeH="0" baseline="0" dirty="0">
                <a:ln>
                  <a:noFill/>
                </a:ln>
                <a:effectLst/>
              </a:rPr>
              <a:t>new</a:t>
            </a:r>
            <a:r>
              <a:rPr kumimoji="0" lang="en-US" altLang="en-US" b="0" i="0" u="none" strike="noStrike" cap="none" normalizeH="0" baseline="0" dirty="0">
                <a:ln>
                  <a:noFill/>
                </a:ln>
                <a:effectLst/>
              </a:rPr>
              <a:t> keyword are dynamically allocated in the heap</a:t>
            </a:r>
            <a:endParaRPr lang="en-IN" b="1" i="0" dirty="0">
              <a:effectLst/>
            </a:endParaRPr>
          </a:p>
          <a:p>
            <a:endParaRPr lang="en-IN" sz="1700" dirty="0"/>
          </a:p>
        </p:txBody>
      </p:sp>
      <p:sp>
        <p:nvSpPr>
          <p:cNvPr id="4122" name="Rectangle 4124">
            <a:extLst>
              <a:ext uri="{FF2B5EF4-FFF2-40B4-BE49-F238E27FC236}">
                <a16:creationId xmlns:a16="http://schemas.microsoft.com/office/drawing/2014/main" xmlns="" id="{E95DA498-D9A2-4DA9-B9DA-B3776E08CF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127" name="Rectangle 4126">
            <a:extLst>
              <a:ext uri="{FF2B5EF4-FFF2-40B4-BE49-F238E27FC236}">
                <a16:creationId xmlns:a16="http://schemas.microsoft.com/office/drawing/2014/main" xmlns="" id="{82A73093-4B9D-420D-B17E-52293703A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010964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 Members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t>Variables and Methods</a:t>
            </a:r>
          </a:p>
          <a:p>
            <a:pPr>
              <a:buFont typeface="Wingdings" panose="05000000000000000000" pitchFamily="2" charset="2"/>
              <a:buChar char="Ø"/>
            </a:pPr>
            <a:r>
              <a:rPr lang="en-US" dirty="0"/>
              <a:t>Instance variables (data members)</a:t>
            </a:r>
          </a:p>
          <a:p>
            <a:pPr>
              <a:buFont typeface="Wingdings" panose="05000000000000000000" pitchFamily="2" charset="2"/>
              <a:buChar char="Ø"/>
            </a:pPr>
            <a:r>
              <a:rPr lang="en-US" dirty="0"/>
              <a:t>Methods and their role in encapsulation</a:t>
            </a:r>
          </a:p>
          <a:p>
            <a:endParaRPr lang="en-IN" dirty="0"/>
          </a:p>
        </p:txBody>
      </p:sp>
    </p:spTree>
    <p:extLst>
      <p:ext uri="{BB962C8B-B14F-4D97-AF65-F5344CB8AC3E}">
        <p14:creationId xmlns:p14="http://schemas.microsoft.com/office/powerpoint/2010/main" val="28228686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Members Examples</a:t>
            </a:r>
            <a:endParaRPr lang="en-IN" dirty="0"/>
          </a:p>
        </p:txBody>
      </p:sp>
    </p:spTree>
    <p:extLst>
      <p:ext uri="{BB962C8B-B14F-4D97-AF65-F5344CB8AC3E}">
        <p14:creationId xmlns:p14="http://schemas.microsoft.com/office/powerpoint/2010/main" val="3845555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Constructors</a:t>
            </a:r>
          </a:p>
          <a:p>
            <a:pPr>
              <a:buFont typeface="Wingdings" panose="05000000000000000000" pitchFamily="2" charset="2"/>
              <a:buChar char="Ø"/>
            </a:pPr>
            <a:r>
              <a:rPr lang="en-US" dirty="0"/>
              <a:t>Purpose of constructors</a:t>
            </a:r>
          </a:p>
          <a:p>
            <a:pPr>
              <a:buFont typeface="Wingdings" panose="05000000000000000000" pitchFamily="2" charset="2"/>
              <a:buChar char="Ø"/>
            </a:pPr>
            <a:r>
              <a:rPr lang="en-US" dirty="0"/>
              <a:t>Default constructor vs. parameterized constructor</a:t>
            </a:r>
          </a:p>
          <a:p>
            <a:endParaRPr lang="en-IN" dirty="0"/>
          </a:p>
        </p:txBody>
      </p:sp>
    </p:spTree>
    <p:extLst>
      <p:ext uri="{BB962C8B-B14F-4D97-AF65-F5344CB8AC3E}">
        <p14:creationId xmlns:p14="http://schemas.microsoft.com/office/powerpoint/2010/main" val="18342841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843D1DFE-6205-8945-3113-D5F0B120CB30}"/>
              </a:ext>
            </a:extLst>
          </p:cNvPr>
          <p:cNvSpPr>
            <a:spLocks noGrp="1"/>
          </p:cNvSpPr>
          <p:nvPr>
            <p:ph type="title"/>
          </p:nvPr>
        </p:nvSpPr>
        <p:spPr>
          <a:xfrm>
            <a:off x="492370" y="605896"/>
            <a:ext cx="3084844" cy="5646208"/>
          </a:xfrm>
        </p:spPr>
        <p:txBody>
          <a:bodyPr anchor="ctr">
            <a:normAutofit/>
          </a:bodyPr>
          <a:lstStyle/>
          <a:p>
            <a:r>
              <a:rPr lang="en-IN" sz="3600" b="1" i="0">
                <a:solidFill>
                  <a:srgbClr val="FFFFFF"/>
                </a:solidFill>
                <a:effectLst/>
                <a:latin typeface="Söhne"/>
              </a:rPr>
              <a:t>Constructors</a:t>
            </a:r>
            <a:endParaRPr lang="en-IN" sz="360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EEF669E7-851C-5306-F004-05958D3498C8}"/>
              </a:ext>
            </a:extLst>
          </p:cNvPr>
          <p:cNvSpPr>
            <a:spLocks noGrp="1"/>
          </p:cNvSpPr>
          <p:nvPr>
            <p:ph idx="1"/>
          </p:nvPr>
        </p:nvSpPr>
        <p:spPr>
          <a:xfrm>
            <a:off x="4635860" y="1092200"/>
            <a:ext cx="6413663" cy="5334000"/>
          </a:xfrm>
        </p:spPr>
        <p:txBody>
          <a:bodyPr anchor="ctr">
            <a:normAutofit fontScale="92500" lnSpcReduction="20000"/>
          </a:bodyPr>
          <a:lstStyle/>
          <a:p>
            <a:pPr>
              <a:buFont typeface="Wingdings" panose="05000000000000000000" pitchFamily="2" charset="2"/>
              <a:buChar char="Ø"/>
            </a:pPr>
            <a:r>
              <a:rPr lang="en-US" sz="1800" b="0" i="0" dirty="0">
                <a:effectLst/>
              </a:rPr>
              <a:t>Constructors are special methods used to initialize objects when they are created.</a:t>
            </a:r>
          </a:p>
          <a:p>
            <a:pPr>
              <a:buFont typeface="Wingdings" panose="05000000000000000000" pitchFamily="2" charset="2"/>
              <a:buChar char="Ø"/>
            </a:pPr>
            <a:r>
              <a:rPr lang="en-US" sz="1800" b="0" i="0" dirty="0">
                <a:effectLst/>
              </a:rPr>
              <a:t>They provide a way to set initial values for object attributes.</a:t>
            </a:r>
          </a:p>
          <a:p>
            <a:pPr>
              <a:buFont typeface="Arial" panose="020B0604020202020204" pitchFamily="34" charset="0"/>
              <a:buChar char="•"/>
            </a:pPr>
            <a:endParaRPr lang="en-US" sz="1800" dirty="0"/>
          </a:p>
          <a:p>
            <a:r>
              <a:rPr lang="en-US" sz="1800" b="1" i="0" dirty="0">
                <a:effectLst/>
              </a:rPr>
              <a:t>Purpose of Constructors</a:t>
            </a:r>
          </a:p>
          <a:p>
            <a:pPr lvl="1">
              <a:buFont typeface="Wingdings" panose="05000000000000000000" pitchFamily="2" charset="2"/>
              <a:buChar char="Ø"/>
            </a:pPr>
            <a:r>
              <a:rPr lang="en-US" b="0" i="0" dirty="0">
                <a:effectLst/>
              </a:rPr>
              <a:t>Constructors ensure that objects are properly initialized and in a consistent state.</a:t>
            </a:r>
          </a:p>
          <a:p>
            <a:pPr lvl="1">
              <a:buFont typeface="Wingdings" panose="05000000000000000000" pitchFamily="2" charset="2"/>
              <a:buChar char="Ø"/>
            </a:pPr>
            <a:r>
              <a:rPr lang="en-US" b="0" i="0" dirty="0">
                <a:effectLst/>
              </a:rPr>
              <a:t>They allow you to provide initial values for attributes when creating objects.</a:t>
            </a:r>
          </a:p>
          <a:p>
            <a:endParaRPr lang="en-IN" sz="1800" b="1" u="sng" dirty="0"/>
          </a:p>
          <a:p>
            <a:r>
              <a:rPr lang="en-IN" sz="1800" b="1" u="sng" dirty="0"/>
              <a:t>class Person {</a:t>
            </a:r>
          </a:p>
          <a:p>
            <a:r>
              <a:rPr lang="en-IN" sz="1800" dirty="0"/>
              <a:t>    String name;</a:t>
            </a:r>
          </a:p>
          <a:p>
            <a:r>
              <a:rPr lang="en-IN" sz="1800" dirty="0"/>
              <a:t>    // Constructor</a:t>
            </a:r>
          </a:p>
          <a:p>
            <a:r>
              <a:rPr lang="en-IN" sz="1800" dirty="0"/>
              <a:t>    </a:t>
            </a:r>
            <a:r>
              <a:rPr lang="en-IN" sz="1800" b="1" dirty="0"/>
              <a:t>public Person(String n) {</a:t>
            </a:r>
          </a:p>
          <a:p>
            <a:r>
              <a:rPr lang="en-IN" sz="1800" dirty="0"/>
              <a:t>        name = n;</a:t>
            </a:r>
          </a:p>
          <a:p>
            <a:r>
              <a:rPr lang="en-IN" sz="1800" dirty="0"/>
              <a:t>    }</a:t>
            </a:r>
          </a:p>
          <a:p>
            <a:r>
              <a:rPr lang="en-IN" sz="1800" dirty="0"/>
              <a:t>}</a:t>
            </a:r>
          </a:p>
          <a:p>
            <a:pPr>
              <a:buFont typeface="Arial" panose="020B0604020202020204" pitchFamily="34" charset="0"/>
              <a:buChar char="•"/>
            </a:pPr>
            <a:endParaRPr lang="en-US" sz="1400" b="0" i="0" dirty="0">
              <a:effectLst/>
              <a:latin typeface="Söhne"/>
            </a:endParaRPr>
          </a:p>
          <a:p>
            <a:endParaRPr lang="en-IN" sz="1400" dirty="0"/>
          </a:p>
        </p:txBody>
      </p:sp>
    </p:spTree>
    <p:extLst>
      <p:ext uri="{BB962C8B-B14F-4D97-AF65-F5344CB8AC3E}">
        <p14:creationId xmlns:p14="http://schemas.microsoft.com/office/powerpoint/2010/main" val="45387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2" name="Title 1"/>
          <p:cNvSpPr>
            <a:spLocks noGrp="1"/>
          </p:cNvSpPr>
          <p:nvPr>
            <p:ph type="title"/>
          </p:nvPr>
        </p:nvSpPr>
        <p:spPr>
          <a:xfrm>
            <a:off x="492370" y="605896"/>
            <a:ext cx="3084844" cy="5646208"/>
          </a:xfrm>
        </p:spPr>
        <p:txBody>
          <a:bodyPr anchor="ctr">
            <a:normAutofit/>
          </a:bodyPr>
          <a:lstStyle/>
          <a:p>
            <a:r>
              <a:rPr lang="en-US" sz="3600" b="1" dirty="0">
                <a:solidFill>
                  <a:srgbClr val="FFFFFF"/>
                </a:solidFill>
              </a:rPr>
              <a:t>Operators in Java</a:t>
            </a:r>
            <a:endParaRPr lang="en-IN" sz="3600" b="1" dirty="0">
              <a:solidFill>
                <a:srgbClr val="FFFFFF"/>
              </a:solidFill>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3" name="Content Placeholder 2"/>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IN" dirty="0"/>
              <a:t>Arithmetic Operators: (</a:t>
            </a:r>
            <a:r>
              <a:rPr lang="en-IN" b="1" dirty="0"/>
              <a:t>+ - * / %</a:t>
            </a:r>
            <a:r>
              <a:rPr lang="en-IN" dirty="0"/>
              <a:t>)</a:t>
            </a:r>
          </a:p>
          <a:p>
            <a:pPr>
              <a:buFont typeface="Wingdings" panose="05000000000000000000" pitchFamily="2" charset="2"/>
              <a:buChar char="Ø"/>
            </a:pPr>
            <a:r>
              <a:rPr lang="en-IN" dirty="0"/>
              <a:t>Assignment Operators: (</a:t>
            </a:r>
            <a:r>
              <a:rPr lang="en-IN" b="1" dirty="0"/>
              <a:t>= += -= *= /= %= &amp;= |= ^= &lt;&lt;= &gt;&gt;= &gt;&gt;&gt;=</a:t>
            </a:r>
            <a:r>
              <a:rPr lang="en-IN" dirty="0"/>
              <a:t>)</a:t>
            </a:r>
          </a:p>
          <a:p>
            <a:pPr>
              <a:buFont typeface="Wingdings" panose="05000000000000000000" pitchFamily="2" charset="2"/>
              <a:buChar char="Ø"/>
            </a:pPr>
            <a:r>
              <a:rPr lang="en-IN" dirty="0"/>
              <a:t>Relational Operators: (</a:t>
            </a:r>
            <a:r>
              <a:rPr lang="en-IN" b="1" dirty="0"/>
              <a:t>== != &gt; &lt; &gt;= &lt;=)</a:t>
            </a:r>
            <a:endParaRPr lang="en-IN" dirty="0"/>
          </a:p>
          <a:p>
            <a:pPr>
              <a:buFont typeface="Wingdings" panose="05000000000000000000" pitchFamily="2" charset="2"/>
              <a:buChar char="Ø"/>
            </a:pPr>
            <a:r>
              <a:rPr lang="en-IN" dirty="0"/>
              <a:t>Logical Operators: (</a:t>
            </a:r>
            <a:r>
              <a:rPr lang="en-IN" b="1" dirty="0"/>
              <a:t>&amp;&amp; || !</a:t>
            </a:r>
            <a:r>
              <a:rPr lang="en-IN" dirty="0"/>
              <a:t>)</a:t>
            </a:r>
          </a:p>
          <a:p>
            <a:pPr>
              <a:buFont typeface="Wingdings" panose="05000000000000000000" pitchFamily="2" charset="2"/>
              <a:buChar char="Ø"/>
            </a:pPr>
            <a:r>
              <a:rPr lang="en-IN" dirty="0"/>
              <a:t>Bitwise Operators: (</a:t>
            </a:r>
            <a:r>
              <a:rPr lang="en-IN" b="1" dirty="0"/>
              <a:t>&amp; | ^ ~</a:t>
            </a:r>
            <a:r>
              <a:rPr lang="en-IN" dirty="0"/>
              <a:t>)</a:t>
            </a:r>
          </a:p>
          <a:p>
            <a:pPr>
              <a:buFont typeface="Wingdings" panose="05000000000000000000" pitchFamily="2" charset="2"/>
              <a:buChar char="Ø"/>
            </a:pPr>
            <a:r>
              <a:rPr lang="en-IN" dirty="0"/>
              <a:t>Conditional (Ternary) Operator: </a:t>
            </a:r>
            <a:r>
              <a:rPr lang="en-IN" b="1" dirty="0"/>
              <a:t>? :</a:t>
            </a:r>
            <a:endParaRPr lang="en-IN" dirty="0"/>
          </a:p>
          <a:p>
            <a:pPr>
              <a:buFont typeface="Wingdings" panose="05000000000000000000" pitchFamily="2" charset="2"/>
              <a:buChar char="Ø"/>
            </a:pPr>
            <a:r>
              <a:rPr lang="en-IN" dirty="0" err="1"/>
              <a:t>Instanceof</a:t>
            </a:r>
            <a:r>
              <a:rPr lang="en-IN" dirty="0"/>
              <a:t> Operator: </a:t>
            </a:r>
            <a:r>
              <a:rPr lang="en-IN" b="1" dirty="0" err="1"/>
              <a:t>instanceOf</a:t>
            </a: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25249262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9B5D776-E42B-47E0-69B3-198C9BABC163}"/>
              </a:ext>
            </a:extLst>
          </p:cNvPr>
          <p:cNvSpPr>
            <a:spLocks noGrp="1"/>
          </p:cNvSpPr>
          <p:nvPr>
            <p:ph type="title"/>
          </p:nvPr>
        </p:nvSpPr>
        <p:spPr>
          <a:xfrm>
            <a:off x="492370" y="605896"/>
            <a:ext cx="3084844" cy="5646208"/>
          </a:xfrm>
        </p:spPr>
        <p:txBody>
          <a:bodyPr anchor="ctr">
            <a:normAutofit/>
          </a:bodyPr>
          <a:lstStyle/>
          <a:p>
            <a:r>
              <a:rPr lang="en-IN" sz="3600" b="1" i="0">
                <a:solidFill>
                  <a:srgbClr val="FFFFFF"/>
                </a:solidFill>
                <a:effectLst/>
                <a:latin typeface="Söhne"/>
              </a:rPr>
              <a:t>Default Constructor</a:t>
            </a:r>
            <a:endParaRPr lang="en-IN" sz="360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F9ADAF11-77C5-FB65-27CD-51EF725B8A1C}"/>
              </a:ext>
            </a:extLst>
          </p:cNvPr>
          <p:cNvSpPr>
            <a:spLocks noGrp="1"/>
          </p:cNvSpPr>
          <p:nvPr>
            <p:ph idx="1"/>
          </p:nvPr>
        </p:nvSpPr>
        <p:spPr>
          <a:xfrm>
            <a:off x="4742016" y="605896"/>
            <a:ext cx="6413663" cy="5646208"/>
          </a:xfrm>
        </p:spPr>
        <p:txBody>
          <a:bodyPr anchor="ctr">
            <a:normAutofit/>
          </a:bodyPr>
          <a:lstStyle/>
          <a:p>
            <a:endParaRPr lang="en-IN" sz="1300" b="0" i="0" dirty="0">
              <a:effectLst/>
              <a:latin typeface="Söhne"/>
            </a:endParaRPr>
          </a:p>
          <a:p>
            <a:pPr>
              <a:buFont typeface="Wingdings" panose="05000000000000000000" pitchFamily="2" charset="2"/>
              <a:buChar char="Ø"/>
            </a:pPr>
            <a:r>
              <a:rPr lang="en-US" sz="1600" b="0" i="0" dirty="0">
                <a:effectLst/>
              </a:rPr>
              <a:t>If a class does not explicitly define any constructors, a default constructor is provided automatically.</a:t>
            </a:r>
          </a:p>
          <a:p>
            <a:pPr>
              <a:buFont typeface="Wingdings" panose="05000000000000000000" pitchFamily="2" charset="2"/>
              <a:buChar char="Ø"/>
            </a:pPr>
            <a:r>
              <a:rPr lang="en-US" sz="1600" b="0" i="0" dirty="0">
                <a:effectLst/>
              </a:rPr>
              <a:t>The default constructor has no parameters and performs basic initialization.</a:t>
            </a:r>
          </a:p>
          <a:p>
            <a:r>
              <a:rPr lang="en-US" sz="1600" b="1" i="0" dirty="0">
                <a:effectLst/>
              </a:rPr>
              <a:t>Purpose of Default Constructors</a:t>
            </a:r>
          </a:p>
          <a:p>
            <a:pPr lvl="1">
              <a:buFont typeface="Wingdings" panose="05000000000000000000" pitchFamily="2" charset="2"/>
              <a:buChar char="Ø"/>
            </a:pPr>
            <a:r>
              <a:rPr lang="en-US" sz="1600" b="0" i="0" dirty="0">
                <a:effectLst/>
              </a:rPr>
              <a:t>Default constructors ensure that objects are created with valid initial values, even if not explicitly defined.</a:t>
            </a:r>
          </a:p>
          <a:p>
            <a:pPr lvl="1">
              <a:buFont typeface="Wingdings" panose="05000000000000000000" pitchFamily="2" charset="2"/>
              <a:buChar char="Ø"/>
            </a:pPr>
            <a:r>
              <a:rPr lang="en-US" sz="1600" b="0" i="0" dirty="0">
                <a:effectLst/>
              </a:rPr>
              <a:t>They serve as a fallback mechanism for object initialization.</a:t>
            </a:r>
          </a:p>
          <a:p>
            <a:pPr marL="0" indent="0">
              <a:buNone/>
            </a:pPr>
            <a:r>
              <a:rPr lang="en-IN" sz="1600" dirty="0"/>
              <a:t/>
            </a:r>
            <a:br>
              <a:rPr lang="en-IN" sz="1600" dirty="0"/>
            </a:br>
            <a:r>
              <a:rPr lang="en-IN" sz="1600" b="1" u="sng" dirty="0"/>
              <a:t>class Book {</a:t>
            </a:r>
          </a:p>
          <a:p>
            <a:r>
              <a:rPr lang="en-IN" sz="1600" dirty="0"/>
              <a:t>    // Default constructor</a:t>
            </a:r>
          </a:p>
          <a:p>
            <a:r>
              <a:rPr lang="en-IN" sz="1600" dirty="0"/>
              <a:t>    </a:t>
            </a:r>
            <a:r>
              <a:rPr lang="en-IN" sz="1600" b="1" dirty="0"/>
              <a:t>public Book() {</a:t>
            </a:r>
          </a:p>
          <a:p>
            <a:r>
              <a:rPr lang="en-IN" sz="1600" dirty="0"/>
              <a:t>        // Perform default initialization</a:t>
            </a:r>
          </a:p>
          <a:p>
            <a:r>
              <a:rPr lang="en-IN" sz="1600" dirty="0"/>
              <a:t>    }</a:t>
            </a:r>
          </a:p>
          <a:p>
            <a:r>
              <a:rPr lang="en-IN" sz="1600" dirty="0"/>
              <a:t>}</a:t>
            </a:r>
          </a:p>
          <a:p>
            <a:endParaRPr lang="en-IN" sz="1300" dirty="0"/>
          </a:p>
        </p:txBody>
      </p:sp>
    </p:spTree>
    <p:extLst>
      <p:ext uri="{BB962C8B-B14F-4D97-AF65-F5344CB8AC3E}">
        <p14:creationId xmlns:p14="http://schemas.microsoft.com/office/powerpoint/2010/main" val="40429002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7D4FD8ED-C5B2-B0BF-B93B-DD4CA7955A95}"/>
              </a:ext>
            </a:extLst>
          </p:cNvPr>
          <p:cNvSpPr>
            <a:spLocks noGrp="1"/>
          </p:cNvSpPr>
          <p:nvPr>
            <p:ph type="title"/>
          </p:nvPr>
        </p:nvSpPr>
        <p:spPr>
          <a:xfrm>
            <a:off x="492370" y="605896"/>
            <a:ext cx="3084844" cy="5646208"/>
          </a:xfrm>
        </p:spPr>
        <p:txBody>
          <a:bodyPr anchor="ctr">
            <a:normAutofit/>
          </a:bodyPr>
          <a:lstStyle/>
          <a:p>
            <a:r>
              <a:rPr lang="en-IN" sz="3600" b="1" i="0">
                <a:solidFill>
                  <a:srgbClr val="FFFFFF"/>
                </a:solidFill>
                <a:effectLst/>
                <a:latin typeface="Söhne"/>
              </a:rPr>
              <a:t>Parameterized Constructors</a:t>
            </a:r>
            <a:endParaRPr lang="en-IN" sz="360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4F2B2933-BBCD-BBC3-69A9-692D1F5380CD}"/>
              </a:ext>
            </a:extLst>
          </p:cNvPr>
          <p:cNvSpPr>
            <a:spLocks noGrp="1"/>
          </p:cNvSpPr>
          <p:nvPr>
            <p:ph idx="1"/>
          </p:nvPr>
        </p:nvSpPr>
        <p:spPr>
          <a:xfrm>
            <a:off x="4881091" y="609600"/>
            <a:ext cx="6413663" cy="5646208"/>
          </a:xfrm>
        </p:spPr>
        <p:txBody>
          <a:bodyPr anchor="ctr">
            <a:noAutofit/>
          </a:bodyPr>
          <a:lstStyle/>
          <a:p>
            <a:pPr>
              <a:buFont typeface="Wingdings" panose="05000000000000000000" pitchFamily="2" charset="2"/>
              <a:buChar char="Ø"/>
            </a:pPr>
            <a:r>
              <a:rPr lang="en-US" sz="1600" b="0" i="0" dirty="0">
                <a:effectLst/>
              </a:rPr>
              <a:t>Parameterized constructors are a type of constructor that accept parameters to initialize object attributes.</a:t>
            </a:r>
          </a:p>
          <a:p>
            <a:pPr>
              <a:buFont typeface="Wingdings" panose="05000000000000000000" pitchFamily="2" charset="2"/>
              <a:buChar char="Ø"/>
            </a:pPr>
            <a:r>
              <a:rPr lang="en-US" sz="1600" b="0" i="0" dirty="0">
                <a:effectLst/>
              </a:rPr>
              <a:t>They provide a way to customize object creation by passing values during instantiation.</a:t>
            </a:r>
          </a:p>
          <a:p>
            <a:r>
              <a:rPr lang="en-IN" sz="1600" b="1" i="0" dirty="0">
                <a:effectLst/>
              </a:rPr>
              <a:t>Purpose of Parameterized Constructors</a:t>
            </a:r>
          </a:p>
          <a:p>
            <a:pPr lvl="1">
              <a:buFont typeface="Wingdings" panose="05000000000000000000" pitchFamily="2" charset="2"/>
              <a:buChar char="Ø"/>
            </a:pPr>
            <a:r>
              <a:rPr lang="en-US" sz="1600" b="0" i="0" dirty="0">
                <a:effectLst/>
              </a:rPr>
              <a:t>Parameterized constructors allow you to initialize object attributes with specific values.</a:t>
            </a:r>
          </a:p>
          <a:p>
            <a:pPr lvl="1">
              <a:buFont typeface="Wingdings" panose="05000000000000000000" pitchFamily="2" charset="2"/>
              <a:buChar char="Ø"/>
            </a:pPr>
            <a:r>
              <a:rPr lang="en-US" sz="1600" b="0" i="0" dirty="0">
                <a:effectLst/>
              </a:rPr>
              <a:t>They enable customization and provide flexibility during object creation.</a:t>
            </a:r>
          </a:p>
          <a:p>
            <a:r>
              <a:rPr lang="en-IN" sz="1600" b="1" u="sng" dirty="0"/>
              <a:t>class Student {</a:t>
            </a:r>
          </a:p>
          <a:p>
            <a:r>
              <a:rPr lang="en-IN" sz="1600" dirty="0"/>
              <a:t>    String name;</a:t>
            </a:r>
          </a:p>
          <a:p>
            <a:r>
              <a:rPr lang="en-IN" sz="1600" dirty="0"/>
              <a:t>    </a:t>
            </a:r>
            <a:r>
              <a:rPr lang="en-IN" sz="1600" b="1" dirty="0"/>
              <a:t>int age;</a:t>
            </a:r>
            <a:endParaRPr lang="en-IN" sz="1600" dirty="0"/>
          </a:p>
          <a:p>
            <a:r>
              <a:rPr lang="en-IN" sz="1600" dirty="0"/>
              <a:t>    // Parameterized constructor</a:t>
            </a:r>
          </a:p>
          <a:p>
            <a:r>
              <a:rPr lang="en-US" sz="1600" dirty="0"/>
              <a:t>    </a:t>
            </a:r>
            <a:r>
              <a:rPr lang="en-US" sz="1600" b="1" dirty="0"/>
              <a:t>public Student(String n, int a) {</a:t>
            </a:r>
          </a:p>
          <a:p>
            <a:r>
              <a:rPr lang="en-IN" sz="1600" dirty="0"/>
              <a:t>        name = n;</a:t>
            </a:r>
          </a:p>
          <a:p>
            <a:r>
              <a:rPr lang="en-IN" sz="1600" dirty="0"/>
              <a:t>        age = a;</a:t>
            </a:r>
          </a:p>
          <a:p>
            <a:r>
              <a:rPr lang="en-IN" sz="1600" dirty="0"/>
              <a:t>    }</a:t>
            </a:r>
          </a:p>
          <a:p>
            <a:r>
              <a:rPr lang="en-IN" sz="1600" dirty="0"/>
              <a:t>}</a:t>
            </a:r>
          </a:p>
        </p:txBody>
      </p:sp>
    </p:spTree>
    <p:extLst>
      <p:ext uri="{BB962C8B-B14F-4D97-AF65-F5344CB8AC3E}">
        <p14:creationId xmlns:p14="http://schemas.microsoft.com/office/powerpoint/2010/main" val="1596110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Examples</a:t>
            </a:r>
            <a:endParaRPr lang="en-IN" dirty="0"/>
          </a:p>
        </p:txBody>
      </p:sp>
    </p:spTree>
    <p:extLst>
      <p:ext uri="{BB962C8B-B14F-4D97-AF65-F5344CB8AC3E}">
        <p14:creationId xmlns:p14="http://schemas.microsoft.com/office/powerpoint/2010/main" val="22834510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Interfaces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Defining an interface in Java</a:t>
            </a:r>
          </a:p>
          <a:p>
            <a:pPr>
              <a:buFont typeface="Wingdings" panose="05000000000000000000" pitchFamily="2" charset="2"/>
              <a:buChar char="Ø"/>
            </a:pPr>
            <a:r>
              <a:rPr lang="en-IN" dirty="0"/>
              <a:t>Implementing Interfaces</a:t>
            </a:r>
          </a:p>
          <a:p>
            <a:pPr>
              <a:buFont typeface="Wingdings" panose="05000000000000000000" pitchFamily="2" charset="2"/>
              <a:buChar char="Ø"/>
            </a:pPr>
            <a:r>
              <a:rPr lang="en-IN" dirty="0"/>
              <a:t>Syntax for implementing interfaces</a:t>
            </a:r>
          </a:p>
          <a:p>
            <a:pPr>
              <a:buFont typeface="Wingdings" panose="05000000000000000000" pitchFamily="2" charset="2"/>
              <a:buChar char="Ø"/>
            </a:pPr>
            <a:r>
              <a:rPr lang="en-IN" dirty="0"/>
              <a:t>Multiple interface implementation</a:t>
            </a:r>
          </a:p>
          <a:p>
            <a:endParaRPr lang="en-IN" dirty="0"/>
          </a:p>
        </p:txBody>
      </p:sp>
    </p:spTree>
    <p:extLst>
      <p:ext uri="{BB962C8B-B14F-4D97-AF65-F5344CB8AC3E}">
        <p14:creationId xmlns:p14="http://schemas.microsoft.com/office/powerpoint/2010/main" val="9608644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1CE012A5-DE34-2675-6CB3-945AD6DC8C26}"/>
              </a:ext>
            </a:extLst>
          </p:cNvPr>
          <p:cNvSpPr>
            <a:spLocks noGrp="1"/>
          </p:cNvSpPr>
          <p:nvPr>
            <p:ph type="title"/>
          </p:nvPr>
        </p:nvSpPr>
        <p:spPr>
          <a:xfrm>
            <a:off x="492370" y="605896"/>
            <a:ext cx="3084844" cy="5646208"/>
          </a:xfrm>
        </p:spPr>
        <p:txBody>
          <a:bodyPr anchor="ctr">
            <a:normAutofit/>
          </a:bodyPr>
          <a:lstStyle/>
          <a:p>
            <a:r>
              <a:rPr lang="en-US" sz="3600" b="1">
                <a:solidFill>
                  <a:srgbClr val="FFFFFF"/>
                </a:solidFill>
              </a:rPr>
              <a:t>Interfaces</a:t>
            </a:r>
            <a:endParaRPr lang="en-IN" sz="3600" b="1">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EC4912A9-CAA8-FA64-9A80-7C86134B1946}"/>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600" b="0" i="0" dirty="0">
                <a:effectLst/>
              </a:rPr>
              <a:t>An interface in Java is a blueprint of a class that defines a set of method signatures (without implementations) that must be implemented by any concrete class that implements the interface. </a:t>
            </a:r>
          </a:p>
          <a:p>
            <a:pPr>
              <a:buFont typeface="Wingdings" panose="05000000000000000000" pitchFamily="2" charset="2"/>
              <a:buChar char="Ø"/>
            </a:pPr>
            <a:r>
              <a:rPr lang="en-US" sz="1600" b="0" i="0" dirty="0">
                <a:effectLst/>
              </a:rPr>
              <a:t>It provides a way to achieve abstraction and multiple inheritance, allowing classes to share common behavior without enforcing a specific hierarchy.</a:t>
            </a:r>
          </a:p>
          <a:p>
            <a:pPr marL="0" indent="0">
              <a:buNone/>
            </a:pPr>
            <a:r>
              <a:rPr lang="en-IN" sz="1600" b="1" i="0" dirty="0">
                <a:effectLst/>
              </a:rPr>
              <a:t>Purpose of Interfaces</a:t>
            </a:r>
          </a:p>
          <a:p>
            <a:pPr lvl="1">
              <a:buFont typeface="Wingdings" panose="05000000000000000000" pitchFamily="2" charset="2"/>
              <a:buChar char="Ø"/>
            </a:pPr>
            <a:r>
              <a:rPr lang="en-US" sz="1600" b="0" i="0" dirty="0">
                <a:effectLst/>
              </a:rPr>
              <a:t>Interfaces define a set of methods that a class must implement.</a:t>
            </a:r>
          </a:p>
          <a:p>
            <a:pPr lvl="1">
              <a:buFont typeface="Wingdings" panose="05000000000000000000" pitchFamily="2" charset="2"/>
              <a:buChar char="Ø"/>
            </a:pPr>
            <a:r>
              <a:rPr lang="en-US" sz="1600" b="0" i="0" dirty="0">
                <a:effectLst/>
              </a:rPr>
              <a:t>They provide a way to achieve multiple inheritance and ensure code reusability.</a:t>
            </a:r>
          </a:p>
          <a:p>
            <a:pPr marL="0" indent="0">
              <a:buNone/>
            </a:pPr>
            <a:r>
              <a:rPr lang="en-IN" sz="1600" b="1" i="0" dirty="0">
                <a:effectLst/>
              </a:rPr>
              <a:t>Defining an Interface in Java</a:t>
            </a:r>
          </a:p>
          <a:p>
            <a:pPr marL="0" indent="0">
              <a:buNone/>
            </a:pPr>
            <a:r>
              <a:rPr kumimoji="0" lang="en-US" altLang="en-US" sz="1600" b="0" i="0" u="none" strike="noStrike" cap="none" normalizeH="0" baseline="0" dirty="0">
                <a:ln>
                  <a:noFill/>
                </a:ln>
                <a:effectLst/>
              </a:rPr>
              <a:t>An interface is defined using the </a:t>
            </a:r>
            <a:r>
              <a:rPr kumimoji="0" lang="en-US" altLang="en-US" sz="1600" b="1" i="0" u="none" strike="noStrike" cap="none" normalizeH="0" baseline="0" dirty="0">
                <a:ln>
                  <a:noFill/>
                </a:ln>
                <a:effectLst/>
              </a:rPr>
              <a:t>interface</a:t>
            </a:r>
            <a:r>
              <a:rPr kumimoji="0" lang="en-US" altLang="en-US" sz="1600" b="0" i="0" u="none" strike="noStrike" cap="none" normalizeH="0" baseline="0" dirty="0">
                <a:ln>
                  <a:noFill/>
                </a:ln>
                <a:effectLst/>
              </a:rPr>
              <a:t> keyword followed by its name. </a:t>
            </a:r>
          </a:p>
          <a:p>
            <a:r>
              <a:rPr lang="en-IN" sz="1600" b="1" u="sng" dirty="0"/>
              <a:t>interface Shape {</a:t>
            </a:r>
          </a:p>
          <a:p>
            <a:r>
              <a:rPr lang="en-IN" sz="1600" dirty="0"/>
              <a:t>    </a:t>
            </a:r>
            <a:r>
              <a:rPr lang="en-IN" sz="1600" b="1" dirty="0"/>
              <a:t>double </a:t>
            </a:r>
            <a:r>
              <a:rPr lang="en-IN" sz="1600" b="1" dirty="0" err="1"/>
              <a:t>calculateArea</a:t>
            </a:r>
            <a:r>
              <a:rPr lang="en-IN" sz="1600" b="1" dirty="0"/>
              <a:t>();</a:t>
            </a:r>
          </a:p>
          <a:p>
            <a:r>
              <a:rPr lang="en-IN" sz="1600" dirty="0"/>
              <a:t>    </a:t>
            </a:r>
            <a:r>
              <a:rPr lang="en-IN" sz="1600" b="1" dirty="0"/>
              <a:t>double </a:t>
            </a:r>
            <a:r>
              <a:rPr lang="en-IN" sz="1600" b="1" dirty="0" err="1"/>
              <a:t>calculatePerimeter</a:t>
            </a:r>
            <a:r>
              <a:rPr lang="en-IN" sz="1600" b="1" dirty="0"/>
              <a:t>();</a:t>
            </a:r>
          </a:p>
          <a:p>
            <a:r>
              <a:rPr lang="en-IN" sz="1600" dirty="0"/>
              <a:t>}</a:t>
            </a:r>
            <a:endParaRPr lang="en-IN" sz="1600" b="1" dirty="0"/>
          </a:p>
          <a:p>
            <a:pPr marL="0" indent="0">
              <a:buNone/>
            </a:pPr>
            <a:endParaRPr lang="en-IN" sz="1700" dirty="0"/>
          </a:p>
        </p:txBody>
      </p:sp>
    </p:spTree>
    <p:extLst>
      <p:ext uri="{BB962C8B-B14F-4D97-AF65-F5344CB8AC3E}">
        <p14:creationId xmlns:p14="http://schemas.microsoft.com/office/powerpoint/2010/main" val="32296767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3F870B68-3FD7-69E8-1C71-C837D157018A}"/>
              </a:ext>
            </a:extLst>
          </p:cNvPr>
          <p:cNvSpPr>
            <a:spLocks noGrp="1"/>
          </p:cNvSpPr>
          <p:nvPr>
            <p:ph type="title"/>
          </p:nvPr>
        </p:nvSpPr>
        <p:spPr>
          <a:xfrm>
            <a:off x="492370" y="605896"/>
            <a:ext cx="3084844" cy="5646208"/>
          </a:xfrm>
        </p:spPr>
        <p:txBody>
          <a:bodyPr anchor="ctr">
            <a:normAutofit/>
          </a:bodyPr>
          <a:lstStyle/>
          <a:p>
            <a:r>
              <a:rPr lang="en-IN" sz="3600" b="1" i="0">
                <a:solidFill>
                  <a:srgbClr val="FFFFFF"/>
                </a:solidFill>
                <a:effectLst/>
                <a:latin typeface="Söhne"/>
              </a:rPr>
              <a:t>Implementing Interfaces</a:t>
            </a:r>
            <a:endParaRPr lang="en-IN" sz="360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4DDF43DD-A663-0EC4-B82B-A7C63EAAD4D3}"/>
              </a:ext>
            </a:extLst>
          </p:cNvPr>
          <p:cNvSpPr>
            <a:spLocks noGrp="1"/>
          </p:cNvSpPr>
          <p:nvPr>
            <p:ph idx="1"/>
          </p:nvPr>
        </p:nvSpPr>
        <p:spPr>
          <a:xfrm>
            <a:off x="4663390" y="1432395"/>
            <a:ext cx="6413663" cy="5646208"/>
          </a:xfrm>
        </p:spPr>
        <p:txBody>
          <a:bodyPr anchor="ctr">
            <a:normAutofit fontScale="77500" lnSpcReduction="20000"/>
          </a:bodyPr>
          <a:lstStyle/>
          <a:p>
            <a:pPr>
              <a:buFont typeface="Wingdings" panose="05000000000000000000" pitchFamily="2" charset="2"/>
              <a:buChar char="Ø"/>
            </a:pPr>
            <a:r>
              <a:rPr lang="en-US" sz="2100" b="0" i="0" dirty="0">
                <a:effectLst/>
              </a:rPr>
              <a:t>To use an interface, a class must implement it by providing concrete implementations for its methods.</a:t>
            </a:r>
          </a:p>
          <a:p>
            <a:pPr>
              <a:buFont typeface="Wingdings" panose="05000000000000000000" pitchFamily="2" charset="2"/>
              <a:buChar char="Ø"/>
            </a:pPr>
            <a:r>
              <a:rPr lang="en-US" sz="2100" b="0" i="0" dirty="0">
                <a:effectLst/>
              </a:rPr>
              <a:t>A class can implement multiple interfaces, inheriting behavior from each.</a:t>
            </a:r>
          </a:p>
          <a:p>
            <a:r>
              <a:rPr lang="en-IN" sz="1900" b="1" u="sng" dirty="0"/>
              <a:t>class Circle implements Shape {</a:t>
            </a:r>
          </a:p>
          <a:p>
            <a:r>
              <a:rPr lang="en-IN" sz="1900" dirty="0"/>
              <a:t>    </a:t>
            </a:r>
            <a:r>
              <a:rPr lang="en-IN" sz="1900" b="1" dirty="0"/>
              <a:t>double radius;</a:t>
            </a:r>
            <a:endParaRPr lang="en-IN" sz="1900" dirty="0"/>
          </a:p>
          <a:p>
            <a:r>
              <a:rPr lang="en-IN" sz="1900" dirty="0"/>
              <a:t>    Circle(</a:t>
            </a:r>
            <a:r>
              <a:rPr lang="en-IN" sz="1900" b="1" dirty="0"/>
              <a:t>double r) {</a:t>
            </a:r>
          </a:p>
          <a:p>
            <a:r>
              <a:rPr lang="en-IN" sz="1900" dirty="0"/>
              <a:t>        radius = r;</a:t>
            </a:r>
          </a:p>
          <a:p>
            <a:r>
              <a:rPr lang="en-IN" sz="1900" dirty="0"/>
              <a:t>    }</a:t>
            </a:r>
          </a:p>
          <a:p>
            <a:r>
              <a:rPr lang="en-IN" sz="1900" dirty="0"/>
              <a:t>    @Override</a:t>
            </a:r>
          </a:p>
          <a:p>
            <a:r>
              <a:rPr lang="en-IN" sz="1900" dirty="0"/>
              <a:t>    </a:t>
            </a:r>
            <a:r>
              <a:rPr lang="en-IN" sz="1900" b="1" dirty="0"/>
              <a:t>public double </a:t>
            </a:r>
            <a:r>
              <a:rPr lang="en-IN" sz="1900" b="1" u="sng" dirty="0" err="1"/>
              <a:t>calculateArea</a:t>
            </a:r>
            <a:r>
              <a:rPr lang="en-IN" sz="1900" b="1" u="sng" dirty="0"/>
              <a:t>() {</a:t>
            </a:r>
          </a:p>
          <a:p>
            <a:r>
              <a:rPr lang="en-US" sz="1900" dirty="0"/>
              <a:t>        </a:t>
            </a:r>
            <a:r>
              <a:rPr lang="en-US" sz="1900" b="1" dirty="0"/>
              <a:t>return </a:t>
            </a:r>
            <a:r>
              <a:rPr lang="en-US" sz="1900" b="1" dirty="0" err="1"/>
              <a:t>Math.</a:t>
            </a:r>
            <a:r>
              <a:rPr lang="en-US" sz="1900" b="1" i="1" dirty="0" err="1"/>
              <a:t>PI</a:t>
            </a:r>
            <a:r>
              <a:rPr lang="en-US" sz="1900" b="1" i="1" dirty="0"/>
              <a:t> * radius * radius;</a:t>
            </a:r>
          </a:p>
          <a:p>
            <a:r>
              <a:rPr lang="en-IN" sz="1900" dirty="0"/>
              <a:t>    }</a:t>
            </a:r>
          </a:p>
          <a:p>
            <a:r>
              <a:rPr lang="en-IN" sz="1900" dirty="0"/>
              <a:t>    @Override</a:t>
            </a:r>
          </a:p>
          <a:p>
            <a:r>
              <a:rPr lang="en-IN" sz="1900" dirty="0"/>
              <a:t>    </a:t>
            </a:r>
            <a:r>
              <a:rPr lang="en-IN" sz="1900" b="1" dirty="0"/>
              <a:t>public double </a:t>
            </a:r>
            <a:r>
              <a:rPr lang="en-IN" sz="1900" b="1" u="sng" dirty="0" err="1"/>
              <a:t>calculatePerimeter</a:t>
            </a:r>
            <a:r>
              <a:rPr lang="en-IN" sz="1900" b="1" u="sng" dirty="0"/>
              <a:t>() {</a:t>
            </a:r>
          </a:p>
          <a:p>
            <a:r>
              <a:rPr lang="en-US" sz="1900" dirty="0"/>
              <a:t>        </a:t>
            </a:r>
            <a:r>
              <a:rPr lang="en-US" sz="1900" b="1" dirty="0"/>
              <a:t>return 2 * </a:t>
            </a:r>
            <a:r>
              <a:rPr lang="en-US" sz="1900" b="1" dirty="0" err="1"/>
              <a:t>Math.</a:t>
            </a:r>
            <a:r>
              <a:rPr lang="en-US" sz="1900" b="1" i="1" dirty="0" err="1"/>
              <a:t>PI</a:t>
            </a:r>
            <a:r>
              <a:rPr lang="en-US" sz="1900" b="1" i="1" dirty="0"/>
              <a:t> * radius;</a:t>
            </a:r>
          </a:p>
          <a:p>
            <a:r>
              <a:rPr lang="en-IN" sz="1900" dirty="0"/>
              <a:t>    }</a:t>
            </a:r>
          </a:p>
          <a:p>
            <a:r>
              <a:rPr lang="en-IN" sz="1900" dirty="0"/>
              <a:t>}</a:t>
            </a:r>
          </a:p>
          <a:p>
            <a:endParaRPr lang="en-IN" sz="1100" dirty="0">
              <a:latin typeface="Consolas" panose="020B0609020204030204" pitchFamily="49" charset="0"/>
            </a:endParaRPr>
          </a:p>
          <a:p>
            <a:endParaRPr lang="en-IN" sz="1100" dirty="0">
              <a:latin typeface="Consolas" panose="020B0609020204030204" pitchFamily="49" charset="0"/>
            </a:endParaRPr>
          </a:p>
          <a:p>
            <a:endParaRPr lang="en-IN" sz="1100" dirty="0"/>
          </a:p>
        </p:txBody>
      </p:sp>
    </p:spTree>
    <p:extLst>
      <p:ext uri="{BB962C8B-B14F-4D97-AF65-F5344CB8AC3E}">
        <p14:creationId xmlns:p14="http://schemas.microsoft.com/office/powerpoint/2010/main" val="5816897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DBCE2688-3C4C-4CB7-F637-970954E049EA}"/>
              </a:ext>
            </a:extLst>
          </p:cNvPr>
          <p:cNvSpPr>
            <a:spLocks noGrp="1"/>
          </p:cNvSpPr>
          <p:nvPr>
            <p:ph type="title"/>
          </p:nvPr>
        </p:nvSpPr>
        <p:spPr>
          <a:xfrm>
            <a:off x="492370" y="605896"/>
            <a:ext cx="3084844" cy="5646208"/>
          </a:xfrm>
        </p:spPr>
        <p:txBody>
          <a:bodyPr anchor="ctr">
            <a:normAutofit/>
          </a:bodyPr>
          <a:lstStyle/>
          <a:p>
            <a:r>
              <a:rPr lang="en-IN" sz="3600" b="1" i="0">
                <a:solidFill>
                  <a:srgbClr val="FFFFFF"/>
                </a:solidFill>
                <a:effectLst/>
                <a:latin typeface="Söhne"/>
              </a:rPr>
              <a:t>Benefits of Interfaces</a:t>
            </a:r>
            <a:endParaRPr lang="en-IN" sz="360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9F256AA1-56D9-680A-3249-52EE73B86B8C}"/>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800" b="1" i="0" dirty="0">
                <a:effectLst/>
              </a:rPr>
              <a:t>Multiple Inheritance</a:t>
            </a:r>
            <a:r>
              <a:rPr lang="en-US" sz="1800" b="0" i="0" dirty="0">
                <a:effectLst/>
              </a:rPr>
              <a:t>: Classes can implement multiple interfaces.</a:t>
            </a:r>
          </a:p>
          <a:p>
            <a:pPr>
              <a:buFont typeface="Wingdings" panose="05000000000000000000" pitchFamily="2" charset="2"/>
              <a:buChar char="Ø"/>
            </a:pPr>
            <a:r>
              <a:rPr lang="en-US" sz="1800" b="1" i="0" dirty="0">
                <a:effectLst/>
              </a:rPr>
              <a:t>Code Reusability</a:t>
            </a:r>
            <a:r>
              <a:rPr lang="en-US" sz="1800" b="0" i="0" dirty="0">
                <a:effectLst/>
              </a:rPr>
              <a:t>: Common behavior can be defined in interfaces.</a:t>
            </a:r>
          </a:p>
          <a:p>
            <a:pPr>
              <a:buFont typeface="Wingdings" panose="05000000000000000000" pitchFamily="2" charset="2"/>
              <a:buChar char="Ø"/>
            </a:pPr>
            <a:r>
              <a:rPr lang="en-US" sz="1800" b="1" i="0" dirty="0">
                <a:effectLst/>
              </a:rPr>
              <a:t>Loose Coupling</a:t>
            </a:r>
            <a:r>
              <a:rPr lang="en-US" sz="1800" b="0" i="0" dirty="0">
                <a:effectLst/>
              </a:rPr>
              <a:t>: Classes can be decoupled from implementation details.</a:t>
            </a:r>
          </a:p>
          <a:p>
            <a:pPr>
              <a:buFont typeface="Wingdings" panose="05000000000000000000" pitchFamily="2" charset="2"/>
              <a:buChar char="Ø"/>
            </a:pPr>
            <a:r>
              <a:rPr lang="en-US" sz="1800" b="1" i="0" dirty="0">
                <a:effectLst/>
              </a:rPr>
              <a:t>Contractual Agreement</a:t>
            </a:r>
            <a:r>
              <a:rPr lang="en-US" sz="1800" b="0" i="0" dirty="0">
                <a:effectLst/>
              </a:rPr>
              <a:t>: Ensures that implementing classes adhere to a defined contract.</a:t>
            </a:r>
          </a:p>
          <a:p>
            <a:endParaRPr lang="en-IN" dirty="0"/>
          </a:p>
        </p:txBody>
      </p:sp>
    </p:spTree>
    <p:extLst>
      <p:ext uri="{BB962C8B-B14F-4D97-AF65-F5344CB8AC3E}">
        <p14:creationId xmlns:p14="http://schemas.microsoft.com/office/powerpoint/2010/main" val="4772014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CA9D4383-E1FA-073E-44EE-637A09D139B3}"/>
              </a:ext>
            </a:extLst>
          </p:cNvPr>
          <p:cNvSpPr>
            <a:spLocks noGrp="1"/>
          </p:cNvSpPr>
          <p:nvPr>
            <p:ph type="title"/>
          </p:nvPr>
        </p:nvSpPr>
        <p:spPr>
          <a:xfrm>
            <a:off x="492370" y="605896"/>
            <a:ext cx="3084844" cy="5646208"/>
          </a:xfrm>
        </p:spPr>
        <p:txBody>
          <a:bodyPr anchor="ctr">
            <a:normAutofit/>
          </a:bodyPr>
          <a:lstStyle/>
          <a:p>
            <a:r>
              <a:rPr lang="en-IN" sz="3600" b="0" i="0">
                <a:solidFill>
                  <a:srgbClr val="FFFFFF"/>
                </a:solidFill>
                <a:effectLst/>
                <a:latin typeface="Söhne"/>
              </a:rPr>
              <a:t>Multiple interface implementation</a:t>
            </a:r>
            <a:endParaRPr lang="en-IN" sz="360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ADB70E60-06E7-7443-2888-1145A48F09B0}"/>
              </a:ext>
            </a:extLst>
          </p:cNvPr>
          <p:cNvSpPr>
            <a:spLocks noGrp="1"/>
          </p:cNvSpPr>
          <p:nvPr>
            <p:ph idx="1"/>
          </p:nvPr>
        </p:nvSpPr>
        <p:spPr>
          <a:xfrm>
            <a:off x="4742016" y="605896"/>
            <a:ext cx="6413663" cy="5646208"/>
          </a:xfrm>
        </p:spPr>
        <p:txBody>
          <a:bodyPr anchor="ctr">
            <a:normAutofit/>
          </a:bodyPr>
          <a:lstStyle/>
          <a:p>
            <a:r>
              <a:rPr lang="en-US" sz="1600" b="0" i="0" dirty="0">
                <a:effectLst/>
              </a:rPr>
              <a:t>Multiple interface implementation in Java refers to the ability of a class to implement more than one interface. This allows a single class to inherit and provide implementations for methods defined in multiple interfaces. This concept enables a form of multiple inheritance in Java, where a class can inherit behavior from multiple sources.</a:t>
            </a:r>
          </a:p>
          <a:p>
            <a:r>
              <a:rPr lang="en-US" sz="1600" b="0" i="0" dirty="0">
                <a:effectLst/>
              </a:rPr>
              <a:t>Here's how multiple interface implementation works:</a:t>
            </a:r>
            <a:endParaRPr lang="en-US" sz="1600" dirty="0"/>
          </a:p>
          <a:p>
            <a:pPr lvl="1">
              <a:buFont typeface="Wingdings" panose="05000000000000000000" pitchFamily="2" charset="2"/>
              <a:buChar char="Ø"/>
            </a:pPr>
            <a:r>
              <a:rPr lang="en-US" sz="1600" b="1" i="0" dirty="0">
                <a:effectLst/>
              </a:rPr>
              <a:t>Interface Definition:</a:t>
            </a:r>
            <a:r>
              <a:rPr lang="en-US" sz="1600" b="0" i="0" dirty="0">
                <a:effectLst/>
              </a:rPr>
              <a:t> Define two or more interfaces, each specifying a set of method signatures that classes implementing them must provide.</a:t>
            </a:r>
          </a:p>
          <a:p>
            <a:pPr lvl="1">
              <a:buFont typeface="Wingdings" panose="05000000000000000000" pitchFamily="2" charset="2"/>
              <a:buChar char="Ø"/>
            </a:pPr>
            <a:r>
              <a:rPr lang="en-US" sz="1600" b="1" i="0" dirty="0">
                <a:effectLst/>
              </a:rPr>
              <a:t>Class Implementation:</a:t>
            </a:r>
            <a:r>
              <a:rPr lang="en-US" sz="1600" b="0" i="0" dirty="0">
                <a:effectLst/>
              </a:rPr>
              <a:t> Create a class that implements multiple interfaces. The class must provide concrete implementations for all the methods defined in each interface it implements.</a:t>
            </a:r>
          </a:p>
          <a:p>
            <a:pPr lvl="1">
              <a:buFont typeface="Wingdings" panose="05000000000000000000" pitchFamily="2" charset="2"/>
              <a:buChar char="Ø"/>
            </a:pPr>
            <a:r>
              <a:rPr lang="en-US" sz="1600" b="1" i="0" dirty="0">
                <a:effectLst/>
              </a:rPr>
              <a:t>Method Implementations:</a:t>
            </a:r>
            <a:r>
              <a:rPr lang="en-US" sz="1600" b="0" i="0" dirty="0">
                <a:effectLst/>
              </a:rPr>
              <a:t> Write the method implementations for each interface's methods in the implementing class.</a:t>
            </a:r>
          </a:p>
          <a:p>
            <a:pPr>
              <a:buFont typeface="+mj-lt"/>
              <a:buAutoNum type="arabicPeriod"/>
            </a:pPr>
            <a:endParaRPr lang="en-US" b="0" i="0" dirty="0">
              <a:effectLst/>
              <a:latin typeface="Söhne"/>
            </a:endParaRPr>
          </a:p>
          <a:p>
            <a:endParaRPr lang="en-IN" dirty="0"/>
          </a:p>
        </p:txBody>
      </p:sp>
    </p:spTree>
    <p:extLst>
      <p:ext uri="{BB962C8B-B14F-4D97-AF65-F5344CB8AC3E}">
        <p14:creationId xmlns:p14="http://schemas.microsoft.com/office/powerpoint/2010/main" val="21272638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 Examples</a:t>
            </a:r>
            <a:endParaRPr lang="en-IN" dirty="0"/>
          </a:p>
        </p:txBody>
      </p:sp>
    </p:spTree>
    <p:extLst>
      <p:ext uri="{BB962C8B-B14F-4D97-AF65-F5344CB8AC3E}">
        <p14:creationId xmlns:p14="http://schemas.microsoft.com/office/powerpoint/2010/main" val="14919173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 Classes </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What are abstract classes?</a:t>
            </a:r>
          </a:p>
          <a:p>
            <a:pPr>
              <a:buFont typeface="Wingdings" panose="05000000000000000000" pitchFamily="2" charset="2"/>
              <a:buChar char="Ø"/>
            </a:pPr>
            <a:r>
              <a:rPr lang="en-US" dirty="0"/>
              <a:t>Creating abstract classes in Java</a:t>
            </a:r>
          </a:p>
          <a:p>
            <a:pPr>
              <a:buFont typeface="Wingdings" panose="05000000000000000000" pitchFamily="2" charset="2"/>
              <a:buChar char="Ø"/>
            </a:pPr>
            <a:r>
              <a:rPr lang="en-US" dirty="0"/>
              <a:t>Differences between interfaces and abstract classes</a:t>
            </a:r>
          </a:p>
          <a:p>
            <a:endParaRPr lang="en-IN" dirty="0"/>
          </a:p>
        </p:txBody>
      </p:sp>
    </p:spTree>
    <p:extLst>
      <p:ext uri="{BB962C8B-B14F-4D97-AF65-F5344CB8AC3E}">
        <p14:creationId xmlns:p14="http://schemas.microsoft.com/office/powerpoint/2010/main" val="533790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9" name="Rectangle 28">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6BAF197D-E0E1-2015-7772-8ABFDD1E5C58}"/>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Operators in Java</a:t>
            </a:r>
            <a:endParaRPr lang="en-IN" sz="3600" b="1" dirty="0">
              <a:solidFill>
                <a:srgbClr val="FFFFFF"/>
              </a:solidFill>
              <a:latin typeface="+mn-lt"/>
            </a:endParaRPr>
          </a:p>
        </p:txBody>
      </p:sp>
      <p:sp>
        <p:nvSpPr>
          <p:cNvPr id="31" name="Rectangle 30">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396D8F75-0501-A045-2289-CD89FEAA1621}"/>
              </a:ext>
            </a:extLst>
          </p:cNvPr>
          <p:cNvSpPr>
            <a:spLocks noGrp="1"/>
          </p:cNvSpPr>
          <p:nvPr>
            <p:ph idx="1"/>
          </p:nvPr>
        </p:nvSpPr>
        <p:spPr>
          <a:xfrm>
            <a:off x="4304872" y="308225"/>
            <a:ext cx="7577602" cy="6308331"/>
          </a:xfrm>
        </p:spPr>
        <p:txBody>
          <a:bodyPr anchor="ctr">
            <a:normAutofit fontScale="40000" lnSpcReduction="20000"/>
          </a:bodyPr>
          <a:lstStyle/>
          <a:p>
            <a:endParaRPr lang="en-IN" sz="1000" b="1" i="0" dirty="0">
              <a:effectLst/>
              <a:latin typeface="Söhne"/>
            </a:endParaRPr>
          </a:p>
          <a:p>
            <a:endParaRPr lang="en-IN" sz="1000" b="1" dirty="0"/>
          </a:p>
          <a:p>
            <a:pPr marL="0" indent="0">
              <a:buNone/>
            </a:pPr>
            <a:r>
              <a:rPr lang="en-IN" sz="4000" b="1" i="0" dirty="0">
                <a:effectLst/>
              </a:rPr>
              <a:t>Arithmetic Operators: </a:t>
            </a:r>
          </a:p>
          <a:p>
            <a:pPr lvl="1">
              <a:buFont typeface="Wingdings" panose="05000000000000000000" pitchFamily="2" charset="2"/>
              <a:buChar char="Ø"/>
            </a:pPr>
            <a:r>
              <a:rPr lang="en-US" sz="4000" b="0" i="0" dirty="0">
                <a:effectLst/>
              </a:rPr>
              <a:t>Arithmetic operators perform mathematical calculations on numerical values.</a:t>
            </a:r>
          </a:p>
          <a:p>
            <a:pPr lvl="1">
              <a:buFont typeface="Wingdings" panose="05000000000000000000" pitchFamily="2" charset="2"/>
              <a:buChar char="Ø"/>
            </a:pPr>
            <a:r>
              <a:rPr lang="en-US" sz="4000" b="0" i="0" dirty="0">
                <a:effectLst/>
              </a:rPr>
              <a:t>They include addition, subtraction, multiplication, division, and modulus.</a:t>
            </a:r>
          </a:p>
          <a:p>
            <a:r>
              <a:rPr lang="en-IN" sz="4000" b="1" dirty="0"/>
              <a:t>Examples:</a:t>
            </a:r>
          </a:p>
          <a:p>
            <a:pPr lvl="1">
              <a:buFont typeface="Wingdings" panose="05000000000000000000" pitchFamily="2" charset="2"/>
              <a:buChar char="Ø"/>
            </a:pPr>
            <a:r>
              <a:rPr lang="en-IN" sz="4000" i="0" dirty="0">
                <a:effectLst/>
              </a:rPr>
              <a:t>int sum = num1 + num2</a:t>
            </a:r>
          </a:p>
          <a:p>
            <a:pPr lvl="1">
              <a:buFont typeface="Wingdings" panose="05000000000000000000" pitchFamily="2" charset="2"/>
              <a:buChar char="Ø"/>
            </a:pPr>
            <a:r>
              <a:rPr lang="en-IN" sz="4000" i="0" dirty="0">
                <a:effectLst/>
              </a:rPr>
              <a:t>double product = price * quantity;</a:t>
            </a:r>
          </a:p>
          <a:p>
            <a:pPr marL="0" indent="0">
              <a:buNone/>
            </a:pPr>
            <a:r>
              <a:rPr lang="en-IN" sz="4000" b="1" i="0" dirty="0">
                <a:effectLst/>
              </a:rPr>
              <a:t>Assignment Operators:</a:t>
            </a:r>
          </a:p>
          <a:p>
            <a:pPr lvl="1">
              <a:buFont typeface="Wingdings" panose="05000000000000000000" pitchFamily="2" charset="2"/>
              <a:buChar char="Ø"/>
            </a:pPr>
            <a:r>
              <a:rPr lang="en-US" sz="4000" b="0" i="0" dirty="0">
                <a:effectLst/>
              </a:rPr>
              <a:t>Assignment operators are used to assign values to variables.</a:t>
            </a:r>
          </a:p>
          <a:p>
            <a:pPr lvl="1">
              <a:buFont typeface="Wingdings" panose="05000000000000000000" pitchFamily="2" charset="2"/>
              <a:buChar char="Ø"/>
            </a:pPr>
            <a:r>
              <a:rPr lang="en-US" sz="4000" b="0" i="0" dirty="0">
                <a:effectLst/>
              </a:rPr>
              <a:t>They include the simple assignment operator as well as compound assignments.</a:t>
            </a:r>
          </a:p>
          <a:p>
            <a:pPr marL="0" indent="0">
              <a:buNone/>
            </a:pPr>
            <a:endParaRPr lang="en-US" sz="4000" b="0" i="0" dirty="0">
              <a:effectLst/>
            </a:endParaRPr>
          </a:p>
          <a:p>
            <a:pPr marL="0" marR="0" lvl="0" indent="0" defTabSz="914400" rtl="0" eaLnBrk="0" fontAlgn="base" latinLnBrk="0" hangingPunct="0">
              <a:spcBef>
                <a:spcPct val="0"/>
              </a:spcBef>
              <a:spcAft>
                <a:spcPct val="0"/>
              </a:spcAft>
              <a:buClrTx/>
              <a:buSzTx/>
              <a:buFontTx/>
              <a:buNone/>
              <a:tabLst/>
            </a:pPr>
            <a:r>
              <a:rPr kumimoji="0" lang="en-US" altLang="en-US" sz="4000" b="1" i="0" u="none" strike="noStrike" cap="none" normalizeH="0" baseline="0" dirty="0">
                <a:ln>
                  <a:noFill/>
                </a:ln>
                <a:effectLst/>
              </a:rPr>
              <a:t>Examples:</a:t>
            </a:r>
          </a:p>
          <a:p>
            <a:pPr marL="0" marR="0" lvl="0" indent="0" defTabSz="914400" rtl="0" eaLnBrk="0" fontAlgn="base" latinLnBrk="0" hangingPunct="0">
              <a:spcBef>
                <a:spcPct val="0"/>
              </a:spcBef>
              <a:spcAft>
                <a:spcPct val="0"/>
              </a:spcAft>
              <a:buClrTx/>
              <a:buSzTx/>
              <a:buFontTx/>
              <a:buNone/>
              <a:tabLst/>
            </a:pPr>
            <a:endParaRPr kumimoji="0" lang="en-US" altLang="en-US" sz="40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4000" i="0" u="none" strike="noStrike" cap="none" normalizeH="0" baseline="0" dirty="0">
                <a:ln>
                  <a:noFill/>
                </a:ln>
                <a:effectLst/>
              </a:rPr>
              <a:t>int count = 0;</a:t>
            </a:r>
          </a:p>
          <a:p>
            <a:pPr lvl="1" eaLnBrk="0" fontAlgn="base" hangingPunct="0">
              <a:spcBef>
                <a:spcPct val="0"/>
              </a:spcBef>
              <a:spcAft>
                <a:spcPct val="0"/>
              </a:spcAft>
              <a:buClr>
                <a:srgbClr val="DDA147"/>
              </a:buClr>
              <a:buFont typeface="Wingdings" panose="05000000000000000000" pitchFamily="2" charset="2"/>
              <a:buChar char="Ø"/>
            </a:pPr>
            <a:endParaRPr kumimoji="0" lang="en-US" altLang="en-US" sz="400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4000" i="0" u="none" strike="noStrike" cap="none" normalizeH="0" baseline="0" dirty="0">
                <a:ln>
                  <a:noFill/>
                </a:ln>
                <a:effectLst/>
              </a:rPr>
              <a:t>total += amount;</a:t>
            </a:r>
          </a:p>
          <a:p>
            <a:pPr marL="0" indent="0" eaLnBrk="0" fontAlgn="base" hangingPunct="0">
              <a:spcBef>
                <a:spcPct val="0"/>
              </a:spcBef>
              <a:spcAft>
                <a:spcPct val="0"/>
              </a:spcAft>
              <a:buClrTx/>
              <a:buSzTx/>
              <a:buNone/>
            </a:pPr>
            <a:endParaRPr kumimoji="0" lang="en-US" altLang="en-US" sz="400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None/>
              <a:tabLst/>
            </a:pPr>
            <a:endParaRPr kumimoji="0" lang="en-US" altLang="en-US" sz="400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tabLst/>
            </a:pPr>
            <a:r>
              <a:rPr kumimoji="0" lang="en-US" altLang="en-US" sz="4000" b="1" i="0" u="none" strike="noStrike" cap="none" normalizeH="0" baseline="0" dirty="0" err="1">
                <a:ln>
                  <a:noFill/>
                </a:ln>
                <a:effectLst/>
              </a:rPr>
              <a:t>instanceof</a:t>
            </a:r>
            <a:r>
              <a:rPr kumimoji="0" lang="en-US" altLang="en-US" sz="4000" b="1" i="0" u="none" strike="noStrike" cap="none" normalizeH="0" baseline="0" dirty="0">
                <a:ln>
                  <a:noFill/>
                </a:ln>
                <a:effectLst/>
              </a:rPr>
              <a:t> Operator</a:t>
            </a:r>
          </a:p>
          <a:p>
            <a:pPr marL="0" marR="0" lvl="0" indent="0" defTabSz="914400" rtl="0" eaLnBrk="0" fontAlgn="base" latinLnBrk="0" hangingPunct="0">
              <a:spcBef>
                <a:spcPct val="0"/>
              </a:spcBef>
              <a:spcAft>
                <a:spcPct val="0"/>
              </a:spcAft>
              <a:buClrTx/>
              <a:buSzTx/>
              <a:buFontTx/>
              <a:buChar char="•"/>
              <a:tabLst/>
            </a:pPr>
            <a:endParaRPr kumimoji="0" lang="en-US" altLang="en-US" sz="40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4000" b="0" i="0" u="none" strike="noStrike" cap="none" normalizeH="0" baseline="0" dirty="0">
                <a:ln>
                  <a:noFill/>
                </a:ln>
                <a:effectLst/>
              </a:rPr>
              <a:t>The </a:t>
            </a:r>
            <a:r>
              <a:rPr kumimoji="0" lang="en-US" altLang="en-US" sz="4000" b="1" i="0" u="none" strike="noStrike" cap="none" normalizeH="0" baseline="0" dirty="0" err="1">
                <a:ln>
                  <a:noFill/>
                </a:ln>
                <a:effectLst/>
              </a:rPr>
              <a:t>instanceof</a:t>
            </a:r>
            <a:r>
              <a:rPr kumimoji="0" lang="en-US" altLang="en-US" sz="4000" b="0" i="0" u="none" strike="noStrike" cap="none" normalizeH="0" baseline="0" dirty="0">
                <a:ln>
                  <a:noFill/>
                </a:ln>
                <a:effectLst/>
              </a:rPr>
              <a:t> operator checks if an object is an instance of a particular class.</a:t>
            </a:r>
          </a:p>
          <a:p>
            <a:pPr marL="292608" lvl="1" indent="0" eaLnBrk="0" fontAlgn="base" hangingPunct="0">
              <a:spcBef>
                <a:spcPct val="0"/>
              </a:spcBef>
              <a:spcAft>
                <a:spcPct val="0"/>
              </a:spcAft>
              <a:buClr>
                <a:srgbClr val="DDA147"/>
              </a:buClr>
              <a:buNone/>
            </a:pPr>
            <a:endParaRPr kumimoji="0" lang="en-US" altLang="en-US" sz="40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4000" b="0" i="0" u="none" strike="noStrike" cap="none" normalizeH="0" baseline="0" dirty="0">
                <a:ln>
                  <a:noFill/>
                </a:ln>
                <a:effectLst/>
              </a:rPr>
              <a:t>It returns a boolean value indicating the result. </a:t>
            </a:r>
          </a:p>
          <a:p>
            <a:pPr marL="0" marR="0" lvl="0" indent="0" defTabSz="914400" rtl="0" eaLnBrk="0" fontAlgn="base" latinLnBrk="0" hangingPunct="0">
              <a:spcBef>
                <a:spcPct val="0"/>
              </a:spcBef>
              <a:spcAft>
                <a:spcPct val="0"/>
              </a:spcAft>
              <a:buClrTx/>
              <a:buSzTx/>
              <a:buFontTx/>
              <a:buChar char="•"/>
              <a:tabLst/>
            </a:pPr>
            <a:endParaRPr lang="en-US" altLang="en-US" sz="4000" dirty="0"/>
          </a:p>
          <a:p>
            <a:pPr marL="0" marR="0" lvl="0" indent="0" defTabSz="914400" rtl="0" eaLnBrk="0" fontAlgn="base" latinLnBrk="0" hangingPunct="0">
              <a:spcBef>
                <a:spcPct val="0"/>
              </a:spcBef>
              <a:spcAft>
                <a:spcPct val="0"/>
              </a:spcAft>
              <a:buClrTx/>
              <a:buSzTx/>
              <a:buNone/>
              <a:tabLst/>
            </a:pPr>
            <a:r>
              <a:rPr kumimoji="0" lang="en-US" altLang="en-US" sz="4000" b="1" i="0" u="none" strike="noStrike" cap="none" normalizeH="0" baseline="0" dirty="0">
                <a:ln>
                  <a:noFill/>
                </a:ln>
                <a:effectLst/>
              </a:rPr>
              <a:t>Examples</a:t>
            </a:r>
            <a:r>
              <a:rPr kumimoji="0" lang="en-US" altLang="en-US" sz="4000" i="0" u="none" strike="noStrike" cap="none" normalizeH="0" baseline="0" dirty="0">
                <a:ln>
                  <a:noFill/>
                </a:ln>
                <a:effectLst/>
              </a:rPr>
              <a:t>:</a:t>
            </a:r>
          </a:p>
          <a:p>
            <a:pPr marL="0" marR="0" lvl="0" indent="0" defTabSz="914400" rtl="0" eaLnBrk="0" fontAlgn="base" latinLnBrk="0" hangingPunct="0">
              <a:spcBef>
                <a:spcPct val="0"/>
              </a:spcBef>
              <a:spcAft>
                <a:spcPct val="0"/>
              </a:spcAft>
              <a:buClrTx/>
              <a:buSzTx/>
              <a:buNone/>
              <a:tabLst/>
            </a:pPr>
            <a:endParaRPr kumimoji="0" lang="en-US" altLang="en-US" sz="400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4000" i="0" u="none" strike="noStrike" cap="none" normalizeH="0" baseline="0" dirty="0">
                <a:ln>
                  <a:noFill/>
                </a:ln>
                <a:effectLst/>
              </a:rPr>
              <a:t>boolean </a:t>
            </a:r>
            <a:r>
              <a:rPr kumimoji="0" lang="en-US" altLang="en-US" sz="4000" i="0" u="none" strike="noStrike" cap="none" normalizeH="0" baseline="0" dirty="0" err="1">
                <a:ln>
                  <a:noFill/>
                </a:ln>
                <a:effectLst/>
              </a:rPr>
              <a:t>isString</a:t>
            </a:r>
            <a:r>
              <a:rPr kumimoji="0" lang="en-US" altLang="en-US" sz="4000" i="0" u="none" strike="noStrike" cap="none" normalizeH="0" baseline="0" dirty="0">
                <a:ln>
                  <a:noFill/>
                </a:ln>
                <a:effectLst/>
              </a:rPr>
              <a:t> = obj </a:t>
            </a:r>
            <a:r>
              <a:rPr kumimoji="0" lang="en-US" altLang="en-US" sz="4000" i="0" u="none" strike="noStrike" cap="none" normalizeH="0" baseline="0" dirty="0" err="1">
                <a:ln>
                  <a:noFill/>
                </a:ln>
                <a:effectLst/>
              </a:rPr>
              <a:t>instanceof</a:t>
            </a:r>
            <a:r>
              <a:rPr kumimoji="0" lang="en-US" altLang="en-US" sz="4000" i="0" u="none" strike="noStrike" cap="none" normalizeH="0" baseline="0" dirty="0">
                <a:ln>
                  <a:noFill/>
                </a:ln>
                <a:effectLst/>
              </a:rPr>
              <a:t> String;</a:t>
            </a:r>
          </a:p>
          <a:p>
            <a:pPr marL="0" indent="0">
              <a:buNone/>
            </a:pPr>
            <a:endParaRPr lang="en-US" sz="4000" b="0" i="0" dirty="0">
              <a:effectLst/>
              <a:latin typeface="Söhne"/>
            </a:endParaRPr>
          </a:p>
          <a:p>
            <a:endParaRPr lang="en-IN" sz="1000" b="1" dirty="0">
              <a:latin typeface="Söhne"/>
            </a:endParaRPr>
          </a:p>
          <a:p>
            <a:pPr marL="0" indent="0">
              <a:buNone/>
            </a:pPr>
            <a:endParaRPr lang="en-IN" sz="1000" b="1" dirty="0">
              <a:latin typeface="Söhne"/>
            </a:endParaRPr>
          </a:p>
          <a:p>
            <a:pPr marL="0" indent="0">
              <a:buNone/>
            </a:pPr>
            <a:endParaRPr lang="en-IN" sz="1000" dirty="0"/>
          </a:p>
        </p:txBody>
      </p:sp>
    </p:spTree>
    <p:extLst>
      <p:ext uri="{BB962C8B-B14F-4D97-AF65-F5344CB8AC3E}">
        <p14:creationId xmlns:p14="http://schemas.microsoft.com/office/powerpoint/2010/main" val="26992220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1ECA11B4-2B08-D896-B7C3-04C897215EAC}"/>
              </a:ext>
            </a:extLst>
          </p:cNvPr>
          <p:cNvSpPr>
            <a:spLocks noGrp="1"/>
          </p:cNvSpPr>
          <p:nvPr>
            <p:ph type="title"/>
          </p:nvPr>
        </p:nvSpPr>
        <p:spPr>
          <a:xfrm>
            <a:off x="492370" y="605896"/>
            <a:ext cx="3084844" cy="5646208"/>
          </a:xfrm>
        </p:spPr>
        <p:txBody>
          <a:bodyPr anchor="ctr">
            <a:normAutofit/>
          </a:bodyPr>
          <a:lstStyle/>
          <a:p>
            <a:r>
              <a:rPr lang="en-US" sz="3600" b="0" i="0">
                <a:solidFill>
                  <a:srgbClr val="FFFFFF"/>
                </a:solidFill>
                <a:effectLst/>
                <a:latin typeface="Söhne"/>
              </a:rPr>
              <a:t>Abstract classes</a:t>
            </a:r>
            <a:endParaRPr lang="en-IN" sz="360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96952AEF-7C22-E154-72F9-C283C595E6F2}"/>
              </a:ext>
            </a:extLst>
          </p:cNvPr>
          <p:cNvSpPr>
            <a:spLocks noGrp="1"/>
          </p:cNvSpPr>
          <p:nvPr>
            <p:ph idx="1"/>
          </p:nvPr>
        </p:nvSpPr>
        <p:spPr>
          <a:xfrm>
            <a:off x="4881091" y="996314"/>
            <a:ext cx="6413663" cy="5646208"/>
          </a:xfrm>
        </p:spPr>
        <p:txBody>
          <a:bodyPr anchor="ctr">
            <a:normAutofit/>
          </a:bodyPr>
          <a:lstStyle/>
          <a:p>
            <a:pPr>
              <a:buFont typeface="Wingdings" panose="05000000000000000000" pitchFamily="2" charset="2"/>
              <a:buChar char="Ø"/>
            </a:pPr>
            <a:endParaRPr lang="en-US" sz="1700" b="0" i="0" dirty="0">
              <a:effectLst/>
            </a:endParaRPr>
          </a:p>
          <a:p>
            <a:pPr>
              <a:buFont typeface="Wingdings" panose="05000000000000000000" pitchFamily="2" charset="2"/>
              <a:buChar char="Ø"/>
            </a:pPr>
            <a:r>
              <a:rPr lang="en-US" sz="1800" dirty="0"/>
              <a:t>An abstract class is a class that cannot be instantiated on its own and can have both abstract and concrete (non-abstract) methods</a:t>
            </a:r>
            <a:endParaRPr lang="en-US" sz="1700" dirty="0"/>
          </a:p>
          <a:p>
            <a:pPr>
              <a:buFont typeface="Wingdings" panose="05000000000000000000" pitchFamily="2" charset="2"/>
              <a:buChar char="Ø"/>
            </a:pPr>
            <a:r>
              <a:rPr lang="en-US" sz="1700" b="0" i="0" dirty="0">
                <a:effectLst/>
              </a:rPr>
              <a:t>They serve as blueprints for other classes to extend from and provide a foundation for creating related classes with shared behavior.</a:t>
            </a:r>
          </a:p>
          <a:p>
            <a:r>
              <a:rPr lang="en-IN" sz="1700" b="1" i="0" dirty="0">
                <a:effectLst/>
              </a:rPr>
              <a:t>Defining an Abstract Class</a:t>
            </a:r>
          </a:p>
          <a:p>
            <a:endParaRPr lang="en-IN" sz="1700" b="1" i="0" dirty="0">
              <a:effectLst/>
            </a:endParaRPr>
          </a:p>
          <a:p>
            <a:pPr marR="0" lvl="0" defTabSz="914400" rtl="0" eaLnBrk="0" fontAlgn="base" latinLnBrk="0" hangingPunct="0">
              <a:spcBef>
                <a:spcPct val="0"/>
              </a:spcBef>
              <a:spcAft>
                <a:spcPct val="0"/>
              </a:spcAft>
              <a:buClr>
                <a:srgbClr val="DF985C"/>
              </a:buClr>
              <a:buSzTx/>
              <a:buFont typeface="Wingdings" panose="05000000000000000000" pitchFamily="2" charset="2"/>
              <a:buChar char="Ø"/>
              <a:tabLst/>
            </a:pPr>
            <a:r>
              <a:rPr kumimoji="0" lang="en-US" altLang="en-US" sz="1700" b="0" i="0" u="none" strike="noStrike" cap="none" normalizeH="0" baseline="0" dirty="0">
                <a:ln>
                  <a:noFill/>
                </a:ln>
                <a:effectLst/>
              </a:rPr>
              <a:t>An abstract class is defined using the </a:t>
            </a:r>
            <a:r>
              <a:rPr kumimoji="0" lang="en-US" altLang="en-US" sz="1700" b="1" i="0" u="none" strike="noStrike" cap="none" normalizeH="0" baseline="0" dirty="0">
                <a:ln>
                  <a:noFill/>
                </a:ln>
                <a:effectLst/>
              </a:rPr>
              <a:t>abstract</a:t>
            </a:r>
            <a:r>
              <a:rPr kumimoji="0" lang="en-US" altLang="en-US" sz="1700" b="0" i="0" u="none" strike="noStrike" cap="none" normalizeH="0" baseline="0" dirty="0">
                <a:ln>
                  <a:noFill/>
                </a:ln>
                <a:effectLst/>
              </a:rPr>
              <a:t> keyword.</a:t>
            </a:r>
          </a:p>
          <a:p>
            <a:pPr marR="0" lvl="0" defTabSz="914400" rtl="0" eaLnBrk="0" fontAlgn="base" latinLnBrk="0" hangingPunct="0">
              <a:spcBef>
                <a:spcPct val="0"/>
              </a:spcBef>
              <a:spcAft>
                <a:spcPct val="0"/>
              </a:spcAft>
              <a:buClr>
                <a:srgbClr val="DF985C"/>
              </a:buClr>
              <a:buSzTx/>
              <a:buFont typeface="Wingdings" panose="05000000000000000000" pitchFamily="2" charset="2"/>
              <a:buChar char="Ø"/>
              <a:tabLst/>
            </a:pPr>
            <a:r>
              <a:rPr kumimoji="0" lang="en-US" altLang="en-US" sz="1700" b="0" i="0" u="none" strike="noStrike" cap="none" normalizeH="0" baseline="0" dirty="0">
                <a:ln>
                  <a:noFill/>
                </a:ln>
                <a:effectLst/>
              </a:rPr>
              <a:t>It can include abstract methods and concrete methods.</a:t>
            </a:r>
          </a:p>
          <a:p>
            <a:r>
              <a:rPr lang="en-IN" sz="1700" b="1" u="sng" dirty="0"/>
              <a:t>abstract class Shape {</a:t>
            </a:r>
          </a:p>
          <a:p>
            <a:r>
              <a:rPr lang="en-IN" sz="1700" dirty="0"/>
              <a:t>    abstract double </a:t>
            </a:r>
            <a:r>
              <a:rPr lang="en-IN" sz="1700" dirty="0" err="1"/>
              <a:t>calculateArea</a:t>
            </a:r>
            <a:r>
              <a:rPr lang="en-IN" sz="1700" dirty="0"/>
              <a:t>();</a:t>
            </a:r>
          </a:p>
          <a:p>
            <a:r>
              <a:rPr lang="en-IN" sz="1700" dirty="0"/>
              <a:t>    void </a:t>
            </a:r>
            <a:r>
              <a:rPr lang="en-IN" sz="1700" dirty="0" err="1"/>
              <a:t>printInfo</a:t>
            </a:r>
            <a:r>
              <a:rPr lang="en-IN" sz="1700" dirty="0"/>
              <a:t>() {</a:t>
            </a:r>
          </a:p>
          <a:p>
            <a:r>
              <a:rPr lang="en-US" sz="1700" dirty="0"/>
              <a:t>        System.</a:t>
            </a:r>
            <a:r>
              <a:rPr lang="en-US" sz="1700" i="1" dirty="0"/>
              <a:t>out.println("This is a shape.");</a:t>
            </a:r>
          </a:p>
          <a:p>
            <a:r>
              <a:rPr lang="en-IN" sz="1700" dirty="0"/>
              <a:t>    }</a:t>
            </a:r>
          </a:p>
          <a:p>
            <a:r>
              <a:rPr lang="en-IN" sz="1700" dirty="0"/>
              <a:t>}</a:t>
            </a:r>
          </a:p>
          <a:p>
            <a:endParaRPr lang="en-US" sz="1900" dirty="0">
              <a:latin typeface="Söhne"/>
            </a:endParaRPr>
          </a:p>
          <a:p>
            <a:endParaRPr lang="en-IN" sz="1900" dirty="0"/>
          </a:p>
        </p:txBody>
      </p:sp>
    </p:spTree>
    <p:extLst>
      <p:ext uri="{BB962C8B-B14F-4D97-AF65-F5344CB8AC3E}">
        <p14:creationId xmlns:p14="http://schemas.microsoft.com/office/powerpoint/2010/main" val="35543556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classes Examples</a:t>
            </a:r>
            <a:endParaRPr lang="en-IN" dirty="0"/>
          </a:p>
        </p:txBody>
      </p:sp>
    </p:spTree>
    <p:extLst>
      <p:ext uri="{BB962C8B-B14F-4D97-AF65-F5344CB8AC3E}">
        <p14:creationId xmlns:p14="http://schemas.microsoft.com/office/powerpoint/2010/main" val="9067097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E6BBB2-0340-45AD-7273-B48454933FFF}"/>
              </a:ext>
            </a:extLst>
          </p:cNvPr>
          <p:cNvSpPr>
            <a:spLocks noGrp="1"/>
          </p:cNvSpPr>
          <p:nvPr>
            <p:ph type="title"/>
          </p:nvPr>
        </p:nvSpPr>
        <p:spPr/>
        <p:txBody>
          <a:bodyPr>
            <a:normAutofit/>
          </a:bodyPr>
          <a:lstStyle/>
          <a:p>
            <a:r>
              <a:rPr lang="en-US" sz="4000" b="1" dirty="0"/>
              <a:t>Interfaces vs Abstract Classes</a:t>
            </a:r>
            <a:endParaRPr lang="en-IN" b="1"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614365749"/>
              </p:ext>
            </p:extLst>
          </p:nvPr>
        </p:nvGraphicFramePr>
        <p:xfrm>
          <a:off x="2504302" y="1846263"/>
          <a:ext cx="6318423" cy="4471063"/>
        </p:xfrm>
        <a:graphic>
          <a:graphicData uri="http://schemas.openxmlformats.org/drawingml/2006/table">
            <a:tbl>
              <a:tblPr>
                <a:tableStyleId>{BC89EF96-8CEA-46FF-86C4-4CE0E7609802}</a:tableStyleId>
              </a:tblPr>
              <a:tblGrid>
                <a:gridCol w="2106141">
                  <a:extLst>
                    <a:ext uri="{9D8B030D-6E8A-4147-A177-3AD203B41FA5}">
                      <a16:colId xmlns:a16="http://schemas.microsoft.com/office/drawing/2014/main" xmlns="" val="20000"/>
                    </a:ext>
                  </a:extLst>
                </a:gridCol>
                <a:gridCol w="2106141">
                  <a:extLst>
                    <a:ext uri="{9D8B030D-6E8A-4147-A177-3AD203B41FA5}">
                      <a16:colId xmlns:a16="http://schemas.microsoft.com/office/drawing/2014/main" xmlns="" val="20001"/>
                    </a:ext>
                  </a:extLst>
                </a:gridCol>
                <a:gridCol w="2106141">
                  <a:extLst>
                    <a:ext uri="{9D8B030D-6E8A-4147-A177-3AD203B41FA5}">
                      <a16:colId xmlns:a16="http://schemas.microsoft.com/office/drawing/2014/main" xmlns="" val="20002"/>
                    </a:ext>
                  </a:extLst>
                </a:gridCol>
              </a:tblGrid>
              <a:tr h="145278">
                <a:tc>
                  <a:txBody>
                    <a:bodyPr/>
                    <a:lstStyle/>
                    <a:p>
                      <a:pPr algn="ctr" fontAlgn="b"/>
                      <a:r>
                        <a:rPr lang="en-IN" sz="1000" b="1" dirty="0">
                          <a:solidFill>
                            <a:schemeClr val="bg1"/>
                          </a:solidFill>
                          <a:effectLst/>
                        </a:rPr>
                        <a:t>Feature</a:t>
                      </a:r>
                    </a:p>
                  </a:txBody>
                  <a:tcPr marL="32973" marR="32973" marT="16487" marB="16487" anchor="b">
                    <a:solidFill>
                      <a:schemeClr val="accent1">
                        <a:lumMod val="60000"/>
                        <a:lumOff val="40000"/>
                      </a:schemeClr>
                    </a:solidFill>
                  </a:tcPr>
                </a:tc>
                <a:tc>
                  <a:txBody>
                    <a:bodyPr/>
                    <a:lstStyle/>
                    <a:p>
                      <a:pPr algn="ctr" fontAlgn="b"/>
                      <a:r>
                        <a:rPr lang="en-IN" sz="1000" b="1" dirty="0">
                          <a:solidFill>
                            <a:schemeClr val="bg1"/>
                          </a:solidFill>
                          <a:effectLst/>
                        </a:rPr>
                        <a:t>Interfaces</a:t>
                      </a:r>
                    </a:p>
                  </a:txBody>
                  <a:tcPr marL="32973" marR="32973" marT="16487" marB="16487" anchor="b">
                    <a:solidFill>
                      <a:schemeClr val="accent1">
                        <a:lumMod val="60000"/>
                        <a:lumOff val="40000"/>
                      </a:schemeClr>
                    </a:solidFill>
                  </a:tcPr>
                </a:tc>
                <a:tc>
                  <a:txBody>
                    <a:bodyPr/>
                    <a:lstStyle/>
                    <a:p>
                      <a:pPr algn="ctr" fontAlgn="b"/>
                      <a:r>
                        <a:rPr lang="en-IN" sz="1000" b="1" dirty="0">
                          <a:solidFill>
                            <a:schemeClr val="bg1"/>
                          </a:solidFill>
                          <a:effectLst/>
                        </a:rPr>
                        <a:t>Abstract Classes</a:t>
                      </a:r>
                    </a:p>
                  </a:txBody>
                  <a:tcPr marL="32973" marR="32973" marT="16487" marB="16487" anchor="b">
                    <a:solidFill>
                      <a:schemeClr val="accent1">
                        <a:lumMod val="60000"/>
                        <a:lumOff val="40000"/>
                      </a:schemeClr>
                    </a:solidFill>
                  </a:tcPr>
                </a:tc>
                <a:extLst>
                  <a:ext uri="{0D108BD9-81ED-4DB2-BD59-A6C34878D82A}">
                    <a16:rowId xmlns:a16="http://schemas.microsoft.com/office/drawing/2014/main" xmlns="" val="10000"/>
                  </a:ext>
                </a:extLst>
              </a:tr>
              <a:tr h="472152">
                <a:tc>
                  <a:txBody>
                    <a:bodyPr/>
                    <a:lstStyle/>
                    <a:p>
                      <a:pPr algn="ctr" fontAlgn="base"/>
                      <a:r>
                        <a:rPr lang="en-IN" sz="900" dirty="0">
                          <a:effectLst/>
                        </a:rPr>
                        <a:t>Definition</a:t>
                      </a:r>
                    </a:p>
                  </a:txBody>
                  <a:tcPr marL="32973" marR="32973" marT="16487" marB="16487" anchor="ctr"/>
                </a:tc>
                <a:tc>
                  <a:txBody>
                    <a:bodyPr/>
                    <a:lstStyle/>
                    <a:p>
                      <a:pPr algn="ctr" fontAlgn="base"/>
                      <a:r>
                        <a:rPr lang="en-US" sz="900" dirty="0">
                          <a:effectLst/>
                        </a:rPr>
                        <a:t>Interface is a collection of abstract methods and constants</a:t>
                      </a:r>
                    </a:p>
                  </a:txBody>
                  <a:tcPr marL="32973" marR="32973" marT="16487" marB="16487" anchor="ctr"/>
                </a:tc>
                <a:tc>
                  <a:txBody>
                    <a:bodyPr/>
                    <a:lstStyle/>
                    <a:p>
                      <a:pPr algn="ctr" fontAlgn="base"/>
                      <a:r>
                        <a:rPr lang="en-US" sz="900" dirty="0">
                          <a:effectLst/>
                        </a:rPr>
                        <a:t>Abstract class is a class with abstract and concrete methods</a:t>
                      </a:r>
                    </a:p>
                  </a:txBody>
                  <a:tcPr marL="32973" marR="32973" marT="16487" marB="16487" anchor="ctr"/>
                </a:tc>
                <a:extLst>
                  <a:ext uri="{0D108BD9-81ED-4DB2-BD59-A6C34878D82A}">
                    <a16:rowId xmlns:a16="http://schemas.microsoft.com/office/drawing/2014/main" xmlns="" val="10001"/>
                  </a:ext>
                </a:extLst>
              </a:tr>
              <a:tr h="472152">
                <a:tc>
                  <a:txBody>
                    <a:bodyPr/>
                    <a:lstStyle/>
                    <a:p>
                      <a:pPr algn="ctr" fontAlgn="base"/>
                      <a:r>
                        <a:rPr lang="en-IN" sz="900" dirty="0">
                          <a:effectLst/>
                        </a:rPr>
                        <a:t>Inheritance</a:t>
                      </a:r>
                    </a:p>
                  </a:txBody>
                  <a:tcPr marL="32973" marR="32973" marT="16487" marB="16487" anchor="ctr"/>
                </a:tc>
                <a:tc>
                  <a:txBody>
                    <a:bodyPr/>
                    <a:lstStyle/>
                    <a:p>
                      <a:pPr algn="ctr" fontAlgn="base"/>
                      <a:r>
                        <a:rPr lang="en-US" sz="900">
                          <a:effectLst/>
                        </a:rPr>
                        <a:t>Supports multiple inheritance through interface</a:t>
                      </a:r>
                    </a:p>
                  </a:txBody>
                  <a:tcPr marL="32973" marR="32973" marT="16487" marB="16487" anchor="ctr"/>
                </a:tc>
                <a:tc>
                  <a:txBody>
                    <a:bodyPr/>
                    <a:lstStyle/>
                    <a:p>
                      <a:pPr algn="ctr" fontAlgn="base"/>
                      <a:r>
                        <a:rPr lang="en-US" sz="900" dirty="0">
                          <a:effectLst/>
                        </a:rPr>
                        <a:t>Supports single inheritance, but can be used with interfaces</a:t>
                      </a:r>
                    </a:p>
                  </a:txBody>
                  <a:tcPr marL="32973" marR="32973" marT="16487" marB="16487" anchor="ctr"/>
                </a:tc>
                <a:extLst>
                  <a:ext uri="{0D108BD9-81ED-4DB2-BD59-A6C34878D82A}">
                    <a16:rowId xmlns:a16="http://schemas.microsoft.com/office/drawing/2014/main" xmlns="" val="10002"/>
                  </a:ext>
                </a:extLst>
              </a:tr>
              <a:tr h="363195">
                <a:tc>
                  <a:txBody>
                    <a:bodyPr/>
                    <a:lstStyle/>
                    <a:p>
                      <a:pPr algn="ctr" fontAlgn="base"/>
                      <a:r>
                        <a:rPr lang="en-IN" sz="900" dirty="0">
                          <a:effectLst/>
                        </a:rPr>
                        <a:t>Constructor</a:t>
                      </a:r>
                    </a:p>
                  </a:txBody>
                  <a:tcPr marL="32973" marR="32973" marT="16487" marB="16487" anchor="ctr"/>
                </a:tc>
                <a:tc>
                  <a:txBody>
                    <a:bodyPr/>
                    <a:lstStyle/>
                    <a:p>
                      <a:pPr algn="ctr" fontAlgn="base"/>
                      <a:r>
                        <a:rPr lang="en-IN" sz="900" dirty="0">
                          <a:effectLst/>
                        </a:rPr>
                        <a:t>Cannot have constructors</a:t>
                      </a:r>
                    </a:p>
                  </a:txBody>
                  <a:tcPr marL="32973" marR="32973" marT="16487" marB="16487" anchor="ctr"/>
                </a:tc>
                <a:tc>
                  <a:txBody>
                    <a:bodyPr/>
                    <a:lstStyle/>
                    <a:p>
                      <a:pPr algn="ctr" fontAlgn="base"/>
                      <a:r>
                        <a:rPr lang="en-US" sz="900" dirty="0">
                          <a:effectLst/>
                        </a:rPr>
                        <a:t>Can have constructors, used for initialization</a:t>
                      </a:r>
                    </a:p>
                  </a:txBody>
                  <a:tcPr marL="32973" marR="32973" marT="16487" marB="16487" anchor="ctr"/>
                </a:tc>
                <a:extLst>
                  <a:ext uri="{0D108BD9-81ED-4DB2-BD59-A6C34878D82A}">
                    <a16:rowId xmlns:a16="http://schemas.microsoft.com/office/drawing/2014/main" xmlns="" val="10003"/>
                  </a:ext>
                </a:extLst>
              </a:tr>
              <a:tr h="472152">
                <a:tc>
                  <a:txBody>
                    <a:bodyPr/>
                    <a:lstStyle/>
                    <a:p>
                      <a:pPr algn="ctr" fontAlgn="base"/>
                      <a:r>
                        <a:rPr lang="en-IN" sz="900">
                          <a:effectLst/>
                        </a:rPr>
                        <a:t>Fields</a:t>
                      </a:r>
                    </a:p>
                  </a:txBody>
                  <a:tcPr marL="32973" marR="32973" marT="16487" marB="16487" anchor="ctr"/>
                </a:tc>
                <a:tc>
                  <a:txBody>
                    <a:bodyPr/>
                    <a:lstStyle/>
                    <a:p>
                      <a:pPr algn="ctr" fontAlgn="base"/>
                      <a:r>
                        <a:rPr lang="en-US" sz="900" dirty="0">
                          <a:effectLst/>
                        </a:rPr>
                        <a:t>Only constant fields (implicitly public, static, final)</a:t>
                      </a:r>
                    </a:p>
                  </a:txBody>
                  <a:tcPr marL="32973" marR="32973" marT="16487" marB="16487" anchor="ctr"/>
                </a:tc>
                <a:tc>
                  <a:txBody>
                    <a:bodyPr/>
                    <a:lstStyle/>
                    <a:p>
                      <a:pPr algn="ctr" fontAlgn="base"/>
                      <a:r>
                        <a:rPr lang="en-US" sz="900" dirty="0">
                          <a:effectLst/>
                        </a:rPr>
                        <a:t>Can have instance variables with various access modifiers</a:t>
                      </a:r>
                    </a:p>
                  </a:txBody>
                  <a:tcPr marL="32973" marR="32973" marT="16487" marB="16487" anchor="ctr"/>
                </a:tc>
                <a:extLst>
                  <a:ext uri="{0D108BD9-81ED-4DB2-BD59-A6C34878D82A}">
                    <a16:rowId xmlns:a16="http://schemas.microsoft.com/office/drawing/2014/main" xmlns="" val="10004"/>
                  </a:ext>
                </a:extLst>
              </a:tr>
              <a:tr h="472152">
                <a:tc>
                  <a:txBody>
                    <a:bodyPr/>
                    <a:lstStyle/>
                    <a:p>
                      <a:pPr algn="ctr" fontAlgn="base"/>
                      <a:r>
                        <a:rPr lang="en-IN" sz="900">
                          <a:effectLst/>
                        </a:rPr>
                        <a:t>Method Access Modifiers</a:t>
                      </a:r>
                    </a:p>
                  </a:txBody>
                  <a:tcPr marL="32973" marR="32973" marT="16487" marB="16487" anchor="ctr"/>
                </a:tc>
                <a:tc>
                  <a:txBody>
                    <a:bodyPr/>
                    <a:lstStyle/>
                    <a:p>
                      <a:pPr algn="ctr" fontAlgn="base"/>
                      <a:r>
                        <a:rPr lang="en-IN" sz="900" dirty="0">
                          <a:effectLst/>
                        </a:rPr>
                        <a:t>Implicitly public and abstract</a:t>
                      </a:r>
                    </a:p>
                  </a:txBody>
                  <a:tcPr marL="32973" marR="32973" marT="16487" marB="16487" anchor="ctr"/>
                </a:tc>
                <a:tc>
                  <a:txBody>
                    <a:bodyPr/>
                    <a:lstStyle/>
                    <a:p>
                      <a:pPr algn="ctr" fontAlgn="base"/>
                      <a:r>
                        <a:rPr lang="en-US" sz="900" dirty="0">
                          <a:effectLst/>
                        </a:rPr>
                        <a:t>Can have a range of access modifiers (public, private, etc.)</a:t>
                      </a:r>
                    </a:p>
                  </a:txBody>
                  <a:tcPr marL="32973" marR="32973" marT="16487" marB="16487" anchor="ctr"/>
                </a:tc>
                <a:extLst>
                  <a:ext uri="{0D108BD9-81ED-4DB2-BD59-A6C34878D82A}">
                    <a16:rowId xmlns:a16="http://schemas.microsoft.com/office/drawing/2014/main" xmlns="" val="10005"/>
                  </a:ext>
                </a:extLst>
              </a:tr>
              <a:tr h="581110">
                <a:tc>
                  <a:txBody>
                    <a:bodyPr/>
                    <a:lstStyle/>
                    <a:p>
                      <a:pPr algn="ctr" fontAlgn="base"/>
                      <a:r>
                        <a:rPr lang="en-IN" sz="900">
                          <a:effectLst/>
                        </a:rPr>
                        <a:t>Method Implementation</a:t>
                      </a:r>
                    </a:p>
                  </a:txBody>
                  <a:tcPr marL="32973" marR="32973" marT="16487" marB="16487" anchor="ctr"/>
                </a:tc>
                <a:tc>
                  <a:txBody>
                    <a:bodyPr/>
                    <a:lstStyle/>
                    <a:p>
                      <a:pPr algn="ctr" fontAlgn="base"/>
                      <a:r>
                        <a:rPr lang="en-US" sz="900" dirty="0">
                          <a:effectLst/>
                        </a:rPr>
                        <a:t>Methods have no default implementation</a:t>
                      </a:r>
                    </a:p>
                  </a:txBody>
                  <a:tcPr marL="32973" marR="32973" marT="16487" marB="16487" anchor="ctr"/>
                </a:tc>
                <a:tc>
                  <a:txBody>
                    <a:bodyPr/>
                    <a:lstStyle/>
                    <a:p>
                      <a:pPr algn="ctr" fontAlgn="base"/>
                      <a:r>
                        <a:rPr lang="en-US" sz="900" dirty="0">
                          <a:effectLst/>
                        </a:rPr>
                        <a:t>Abstract methods have no implementation, concrete methods do</a:t>
                      </a:r>
                    </a:p>
                  </a:txBody>
                  <a:tcPr marL="32973" marR="32973" marT="16487" marB="16487" anchor="ctr"/>
                </a:tc>
                <a:extLst>
                  <a:ext uri="{0D108BD9-81ED-4DB2-BD59-A6C34878D82A}">
                    <a16:rowId xmlns:a16="http://schemas.microsoft.com/office/drawing/2014/main" xmlns="" val="10006"/>
                  </a:ext>
                </a:extLst>
              </a:tr>
              <a:tr h="254236">
                <a:tc>
                  <a:txBody>
                    <a:bodyPr/>
                    <a:lstStyle/>
                    <a:p>
                      <a:pPr algn="ctr" fontAlgn="base"/>
                      <a:r>
                        <a:rPr lang="en-IN" sz="900">
                          <a:effectLst/>
                        </a:rPr>
                        <a:t>Keyword</a:t>
                      </a:r>
                    </a:p>
                  </a:txBody>
                  <a:tcPr marL="32973" marR="32973" marT="16487" marB="16487" anchor="ctr"/>
                </a:tc>
                <a:tc>
                  <a:txBody>
                    <a:bodyPr/>
                    <a:lstStyle/>
                    <a:p>
                      <a:pPr algn="ctr" fontAlgn="base"/>
                      <a:r>
                        <a:rPr lang="en-IN" sz="900">
                          <a:effectLst/>
                        </a:rPr>
                        <a:t>Defined using 'interface' keyword</a:t>
                      </a:r>
                    </a:p>
                  </a:txBody>
                  <a:tcPr marL="32973" marR="32973" marT="16487" marB="16487" anchor="ctr"/>
                </a:tc>
                <a:tc>
                  <a:txBody>
                    <a:bodyPr/>
                    <a:lstStyle/>
                    <a:p>
                      <a:pPr algn="ctr" fontAlgn="base"/>
                      <a:r>
                        <a:rPr lang="en-IN" sz="900" dirty="0">
                          <a:effectLst/>
                        </a:rPr>
                        <a:t>Defined using 'abstract' keyword</a:t>
                      </a:r>
                    </a:p>
                  </a:txBody>
                  <a:tcPr marL="32973" marR="32973" marT="16487" marB="16487" anchor="ctr"/>
                </a:tc>
                <a:extLst>
                  <a:ext uri="{0D108BD9-81ED-4DB2-BD59-A6C34878D82A}">
                    <a16:rowId xmlns:a16="http://schemas.microsoft.com/office/drawing/2014/main" xmlns="" val="10007"/>
                  </a:ext>
                </a:extLst>
              </a:tr>
              <a:tr h="472152">
                <a:tc>
                  <a:txBody>
                    <a:bodyPr/>
                    <a:lstStyle/>
                    <a:p>
                      <a:pPr algn="ctr" fontAlgn="base"/>
                      <a:r>
                        <a:rPr lang="en-IN" sz="900">
                          <a:effectLst/>
                        </a:rPr>
                        <a:t>Purpose</a:t>
                      </a:r>
                    </a:p>
                  </a:txBody>
                  <a:tcPr marL="32973" marR="32973" marT="16487" marB="16487" anchor="ctr"/>
                </a:tc>
                <a:tc>
                  <a:txBody>
                    <a:bodyPr/>
                    <a:lstStyle/>
                    <a:p>
                      <a:pPr algn="ctr" fontAlgn="base"/>
                      <a:r>
                        <a:rPr lang="en-US" sz="900">
                          <a:effectLst/>
                        </a:rPr>
                        <a:t>Used for defining contracts and multiple inheritance</a:t>
                      </a:r>
                    </a:p>
                  </a:txBody>
                  <a:tcPr marL="32973" marR="32973" marT="16487" marB="16487" anchor="ctr"/>
                </a:tc>
                <a:tc>
                  <a:txBody>
                    <a:bodyPr/>
                    <a:lstStyle/>
                    <a:p>
                      <a:pPr algn="ctr" fontAlgn="base"/>
                      <a:r>
                        <a:rPr lang="en-US" sz="900" dirty="0">
                          <a:effectLst/>
                        </a:rPr>
                        <a:t>Used for code reusability and providing a common structure</a:t>
                      </a:r>
                    </a:p>
                  </a:txBody>
                  <a:tcPr marL="32973" marR="32973" marT="16487" marB="16487" anchor="ctr"/>
                </a:tc>
                <a:extLst>
                  <a:ext uri="{0D108BD9-81ED-4DB2-BD59-A6C34878D82A}">
                    <a16:rowId xmlns:a16="http://schemas.microsoft.com/office/drawing/2014/main" xmlns="" val="10008"/>
                  </a:ext>
                </a:extLst>
              </a:tr>
              <a:tr h="472152">
                <a:tc>
                  <a:txBody>
                    <a:bodyPr/>
                    <a:lstStyle/>
                    <a:p>
                      <a:pPr algn="ctr" fontAlgn="base"/>
                      <a:r>
                        <a:rPr lang="en-IN" sz="900">
                          <a:effectLst/>
                        </a:rPr>
                        <a:t>Relationship to Classes</a:t>
                      </a:r>
                    </a:p>
                  </a:txBody>
                  <a:tcPr marL="32973" marR="32973" marT="16487" marB="16487" anchor="ctr"/>
                </a:tc>
                <a:tc>
                  <a:txBody>
                    <a:bodyPr/>
                    <a:lstStyle/>
                    <a:p>
                      <a:pPr algn="ctr" fontAlgn="base"/>
                      <a:r>
                        <a:rPr lang="en-US" sz="900">
                          <a:effectLst/>
                        </a:rPr>
                        <a:t>Separate from classes, implemented by classes</a:t>
                      </a:r>
                    </a:p>
                  </a:txBody>
                  <a:tcPr marL="32973" marR="32973" marT="16487" marB="16487" anchor="ctr"/>
                </a:tc>
                <a:tc>
                  <a:txBody>
                    <a:bodyPr/>
                    <a:lstStyle/>
                    <a:p>
                      <a:pPr algn="ctr" fontAlgn="base"/>
                      <a:r>
                        <a:rPr lang="en-US" sz="900" dirty="0">
                          <a:effectLst/>
                        </a:rPr>
                        <a:t>Inherited by subclasses, extended to create concrete classes</a:t>
                      </a:r>
                    </a:p>
                  </a:txBody>
                  <a:tcPr marL="32973" marR="32973" marT="16487" marB="16487" anchor="ctr"/>
                </a:tc>
                <a:extLst>
                  <a:ext uri="{0D108BD9-81ED-4DB2-BD59-A6C34878D82A}">
                    <a16:rowId xmlns:a16="http://schemas.microsoft.com/office/drawing/2014/main" xmlns="" val="10009"/>
                  </a:ext>
                </a:extLst>
              </a:tr>
              <a:tr h="254236">
                <a:tc>
                  <a:txBody>
                    <a:bodyPr/>
                    <a:lstStyle/>
                    <a:p>
                      <a:pPr algn="ctr" fontAlgn="base"/>
                      <a:r>
                        <a:rPr lang="en-IN" sz="900">
                          <a:effectLst/>
                        </a:rPr>
                        <a:t>Usability with Java Versions</a:t>
                      </a:r>
                    </a:p>
                  </a:txBody>
                  <a:tcPr marL="32973" marR="32973" marT="16487" marB="16487" anchor="ctr"/>
                </a:tc>
                <a:tc>
                  <a:txBody>
                    <a:bodyPr/>
                    <a:lstStyle/>
                    <a:p>
                      <a:pPr algn="ctr" fontAlgn="base"/>
                      <a:r>
                        <a:rPr lang="en-US" sz="900">
                          <a:effectLst/>
                        </a:rPr>
                        <a:t>Available from Java 1.0 onwards</a:t>
                      </a:r>
                    </a:p>
                  </a:txBody>
                  <a:tcPr marL="32973" marR="32973" marT="16487" marB="16487" anchor="ctr"/>
                </a:tc>
                <a:tc>
                  <a:txBody>
                    <a:bodyPr/>
                    <a:lstStyle/>
                    <a:p>
                      <a:pPr algn="ctr" fontAlgn="base"/>
                      <a:r>
                        <a:rPr lang="en-US" sz="900" dirty="0">
                          <a:effectLst/>
                        </a:rPr>
                        <a:t>Available from Java 1.0 onwards</a:t>
                      </a:r>
                    </a:p>
                  </a:txBody>
                  <a:tcPr marL="32973" marR="32973" marT="16487" marB="16487" anchor="ct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26670511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4004A3-EA13-212D-9211-834078FFCBF6}"/>
              </a:ext>
            </a:extLst>
          </p:cNvPr>
          <p:cNvSpPr>
            <a:spLocks noGrp="1"/>
          </p:cNvSpPr>
          <p:nvPr>
            <p:ph type="title"/>
          </p:nvPr>
        </p:nvSpPr>
        <p:spPr/>
        <p:txBody>
          <a:bodyPr/>
          <a:lstStyle/>
          <a:p>
            <a:r>
              <a:rPr lang="en-US"/>
              <a:t>Interview Questions</a:t>
            </a:r>
            <a:endParaRPr lang="en-IN" dirty="0"/>
          </a:p>
        </p:txBody>
      </p:sp>
    </p:spTree>
    <p:extLst>
      <p:ext uri="{BB962C8B-B14F-4D97-AF65-F5344CB8AC3E}">
        <p14:creationId xmlns:p14="http://schemas.microsoft.com/office/powerpoint/2010/main" val="7817227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Interview Questions</a:t>
            </a:r>
            <a:endParaRPr lang="en-IN" dirty="0"/>
          </a:p>
        </p:txBody>
      </p:sp>
      <p:sp>
        <p:nvSpPr>
          <p:cNvPr id="3" name="Content Placeholder 2"/>
          <p:cNvSpPr>
            <a:spLocks noGrp="1"/>
          </p:cNvSpPr>
          <p:nvPr>
            <p:ph idx="1"/>
          </p:nvPr>
        </p:nvSpPr>
        <p:spPr>
          <a:xfrm>
            <a:off x="1097280" y="1845734"/>
            <a:ext cx="10058400" cy="4504266"/>
          </a:xfrm>
        </p:spPr>
        <p:txBody>
          <a:bodyPr>
            <a:normAutofit fontScale="32500" lnSpcReduction="20000"/>
          </a:bodyPr>
          <a:lstStyle/>
          <a:p>
            <a:pPr>
              <a:buFont typeface="Wingdings" panose="05000000000000000000" pitchFamily="2" charset="2"/>
              <a:buChar char="Ø"/>
            </a:pPr>
            <a:r>
              <a:rPr lang="en-US" sz="4900" dirty="0"/>
              <a:t>What is OOP, and what are the core principles of OOP?</a:t>
            </a:r>
          </a:p>
          <a:p>
            <a:pPr>
              <a:buFont typeface="Wingdings" panose="05000000000000000000" pitchFamily="2" charset="2"/>
              <a:buChar char="Ø"/>
            </a:pPr>
            <a:r>
              <a:rPr lang="en-US" sz="4900" dirty="0"/>
              <a:t>Explain the concepts of encapsulation, inheritance, and polymorphism in OOP.</a:t>
            </a:r>
          </a:p>
          <a:p>
            <a:pPr>
              <a:buFont typeface="Wingdings" panose="05000000000000000000" pitchFamily="2" charset="2"/>
              <a:buChar char="Ø"/>
            </a:pPr>
            <a:r>
              <a:rPr lang="en-US" sz="4900" dirty="0"/>
              <a:t>What is an object in Java? How is it different from a class?</a:t>
            </a:r>
          </a:p>
          <a:p>
            <a:pPr>
              <a:buFont typeface="Wingdings" panose="05000000000000000000" pitchFamily="2" charset="2"/>
              <a:buChar char="Ø"/>
            </a:pPr>
            <a:r>
              <a:rPr lang="en-US" sz="4900" dirty="0"/>
              <a:t>What is the difference between abstraction and interface in Java?</a:t>
            </a:r>
          </a:p>
          <a:p>
            <a:pPr>
              <a:buFont typeface="Wingdings" panose="05000000000000000000" pitchFamily="2" charset="2"/>
              <a:buChar char="Ø"/>
            </a:pPr>
            <a:r>
              <a:rPr lang="en-US" sz="4900" dirty="0"/>
              <a:t>What is the purpose of using access modifiers (public, private, protected, default) in Java?</a:t>
            </a:r>
          </a:p>
          <a:p>
            <a:pPr>
              <a:buFont typeface="Wingdings" panose="05000000000000000000" pitchFamily="2" charset="2"/>
              <a:buChar char="Ø"/>
            </a:pPr>
            <a:r>
              <a:rPr lang="en-US" sz="4900" dirty="0"/>
              <a:t>How do you achieve multiple inheritance in Java? Can you provide an example?</a:t>
            </a:r>
          </a:p>
          <a:p>
            <a:pPr>
              <a:buFont typeface="Wingdings" panose="05000000000000000000" pitchFamily="2" charset="2"/>
              <a:buChar char="Ø"/>
            </a:pPr>
            <a:r>
              <a:rPr lang="en-US" sz="4900" dirty="0"/>
              <a:t>What is method overloading and method overriding? How are they different?</a:t>
            </a:r>
          </a:p>
          <a:p>
            <a:pPr>
              <a:buFont typeface="Wingdings" panose="05000000000000000000" pitchFamily="2" charset="2"/>
              <a:buChar char="Ø"/>
            </a:pPr>
            <a:r>
              <a:rPr lang="en-US" sz="4900" dirty="0"/>
              <a:t>What are abstract classes in Java? When and why should you use them?</a:t>
            </a:r>
          </a:p>
          <a:p>
            <a:pPr>
              <a:buFont typeface="Wingdings" panose="05000000000000000000" pitchFamily="2" charset="2"/>
              <a:buChar char="Ø"/>
            </a:pPr>
            <a:r>
              <a:rPr lang="en-US" sz="4900" dirty="0"/>
              <a:t>What are interfaces in Java, and how do they differ from abstract classes?</a:t>
            </a:r>
          </a:p>
          <a:p>
            <a:pPr>
              <a:buFont typeface="Wingdings" panose="05000000000000000000" pitchFamily="2" charset="2"/>
              <a:buChar char="Ø"/>
            </a:pPr>
            <a:r>
              <a:rPr lang="en-US" sz="4900" dirty="0"/>
              <a:t>Can you explain the concept of constructors and their significance in Java?</a:t>
            </a:r>
          </a:p>
          <a:p>
            <a:pPr>
              <a:buFont typeface="Wingdings" panose="05000000000000000000" pitchFamily="2" charset="2"/>
              <a:buChar char="Ø"/>
            </a:pPr>
            <a:r>
              <a:rPr lang="en-US" sz="4900" dirty="0"/>
              <a:t>What is the difference between an instance variable and a static variable in Java?</a:t>
            </a:r>
          </a:p>
          <a:p>
            <a:pPr>
              <a:buFont typeface="Wingdings" panose="05000000000000000000" pitchFamily="2" charset="2"/>
              <a:buChar char="Ø"/>
            </a:pPr>
            <a:r>
              <a:rPr lang="en-US" sz="4900" dirty="0"/>
              <a:t>How do you prevent a class from being inherited by other classes in Java?</a:t>
            </a:r>
          </a:p>
          <a:p>
            <a:pPr>
              <a:buFont typeface="Wingdings" panose="05000000000000000000" pitchFamily="2" charset="2"/>
              <a:buChar char="Ø"/>
            </a:pPr>
            <a:r>
              <a:rPr lang="en-US" sz="4900" dirty="0"/>
              <a:t>How can you achieve runtime polymorphism in Java?</a:t>
            </a:r>
          </a:p>
          <a:p>
            <a:endParaRPr lang="en-IN" dirty="0"/>
          </a:p>
        </p:txBody>
      </p:sp>
    </p:spTree>
    <p:extLst>
      <p:ext uri="{BB962C8B-B14F-4D97-AF65-F5344CB8AC3E}">
        <p14:creationId xmlns:p14="http://schemas.microsoft.com/office/powerpoint/2010/main" val="41464960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Interview Questions</a:t>
            </a:r>
            <a:endParaRPr lang="en-IN" dirty="0"/>
          </a:p>
        </p:txBody>
      </p:sp>
      <p:sp>
        <p:nvSpPr>
          <p:cNvPr id="3" name="Content Placeholder 2"/>
          <p:cNvSpPr>
            <a:spLocks noGrp="1"/>
          </p:cNvSpPr>
          <p:nvPr>
            <p:ph idx="1"/>
          </p:nvPr>
        </p:nvSpPr>
        <p:spPr/>
        <p:txBody>
          <a:bodyPr>
            <a:normAutofit fontScale="55000" lnSpcReduction="20000"/>
          </a:bodyPr>
          <a:lstStyle/>
          <a:p>
            <a:pPr>
              <a:buFont typeface="Wingdings" panose="05000000000000000000" pitchFamily="2" charset="2"/>
              <a:buChar char="Ø"/>
            </a:pPr>
            <a:r>
              <a:rPr lang="en-US" sz="3600" dirty="0"/>
              <a:t>What is the 'super' keyword in Java, and when do you use it?</a:t>
            </a:r>
          </a:p>
          <a:p>
            <a:pPr>
              <a:buFont typeface="Wingdings" panose="05000000000000000000" pitchFamily="2" charset="2"/>
              <a:buChar char="Ø"/>
            </a:pPr>
            <a:r>
              <a:rPr lang="en-US" sz="3600" dirty="0"/>
              <a:t>What is the purpose of the 'this' keyword in Java?</a:t>
            </a:r>
          </a:p>
          <a:p>
            <a:pPr>
              <a:buFont typeface="Wingdings" panose="05000000000000000000" pitchFamily="2" charset="2"/>
              <a:buChar char="Ø"/>
            </a:pPr>
            <a:r>
              <a:rPr lang="en-US" sz="3600" dirty="0"/>
              <a:t>How does Java support encapsulation? Provide an example.</a:t>
            </a:r>
          </a:p>
          <a:p>
            <a:pPr>
              <a:buFont typeface="Wingdings" panose="05000000000000000000" pitchFamily="2" charset="2"/>
              <a:buChar char="Ø"/>
            </a:pPr>
            <a:r>
              <a:rPr lang="en-US" altLang="en-US" sz="3600" dirty="0"/>
              <a:t>How do you call a superclass constructor using the super keyword? Provide an example.</a:t>
            </a:r>
          </a:p>
          <a:p>
            <a:pPr>
              <a:buFont typeface="Wingdings" panose="05000000000000000000" pitchFamily="2" charset="2"/>
              <a:buChar char="Ø"/>
            </a:pPr>
            <a:r>
              <a:rPr lang="en-US" sz="3600" dirty="0"/>
              <a:t>When is the use of super() constructor call mandatory in a subclass constructor?</a:t>
            </a:r>
          </a:p>
          <a:p>
            <a:pPr>
              <a:buFont typeface="Wingdings" panose="05000000000000000000" pitchFamily="2" charset="2"/>
              <a:buChar char="Ø"/>
            </a:pPr>
            <a:r>
              <a:rPr lang="en-US" sz="3600" dirty="0"/>
              <a:t>Can you use the super keyword to access superclass methods? Explain with an example.</a:t>
            </a:r>
          </a:p>
          <a:p>
            <a:pPr>
              <a:buFont typeface="Wingdings" panose="05000000000000000000" pitchFamily="2" charset="2"/>
              <a:buChar char="Ø"/>
            </a:pPr>
            <a:r>
              <a:rPr lang="en-US" sz="3600" dirty="0"/>
              <a:t>What happens if you don't explicitly call the super() constructor in a subclass constructor?</a:t>
            </a:r>
          </a:p>
          <a:p>
            <a:pPr>
              <a:buFont typeface="Wingdings" panose="05000000000000000000" pitchFamily="2" charset="2"/>
              <a:buChar char="Ø"/>
            </a:pPr>
            <a:r>
              <a:rPr lang="en-US" sz="3600" dirty="0"/>
              <a:t>How does the super keyword relate to method overriding in Java?</a:t>
            </a:r>
          </a:p>
          <a:p>
            <a:pPr>
              <a:buFont typeface="Wingdings" panose="05000000000000000000" pitchFamily="2" charset="2"/>
              <a:buChar char="Ø"/>
            </a:pPr>
            <a:r>
              <a:rPr lang="en-US" sz="3600" dirty="0"/>
              <a:t>How does the this keyword differ from the super keyword?</a:t>
            </a:r>
          </a:p>
          <a:p>
            <a:pPr>
              <a:buFont typeface="Wingdings" panose="05000000000000000000" pitchFamily="2" charset="2"/>
              <a:buChar char="Ø"/>
            </a:pPr>
            <a:r>
              <a:rPr lang="en-US" sz="3600" dirty="0"/>
              <a:t>Can you use the this keyword inside a static method? Why or why not?</a:t>
            </a:r>
            <a:endParaRPr lang="en-US" dirty="0"/>
          </a:p>
          <a:p>
            <a:endParaRPr lang="en-IN" dirty="0"/>
          </a:p>
        </p:txBody>
      </p:sp>
    </p:spTree>
    <p:extLst>
      <p:ext uri="{BB962C8B-B14F-4D97-AF65-F5344CB8AC3E}">
        <p14:creationId xmlns:p14="http://schemas.microsoft.com/office/powerpoint/2010/main" val="37304067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Rectangle 10">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3" name="Straight Connector 12">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xmlns="" id="{AE220058-3FCE-496E-ADF2-D8A6961F39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xmlns="" id="{E193F809-7E50-4AAD-8E26-878207931CB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D24004A3-EA13-212D-9211-834078FFCBF6}"/>
              </a:ext>
            </a:extLst>
          </p:cNvPr>
          <p:cNvSpPr>
            <a:spLocks noGrp="1"/>
          </p:cNvSpPr>
          <p:nvPr>
            <p:ph type="title"/>
          </p:nvPr>
        </p:nvSpPr>
        <p:spPr>
          <a:xfrm>
            <a:off x="3836504" y="758952"/>
            <a:ext cx="7319175" cy="3566160"/>
          </a:xfrm>
        </p:spPr>
        <p:txBody>
          <a:bodyPr vert="horz" lIns="91440" tIns="45720" rIns="91440" bIns="45720" rtlCol="0" anchor="b">
            <a:normAutofit/>
          </a:bodyPr>
          <a:lstStyle/>
          <a:p>
            <a:r>
              <a:rPr lang="en-US" dirty="0"/>
              <a:t>Assignments</a:t>
            </a:r>
            <a:endParaRPr lang="en-US"/>
          </a:p>
        </p:txBody>
      </p:sp>
      <p:pic>
        <p:nvPicPr>
          <p:cNvPr id="6" name="Graphic 5" descr="Books">
            <a:extLst>
              <a:ext uri="{FF2B5EF4-FFF2-40B4-BE49-F238E27FC236}">
                <a16:creationId xmlns:a16="http://schemas.microsoft.com/office/drawing/2014/main" xmlns="" id="{C5367D51-6125-647F-BD87-FECF305C27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29818" y="1944907"/>
            <a:ext cx="2449486" cy="2449486"/>
          </a:xfrm>
          <a:prstGeom prst="rect">
            <a:avLst/>
          </a:prstGeom>
        </p:spPr>
      </p:pic>
      <p:sp>
        <p:nvSpPr>
          <p:cNvPr id="19" name="Rectangle 18">
            <a:extLst>
              <a:ext uri="{FF2B5EF4-FFF2-40B4-BE49-F238E27FC236}">
                <a16:creationId xmlns:a16="http://schemas.microsoft.com/office/drawing/2014/main" xmlns="" id="{3E9C5090-7D25-41E3-A6D3-CCAEE505E7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1" name="Rectangle 20">
            <a:extLst>
              <a:ext uri="{FF2B5EF4-FFF2-40B4-BE49-F238E27FC236}">
                <a16:creationId xmlns:a16="http://schemas.microsoft.com/office/drawing/2014/main" xmlns="" id="{11BF8809-0DAC-41E5-A212-ACB4A01BE9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4671685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492370" y="605896"/>
            <a:ext cx="3084844" cy="5646208"/>
          </a:xfrm>
        </p:spPr>
        <p:txBody>
          <a:bodyPr anchor="ctr">
            <a:normAutofit/>
          </a:bodyPr>
          <a:lstStyle/>
          <a:p>
            <a:r>
              <a:rPr kumimoji="0" lang="en-US" altLang="en-US" sz="3600" b="1" i="0" u="none" strike="noStrike" cap="none" normalizeH="0" baseline="0" dirty="0">
                <a:ln>
                  <a:noFill/>
                </a:ln>
                <a:solidFill>
                  <a:srgbClr val="FFFFFF"/>
                </a:solidFill>
                <a:effectLst/>
                <a:latin typeface="Söhne"/>
              </a:rPr>
              <a:t>Library Management System</a:t>
            </a:r>
            <a:r>
              <a:rPr kumimoji="0" lang="en-US" altLang="en-US" sz="3600" b="0" i="0" u="none" strike="noStrike" cap="none" normalizeH="0" baseline="0" dirty="0">
                <a:ln>
                  <a:noFill/>
                </a:ln>
                <a:solidFill>
                  <a:srgbClr val="FFFFFF"/>
                </a:solidFill>
                <a:effectLst/>
              </a:rPr>
              <a:t/>
            </a:r>
            <a:br>
              <a:rPr kumimoji="0" lang="en-US" altLang="en-US" sz="3600" b="0" i="0" u="none" strike="noStrike" cap="none" normalizeH="0" baseline="0" dirty="0">
                <a:ln>
                  <a:noFill/>
                </a:ln>
                <a:solidFill>
                  <a:srgbClr val="FFFFFF"/>
                </a:solidFill>
                <a:effectLst/>
              </a:rPr>
            </a:br>
            <a:endParaRPr lang="en-IN" sz="3600" dirty="0">
              <a:solidFill>
                <a:srgbClr val="FFFFFF"/>
              </a:solidFill>
            </a:endParaRP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1A7FE6D9-8AFE-42B4-791A-66EA521A47C4}"/>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mn-lt"/>
              </a:rPr>
              <a:t>Create a Java program for a basic Library Management System using OOP principles. The system should have the following classes:</a:t>
            </a:r>
          </a:p>
          <a:p>
            <a:pPr marL="578358" lvl="1" indent="-285750">
              <a:spcAft>
                <a:spcPts val="600"/>
              </a:spcAft>
              <a:buClr>
                <a:srgbClr val="DDA147"/>
              </a:buClr>
              <a:buFont typeface="Wingdings" panose="05000000000000000000" pitchFamily="2" charset="2"/>
              <a:buChar char="Ø"/>
            </a:pPr>
            <a:r>
              <a:rPr kumimoji="0" lang="en-US" altLang="en-US" sz="1400" b="1" i="0" u="none" strike="noStrike" cap="none" normalizeH="0" baseline="0" dirty="0">
                <a:ln>
                  <a:noFill/>
                </a:ln>
                <a:effectLst/>
                <a:latin typeface="+mn-lt"/>
              </a:rPr>
              <a:t>Book</a:t>
            </a:r>
            <a:r>
              <a:rPr kumimoji="0" lang="en-US" altLang="en-US" sz="1400" b="0" i="0" u="none" strike="noStrike" cap="none" normalizeH="0" baseline="0" dirty="0">
                <a:ln>
                  <a:noFill/>
                </a:ln>
                <a:effectLst/>
                <a:latin typeface="+mn-lt"/>
              </a:rPr>
              <a:t>: This class represents a book with attributes like title, author, and publication year. It should have methods to display book details.</a:t>
            </a:r>
          </a:p>
          <a:p>
            <a:pPr marL="578358" lvl="1" indent="-285750">
              <a:spcAft>
                <a:spcPts val="600"/>
              </a:spcAft>
              <a:buClr>
                <a:srgbClr val="DDA147"/>
              </a:buClr>
              <a:buFont typeface="Wingdings" panose="05000000000000000000" pitchFamily="2" charset="2"/>
              <a:buChar char="Ø"/>
            </a:pPr>
            <a:r>
              <a:rPr kumimoji="0" lang="en-US" altLang="en-US" sz="1400" b="1" i="0" u="none" strike="noStrike" cap="none" normalizeH="0" baseline="0" dirty="0">
                <a:ln>
                  <a:noFill/>
                </a:ln>
                <a:effectLst/>
                <a:latin typeface="+mn-lt"/>
              </a:rPr>
              <a:t>Student</a:t>
            </a:r>
            <a:r>
              <a:rPr kumimoji="0" lang="en-US" altLang="en-US" sz="1400" b="0" i="0" u="none" strike="noStrike" cap="none" normalizeH="0" baseline="0" dirty="0">
                <a:ln>
                  <a:noFill/>
                </a:ln>
                <a:effectLst/>
                <a:latin typeface="+mn-lt"/>
              </a:rPr>
              <a:t>: This class represents a student with attributes like name, roll number, and a list of borrowed books. It should have methods to borrow and return books.</a:t>
            </a:r>
          </a:p>
          <a:p>
            <a:pPr marL="578358" lvl="1" indent="-285750">
              <a:spcAft>
                <a:spcPts val="600"/>
              </a:spcAft>
              <a:buClr>
                <a:srgbClr val="DDA147"/>
              </a:buClr>
              <a:buFont typeface="Wingdings" panose="05000000000000000000" pitchFamily="2" charset="2"/>
              <a:buChar char="Ø"/>
            </a:pPr>
            <a:r>
              <a:rPr kumimoji="0" lang="en-US" altLang="en-US" sz="1400" b="1" i="0" u="none" strike="noStrike" cap="none" normalizeH="0" baseline="0" dirty="0">
                <a:ln>
                  <a:noFill/>
                </a:ln>
                <a:effectLst/>
                <a:latin typeface="+mn-lt"/>
              </a:rPr>
              <a:t>Library</a:t>
            </a:r>
            <a:r>
              <a:rPr kumimoji="0" lang="en-US" altLang="en-US" sz="1400" b="0" i="0" u="none" strike="noStrike" cap="none" normalizeH="0" baseline="0" dirty="0">
                <a:ln>
                  <a:noFill/>
                </a:ln>
                <a:effectLst/>
                <a:latin typeface="+mn-lt"/>
              </a:rPr>
              <a:t>: This class manages the books in the library and the students who borrow them. It should have methods to add books to the library, display available books, allow students to borrow and return books, and display a student's borrowed books.</a:t>
            </a:r>
          </a:p>
          <a:p>
            <a:pPr marL="0" marR="0" lvl="0" indent="0" defTabSz="914400" rtl="0" eaLnBrk="0" fontAlgn="base" latinLnBrk="0" hangingPunct="0">
              <a:spcBef>
                <a:spcPct val="0"/>
              </a:spcBef>
              <a:spcAft>
                <a:spcPts val="600"/>
              </a:spcAft>
              <a:buClrTx/>
              <a:buSzTx/>
              <a:buFontTx/>
              <a:buNone/>
              <a:tabLst/>
            </a:pPr>
            <a:r>
              <a:rPr kumimoji="0" lang="en-US" altLang="en-US" sz="1400" b="1" i="0" u="none" strike="noStrike" cap="none" normalizeH="0" baseline="0" dirty="0">
                <a:ln>
                  <a:noFill/>
                </a:ln>
                <a:effectLst/>
                <a:latin typeface="+mn-lt"/>
              </a:rPr>
              <a:t>Requirements:</a:t>
            </a:r>
            <a:endParaRPr kumimoji="0" lang="en-US" altLang="en-US" sz="1400" b="0" i="0" u="none" strike="noStrike" cap="none" normalizeH="0" baseline="0" dirty="0">
              <a:ln>
                <a:noFill/>
              </a:ln>
              <a:effectLst/>
              <a:latin typeface="+mn-lt"/>
            </a:endParaRPr>
          </a:p>
          <a:p>
            <a:pPr marL="578358" lvl="1" indent="-285750">
              <a:spcAft>
                <a:spcPts val="600"/>
              </a:spcAft>
              <a:buClr>
                <a:srgbClr val="DDA147"/>
              </a:buClr>
              <a:buFont typeface="Wingdings" panose="05000000000000000000" pitchFamily="2" charset="2"/>
              <a:buChar char="Ø"/>
            </a:pPr>
            <a:r>
              <a:rPr kumimoji="0" lang="en-US" altLang="en-US" sz="1400" b="0" i="0" u="none" strike="noStrike" cap="none" normalizeH="0" baseline="0" dirty="0">
                <a:ln>
                  <a:noFill/>
                </a:ln>
                <a:effectLst/>
                <a:latin typeface="+mn-lt"/>
              </a:rPr>
              <a:t>Create the </a:t>
            </a:r>
            <a:r>
              <a:rPr kumimoji="0" lang="en-US" altLang="en-US" sz="1400" b="1" i="0" u="none" strike="noStrike" cap="none" normalizeH="0" baseline="0" dirty="0">
                <a:ln>
                  <a:noFill/>
                </a:ln>
                <a:effectLst/>
                <a:latin typeface="+mn-lt"/>
              </a:rPr>
              <a:t>Book</a:t>
            </a:r>
            <a:r>
              <a:rPr kumimoji="0" lang="en-US" altLang="en-US" sz="1400" b="0" i="0" u="none" strike="noStrike" cap="none" normalizeH="0" baseline="0" dirty="0">
                <a:ln>
                  <a:noFill/>
                </a:ln>
                <a:effectLst/>
                <a:latin typeface="+mn-lt"/>
              </a:rPr>
              <a:t> class with appropriate attributes and methods.</a:t>
            </a:r>
          </a:p>
          <a:p>
            <a:pPr marL="578358" lvl="1" indent="-285750">
              <a:spcAft>
                <a:spcPts val="600"/>
              </a:spcAft>
              <a:buClr>
                <a:srgbClr val="DDA147"/>
              </a:buClr>
              <a:buFont typeface="Wingdings" panose="05000000000000000000" pitchFamily="2" charset="2"/>
              <a:buChar char="Ø"/>
            </a:pPr>
            <a:r>
              <a:rPr kumimoji="0" lang="en-US" altLang="en-US" sz="1400" b="0" i="0" u="none" strike="noStrike" cap="none" normalizeH="0" baseline="0" dirty="0">
                <a:ln>
                  <a:noFill/>
                </a:ln>
                <a:effectLst/>
                <a:latin typeface="+mn-lt"/>
              </a:rPr>
              <a:t>Create the </a:t>
            </a:r>
            <a:r>
              <a:rPr kumimoji="0" lang="en-US" altLang="en-US" sz="1400" b="1" i="0" u="none" strike="noStrike" cap="none" normalizeH="0" baseline="0" dirty="0">
                <a:ln>
                  <a:noFill/>
                </a:ln>
                <a:effectLst/>
                <a:latin typeface="+mn-lt"/>
              </a:rPr>
              <a:t>Student</a:t>
            </a:r>
            <a:r>
              <a:rPr kumimoji="0" lang="en-US" altLang="en-US" sz="1400" b="0" i="0" u="none" strike="noStrike" cap="none" normalizeH="0" baseline="0" dirty="0">
                <a:ln>
                  <a:noFill/>
                </a:ln>
                <a:effectLst/>
                <a:latin typeface="+mn-lt"/>
              </a:rPr>
              <a:t> class with attributes and methods for borrowing and returning books.</a:t>
            </a:r>
          </a:p>
          <a:p>
            <a:pPr marL="578358" lvl="1" indent="-285750">
              <a:spcAft>
                <a:spcPts val="600"/>
              </a:spcAft>
              <a:buClr>
                <a:srgbClr val="DDA147"/>
              </a:buClr>
              <a:buFont typeface="Wingdings" panose="05000000000000000000" pitchFamily="2" charset="2"/>
              <a:buChar char="Ø"/>
            </a:pPr>
            <a:r>
              <a:rPr kumimoji="0" lang="en-US" altLang="en-US" sz="1400" b="0" i="0" u="none" strike="noStrike" cap="none" normalizeH="0" baseline="0" dirty="0">
                <a:ln>
                  <a:noFill/>
                </a:ln>
                <a:effectLst/>
                <a:latin typeface="+mn-lt"/>
              </a:rPr>
              <a:t>Create the </a:t>
            </a:r>
            <a:r>
              <a:rPr kumimoji="0" lang="en-US" altLang="en-US" sz="1400" b="1" i="0" u="none" strike="noStrike" cap="none" normalizeH="0" baseline="0" dirty="0">
                <a:ln>
                  <a:noFill/>
                </a:ln>
                <a:effectLst/>
                <a:latin typeface="+mn-lt"/>
              </a:rPr>
              <a:t>Library</a:t>
            </a:r>
            <a:r>
              <a:rPr kumimoji="0" lang="en-US" altLang="en-US" sz="1400" b="0" i="0" u="none" strike="noStrike" cap="none" normalizeH="0" baseline="0" dirty="0">
                <a:ln>
                  <a:noFill/>
                </a:ln>
                <a:effectLst/>
                <a:latin typeface="+mn-lt"/>
              </a:rPr>
              <a:t> class that maintains a list of books and students.</a:t>
            </a:r>
          </a:p>
          <a:p>
            <a:pPr marL="578358" lvl="1" indent="-285750">
              <a:spcAft>
                <a:spcPts val="600"/>
              </a:spcAft>
              <a:buClr>
                <a:srgbClr val="DDA147"/>
              </a:buClr>
              <a:buFont typeface="Wingdings" panose="05000000000000000000" pitchFamily="2" charset="2"/>
              <a:buChar char="Ø"/>
            </a:pPr>
            <a:r>
              <a:rPr kumimoji="0" lang="en-US" altLang="en-US" sz="1400" b="0" i="0" u="none" strike="noStrike" cap="none" normalizeH="0" baseline="0" dirty="0">
                <a:ln>
                  <a:noFill/>
                </a:ln>
                <a:effectLst/>
                <a:latin typeface="+mn-lt"/>
              </a:rPr>
              <a:t>Demonstrate inheritance by creating a </a:t>
            </a:r>
            <a:r>
              <a:rPr kumimoji="0" lang="en-US" altLang="en-US" sz="1400" b="1" i="0" u="none" strike="noStrike" cap="none" normalizeH="0" baseline="0" dirty="0">
                <a:ln>
                  <a:noFill/>
                </a:ln>
                <a:effectLst/>
                <a:latin typeface="+mn-lt"/>
              </a:rPr>
              <a:t>ReferenceBook</a:t>
            </a:r>
            <a:r>
              <a:rPr kumimoji="0" lang="en-US" altLang="en-US" sz="1400" b="0" i="0" u="none" strike="noStrike" cap="none" normalizeH="0" baseline="0" dirty="0">
                <a:ln>
                  <a:noFill/>
                </a:ln>
                <a:effectLst/>
                <a:latin typeface="+mn-lt"/>
              </a:rPr>
              <a:t> class that inherits from </a:t>
            </a:r>
            <a:r>
              <a:rPr kumimoji="0" lang="en-US" altLang="en-US" sz="1400" b="1" i="0" u="none" strike="noStrike" cap="none" normalizeH="0" baseline="0" dirty="0">
                <a:ln>
                  <a:noFill/>
                </a:ln>
                <a:effectLst/>
                <a:latin typeface="+mn-lt"/>
              </a:rPr>
              <a:t>Book</a:t>
            </a:r>
            <a:r>
              <a:rPr kumimoji="0" lang="en-US" altLang="en-US" sz="1400" b="0" i="0" u="none" strike="noStrike" cap="none" normalizeH="0" baseline="0" dirty="0">
                <a:ln>
                  <a:noFill/>
                </a:ln>
                <a:effectLst/>
                <a:latin typeface="+mn-lt"/>
              </a:rPr>
              <a:t> and has additional attributes like ISBN and reference section.</a:t>
            </a:r>
          </a:p>
          <a:p>
            <a:pPr marL="578358" lvl="1" indent="-285750">
              <a:spcAft>
                <a:spcPts val="600"/>
              </a:spcAft>
              <a:buClr>
                <a:srgbClr val="DDA147"/>
              </a:buClr>
              <a:buFont typeface="Wingdings" panose="05000000000000000000" pitchFamily="2" charset="2"/>
              <a:buChar char="Ø"/>
            </a:pPr>
            <a:r>
              <a:rPr kumimoji="0" lang="en-US" altLang="en-US" sz="1400" b="0" i="0" u="none" strike="noStrike" cap="none" normalizeH="0" baseline="0" dirty="0">
                <a:ln>
                  <a:noFill/>
                </a:ln>
                <a:effectLst/>
                <a:latin typeface="+mn-lt"/>
              </a:rPr>
              <a:t>Implement a basic user interface in the </a:t>
            </a:r>
            <a:r>
              <a:rPr kumimoji="0" lang="en-US" altLang="en-US" sz="1400" b="1" i="0" u="none" strike="noStrike" cap="none" normalizeH="0" baseline="0" dirty="0">
                <a:ln>
                  <a:noFill/>
                </a:ln>
                <a:effectLst/>
                <a:latin typeface="+mn-lt"/>
              </a:rPr>
              <a:t>Main</a:t>
            </a:r>
            <a:r>
              <a:rPr kumimoji="0" lang="en-US" altLang="en-US" sz="1400" b="0" i="0" u="none" strike="noStrike" cap="none" normalizeH="0" baseline="0" dirty="0">
                <a:ln>
                  <a:noFill/>
                </a:ln>
                <a:effectLst/>
                <a:latin typeface="+mn-lt"/>
              </a:rPr>
              <a:t> class to interact with the library system. Allow users to add books, add students, borrow and return books, and display information.</a:t>
            </a:r>
          </a:p>
        </p:txBody>
      </p:sp>
    </p:spTree>
    <p:extLst>
      <p:ext uri="{BB962C8B-B14F-4D97-AF65-F5344CB8AC3E}">
        <p14:creationId xmlns:p14="http://schemas.microsoft.com/office/powerpoint/2010/main" val="7379892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BB74CE-C403-1AD7-D36A-888D817FFA5F}"/>
              </a:ext>
            </a:extLst>
          </p:cNvPr>
          <p:cNvSpPr>
            <a:spLocks noGrp="1"/>
          </p:cNvSpPr>
          <p:nvPr>
            <p:ph type="title"/>
          </p:nvPr>
        </p:nvSpPr>
        <p:spPr/>
        <p:txBody>
          <a:bodyPr>
            <a:normAutofit/>
          </a:bodyPr>
          <a:lstStyle/>
          <a:p>
            <a:r>
              <a:rPr lang="en-IN" sz="3600" b="1" i="0" dirty="0">
                <a:effectLst/>
                <a:latin typeface="Söhne"/>
              </a:rPr>
              <a:t>Sample Code Structure</a:t>
            </a:r>
            <a:endParaRPr lang="en-IN" sz="3600" dirty="0"/>
          </a:p>
        </p:txBody>
      </p:sp>
      <p:sp>
        <p:nvSpPr>
          <p:cNvPr id="3" name="Content Placeholder 2">
            <a:extLst>
              <a:ext uri="{FF2B5EF4-FFF2-40B4-BE49-F238E27FC236}">
                <a16:creationId xmlns:a16="http://schemas.microsoft.com/office/drawing/2014/main" xmlns="" id="{9CD72954-0F73-422A-F558-12EFBA2B6EEA}"/>
              </a:ext>
            </a:extLst>
          </p:cNvPr>
          <p:cNvSpPr>
            <a:spLocks noGrp="1"/>
          </p:cNvSpPr>
          <p:nvPr>
            <p:ph idx="1"/>
          </p:nvPr>
        </p:nvSpPr>
        <p:spPr>
          <a:xfrm>
            <a:off x="1687830" y="1870710"/>
            <a:ext cx="10058400" cy="4987290"/>
          </a:xfrm>
        </p:spPr>
        <p:txBody>
          <a:bodyPr>
            <a:normAutofit fontScale="55000" lnSpcReduction="200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7F0055"/>
                </a:solidFill>
                <a:effectLst/>
                <a:uLnTx/>
                <a:uFillTx/>
                <a:ea typeface="+mn-ea"/>
                <a:cs typeface="+mn-cs"/>
              </a:rPr>
              <a:t>class</a:t>
            </a:r>
            <a:r>
              <a:rPr kumimoji="0" lang="en-IN" sz="2400" b="1" i="0" u="sng" strike="noStrike" kern="1200" cap="none" spc="0" normalizeH="0" baseline="0" noProof="0" dirty="0">
                <a:ln>
                  <a:noFill/>
                </a:ln>
                <a:solidFill>
                  <a:srgbClr val="000000"/>
                </a:solidFill>
                <a:effectLst/>
                <a:uLnTx/>
                <a:uFillTx/>
                <a:ea typeface="+mn-ea"/>
                <a:cs typeface="+mn-cs"/>
              </a:rPr>
              <a:t> Book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    </a:t>
            </a:r>
            <a:r>
              <a:rPr kumimoji="0" lang="en-IN" sz="2400" b="0" i="0" u="none" strike="noStrike" kern="1200" cap="none" spc="0" normalizeH="0" baseline="0" noProof="0" dirty="0">
                <a:ln>
                  <a:noFill/>
                </a:ln>
                <a:solidFill>
                  <a:srgbClr val="3F7F5F"/>
                </a:solidFill>
                <a:effectLst/>
                <a:uLnTx/>
                <a:uFillTx/>
                <a:ea typeface="+mn-ea"/>
                <a:cs typeface="+mn-cs"/>
              </a:rPr>
              <a:t>// Attributes: title, author, publicationYear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    </a:t>
            </a:r>
            <a:r>
              <a:rPr kumimoji="0" lang="en-IN" sz="2400" b="0" i="0" u="none" strike="noStrike" kern="1200" cap="none" spc="0" normalizeH="0" baseline="0" noProof="0" dirty="0">
                <a:ln>
                  <a:noFill/>
                </a:ln>
                <a:solidFill>
                  <a:srgbClr val="3F7F5F"/>
                </a:solidFill>
                <a:effectLst/>
                <a:uLnTx/>
                <a:uFillTx/>
                <a:ea typeface="+mn-ea"/>
                <a:cs typeface="+mn-cs"/>
              </a:rPr>
              <a:t>// Methods: displayDetails()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srgbClr val="000000"/>
              </a:solidFill>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7F0055"/>
                </a:solidFill>
                <a:effectLst/>
                <a:uLnTx/>
                <a:uFillTx/>
                <a:ea typeface="+mn-ea"/>
                <a:cs typeface="+mn-cs"/>
              </a:rPr>
              <a:t>class</a:t>
            </a:r>
            <a:r>
              <a:rPr kumimoji="0" lang="en-IN" sz="2400" b="1" i="0" u="none" strike="noStrike" kern="1200" cap="none" spc="0" normalizeH="0" baseline="0" noProof="0" dirty="0">
                <a:ln>
                  <a:noFill/>
                </a:ln>
                <a:solidFill>
                  <a:srgbClr val="000000"/>
                </a:solidFill>
                <a:effectLst/>
                <a:uLnTx/>
                <a:uFillTx/>
                <a:ea typeface="+mn-ea"/>
                <a:cs typeface="+mn-cs"/>
              </a:rPr>
              <a:t> Student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    </a:t>
            </a:r>
            <a:r>
              <a:rPr kumimoji="0" lang="en-US" sz="2400" b="0" i="0" u="none" strike="noStrike" kern="1200" cap="none" spc="0" normalizeH="0" baseline="0" noProof="0" dirty="0">
                <a:ln>
                  <a:noFill/>
                </a:ln>
                <a:solidFill>
                  <a:srgbClr val="3F7F5F"/>
                </a:solidFill>
                <a:effectLst/>
                <a:uLnTx/>
                <a:uFillTx/>
                <a:ea typeface="+mn-ea"/>
                <a:cs typeface="+mn-cs"/>
              </a:rPr>
              <a:t>// Attributes: name, rollNumber, borrowedBooks (List&lt;Book&gt;)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    </a:t>
            </a:r>
            <a:r>
              <a:rPr kumimoji="0" lang="en-US" sz="2400" b="0" i="0" u="none" strike="noStrike" kern="1200" cap="none" spc="0" normalizeH="0" baseline="0" noProof="0" dirty="0">
                <a:ln>
                  <a:noFill/>
                </a:ln>
                <a:solidFill>
                  <a:srgbClr val="3F7F5F"/>
                </a:solidFill>
                <a:effectLst/>
                <a:uLnTx/>
                <a:uFillTx/>
                <a:ea typeface="+mn-ea"/>
                <a:cs typeface="+mn-cs"/>
              </a:rPr>
              <a:t>// Methods: borrowBook(Book), returnBook(Book),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7F5F"/>
                </a:solidFill>
                <a:effectLst/>
                <a:uLnTx/>
                <a:uFillTx/>
                <a:ea typeface="+mn-ea"/>
                <a:cs typeface="+mn-cs"/>
              </a:rPr>
              <a:t>    // displayBorrowedBooks()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srgbClr val="000000"/>
              </a:solidFill>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7F0055"/>
                </a:solidFill>
                <a:effectLst/>
                <a:uLnTx/>
                <a:uFillTx/>
                <a:ea typeface="+mn-ea"/>
                <a:cs typeface="+mn-cs"/>
              </a:rPr>
              <a:t>class</a:t>
            </a:r>
            <a:r>
              <a:rPr kumimoji="0" lang="en-IN" sz="2400" b="1" i="0" u="none" strike="noStrike" kern="1200" cap="none" spc="0" normalizeH="0" baseline="0" noProof="0" dirty="0">
                <a:ln>
                  <a:noFill/>
                </a:ln>
                <a:solidFill>
                  <a:srgbClr val="000000"/>
                </a:solidFill>
                <a:effectLst/>
                <a:uLnTx/>
                <a:uFillTx/>
                <a:ea typeface="+mn-ea"/>
                <a:cs typeface="+mn-cs"/>
              </a:rPr>
              <a:t> Library {</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7F5F"/>
                </a:solidFill>
                <a:effectLst/>
                <a:uLnTx/>
                <a:uFillTx/>
                <a:ea typeface="+mn-ea"/>
                <a:cs typeface="+mn-cs"/>
              </a:rPr>
              <a:t>// Attributes: books (List&lt;Book&gt;), students (List&lt;Student&gt;)</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7F5F"/>
                </a:solidFill>
                <a:effectLst/>
                <a:uLnTx/>
                <a:uFillTx/>
                <a:ea typeface="+mn-ea"/>
                <a:cs typeface="+mn-cs"/>
              </a:rPr>
              <a:t>// Methods: addBook(Book), displayAvailableBooks(),          </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7F5F"/>
                </a:solidFill>
                <a:effectLst/>
                <a:uLnTx/>
                <a:uFillTx/>
                <a:ea typeface="+mn-ea"/>
                <a:cs typeface="+mn-cs"/>
              </a:rPr>
              <a:t>// borrowBook(Student, Book), returnBook(Student, Book), </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7F5F"/>
                </a:solidFill>
                <a:effectLst/>
                <a:uLnTx/>
                <a:uFillTx/>
                <a:ea typeface="+mn-ea"/>
                <a:cs typeface="+mn-cs"/>
              </a:rPr>
              <a:t>// displayStudentBorrowedBooks(Student)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srgbClr val="000000"/>
              </a:solidFill>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7F0055"/>
                </a:solidFill>
                <a:effectLst/>
                <a:uLnTx/>
                <a:uFillTx/>
                <a:ea typeface="+mn-ea"/>
                <a:cs typeface="+mn-cs"/>
              </a:rPr>
              <a:t>class</a:t>
            </a:r>
            <a:r>
              <a:rPr kumimoji="0" lang="en-IN" sz="2400" b="1" i="0" u="none" strike="noStrike" kern="1200" cap="none" spc="0" normalizeH="0" baseline="0" noProof="0" dirty="0">
                <a:ln>
                  <a:noFill/>
                </a:ln>
                <a:solidFill>
                  <a:srgbClr val="000000"/>
                </a:solidFill>
                <a:effectLst/>
                <a:uLnTx/>
                <a:uFillTx/>
                <a:ea typeface="+mn-ea"/>
                <a:cs typeface="+mn-cs"/>
              </a:rPr>
              <a:t> ReferenceBook </a:t>
            </a:r>
            <a:r>
              <a:rPr kumimoji="0" lang="en-IN" sz="2400" b="1" i="0" u="none" strike="noStrike" kern="1200" cap="none" spc="0" normalizeH="0" baseline="0" noProof="0" dirty="0">
                <a:ln>
                  <a:noFill/>
                </a:ln>
                <a:solidFill>
                  <a:srgbClr val="7F0055"/>
                </a:solidFill>
                <a:effectLst/>
                <a:uLnTx/>
                <a:uFillTx/>
                <a:ea typeface="+mn-ea"/>
                <a:cs typeface="+mn-cs"/>
              </a:rPr>
              <a:t>extends</a:t>
            </a:r>
            <a:r>
              <a:rPr kumimoji="0" lang="en-IN" sz="2400" b="1" i="0" u="none" strike="noStrike" kern="1200" cap="none" spc="0" normalizeH="0" baseline="0" noProof="0" dirty="0">
                <a:ln>
                  <a:noFill/>
                </a:ln>
                <a:solidFill>
                  <a:srgbClr val="000000"/>
                </a:solidFill>
                <a:effectLst/>
                <a:uLnTx/>
                <a:uFillTx/>
                <a:ea typeface="+mn-ea"/>
                <a:cs typeface="+mn-cs"/>
              </a:rPr>
              <a:t> Book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    </a:t>
            </a:r>
            <a:r>
              <a:rPr kumimoji="0" lang="en-IN" sz="2400" b="0" i="0" u="none" strike="noStrike" kern="1200" cap="none" spc="0" normalizeH="0" baseline="0" noProof="0" dirty="0">
                <a:ln>
                  <a:noFill/>
                </a:ln>
                <a:solidFill>
                  <a:srgbClr val="3F7F5F"/>
                </a:solidFill>
                <a:effectLst/>
                <a:uLnTx/>
                <a:uFillTx/>
                <a:ea typeface="+mn-ea"/>
                <a:cs typeface="+mn-cs"/>
              </a:rPr>
              <a:t>// Additional attribute: </a:t>
            </a:r>
            <a:r>
              <a:rPr kumimoji="0" lang="en-IN" sz="2400" b="0" i="0" u="sng" strike="noStrike" kern="1200" cap="none" spc="0" normalizeH="0" baseline="0" noProof="0" dirty="0">
                <a:ln>
                  <a:noFill/>
                </a:ln>
                <a:solidFill>
                  <a:srgbClr val="3F7F5F"/>
                </a:solidFill>
                <a:effectLst/>
                <a:uLnTx/>
                <a:uFillTx/>
                <a:ea typeface="+mn-ea"/>
                <a:cs typeface="+mn-cs"/>
              </a:rPr>
              <a:t>isbn, referenceSection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srgbClr val="000000"/>
              </a:solidFill>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7F0055"/>
                </a:solidFill>
                <a:effectLst/>
                <a:uLnTx/>
                <a:uFillTx/>
                <a:ea typeface="+mn-ea"/>
                <a:cs typeface="+mn-cs"/>
              </a:rPr>
              <a:t>public</a:t>
            </a:r>
            <a:r>
              <a:rPr kumimoji="0" lang="en-IN" sz="2400" b="1" i="0" u="none" strike="noStrike" kern="1200" cap="none" spc="0" normalizeH="0" baseline="0" noProof="0" dirty="0">
                <a:ln>
                  <a:noFill/>
                </a:ln>
                <a:solidFill>
                  <a:srgbClr val="000000"/>
                </a:solidFill>
                <a:effectLst/>
                <a:uLnTx/>
                <a:uFillTx/>
                <a:ea typeface="+mn-ea"/>
                <a:cs typeface="+mn-cs"/>
              </a:rPr>
              <a:t> </a:t>
            </a:r>
            <a:r>
              <a:rPr kumimoji="0" lang="en-IN" sz="2400" b="1" i="0" u="none" strike="noStrike" kern="1200" cap="none" spc="0" normalizeH="0" baseline="0" noProof="0" dirty="0">
                <a:ln>
                  <a:noFill/>
                </a:ln>
                <a:solidFill>
                  <a:srgbClr val="7F0055"/>
                </a:solidFill>
                <a:effectLst/>
                <a:uLnTx/>
                <a:uFillTx/>
                <a:ea typeface="+mn-ea"/>
                <a:cs typeface="+mn-cs"/>
              </a:rPr>
              <a:t>class</a:t>
            </a:r>
            <a:r>
              <a:rPr kumimoji="0" lang="en-IN" sz="2400" b="1" i="0" u="none" strike="noStrike" kern="1200" cap="none" spc="0" normalizeH="0" baseline="0" noProof="0" dirty="0">
                <a:ln>
                  <a:noFill/>
                </a:ln>
                <a:solidFill>
                  <a:srgbClr val="000000"/>
                </a:solidFill>
                <a:effectLst/>
                <a:uLnTx/>
                <a:uFillTx/>
                <a:ea typeface="+mn-ea"/>
                <a:cs typeface="+mn-cs"/>
              </a:rPr>
              <a:t> </a:t>
            </a:r>
            <a:r>
              <a:rPr kumimoji="0" lang="en-IN" sz="2400" b="1" i="0" u="sng" strike="noStrike" kern="1200" cap="none" spc="0" normalizeH="0" baseline="0" noProof="0" dirty="0">
                <a:ln>
                  <a:noFill/>
                </a:ln>
                <a:solidFill>
                  <a:srgbClr val="000000"/>
                </a:solidFill>
                <a:effectLst/>
                <a:uLnTx/>
                <a:uFillTx/>
                <a:ea typeface="+mn-ea"/>
                <a:cs typeface="+mn-cs"/>
              </a:rPr>
              <a:t>Main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    </a:t>
            </a:r>
            <a:r>
              <a:rPr kumimoji="0" lang="en-US" sz="2400" b="1" i="0" u="none" strike="noStrike" kern="1200" cap="none" spc="0" normalizeH="0" baseline="0" noProof="0" dirty="0">
                <a:ln>
                  <a:noFill/>
                </a:ln>
                <a:solidFill>
                  <a:srgbClr val="7F0055"/>
                </a:solidFill>
                <a:effectLst/>
                <a:uLnTx/>
                <a:uFillTx/>
                <a:ea typeface="+mn-ea"/>
                <a:cs typeface="+mn-cs"/>
              </a:rPr>
              <a:t>public</a:t>
            </a:r>
            <a:r>
              <a:rPr kumimoji="0" lang="en-US" sz="2400" b="1" i="0" u="none" strike="noStrike" kern="1200" cap="none" spc="0" normalizeH="0" baseline="0" noProof="0" dirty="0">
                <a:ln>
                  <a:noFill/>
                </a:ln>
                <a:solidFill>
                  <a:srgbClr val="000000"/>
                </a:solidFill>
                <a:effectLst/>
                <a:uLnTx/>
                <a:uFillTx/>
                <a:ea typeface="+mn-ea"/>
                <a:cs typeface="+mn-cs"/>
              </a:rPr>
              <a:t> </a:t>
            </a:r>
            <a:r>
              <a:rPr kumimoji="0" lang="en-US" sz="2400" b="1" i="0" u="none" strike="noStrike" kern="1200" cap="none" spc="0" normalizeH="0" baseline="0" noProof="0" dirty="0">
                <a:ln>
                  <a:noFill/>
                </a:ln>
                <a:solidFill>
                  <a:srgbClr val="7F0055"/>
                </a:solidFill>
                <a:effectLst/>
                <a:uLnTx/>
                <a:uFillTx/>
                <a:ea typeface="+mn-ea"/>
                <a:cs typeface="+mn-cs"/>
              </a:rPr>
              <a:t>static</a:t>
            </a:r>
            <a:r>
              <a:rPr kumimoji="0" lang="en-US" sz="2400" b="1" i="0" u="none" strike="noStrike" kern="1200" cap="none" spc="0" normalizeH="0" baseline="0" noProof="0" dirty="0">
                <a:ln>
                  <a:noFill/>
                </a:ln>
                <a:solidFill>
                  <a:srgbClr val="000000"/>
                </a:solidFill>
                <a:effectLst/>
                <a:uLnTx/>
                <a:uFillTx/>
                <a:ea typeface="+mn-ea"/>
                <a:cs typeface="+mn-cs"/>
              </a:rPr>
              <a:t> </a:t>
            </a:r>
            <a:r>
              <a:rPr kumimoji="0" lang="en-US" sz="2400" b="1" i="0" u="none" strike="noStrike" kern="1200" cap="none" spc="0" normalizeH="0" baseline="0" noProof="0" dirty="0">
                <a:ln>
                  <a:noFill/>
                </a:ln>
                <a:solidFill>
                  <a:srgbClr val="7F0055"/>
                </a:solidFill>
                <a:effectLst/>
                <a:uLnTx/>
                <a:uFillTx/>
                <a:ea typeface="+mn-ea"/>
                <a:cs typeface="+mn-cs"/>
              </a:rPr>
              <a:t>void</a:t>
            </a:r>
            <a:r>
              <a:rPr kumimoji="0" lang="en-US" sz="2400" b="1" i="0" u="none" strike="noStrike" kern="1200" cap="none" spc="0" normalizeH="0" baseline="0" noProof="0" dirty="0">
                <a:ln>
                  <a:noFill/>
                </a:ln>
                <a:solidFill>
                  <a:srgbClr val="000000"/>
                </a:solidFill>
                <a:effectLst/>
                <a:uLnTx/>
                <a:uFillTx/>
                <a:ea typeface="+mn-ea"/>
                <a:cs typeface="+mn-cs"/>
              </a:rPr>
              <a:t> main(String[] </a:t>
            </a:r>
            <a:r>
              <a:rPr kumimoji="0" lang="en-US" sz="2400" b="1" i="0" u="none" strike="noStrike" kern="1200" cap="none" spc="0" normalizeH="0" baseline="0" noProof="0" dirty="0">
                <a:ln>
                  <a:noFill/>
                </a:ln>
                <a:solidFill>
                  <a:srgbClr val="6A3E3E"/>
                </a:solidFill>
                <a:effectLst/>
                <a:uLnTx/>
                <a:uFillTx/>
                <a:ea typeface="+mn-ea"/>
                <a:cs typeface="+mn-cs"/>
              </a:rPr>
              <a:t>args</a:t>
            </a:r>
            <a:r>
              <a:rPr kumimoji="0" lang="en-US" sz="2400" b="1" i="0" u="none" strike="noStrike" kern="1200" cap="none" spc="0" normalizeH="0" baseline="0" noProof="0" dirty="0">
                <a:ln>
                  <a:noFill/>
                </a:ln>
                <a:solidFill>
                  <a:srgbClr val="000000"/>
                </a:solidFill>
                <a:effectLst/>
                <a:uLnTx/>
                <a:uFillTx/>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        </a:t>
            </a:r>
            <a:r>
              <a:rPr kumimoji="0" lang="en-US" sz="2400" b="0" i="0" u="none" strike="noStrike" kern="1200" cap="none" spc="0" normalizeH="0" baseline="0" noProof="0" dirty="0">
                <a:ln>
                  <a:noFill/>
                </a:ln>
                <a:solidFill>
                  <a:srgbClr val="3F7F5F"/>
                </a:solidFill>
                <a:effectLst/>
                <a:uLnTx/>
                <a:uFillTx/>
                <a:ea typeface="+mn-ea"/>
                <a:cs typeface="+mn-cs"/>
              </a:rPr>
              <a:t>// Create instances of Library, Book, Student, and ReferenceBook classes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       </a:t>
            </a:r>
            <a:r>
              <a:rPr kumimoji="0" lang="en-US" sz="2400" b="0" i="0" u="none" strike="noStrike" kern="1200" cap="none" spc="0" normalizeH="0" baseline="0" noProof="0" dirty="0">
                <a:ln>
                  <a:noFill/>
                </a:ln>
                <a:solidFill>
                  <a:srgbClr val="3F7F5F"/>
                </a:solidFill>
                <a:effectLst/>
                <a:uLnTx/>
                <a:uFillTx/>
                <a:ea typeface="+mn-ea"/>
                <a:cs typeface="+mn-cs"/>
              </a:rPr>
              <a:t>// Implement a user interface to interact with the library system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a:t>
            </a:r>
          </a:p>
          <a:p>
            <a:endParaRPr lang="en-IN" dirty="0"/>
          </a:p>
        </p:txBody>
      </p:sp>
    </p:spTree>
    <p:extLst>
      <p:ext uri="{BB962C8B-B14F-4D97-AF65-F5344CB8AC3E}">
        <p14:creationId xmlns:p14="http://schemas.microsoft.com/office/powerpoint/2010/main" val="21434693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9132387B-3EA5-49E5-6322-3998C44D9EFD}"/>
              </a:ext>
            </a:extLst>
          </p:cNvPr>
          <p:cNvSpPr>
            <a:spLocks noGrp="1"/>
          </p:cNvSpPr>
          <p:nvPr>
            <p:ph type="title"/>
          </p:nvPr>
        </p:nvSpPr>
        <p:spPr>
          <a:xfrm>
            <a:off x="492370" y="605896"/>
            <a:ext cx="3084844" cy="5646208"/>
          </a:xfrm>
        </p:spPr>
        <p:txBody>
          <a:bodyPr anchor="ctr">
            <a:normAutofit/>
          </a:bodyPr>
          <a:lstStyle/>
          <a:p>
            <a:r>
              <a:rPr kumimoji="0" lang="en-US" altLang="en-US" sz="3600" b="1" i="0" u="none" strike="noStrike" cap="none" normalizeH="0" baseline="0">
                <a:ln>
                  <a:noFill/>
                </a:ln>
                <a:solidFill>
                  <a:srgbClr val="FFFFFF"/>
                </a:solidFill>
                <a:effectLst/>
                <a:latin typeface="Söhne"/>
              </a:rPr>
              <a:t>Creating a Simple Bank Account System</a:t>
            </a:r>
            <a:r>
              <a:rPr kumimoji="0" lang="en-US" altLang="en-US" sz="3600" b="0" i="0" u="none" strike="noStrike" cap="none" normalizeH="0" baseline="0">
                <a:ln>
                  <a:noFill/>
                </a:ln>
                <a:solidFill>
                  <a:srgbClr val="FFFFFF"/>
                </a:solidFill>
                <a:effectLst/>
              </a:rPr>
              <a:t/>
            </a:r>
            <a:br>
              <a:rPr kumimoji="0" lang="en-US" altLang="en-US" sz="3600" b="0" i="0" u="none" strike="noStrike" cap="none" normalizeH="0" baseline="0">
                <a:ln>
                  <a:noFill/>
                </a:ln>
                <a:solidFill>
                  <a:srgbClr val="FFFFFF"/>
                </a:solidFill>
                <a:effectLst/>
              </a:rPr>
            </a:br>
            <a:endParaRPr lang="en-IN" sz="3600">
              <a:solidFill>
                <a:srgbClr val="FFFFFF"/>
              </a:solidFill>
            </a:endParaRP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EF8B9F9D-13F4-3D44-F5DB-579285E4A038}"/>
              </a:ext>
            </a:extLst>
          </p:cNvPr>
          <p:cNvSpPr>
            <a:spLocks noGrp="1" noChangeArrowheads="1"/>
          </p:cNvSpPr>
          <p:nvPr>
            <p:ph idx="1"/>
          </p:nvPr>
        </p:nvSpPr>
        <p:spPr bwMode="auto">
          <a:xfrm>
            <a:off x="4742016" y="605896"/>
            <a:ext cx="6413663" cy="549962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600" b="0" i="0" u="none" strike="noStrike" cap="none" normalizeH="0" baseline="0" dirty="0">
                <a:ln>
                  <a:noFill/>
                </a:ln>
                <a:effectLst/>
                <a:latin typeface="+mn-lt"/>
              </a:rPr>
              <a:t>Create a Java program for a simple bank account system using OOP principles. The system should have the following classes:</a:t>
            </a:r>
          </a:p>
          <a:p>
            <a:pPr lvl="1">
              <a:spcAft>
                <a:spcPts val="600"/>
              </a:spcAft>
              <a:buClr>
                <a:srgbClr val="DDA147"/>
              </a:buClr>
              <a:buFont typeface="Wingdings" panose="05000000000000000000" pitchFamily="2" charset="2"/>
              <a:buChar char="Ø"/>
            </a:pPr>
            <a:r>
              <a:rPr kumimoji="0" lang="en-US" altLang="en-US" sz="1600" b="1" i="0" u="none" strike="noStrike" cap="none" normalizeH="0" baseline="0" dirty="0">
                <a:ln>
                  <a:noFill/>
                </a:ln>
                <a:effectLst/>
                <a:latin typeface="+mn-lt"/>
              </a:rPr>
              <a:t>BankAccount</a:t>
            </a:r>
            <a:r>
              <a:rPr kumimoji="0" lang="en-US" altLang="en-US" sz="1600" b="0" i="0" u="none" strike="noStrike" cap="none" normalizeH="0" baseline="0" dirty="0">
                <a:ln>
                  <a:noFill/>
                </a:ln>
                <a:effectLst/>
                <a:latin typeface="+mn-lt"/>
              </a:rPr>
              <a:t>: This class represents a bank account with attributes like account number, account holder's name, and balance. It should have methods to deposit, withdraw, and display the balance.</a:t>
            </a:r>
          </a:p>
          <a:p>
            <a:pPr lvl="1">
              <a:spcAft>
                <a:spcPts val="600"/>
              </a:spcAft>
              <a:buClr>
                <a:srgbClr val="DDA147"/>
              </a:buClr>
              <a:buFont typeface="Wingdings" panose="05000000000000000000" pitchFamily="2" charset="2"/>
              <a:buChar char="Ø"/>
            </a:pPr>
            <a:r>
              <a:rPr kumimoji="0" lang="en-US" altLang="en-US" sz="1600" b="1" i="0" u="none" strike="noStrike" cap="none" normalizeH="0" baseline="0" dirty="0">
                <a:ln>
                  <a:noFill/>
                </a:ln>
                <a:effectLst/>
                <a:latin typeface="+mn-lt"/>
              </a:rPr>
              <a:t>Main</a:t>
            </a:r>
            <a:r>
              <a:rPr kumimoji="0" lang="en-US" altLang="en-US" sz="1600" b="0" i="0" u="none" strike="noStrike" cap="none" normalizeH="0" baseline="0" dirty="0">
                <a:ln>
                  <a:noFill/>
                </a:ln>
                <a:effectLst/>
                <a:latin typeface="+mn-lt"/>
              </a:rPr>
              <a:t>: This class contains the main method to interact with the bank account system. It should allow users to create accounts, perform deposits, withdrawals, and display account details.</a:t>
            </a:r>
          </a:p>
          <a:p>
            <a:pPr marL="0" marR="0" lvl="0" indent="0" defTabSz="914400" rtl="0" eaLnBrk="0" fontAlgn="base" latinLnBrk="0" hangingPunct="0">
              <a:spcBef>
                <a:spcPct val="0"/>
              </a:spcBef>
              <a:spcAft>
                <a:spcPts val="600"/>
              </a:spcAft>
              <a:buClrTx/>
              <a:buSzTx/>
              <a:buFontTx/>
              <a:buNone/>
              <a:tabLst/>
            </a:pPr>
            <a:r>
              <a:rPr kumimoji="0" lang="en-US" altLang="en-US" sz="1600" b="1" i="0" u="none" strike="noStrike" cap="none" normalizeH="0" baseline="0" dirty="0">
                <a:ln>
                  <a:noFill/>
                </a:ln>
                <a:effectLst/>
                <a:latin typeface="+mn-lt"/>
              </a:rPr>
              <a:t>Requirements:</a:t>
            </a:r>
            <a:endParaRPr kumimoji="0" lang="en-US" altLang="en-US" sz="1600" b="0" i="0" u="none" strike="noStrike" cap="none" normalizeH="0" baseline="0" dirty="0">
              <a:ln>
                <a:noFill/>
              </a:ln>
              <a:effectLst/>
              <a:latin typeface="+mn-lt"/>
            </a:endParaRPr>
          </a:p>
          <a:p>
            <a:pPr lvl="1">
              <a:spcAft>
                <a:spcPts val="600"/>
              </a:spcAft>
              <a:buClr>
                <a:srgbClr val="DDA147"/>
              </a:buClr>
              <a:buFont typeface="Wingdings" panose="05000000000000000000" pitchFamily="2" charset="2"/>
              <a:buChar char="Ø"/>
            </a:pPr>
            <a:r>
              <a:rPr kumimoji="0" lang="en-US" altLang="en-US" sz="1600" b="0" i="0" u="none" strike="noStrike" cap="none" normalizeH="0" baseline="0" dirty="0">
                <a:ln>
                  <a:noFill/>
                </a:ln>
                <a:effectLst/>
                <a:latin typeface="+mn-lt"/>
              </a:rPr>
              <a:t>Create the </a:t>
            </a:r>
            <a:r>
              <a:rPr kumimoji="0" lang="en-US" altLang="en-US" sz="1600" b="1" i="0" u="none" strike="noStrike" cap="none" normalizeH="0" baseline="0" dirty="0">
                <a:ln>
                  <a:noFill/>
                </a:ln>
                <a:effectLst/>
                <a:latin typeface="+mn-lt"/>
              </a:rPr>
              <a:t>BankAccount</a:t>
            </a:r>
            <a:r>
              <a:rPr kumimoji="0" lang="en-US" altLang="en-US" sz="1600" b="0" i="0" u="none" strike="noStrike" cap="none" normalizeH="0" baseline="0" dirty="0">
                <a:ln>
                  <a:noFill/>
                </a:ln>
                <a:effectLst/>
                <a:latin typeface="+mn-lt"/>
              </a:rPr>
              <a:t> class with attributes and methods for depositing, withdrawing, and displaying balance.</a:t>
            </a:r>
          </a:p>
          <a:p>
            <a:pPr lvl="1">
              <a:spcAft>
                <a:spcPts val="600"/>
              </a:spcAft>
              <a:buClr>
                <a:srgbClr val="DDA147"/>
              </a:buClr>
              <a:buFont typeface="Wingdings" panose="05000000000000000000" pitchFamily="2" charset="2"/>
              <a:buChar char="Ø"/>
            </a:pPr>
            <a:r>
              <a:rPr kumimoji="0" lang="en-US" altLang="en-US" sz="1600" b="0" i="0" u="none" strike="noStrike" cap="none" normalizeH="0" baseline="0" dirty="0">
                <a:ln>
                  <a:noFill/>
                </a:ln>
                <a:effectLst/>
                <a:latin typeface="+mn-lt"/>
              </a:rPr>
              <a:t>Create the </a:t>
            </a:r>
            <a:r>
              <a:rPr kumimoji="0" lang="en-US" altLang="en-US" sz="1600" b="1" i="0" u="none" strike="noStrike" cap="none" normalizeH="0" baseline="0" dirty="0">
                <a:ln>
                  <a:noFill/>
                </a:ln>
                <a:effectLst/>
                <a:latin typeface="+mn-lt"/>
              </a:rPr>
              <a:t>Main</a:t>
            </a:r>
            <a:r>
              <a:rPr kumimoji="0" lang="en-US" altLang="en-US" sz="1600" b="0" i="0" u="none" strike="noStrike" cap="none" normalizeH="0" baseline="0" dirty="0">
                <a:ln>
                  <a:noFill/>
                </a:ln>
                <a:effectLst/>
                <a:latin typeface="+mn-lt"/>
              </a:rPr>
              <a:t> class with a user interface to interact with the bank account system.</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249226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CCF13701-7054-C9D6-1DAB-06579EA8198E}"/>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rPr>
              <a:t>Operators in Java</a:t>
            </a:r>
            <a:endParaRPr lang="en-IN" sz="3600" dirty="0">
              <a:solidFill>
                <a:srgbClr val="FFFFFF"/>
              </a:solidFill>
              <a:latin typeface="+mn-lt"/>
            </a:endParaRPr>
          </a:p>
        </p:txBody>
      </p:sp>
      <p:sp>
        <p:nvSpPr>
          <p:cNvPr id="22" name="Rectangle 2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A75C2672-CAE3-1EB2-FD89-50584B8062C2}"/>
              </a:ext>
            </a:extLst>
          </p:cNvPr>
          <p:cNvSpPr>
            <a:spLocks noGrp="1" noChangeArrowheads="1"/>
          </p:cNvSpPr>
          <p:nvPr>
            <p:ph idx="1"/>
          </p:nvPr>
        </p:nvSpPr>
        <p:spPr bwMode="auto">
          <a:xfrm>
            <a:off x="4338057" y="605896"/>
            <a:ext cx="7754625" cy="625210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fontScale="550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lang="en-IN" sz="2500" b="1" i="0" dirty="0">
                <a:effectLst/>
                <a:latin typeface="+mn-lt"/>
              </a:rPr>
              <a:t>Relational Operators</a:t>
            </a:r>
            <a:endParaRPr kumimoji="0" lang="en-US" altLang="en-US" sz="2500" b="0" i="0" u="none" strike="noStrike" cap="none" normalizeH="0" baseline="0" dirty="0">
              <a:ln>
                <a:noFill/>
              </a:ln>
              <a:effectLst/>
              <a:latin typeface="+mn-lt"/>
            </a:endParaRPr>
          </a:p>
          <a:p>
            <a:pPr lvl="1">
              <a:spcAft>
                <a:spcPts val="600"/>
              </a:spcAft>
              <a:buClr>
                <a:srgbClr val="DDA147"/>
              </a:buClr>
              <a:buFont typeface="Wingdings" panose="05000000000000000000" pitchFamily="2" charset="2"/>
              <a:buChar char="Ø"/>
            </a:pPr>
            <a:r>
              <a:rPr kumimoji="0" lang="en-US" altLang="en-US" sz="2500" b="0" i="0" u="none" strike="noStrike" cap="none" normalizeH="0" baseline="0" dirty="0">
                <a:ln>
                  <a:noFill/>
                </a:ln>
                <a:effectLst/>
                <a:latin typeface="+mn-lt"/>
              </a:rPr>
              <a:t>Relational operators compare two values and return a boolean result.</a:t>
            </a:r>
          </a:p>
          <a:p>
            <a:pPr lvl="1">
              <a:spcAft>
                <a:spcPts val="600"/>
              </a:spcAft>
              <a:buClr>
                <a:srgbClr val="DDA147"/>
              </a:buClr>
              <a:buFont typeface="Wingdings" panose="05000000000000000000" pitchFamily="2" charset="2"/>
              <a:buChar char="Ø"/>
            </a:pPr>
            <a:r>
              <a:rPr kumimoji="0" lang="en-US" altLang="en-US" sz="2500" b="0" i="0" u="none" strike="noStrike" cap="none" normalizeH="0" baseline="0" dirty="0">
                <a:ln>
                  <a:noFill/>
                </a:ln>
                <a:effectLst/>
                <a:latin typeface="+mn-lt"/>
              </a:rPr>
              <a:t>They include equal to, not equal to, greater than, less than, etc. </a:t>
            </a:r>
          </a:p>
          <a:p>
            <a:pPr marL="0" marR="0" lvl="0" indent="0" defTabSz="914400" rtl="0" eaLnBrk="0" fontAlgn="base" latinLnBrk="0" hangingPunct="0">
              <a:spcBef>
                <a:spcPct val="0"/>
              </a:spcBef>
              <a:spcAft>
                <a:spcPts val="600"/>
              </a:spcAft>
              <a:buClrTx/>
              <a:buSzTx/>
              <a:buNone/>
              <a:tabLst/>
            </a:pPr>
            <a:endParaRPr kumimoji="0" lang="en-US" altLang="en-US" sz="2500" b="0" i="0" u="none" strike="noStrike" cap="none" normalizeH="0" baseline="0" dirty="0">
              <a:ln>
                <a:noFill/>
              </a:ln>
              <a:effectLst/>
              <a:latin typeface="+mn-lt"/>
            </a:endParaRPr>
          </a:p>
          <a:p>
            <a:pPr marL="0" marR="0" lvl="0" indent="0" defTabSz="914400" rtl="0" eaLnBrk="0" fontAlgn="base" latinLnBrk="0" hangingPunct="0">
              <a:spcBef>
                <a:spcPct val="0"/>
              </a:spcBef>
              <a:spcAft>
                <a:spcPts val="600"/>
              </a:spcAft>
              <a:buClrTx/>
              <a:buSzTx/>
              <a:buNone/>
              <a:tabLst/>
            </a:pPr>
            <a:r>
              <a:rPr kumimoji="0" lang="en-US" altLang="en-US" sz="2500" b="1" i="0" u="none" strike="noStrike" cap="none" normalizeH="0" baseline="0" dirty="0">
                <a:ln>
                  <a:noFill/>
                </a:ln>
                <a:effectLst/>
                <a:latin typeface="+mn-lt"/>
              </a:rPr>
              <a:t>Examples:</a:t>
            </a:r>
          </a:p>
          <a:p>
            <a:pPr marL="0" marR="0" lvl="0" indent="0" defTabSz="914400" rtl="0" eaLnBrk="0" fontAlgn="base" latinLnBrk="0" hangingPunct="0">
              <a:spcBef>
                <a:spcPct val="0"/>
              </a:spcBef>
              <a:spcAft>
                <a:spcPts val="600"/>
              </a:spcAft>
              <a:buClrTx/>
              <a:buSzTx/>
              <a:buNone/>
              <a:tabLst/>
            </a:pPr>
            <a:endParaRPr kumimoji="0" lang="en-US" altLang="en-US" sz="2500" b="0" i="0" u="none" strike="noStrike" cap="none" normalizeH="0" baseline="0" dirty="0">
              <a:ln>
                <a:noFill/>
              </a:ln>
              <a:effectLst/>
              <a:latin typeface="+mn-lt"/>
            </a:endParaRPr>
          </a:p>
          <a:p>
            <a:pPr lvl="1">
              <a:spcAft>
                <a:spcPts val="600"/>
              </a:spcAft>
              <a:buClr>
                <a:srgbClr val="DDA147"/>
              </a:buClr>
              <a:buFont typeface="Wingdings" panose="05000000000000000000" pitchFamily="2" charset="2"/>
              <a:buChar char="Ø"/>
            </a:pPr>
            <a:r>
              <a:rPr kumimoji="0" lang="en-US" altLang="en-US" sz="2500" i="0" u="none" strike="noStrike" cap="none" normalizeH="0" baseline="0" dirty="0">
                <a:ln>
                  <a:noFill/>
                </a:ln>
                <a:effectLst/>
                <a:latin typeface="+mn-lt"/>
              </a:rPr>
              <a:t>boolean isEqual:  (a == b);</a:t>
            </a:r>
          </a:p>
          <a:p>
            <a:pPr lvl="1">
              <a:spcAft>
                <a:spcPts val="600"/>
              </a:spcAft>
              <a:buClr>
                <a:srgbClr val="DDA147"/>
              </a:buClr>
              <a:buFont typeface="Wingdings" panose="05000000000000000000" pitchFamily="2" charset="2"/>
              <a:buChar char="Ø"/>
            </a:pPr>
            <a:r>
              <a:rPr kumimoji="0" lang="en-US" altLang="en-US" sz="2500" i="0" u="none" strike="noStrike" cap="none" normalizeH="0" baseline="0" dirty="0">
                <a:ln>
                  <a:noFill/>
                </a:ln>
                <a:effectLst/>
                <a:latin typeface="+mn-lt"/>
              </a:rPr>
              <a:t>boolean isGreater</a:t>
            </a:r>
            <a:r>
              <a:rPr lang="en-US" altLang="en-US" sz="2500" dirty="0">
                <a:latin typeface="+mn-lt"/>
              </a:rPr>
              <a:t>:</a:t>
            </a:r>
            <a:r>
              <a:rPr kumimoji="0" lang="en-US" altLang="en-US" sz="2500" i="0" u="none" strike="noStrike" cap="none" normalizeH="0" baseline="0" dirty="0">
                <a:ln>
                  <a:noFill/>
                </a:ln>
                <a:effectLst/>
                <a:latin typeface="+mn-lt"/>
              </a:rPr>
              <a:t> (x &gt; y);</a:t>
            </a:r>
          </a:p>
          <a:p>
            <a:pPr marL="0" marR="0" lvl="0" indent="0" defTabSz="914400" rtl="0" eaLnBrk="0" fontAlgn="base" latinLnBrk="0" hangingPunct="0">
              <a:spcBef>
                <a:spcPct val="0"/>
              </a:spcBef>
              <a:spcAft>
                <a:spcPts val="600"/>
              </a:spcAft>
              <a:buClrTx/>
              <a:buSzTx/>
              <a:buNone/>
              <a:tabLst/>
            </a:pPr>
            <a:endParaRPr lang="en-US" altLang="en-US" sz="2500" b="1" dirty="0">
              <a:latin typeface="+mn-lt"/>
            </a:endParaRPr>
          </a:p>
          <a:p>
            <a:pPr marL="0" marR="0" lvl="0" indent="0" defTabSz="914400" rtl="0" eaLnBrk="0" fontAlgn="base" latinLnBrk="0" hangingPunct="0">
              <a:spcBef>
                <a:spcPct val="0"/>
              </a:spcBef>
              <a:spcAft>
                <a:spcPts val="600"/>
              </a:spcAft>
              <a:buClrTx/>
              <a:buSzTx/>
              <a:buFontTx/>
              <a:buNone/>
              <a:tabLst/>
            </a:pPr>
            <a:r>
              <a:rPr kumimoji="0" lang="en-US" altLang="en-US" sz="2500" b="1" i="0" u="none" strike="noStrike" cap="none" normalizeH="0" baseline="0" dirty="0">
                <a:ln>
                  <a:noFill/>
                </a:ln>
                <a:effectLst/>
                <a:latin typeface="+mn-lt"/>
              </a:rPr>
              <a:t>Logical Operators</a:t>
            </a:r>
          </a:p>
          <a:p>
            <a:pPr lvl="1">
              <a:spcAft>
                <a:spcPts val="600"/>
              </a:spcAft>
              <a:buClr>
                <a:srgbClr val="DDA147"/>
              </a:buClr>
              <a:buFont typeface="Wingdings" panose="05000000000000000000" pitchFamily="2" charset="2"/>
              <a:buChar char="Ø"/>
            </a:pPr>
            <a:r>
              <a:rPr kumimoji="0" lang="en-US" altLang="en-US" sz="2500" b="0" i="0" u="none" strike="noStrike" cap="none" normalizeH="0" baseline="0" dirty="0">
                <a:ln>
                  <a:noFill/>
                </a:ln>
                <a:effectLst/>
                <a:latin typeface="+mn-lt"/>
              </a:rPr>
              <a:t>Logical operators combine boolean values and return a boolean result.</a:t>
            </a:r>
          </a:p>
          <a:p>
            <a:pPr lvl="1">
              <a:spcAft>
                <a:spcPts val="600"/>
              </a:spcAft>
              <a:buClr>
                <a:srgbClr val="DDA147"/>
              </a:buClr>
              <a:buFont typeface="Wingdings" panose="05000000000000000000" pitchFamily="2" charset="2"/>
              <a:buChar char="Ø"/>
            </a:pPr>
            <a:r>
              <a:rPr kumimoji="0" lang="en-US" altLang="en-US" sz="2500" b="0" i="0" u="none" strike="noStrike" cap="none" normalizeH="0" baseline="0" dirty="0">
                <a:ln>
                  <a:noFill/>
                </a:ln>
                <a:effectLst/>
                <a:latin typeface="+mn-lt"/>
              </a:rPr>
              <a:t>They include AND (</a:t>
            </a:r>
            <a:r>
              <a:rPr kumimoji="0" lang="en-US" altLang="en-US" sz="2500" b="1" i="0" u="none" strike="noStrike" cap="none" normalizeH="0" baseline="0" dirty="0">
                <a:ln>
                  <a:noFill/>
                </a:ln>
                <a:effectLst/>
                <a:latin typeface="+mn-lt"/>
              </a:rPr>
              <a:t>&amp;&amp;</a:t>
            </a:r>
            <a:r>
              <a:rPr kumimoji="0" lang="en-US" altLang="en-US" sz="2500" b="0" i="0" u="none" strike="noStrike" cap="none" normalizeH="0" baseline="0" dirty="0">
                <a:ln>
                  <a:noFill/>
                </a:ln>
                <a:effectLst/>
                <a:latin typeface="+mn-lt"/>
              </a:rPr>
              <a:t>), OR (</a:t>
            </a:r>
            <a:r>
              <a:rPr kumimoji="0" lang="en-US" altLang="en-US" sz="2500" b="1" i="0" u="none" strike="noStrike" cap="none" normalizeH="0" baseline="0" dirty="0">
                <a:ln>
                  <a:noFill/>
                </a:ln>
                <a:effectLst/>
                <a:latin typeface="+mn-lt"/>
              </a:rPr>
              <a:t>||</a:t>
            </a:r>
            <a:r>
              <a:rPr kumimoji="0" lang="en-US" altLang="en-US" sz="2500" b="0" i="0" u="none" strike="noStrike" cap="none" normalizeH="0" baseline="0" dirty="0">
                <a:ln>
                  <a:noFill/>
                </a:ln>
                <a:effectLst/>
                <a:latin typeface="+mn-lt"/>
              </a:rPr>
              <a:t>), and NOT (</a:t>
            </a:r>
            <a:r>
              <a:rPr kumimoji="0" lang="en-US" altLang="en-US" sz="2500" b="1" i="0" u="none" strike="noStrike" cap="none" normalizeH="0" baseline="0" dirty="0">
                <a:ln>
                  <a:noFill/>
                </a:ln>
                <a:effectLst/>
                <a:latin typeface="+mn-lt"/>
              </a:rPr>
              <a:t>!</a:t>
            </a:r>
            <a:r>
              <a:rPr kumimoji="0" lang="en-US" altLang="en-US" sz="2500" b="0" i="0" u="none" strike="noStrike" cap="none" normalizeH="0" baseline="0" dirty="0">
                <a:ln>
                  <a:noFill/>
                </a:ln>
                <a:effectLst/>
                <a:latin typeface="+mn-lt"/>
              </a:rPr>
              <a:t>) operators.</a:t>
            </a:r>
          </a:p>
          <a:p>
            <a:pPr marL="0" marR="0" lvl="0" indent="0" defTabSz="914400" rtl="0" eaLnBrk="0" fontAlgn="base" latinLnBrk="0" hangingPunct="0">
              <a:spcBef>
                <a:spcPct val="0"/>
              </a:spcBef>
              <a:spcAft>
                <a:spcPts val="600"/>
              </a:spcAft>
              <a:buClrTx/>
              <a:buSzTx/>
              <a:buNone/>
              <a:tabLst/>
            </a:pPr>
            <a:r>
              <a:rPr kumimoji="0" lang="en-US" altLang="en-US" sz="2500" b="0" i="0" u="none" strike="noStrike" cap="none" normalizeH="0" baseline="0" dirty="0">
                <a:ln>
                  <a:noFill/>
                </a:ln>
                <a:effectLst/>
                <a:latin typeface="+mn-lt"/>
              </a:rPr>
              <a:t> </a:t>
            </a:r>
          </a:p>
          <a:p>
            <a:pPr marL="0" marR="0" lvl="0" indent="0" defTabSz="914400" rtl="0" eaLnBrk="0" fontAlgn="base" latinLnBrk="0" hangingPunct="0">
              <a:spcBef>
                <a:spcPct val="0"/>
              </a:spcBef>
              <a:spcAft>
                <a:spcPts val="600"/>
              </a:spcAft>
              <a:buClrTx/>
              <a:buSzTx/>
              <a:buNone/>
              <a:tabLst/>
            </a:pPr>
            <a:r>
              <a:rPr kumimoji="0" lang="en-US" altLang="en-US" sz="2500" b="1" i="0" u="none" strike="noStrike" cap="none" normalizeH="0" baseline="0" dirty="0">
                <a:ln>
                  <a:noFill/>
                </a:ln>
                <a:effectLst/>
                <a:latin typeface="+mn-lt"/>
              </a:rPr>
              <a:t>Examples:</a:t>
            </a:r>
          </a:p>
          <a:p>
            <a:pPr marL="292608" lvl="1" indent="0">
              <a:spcAft>
                <a:spcPts val="600"/>
              </a:spcAft>
              <a:buClrTx/>
              <a:buNone/>
            </a:pPr>
            <a:endParaRPr kumimoji="0" lang="en-US" altLang="en-US" sz="2500" i="0" u="none" strike="noStrike" cap="none" normalizeH="0" baseline="0" dirty="0">
              <a:ln>
                <a:noFill/>
              </a:ln>
              <a:effectLst/>
              <a:latin typeface="+mn-lt"/>
            </a:endParaRPr>
          </a:p>
          <a:p>
            <a:pPr lvl="1">
              <a:spcAft>
                <a:spcPts val="600"/>
              </a:spcAft>
              <a:buClr>
                <a:srgbClr val="DDA147"/>
              </a:buClr>
              <a:buFont typeface="Wingdings" panose="05000000000000000000" pitchFamily="2" charset="2"/>
              <a:buChar char="Ø"/>
            </a:pPr>
            <a:r>
              <a:rPr kumimoji="0" lang="en-US" altLang="en-US" sz="2500" i="0" u="none" strike="noStrike" cap="none" normalizeH="0" baseline="0" dirty="0">
                <a:ln>
                  <a:noFill/>
                </a:ln>
                <a:effectLst/>
                <a:latin typeface="+mn-lt"/>
              </a:rPr>
              <a:t>boolean isValid = (age &gt;= 18) &amp;&amp; (hasLicense == true);</a:t>
            </a:r>
          </a:p>
          <a:p>
            <a:pPr lvl="1">
              <a:spcAft>
                <a:spcPts val="600"/>
              </a:spcAft>
              <a:buClr>
                <a:srgbClr val="DDA147"/>
              </a:buClr>
              <a:buFont typeface="Wingdings" panose="05000000000000000000" pitchFamily="2" charset="2"/>
              <a:buChar char="Ø"/>
            </a:pPr>
            <a:r>
              <a:rPr kumimoji="0" lang="en-US" altLang="en-US" sz="2500" i="0" u="none" strike="noStrike" cap="none" normalizeH="0" baseline="0" dirty="0">
                <a:ln>
                  <a:noFill/>
                </a:ln>
                <a:effectLst/>
                <a:latin typeface="+mn-lt"/>
              </a:rPr>
              <a:t>boolean canProceed = (isAdmin || isModerator);</a:t>
            </a:r>
          </a:p>
          <a:p>
            <a:pPr marL="0" marR="0" lvl="0" indent="0" defTabSz="914400" rtl="0" eaLnBrk="0" fontAlgn="base" latinLnBrk="0" hangingPunct="0">
              <a:spcBef>
                <a:spcPct val="0"/>
              </a:spcBef>
              <a:spcAft>
                <a:spcPts val="600"/>
              </a:spcAft>
              <a:buClrTx/>
              <a:buSzTx/>
              <a:buNone/>
              <a:tabLst/>
            </a:pPr>
            <a:endParaRPr kumimoji="0" lang="en-US" altLang="en-US" sz="2500" i="0" u="none" strike="noStrike" cap="none" normalizeH="0" baseline="0" dirty="0">
              <a:ln>
                <a:noFill/>
              </a:ln>
              <a:effectLst/>
              <a:latin typeface="+mn-lt"/>
            </a:endParaRPr>
          </a:p>
          <a:p>
            <a:pPr marL="0" marR="0" lvl="0" indent="0" defTabSz="914400" rtl="0" eaLnBrk="0" fontAlgn="base" latinLnBrk="0" hangingPunct="0">
              <a:spcBef>
                <a:spcPct val="0"/>
              </a:spcBef>
              <a:spcAft>
                <a:spcPct val="0"/>
              </a:spcAft>
              <a:buClrTx/>
              <a:buSzTx/>
              <a:buFontTx/>
              <a:buNone/>
              <a:tabLst/>
            </a:pPr>
            <a:r>
              <a:rPr kumimoji="0" lang="en-US" altLang="en-US" sz="2500" b="1" i="0" u="none" strike="noStrike" cap="none" normalizeH="0" baseline="0" dirty="0">
                <a:ln>
                  <a:noFill/>
                </a:ln>
                <a:effectLst/>
                <a:latin typeface="+mn-lt"/>
              </a:rPr>
              <a:t>Bitwise Operators</a:t>
            </a:r>
          </a:p>
          <a:p>
            <a:pPr marL="0" marR="0" lvl="0" indent="0" defTabSz="914400" rtl="0" eaLnBrk="0" fontAlgn="base" latinLnBrk="0" hangingPunct="0">
              <a:spcBef>
                <a:spcPct val="0"/>
              </a:spcBef>
              <a:spcAft>
                <a:spcPct val="0"/>
              </a:spcAft>
              <a:buClrTx/>
              <a:buSzTx/>
              <a:buFontTx/>
              <a:buNone/>
              <a:tabLst/>
            </a:pPr>
            <a:endParaRPr kumimoji="0" lang="en-US" altLang="en-US" sz="2500" b="0" i="0" u="none" strike="noStrike" cap="none" normalizeH="0" baseline="0" dirty="0">
              <a:ln>
                <a:noFill/>
              </a:ln>
              <a:effectLst/>
              <a:latin typeface="+mn-lt"/>
            </a:endParaRPr>
          </a:p>
          <a:p>
            <a:pPr lvl="1">
              <a:buClr>
                <a:srgbClr val="DDA147"/>
              </a:buClr>
              <a:buFont typeface="Wingdings" panose="05000000000000000000" pitchFamily="2" charset="2"/>
              <a:buChar char="Ø"/>
            </a:pPr>
            <a:r>
              <a:rPr kumimoji="0" lang="en-US" altLang="en-US" sz="2500" b="0" i="0" u="none" strike="noStrike" cap="none" normalizeH="0" baseline="0" dirty="0">
                <a:ln>
                  <a:noFill/>
                </a:ln>
                <a:effectLst/>
                <a:latin typeface="+mn-lt"/>
              </a:rPr>
              <a:t>Bitwise operators manipulate individual bits of values.</a:t>
            </a:r>
          </a:p>
          <a:p>
            <a:pPr lvl="1">
              <a:buClr>
                <a:srgbClr val="DDA147"/>
              </a:buClr>
              <a:buFont typeface="Wingdings" panose="05000000000000000000" pitchFamily="2" charset="2"/>
              <a:buChar char="Ø"/>
            </a:pPr>
            <a:r>
              <a:rPr kumimoji="0" lang="en-US" altLang="en-US" sz="2500" b="0" i="0" u="none" strike="noStrike" cap="none" normalizeH="0" baseline="0" dirty="0">
                <a:ln>
                  <a:noFill/>
                </a:ln>
                <a:effectLst/>
                <a:latin typeface="+mn-lt"/>
              </a:rPr>
              <a:t>They include AND (</a:t>
            </a:r>
            <a:r>
              <a:rPr kumimoji="0" lang="en-US" altLang="en-US" sz="2500" b="1" i="0" u="none" strike="noStrike" cap="none" normalizeH="0" baseline="0" dirty="0">
                <a:ln>
                  <a:noFill/>
                </a:ln>
                <a:effectLst/>
                <a:latin typeface="+mn-lt"/>
              </a:rPr>
              <a:t>&amp;</a:t>
            </a:r>
            <a:r>
              <a:rPr kumimoji="0" lang="en-US" altLang="en-US" sz="2500" b="0" i="0" u="none" strike="noStrike" cap="none" normalizeH="0" baseline="0" dirty="0">
                <a:ln>
                  <a:noFill/>
                </a:ln>
                <a:effectLst/>
                <a:latin typeface="+mn-lt"/>
              </a:rPr>
              <a:t>), OR (</a:t>
            </a:r>
            <a:r>
              <a:rPr kumimoji="0" lang="en-US" altLang="en-US" sz="2500" b="1" i="0" u="none" strike="noStrike" cap="none" normalizeH="0" baseline="0" dirty="0">
                <a:ln>
                  <a:noFill/>
                </a:ln>
                <a:effectLst/>
                <a:latin typeface="+mn-lt"/>
              </a:rPr>
              <a:t>|</a:t>
            </a:r>
            <a:r>
              <a:rPr kumimoji="0" lang="en-US" altLang="en-US" sz="2500" b="0" i="0" u="none" strike="noStrike" cap="none" normalizeH="0" baseline="0" dirty="0">
                <a:ln>
                  <a:noFill/>
                </a:ln>
                <a:effectLst/>
                <a:latin typeface="+mn-lt"/>
              </a:rPr>
              <a:t>), XOR (</a:t>
            </a:r>
            <a:r>
              <a:rPr kumimoji="0" lang="en-US" altLang="en-US" sz="2500" b="1" i="0" u="none" strike="noStrike" cap="none" normalizeH="0" baseline="0" dirty="0">
                <a:ln>
                  <a:noFill/>
                </a:ln>
                <a:effectLst/>
                <a:latin typeface="+mn-lt"/>
              </a:rPr>
              <a:t>^</a:t>
            </a:r>
            <a:r>
              <a:rPr kumimoji="0" lang="en-US" altLang="en-US" sz="2500" b="0" i="0" u="none" strike="noStrike" cap="none" normalizeH="0" baseline="0" dirty="0">
                <a:ln>
                  <a:noFill/>
                </a:ln>
                <a:effectLst/>
                <a:latin typeface="+mn-lt"/>
              </a:rPr>
              <a:t>), left shift (</a:t>
            </a:r>
            <a:r>
              <a:rPr kumimoji="0" lang="en-US" altLang="en-US" sz="2500" b="1" i="0" u="none" strike="noStrike" cap="none" normalizeH="0" baseline="0" dirty="0">
                <a:ln>
                  <a:noFill/>
                </a:ln>
                <a:effectLst/>
                <a:latin typeface="+mn-lt"/>
              </a:rPr>
              <a:t>&lt;&lt;</a:t>
            </a:r>
            <a:r>
              <a:rPr kumimoji="0" lang="en-US" altLang="en-US" sz="2500" b="0" i="0" u="none" strike="noStrike" cap="none" normalizeH="0" baseline="0" dirty="0">
                <a:ln>
                  <a:noFill/>
                </a:ln>
                <a:effectLst/>
                <a:latin typeface="+mn-lt"/>
              </a:rPr>
              <a:t>), and right shift (</a:t>
            </a:r>
            <a:r>
              <a:rPr kumimoji="0" lang="en-US" altLang="en-US" sz="2500" b="1" i="0" u="none" strike="noStrike" cap="none" normalizeH="0" baseline="0" dirty="0">
                <a:ln>
                  <a:noFill/>
                </a:ln>
                <a:effectLst/>
                <a:latin typeface="+mn-lt"/>
              </a:rPr>
              <a:t>&gt;&gt;</a:t>
            </a:r>
            <a:r>
              <a:rPr kumimoji="0" lang="en-US" altLang="en-US" sz="2500" b="0" i="0" u="none" strike="noStrike" cap="none" normalizeH="0" baseline="0" dirty="0">
                <a:ln>
                  <a:noFill/>
                </a:ln>
                <a:effectLst/>
                <a:latin typeface="+mn-lt"/>
              </a:rPr>
              <a:t>). </a:t>
            </a:r>
          </a:p>
          <a:p>
            <a:pPr lvl="1">
              <a:buClr>
                <a:srgbClr val="DDA147"/>
              </a:buClr>
              <a:buFont typeface="Wingdings" panose="05000000000000000000" pitchFamily="2" charset="2"/>
              <a:buChar char="Ø"/>
            </a:pPr>
            <a:r>
              <a:rPr kumimoji="0" lang="en-US" altLang="en-US" sz="2500" b="0" i="0" u="none" strike="noStrike" cap="none" normalizeH="0" baseline="0" dirty="0">
                <a:ln>
                  <a:noFill/>
                </a:ln>
                <a:effectLst/>
                <a:latin typeface="+mn-lt"/>
              </a:rPr>
              <a:t>Display symbols of common bitwise operators with examples.</a:t>
            </a:r>
          </a:p>
          <a:p>
            <a:pPr marL="0" marR="0" lvl="0" indent="0" defTabSz="914400" rtl="0" eaLnBrk="0" fontAlgn="base" latinLnBrk="0" hangingPunct="0">
              <a:spcBef>
                <a:spcPct val="0"/>
              </a:spcBef>
              <a:spcAft>
                <a:spcPct val="0"/>
              </a:spcAft>
              <a:buClrTx/>
              <a:buSzTx/>
              <a:buNone/>
              <a:tabLst/>
            </a:pPr>
            <a:endParaRPr kumimoji="0" lang="en-US" altLang="en-US" sz="2500" b="0" i="0" u="none" strike="noStrike" cap="none" normalizeH="0" baseline="0" dirty="0">
              <a:ln>
                <a:noFill/>
              </a:ln>
              <a:effectLst/>
              <a:latin typeface="+mn-lt"/>
            </a:endParaRPr>
          </a:p>
          <a:p>
            <a:pPr marL="0" marR="0" lvl="0" indent="0" defTabSz="914400" rtl="0" eaLnBrk="0" fontAlgn="base" latinLnBrk="0" hangingPunct="0">
              <a:spcBef>
                <a:spcPct val="0"/>
              </a:spcBef>
              <a:spcAft>
                <a:spcPct val="0"/>
              </a:spcAft>
              <a:buClrTx/>
              <a:buSzTx/>
              <a:buFontTx/>
              <a:buNone/>
              <a:tabLst/>
            </a:pPr>
            <a:r>
              <a:rPr kumimoji="0" lang="en-US" altLang="en-US" sz="2500" b="1" i="0" u="none" strike="noStrike" cap="none" normalizeH="0" baseline="0" dirty="0">
                <a:ln>
                  <a:noFill/>
                </a:ln>
                <a:effectLst/>
                <a:latin typeface="+mn-lt"/>
              </a:rPr>
              <a:t>Examples:</a:t>
            </a:r>
          </a:p>
          <a:p>
            <a:pPr marL="0" marR="0" lvl="0" indent="0" defTabSz="914400" rtl="0" eaLnBrk="0" fontAlgn="base" latinLnBrk="0" hangingPunct="0">
              <a:spcBef>
                <a:spcPct val="0"/>
              </a:spcBef>
              <a:spcAft>
                <a:spcPct val="0"/>
              </a:spcAft>
              <a:buClrTx/>
              <a:buSzTx/>
              <a:buFontTx/>
              <a:buNone/>
              <a:tabLst/>
            </a:pPr>
            <a:endParaRPr kumimoji="0" lang="en-US" altLang="en-US" sz="2500" b="0" i="0" u="none" strike="noStrike" cap="none" normalizeH="0" baseline="0" dirty="0">
              <a:ln>
                <a:noFill/>
              </a:ln>
              <a:effectLst/>
              <a:latin typeface="+mn-lt"/>
            </a:endParaRPr>
          </a:p>
          <a:p>
            <a:pPr marL="635508" lvl="1" indent="-342900">
              <a:buClr>
                <a:srgbClr val="DDA147"/>
              </a:buClr>
              <a:buFont typeface="Wingdings" panose="05000000000000000000" pitchFamily="2" charset="2"/>
              <a:buChar char="Ø"/>
            </a:pPr>
            <a:r>
              <a:rPr kumimoji="0" lang="en-US" altLang="en-US" sz="2500" i="0" u="none" strike="noStrike" cap="none" normalizeH="0" baseline="0" dirty="0">
                <a:ln>
                  <a:noFill/>
                </a:ln>
                <a:effectLst/>
                <a:latin typeface="+mn-lt"/>
              </a:rPr>
              <a:t>int result = num1 &amp; num2;</a:t>
            </a:r>
          </a:p>
          <a:p>
            <a:pPr marL="635508" lvl="1" indent="-342900">
              <a:buClr>
                <a:srgbClr val="DDA147"/>
              </a:buClr>
              <a:buFont typeface="Wingdings" panose="05000000000000000000" pitchFamily="2" charset="2"/>
              <a:buChar char="Ø"/>
            </a:pPr>
            <a:endParaRPr kumimoji="0" lang="en-US" altLang="en-US" sz="2500" i="0" u="none" strike="noStrike" cap="none" normalizeH="0" baseline="0" dirty="0">
              <a:ln>
                <a:noFill/>
              </a:ln>
              <a:effectLst/>
              <a:latin typeface="+mn-lt"/>
            </a:endParaRPr>
          </a:p>
          <a:p>
            <a:pPr marL="635508" lvl="1" indent="-342900">
              <a:buClr>
                <a:srgbClr val="DDA147"/>
              </a:buClr>
              <a:buFont typeface="Wingdings" panose="05000000000000000000" pitchFamily="2" charset="2"/>
              <a:buChar char="Ø"/>
            </a:pPr>
            <a:r>
              <a:rPr kumimoji="0" lang="en-US" altLang="en-US" sz="2500" i="0" u="none" strike="noStrike" cap="none" normalizeH="0" baseline="0" dirty="0">
                <a:ln>
                  <a:noFill/>
                </a:ln>
                <a:effectLst/>
                <a:latin typeface="+mn-lt"/>
              </a:rPr>
              <a:t>int shiftedValue = value &lt;&lt; 2;</a:t>
            </a:r>
          </a:p>
          <a:p>
            <a:pPr marL="0" marR="0" lvl="0" indent="0" defTabSz="914400" rtl="0" eaLnBrk="0" fontAlgn="base" latinLnBrk="0" hangingPunct="0">
              <a:spcBef>
                <a:spcPct val="0"/>
              </a:spcBef>
              <a:spcAft>
                <a:spcPts val="600"/>
              </a:spcAft>
              <a:buClrTx/>
              <a:buSzTx/>
              <a:buNone/>
              <a:tabLst/>
            </a:pPr>
            <a:endParaRPr kumimoji="0" lang="en-US" altLang="en-US" sz="1100" i="0" u="none" strike="noStrike" cap="none" normalizeH="0" baseline="0" dirty="0">
              <a:ln>
                <a:noFill/>
              </a:ln>
              <a:effectLst/>
              <a:latin typeface="Söhne"/>
            </a:endParaRPr>
          </a:p>
          <a:p>
            <a:pPr marL="0" marR="0" lvl="0" indent="0" defTabSz="914400" rtl="0" eaLnBrk="0" fontAlgn="base" latinLnBrk="0" hangingPunct="0">
              <a:spcBef>
                <a:spcPct val="0"/>
              </a:spcBef>
              <a:spcAft>
                <a:spcPts val="60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7374176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16E8E0-D7B8-8C83-1C7D-D2DE4EA0215D}"/>
              </a:ext>
            </a:extLst>
          </p:cNvPr>
          <p:cNvSpPr>
            <a:spLocks noGrp="1"/>
          </p:cNvSpPr>
          <p:nvPr>
            <p:ph type="title"/>
          </p:nvPr>
        </p:nvSpPr>
        <p:spPr/>
        <p:txBody>
          <a:bodyPr>
            <a:normAutofit/>
          </a:bodyPr>
          <a:lstStyle/>
          <a:p>
            <a:r>
              <a:rPr lang="en-IN" sz="3600" b="1" i="0" dirty="0">
                <a:effectLst/>
                <a:latin typeface="+mn-lt"/>
              </a:rPr>
              <a:t>Sample Code Structure</a:t>
            </a:r>
            <a:endParaRPr lang="en-IN" sz="3600" dirty="0">
              <a:latin typeface="+mn-lt"/>
            </a:endParaRPr>
          </a:p>
        </p:txBody>
      </p:sp>
      <p:sp>
        <p:nvSpPr>
          <p:cNvPr id="3" name="Content Placeholder 2">
            <a:extLst>
              <a:ext uri="{FF2B5EF4-FFF2-40B4-BE49-F238E27FC236}">
                <a16:creationId xmlns:a16="http://schemas.microsoft.com/office/drawing/2014/main" xmlns="" id="{48FC0F7A-D467-0CEF-7F28-D0F53A0DF1C4}"/>
              </a:ext>
            </a:extLst>
          </p:cNvPr>
          <p:cNvSpPr>
            <a:spLocks noGrp="1"/>
          </p:cNvSpPr>
          <p:nvPr>
            <p:ph idx="1"/>
          </p:nvPr>
        </p:nvSpPr>
        <p:spPr/>
        <p:txBody>
          <a:bodyPr>
            <a:normAutofit fontScale="77500" lnSpcReduction="20000"/>
          </a:bodyPr>
          <a:lstStyle/>
          <a:p>
            <a:pPr algn="l"/>
            <a:r>
              <a:rPr lang="en-IN" sz="2000" b="1" u="sng" dirty="0">
                <a:solidFill>
                  <a:srgbClr val="7F0055"/>
                </a:solidFill>
              </a:rPr>
              <a:t>class</a:t>
            </a:r>
            <a:r>
              <a:rPr lang="en-IN" sz="2000" b="1" u="sng" dirty="0">
                <a:solidFill>
                  <a:srgbClr val="000000"/>
                </a:solidFill>
              </a:rPr>
              <a:t> </a:t>
            </a:r>
            <a:r>
              <a:rPr lang="en-IN" sz="2000" b="1" u="sng" dirty="0" err="1">
                <a:solidFill>
                  <a:srgbClr val="000000"/>
                </a:solidFill>
              </a:rPr>
              <a:t>BankAccount</a:t>
            </a:r>
            <a:r>
              <a:rPr lang="en-IN" sz="2000" b="1" u="sng" dirty="0">
                <a:solidFill>
                  <a:srgbClr val="000000"/>
                </a:solidFill>
              </a:rPr>
              <a:t> {</a:t>
            </a:r>
          </a:p>
          <a:p>
            <a:pPr algn="l"/>
            <a:r>
              <a:rPr lang="en-IN" sz="2000" dirty="0">
                <a:solidFill>
                  <a:srgbClr val="000000"/>
                </a:solidFill>
              </a:rPr>
              <a:t>    </a:t>
            </a:r>
            <a:r>
              <a:rPr lang="en-IN" sz="2000" dirty="0">
                <a:solidFill>
                  <a:srgbClr val="3F7F5F"/>
                </a:solidFill>
              </a:rPr>
              <a:t>// Attributes: </a:t>
            </a:r>
            <a:r>
              <a:rPr lang="en-IN" sz="2000" dirty="0" err="1">
                <a:solidFill>
                  <a:srgbClr val="3F7F5F"/>
                </a:solidFill>
              </a:rPr>
              <a:t>accountNumber</a:t>
            </a:r>
            <a:r>
              <a:rPr lang="en-IN" sz="2000" dirty="0">
                <a:solidFill>
                  <a:srgbClr val="3F7F5F"/>
                </a:solidFill>
              </a:rPr>
              <a:t>, </a:t>
            </a:r>
            <a:r>
              <a:rPr lang="en-IN" sz="2000" dirty="0" err="1">
                <a:solidFill>
                  <a:srgbClr val="3F7F5F"/>
                </a:solidFill>
              </a:rPr>
              <a:t>accountHolderName</a:t>
            </a:r>
            <a:r>
              <a:rPr lang="en-IN" sz="2000" dirty="0">
                <a:solidFill>
                  <a:srgbClr val="3F7F5F"/>
                </a:solidFill>
              </a:rPr>
              <a:t>, balance</a:t>
            </a:r>
          </a:p>
          <a:p>
            <a:pPr algn="l"/>
            <a:r>
              <a:rPr lang="en-US" sz="2000" dirty="0">
                <a:solidFill>
                  <a:srgbClr val="000000"/>
                </a:solidFill>
              </a:rPr>
              <a:t>    </a:t>
            </a:r>
            <a:r>
              <a:rPr lang="en-US" sz="2000" dirty="0">
                <a:solidFill>
                  <a:srgbClr val="3F7F5F"/>
                </a:solidFill>
              </a:rPr>
              <a:t>// Methods: deposit(double), withdraw(double), </a:t>
            </a:r>
            <a:r>
              <a:rPr lang="en-US" sz="2000" dirty="0" err="1">
                <a:solidFill>
                  <a:srgbClr val="3F7F5F"/>
                </a:solidFill>
              </a:rPr>
              <a:t>displayBalance</a:t>
            </a:r>
            <a:r>
              <a:rPr lang="en-US" sz="2000" dirty="0">
                <a:solidFill>
                  <a:srgbClr val="3F7F5F"/>
                </a:solidFill>
              </a:rPr>
              <a:t>()</a:t>
            </a:r>
          </a:p>
          <a:p>
            <a:pPr algn="l"/>
            <a:r>
              <a:rPr lang="en-IN" sz="2000" dirty="0">
                <a:solidFill>
                  <a:srgbClr val="000000"/>
                </a:solidFill>
              </a:rPr>
              <a:t>}</a:t>
            </a:r>
          </a:p>
          <a:p>
            <a:pPr algn="l"/>
            <a:endParaRPr lang="en-IN" sz="2000" dirty="0"/>
          </a:p>
          <a:p>
            <a:pPr algn="l"/>
            <a:r>
              <a:rPr lang="en-IN" sz="2000" b="1" dirty="0">
                <a:solidFill>
                  <a:srgbClr val="7F0055"/>
                </a:solidFill>
              </a:rPr>
              <a:t>public</a:t>
            </a:r>
            <a:r>
              <a:rPr lang="en-IN" sz="2000" b="1" dirty="0">
                <a:solidFill>
                  <a:srgbClr val="000000"/>
                </a:solidFill>
              </a:rPr>
              <a:t> </a:t>
            </a:r>
            <a:r>
              <a:rPr lang="en-IN" sz="2000" b="1" dirty="0">
                <a:solidFill>
                  <a:srgbClr val="7F0055"/>
                </a:solidFill>
              </a:rPr>
              <a:t>class</a:t>
            </a:r>
            <a:r>
              <a:rPr lang="en-IN" sz="2000" b="1" dirty="0">
                <a:solidFill>
                  <a:srgbClr val="000000"/>
                </a:solidFill>
              </a:rPr>
              <a:t> </a:t>
            </a:r>
            <a:r>
              <a:rPr lang="en-IN" sz="2000" b="1" u="sng" dirty="0">
                <a:solidFill>
                  <a:srgbClr val="000000"/>
                </a:solidFill>
              </a:rPr>
              <a:t>Main {</a:t>
            </a:r>
          </a:p>
          <a:p>
            <a:pPr algn="l"/>
            <a:r>
              <a:rPr lang="en-US" sz="2000" dirty="0">
                <a:solidFill>
                  <a:srgbClr val="000000"/>
                </a:solidFill>
              </a:rPr>
              <a:t>    </a:t>
            </a:r>
            <a:r>
              <a:rPr lang="en-US" sz="2000" b="1" dirty="0">
                <a:solidFill>
                  <a:srgbClr val="7F0055"/>
                </a:solidFill>
              </a:rPr>
              <a:t>public</a:t>
            </a:r>
            <a:r>
              <a:rPr lang="en-US" sz="2000" b="1" dirty="0">
                <a:solidFill>
                  <a:srgbClr val="000000"/>
                </a:solidFill>
              </a:rPr>
              <a:t> </a:t>
            </a:r>
            <a:r>
              <a:rPr lang="en-US" sz="2000" b="1" dirty="0">
                <a:solidFill>
                  <a:srgbClr val="7F0055"/>
                </a:solidFill>
              </a:rPr>
              <a:t>static</a:t>
            </a:r>
            <a:r>
              <a:rPr lang="en-US" sz="2000" b="1" dirty="0">
                <a:solidFill>
                  <a:srgbClr val="000000"/>
                </a:solidFill>
              </a:rPr>
              <a:t> </a:t>
            </a:r>
            <a:r>
              <a:rPr lang="en-US" sz="2000" b="1" dirty="0">
                <a:solidFill>
                  <a:srgbClr val="7F0055"/>
                </a:solidFill>
              </a:rPr>
              <a:t>void</a:t>
            </a:r>
            <a:r>
              <a:rPr lang="en-US" sz="2000" b="1" dirty="0">
                <a:solidFill>
                  <a:srgbClr val="000000"/>
                </a:solidFill>
              </a:rPr>
              <a:t> main(String[] </a:t>
            </a:r>
            <a:r>
              <a:rPr lang="en-US" sz="2000" b="1" dirty="0">
                <a:solidFill>
                  <a:srgbClr val="6A3E3E"/>
                </a:solidFill>
              </a:rPr>
              <a:t>args</a:t>
            </a:r>
            <a:r>
              <a:rPr lang="en-US" sz="2000" b="1" dirty="0">
                <a:solidFill>
                  <a:srgbClr val="000000"/>
                </a:solidFill>
              </a:rPr>
              <a:t>) {</a:t>
            </a:r>
          </a:p>
          <a:p>
            <a:pPr algn="l"/>
            <a:r>
              <a:rPr lang="en-US" sz="2000" dirty="0">
                <a:solidFill>
                  <a:srgbClr val="000000"/>
                </a:solidFill>
              </a:rPr>
              <a:t>        </a:t>
            </a:r>
            <a:r>
              <a:rPr lang="en-US" sz="2000" dirty="0">
                <a:solidFill>
                  <a:srgbClr val="3F7F5F"/>
                </a:solidFill>
              </a:rPr>
              <a:t>// Create instances of BankAccount class</a:t>
            </a:r>
          </a:p>
          <a:p>
            <a:pPr algn="l"/>
            <a:r>
              <a:rPr lang="en-US" sz="2000" dirty="0">
                <a:solidFill>
                  <a:srgbClr val="000000"/>
                </a:solidFill>
              </a:rPr>
              <a:t>        </a:t>
            </a:r>
            <a:r>
              <a:rPr lang="en-US" sz="2000" dirty="0">
                <a:solidFill>
                  <a:srgbClr val="3F7F5F"/>
                </a:solidFill>
              </a:rPr>
              <a:t>// Implement a user interface to allow users to create accounts, deposit, withdraw, and display account details</a:t>
            </a:r>
          </a:p>
          <a:p>
            <a:pPr algn="l"/>
            <a:r>
              <a:rPr lang="en-IN" sz="2000" dirty="0">
                <a:solidFill>
                  <a:srgbClr val="000000"/>
                </a:solidFill>
              </a:rPr>
              <a:t>    }</a:t>
            </a:r>
          </a:p>
          <a:p>
            <a:pPr algn="l"/>
            <a:r>
              <a:rPr lang="en-IN" sz="2000" dirty="0">
                <a:solidFill>
                  <a:srgbClr val="000000"/>
                </a:solidFill>
              </a:rPr>
              <a:t>}</a:t>
            </a:r>
          </a:p>
          <a:p>
            <a:endParaRPr lang="en-IN" dirty="0"/>
          </a:p>
        </p:txBody>
      </p:sp>
    </p:spTree>
    <p:extLst>
      <p:ext uri="{BB962C8B-B14F-4D97-AF65-F5344CB8AC3E}">
        <p14:creationId xmlns:p14="http://schemas.microsoft.com/office/powerpoint/2010/main" val="20537018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25">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1" name="Rectangle 27">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42" name="Straight Connector 29">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31">
            <a:extLst>
              <a:ext uri="{FF2B5EF4-FFF2-40B4-BE49-F238E27FC236}">
                <a16:creationId xmlns:a16="http://schemas.microsoft.com/office/drawing/2014/main" xmlns="" id="{EB1836F0-F9E0-4D93-9BDD-7EEC6EA05F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157FA6B-F5CA-15A7-4DB9-FB8D30FA294E}"/>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b="1" dirty="0"/>
              <a:t>Q&amp;A</a:t>
            </a:r>
          </a:p>
        </p:txBody>
      </p:sp>
      <p:pic>
        <p:nvPicPr>
          <p:cNvPr id="6" name="Graphic 5" descr="Questions">
            <a:extLst>
              <a:ext uri="{FF2B5EF4-FFF2-40B4-BE49-F238E27FC236}">
                <a16:creationId xmlns:a16="http://schemas.microsoft.com/office/drawing/2014/main" xmlns="" id="{686EF66D-3F3A-EC20-2DF6-B42F5AB64F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3999" y="1163529"/>
            <a:ext cx="4001315" cy="4001315"/>
          </a:xfrm>
          <a:prstGeom prst="rect">
            <a:avLst/>
          </a:prstGeom>
        </p:spPr>
      </p:pic>
      <p:cxnSp>
        <p:nvCxnSpPr>
          <p:cNvPr id="44" name="Straight Connector 33">
            <a:extLst>
              <a:ext uri="{FF2B5EF4-FFF2-40B4-BE49-F238E27FC236}">
                <a16:creationId xmlns:a16="http://schemas.microsoft.com/office/drawing/2014/main" xmlns="" id="{7A49EFD3-A806-4D59-99F1-AA9AFAE4EF7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5" name="Rectangle 35">
            <a:extLst>
              <a:ext uri="{FF2B5EF4-FFF2-40B4-BE49-F238E27FC236}">
                <a16:creationId xmlns:a16="http://schemas.microsoft.com/office/drawing/2014/main" xmlns="" id="{6D2F28D1-82F9-40FE-935C-85ECF7660D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6" name="Rectangle 37">
            <a:extLst>
              <a:ext uri="{FF2B5EF4-FFF2-40B4-BE49-F238E27FC236}">
                <a16:creationId xmlns:a16="http://schemas.microsoft.com/office/drawing/2014/main" xmlns="" id="{4B670E93-2F53-48FC-AB6C-E99E22D17F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884665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CCF13701-7054-C9D6-1DAB-06579EA8198E}"/>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rPr>
              <a:t>Operators in Java</a:t>
            </a:r>
            <a:endParaRPr lang="en-IN" sz="3600" dirty="0">
              <a:solidFill>
                <a:srgbClr val="FFFFFF"/>
              </a:solidFill>
              <a:latin typeface="+mn-lt"/>
            </a:endParaRPr>
          </a:p>
        </p:txBody>
      </p:sp>
      <p:sp>
        <p:nvSpPr>
          <p:cNvPr id="22" name="Rectangle 2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A75C2672-CAE3-1EB2-FD89-50584B8062C2}"/>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ct val="0"/>
              </a:spcAft>
              <a:buClrTx/>
              <a:buSzTx/>
              <a:buFontTx/>
              <a:buNone/>
              <a:tabLst/>
            </a:pPr>
            <a:r>
              <a:rPr kumimoji="0" lang="en-US" altLang="en-US" sz="1600" b="1" i="0" u="none" strike="noStrike" cap="none" normalizeH="0" baseline="0" dirty="0">
                <a:ln>
                  <a:noFill/>
                </a:ln>
                <a:effectLst/>
                <a:latin typeface="+mn-lt"/>
              </a:rPr>
              <a:t>Conditional (Ternary) </a:t>
            </a:r>
          </a:p>
          <a:p>
            <a:pPr marL="0" marR="0" lvl="0" indent="0" defTabSz="914400" rtl="0" eaLnBrk="0" fontAlgn="base" latinLnBrk="0" hangingPunct="0">
              <a:spcBef>
                <a:spcPct val="0"/>
              </a:spcBef>
              <a:spcAft>
                <a:spcPct val="0"/>
              </a:spcAft>
              <a:buClrTx/>
              <a:buSzTx/>
              <a:buFontTx/>
              <a:buNone/>
              <a:tabLst/>
            </a:pPr>
            <a:endParaRPr kumimoji="0" lang="en-US" altLang="en-US" sz="1600" b="1" i="0" u="none" strike="noStrike" cap="none" normalizeH="0" baseline="0" dirty="0">
              <a:ln>
                <a:noFill/>
              </a:ln>
              <a:effectLst/>
              <a:latin typeface="+mn-lt"/>
            </a:endParaRPr>
          </a:p>
          <a:p>
            <a:pPr lvl="1">
              <a:buClr>
                <a:srgbClr val="DDA147"/>
              </a:buClr>
              <a:buFont typeface="Wingdings" panose="05000000000000000000" pitchFamily="2" charset="2"/>
              <a:buChar char="Ø"/>
            </a:pPr>
            <a:r>
              <a:rPr kumimoji="0" lang="en-US" altLang="en-US" sz="1600" b="0" i="0" u="none" strike="noStrike" cap="none" normalizeH="0" baseline="0" dirty="0">
                <a:ln>
                  <a:noFill/>
                </a:ln>
                <a:effectLst/>
                <a:latin typeface="+mn-lt"/>
              </a:rPr>
              <a:t>The ternary operator (</a:t>
            </a:r>
            <a:r>
              <a:rPr kumimoji="0" lang="en-US" altLang="en-US" sz="1600" b="1" i="0" u="none" strike="noStrike" cap="none" normalizeH="0" baseline="0" dirty="0">
                <a:ln>
                  <a:noFill/>
                </a:ln>
                <a:effectLst/>
                <a:latin typeface="+mn-lt"/>
              </a:rPr>
              <a:t>? :</a:t>
            </a:r>
            <a:r>
              <a:rPr kumimoji="0" lang="en-US" altLang="en-US" sz="1600" b="0" i="0" u="none" strike="noStrike" cap="none" normalizeH="0" baseline="0" dirty="0">
                <a:ln>
                  <a:noFill/>
                </a:ln>
                <a:effectLst/>
                <a:latin typeface="+mn-lt"/>
              </a:rPr>
              <a:t>) provides a concise way to make decisions.</a:t>
            </a:r>
          </a:p>
          <a:p>
            <a:pPr lvl="1">
              <a:buClr>
                <a:srgbClr val="DDA147"/>
              </a:buClr>
              <a:buFont typeface="Wingdings" panose="05000000000000000000" pitchFamily="2" charset="2"/>
              <a:buChar char="Ø"/>
            </a:pPr>
            <a:r>
              <a:rPr kumimoji="0" lang="en-US" altLang="en-US" sz="1600" b="0" i="0" u="none" strike="noStrike" cap="none" normalizeH="0" baseline="0" dirty="0">
                <a:ln>
                  <a:noFill/>
                </a:ln>
                <a:effectLst/>
                <a:latin typeface="+mn-lt"/>
              </a:rPr>
              <a:t>It evaluates a condition and returns one of two values based on the result. </a:t>
            </a:r>
          </a:p>
          <a:p>
            <a:pPr lvl="1">
              <a:buClr>
                <a:srgbClr val="DDA147"/>
              </a:buClr>
              <a:buFont typeface="Wingdings" panose="05000000000000000000" pitchFamily="2" charset="2"/>
              <a:buChar char="Ø"/>
            </a:pPr>
            <a:r>
              <a:rPr kumimoji="0" lang="en-US" altLang="en-US" sz="1600" b="0" i="0" u="none" strike="noStrike" cap="none" normalizeH="0" baseline="0" dirty="0">
                <a:ln>
                  <a:noFill/>
                </a:ln>
                <a:effectLst/>
                <a:latin typeface="+mn-lt"/>
              </a:rPr>
              <a:t>Show the syntax of the ternary operator with an example.</a:t>
            </a:r>
          </a:p>
          <a:p>
            <a:pPr marL="0" marR="0" lvl="0" indent="0" defTabSz="914400" rtl="0" eaLnBrk="0" fontAlgn="base" latinLnBrk="0" hangingPunct="0">
              <a:spcBef>
                <a:spcPct val="0"/>
              </a:spcBef>
              <a:spcAft>
                <a:spcPct val="0"/>
              </a:spcAft>
              <a:buClrTx/>
              <a:buSzTx/>
              <a:buFontTx/>
              <a:buChar char="•"/>
              <a:tabLst/>
            </a:pPr>
            <a:endParaRPr kumimoji="0" lang="en-US" altLang="en-US" sz="1600" b="0" i="0" u="none" strike="noStrike" cap="none" normalizeH="0" baseline="0" dirty="0">
              <a:ln>
                <a:noFill/>
              </a:ln>
              <a:effectLst/>
              <a:latin typeface="+mn-lt"/>
            </a:endParaRPr>
          </a:p>
          <a:p>
            <a:pPr marL="0" marR="0" lvl="0" indent="0" defTabSz="914400" rtl="0" eaLnBrk="0" fontAlgn="base" latinLnBrk="0" hangingPunct="0">
              <a:spcBef>
                <a:spcPct val="0"/>
              </a:spcBef>
              <a:spcAft>
                <a:spcPct val="0"/>
              </a:spcAft>
              <a:buClrTx/>
              <a:buSzTx/>
              <a:buFontTx/>
              <a:buNone/>
              <a:tabLst/>
            </a:pPr>
            <a:r>
              <a:rPr kumimoji="0" lang="en-US" altLang="en-US" sz="1600" b="1" i="0" u="none" strike="noStrike" cap="none" normalizeH="0" baseline="0" dirty="0">
                <a:ln>
                  <a:noFill/>
                </a:ln>
                <a:effectLst/>
                <a:latin typeface="+mn-lt"/>
              </a:rPr>
              <a:t>Example:</a:t>
            </a:r>
          </a:p>
          <a:p>
            <a:pPr marL="0" marR="0" lvl="0" indent="0" defTabSz="914400" rtl="0" eaLnBrk="0" fontAlgn="base" latinLnBrk="0" hangingPunct="0">
              <a:spcBef>
                <a:spcPct val="0"/>
              </a:spcBef>
              <a:spcAft>
                <a:spcPct val="0"/>
              </a:spcAft>
              <a:buClrTx/>
              <a:buSzTx/>
              <a:buFontTx/>
              <a:buNone/>
              <a:tabLst/>
            </a:pPr>
            <a:endParaRPr kumimoji="0" lang="en-US" altLang="en-US" sz="1600" b="0" i="0" u="none" strike="noStrike" cap="none" normalizeH="0" baseline="0" dirty="0">
              <a:ln>
                <a:noFill/>
              </a:ln>
              <a:effectLst/>
              <a:latin typeface="+mn-lt"/>
            </a:endParaRPr>
          </a:p>
          <a:p>
            <a:pPr marR="0" lvl="0" defTabSz="914400" rtl="0" eaLnBrk="0" fontAlgn="base" latinLnBrk="0" hangingPunct="0">
              <a:spcBef>
                <a:spcPct val="0"/>
              </a:spcBef>
              <a:spcAft>
                <a:spcPct val="0"/>
              </a:spcAft>
              <a:buClr>
                <a:srgbClr val="DDA147"/>
              </a:buClr>
              <a:buSzTx/>
              <a:buFont typeface="Wingdings" panose="05000000000000000000" pitchFamily="2" charset="2"/>
              <a:buChar char="Ø"/>
              <a:tabLst/>
            </a:pPr>
            <a:r>
              <a:rPr kumimoji="0" lang="en-US" altLang="en-US" sz="1600" b="1" i="0" u="none" strike="noStrike" cap="none" normalizeH="0" baseline="0" dirty="0">
                <a:ln>
                  <a:noFill/>
                </a:ln>
                <a:effectLst/>
                <a:latin typeface="+mn-lt"/>
              </a:rPr>
              <a:t>int max = (a &gt; b) ? a : b;</a:t>
            </a:r>
            <a:endParaRPr kumimoji="0" lang="en-US" altLang="en-US" sz="1600" b="0" i="0" u="none" strike="noStrike" cap="none" normalizeH="0" baseline="0" dirty="0">
              <a:ln>
                <a:noFill/>
              </a:ln>
              <a:effectLst/>
              <a:latin typeface="+mn-lt"/>
            </a:endParaRPr>
          </a:p>
          <a:p>
            <a:pPr marL="0" marR="0" lvl="0" indent="0" defTabSz="914400" rtl="0" eaLnBrk="0" fontAlgn="base" latinLnBrk="0" hangingPunct="0">
              <a:spcBef>
                <a:spcPct val="0"/>
              </a:spcBef>
              <a:spcAft>
                <a:spcPts val="600"/>
              </a:spcAft>
              <a:buClrTx/>
              <a:buSzTx/>
              <a:buNone/>
              <a:tabLst/>
            </a:pPr>
            <a:endParaRPr kumimoji="0" lang="en-US" altLang="en-US" sz="1600" i="0" u="none" strike="noStrike" cap="none" normalizeH="0" baseline="0" dirty="0">
              <a:ln>
                <a:noFill/>
              </a:ln>
              <a:effectLst/>
              <a:latin typeface="+mn-lt"/>
            </a:endParaRPr>
          </a:p>
          <a:p>
            <a:pPr marL="0" marR="0" lvl="0" indent="0" defTabSz="914400" rtl="0" eaLnBrk="0" fontAlgn="base" latinLnBrk="0" hangingPunct="0">
              <a:spcBef>
                <a:spcPct val="0"/>
              </a:spcBef>
              <a:spcAft>
                <a:spcPct val="0"/>
              </a:spcAft>
              <a:buClrTx/>
              <a:buSzTx/>
              <a:buNone/>
              <a:tabLst/>
            </a:pPr>
            <a:r>
              <a:rPr kumimoji="0" lang="en-US" altLang="en-US" sz="1600" b="1" i="0" u="none" strike="noStrike" cap="none" normalizeH="0" baseline="0" dirty="0">
                <a:ln>
                  <a:noFill/>
                </a:ln>
                <a:effectLst/>
                <a:latin typeface="+mn-lt"/>
              </a:rPr>
              <a:t>Bitwise Operators</a:t>
            </a:r>
          </a:p>
          <a:p>
            <a:pPr marR="0" lvl="0" defTabSz="914400" rtl="0" eaLnBrk="0" fontAlgn="base" latinLnBrk="0" hangingPunct="0">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effectLst/>
              <a:latin typeface="+mn-lt"/>
            </a:endParaRPr>
          </a:p>
          <a:p>
            <a:pPr lvl="1">
              <a:buClr>
                <a:srgbClr val="DDA147"/>
              </a:buClr>
              <a:buFont typeface="Wingdings" panose="05000000000000000000" pitchFamily="2" charset="2"/>
              <a:buChar char="Ø"/>
            </a:pPr>
            <a:r>
              <a:rPr kumimoji="0" lang="en-US" altLang="en-US" sz="1600" b="0" i="0" u="none" strike="noStrike" cap="none" normalizeH="0" baseline="0" dirty="0">
                <a:ln>
                  <a:noFill/>
                </a:ln>
                <a:effectLst/>
                <a:latin typeface="+mn-lt"/>
              </a:rPr>
              <a:t>Bitwise operators manipulate individual bits of values.</a:t>
            </a:r>
          </a:p>
          <a:p>
            <a:pPr lvl="1">
              <a:buClr>
                <a:srgbClr val="DDA147"/>
              </a:buClr>
              <a:buFont typeface="Wingdings" panose="05000000000000000000" pitchFamily="2" charset="2"/>
              <a:buChar char="Ø"/>
            </a:pPr>
            <a:r>
              <a:rPr kumimoji="0" lang="en-US" altLang="en-US" sz="1600" b="0" i="0" u="none" strike="noStrike" cap="none" normalizeH="0" baseline="0" dirty="0">
                <a:ln>
                  <a:noFill/>
                </a:ln>
                <a:effectLst/>
                <a:latin typeface="+mn-lt"/>
              </a:rPr>
              <a:t>They include AND (</a:t>
            </a:r>
            <a:r>
              <a:rPr kumimoji="0" lang="en-US" altLang="en-US" sz="1600" b="1" i="0" u="none" strike="noStrike" cap="none" normalizeH="0" baseline="0" dirty="0">
                <a:ln>
                  <a:noFill/>
                </a:ln>
                <a:effectLst/>
                <a:latin typeface="+mn-lt"/>
              </a:rPr>
              <a:t>&amp;</a:t>
            </a:r>
            <a:r>
              <a:rPr kumimoji="0" lang="en-US" altLang="en-US" sz="1600" b="0" i="0" u="none" strike="noStrike" cap="none" normalizeH="0" baseline="0" dirty="0">
                <a:ln>
                  <a:noFill/>
                </a:ln>
                <a:effectLst/>
                <a:latin typeface="+mn-lt"/>
              </a:rPr>
              <a:t>), OR (</a:t>
            </a:r>
            <a:r>
              <a:rPr kumimoji="0" lang="en-US" altLang="en-US" sz="1600" b="1" i="0" u="none" strike="noStrike" cap="none" normalizeH="0" baseline="0" dirty="0">
                <a:ln>
                  <a:noFill/>
                </a:ln>
                <a:effectLst/>
                <a:latin typeface="+mn-lt"/>
              </a:rPr>
              <a:t>|</a:t>
            </a:r>
            <a:r>
              <a:rPr kumimoji="0" lang="en-US" altLang="en-US" sz="1600" b="0" i="0" u="none" strike="noStrike" cap="none" normalizeH="0" baseline="0" dirty="0">
                <a:ln>
                  <a:noFill/>
                </a:ln>
                <a:effectLst/>
                <a:latin typeface="+mn-lt"/>
              </a:rPr>
              <a:t>), XOR (</a:t>
            </a:r>
            <a:r>
              <a:rPr kumimoji="0" lang="en-US" altLang="en-US" sz="1600" b="1" i="0" u="none" strike="noStrike" cap="none" normalizeH="0" baseline="0" dirty="0">
                <a:ln>
                  <a:noFill/>
                </a:ln>
                <a:effectLst/>
                <a:latin typeface="+mn-lt"/>
              </a:rPr>
              <a:t>^</a:t>
            </a:r>
            <a:r>
              <a:rPr kumimoji="0" lang="en-US" altLang="en-US" sz="1600" b="0" i="0" u="none" strike="noStrike" cap="none" normalizeH="0" baseline="0" dirty="0">
                <a:ln>
                  <a:noFill/>
                </a:ln>
                <a:effectLst/>
                <a:latin typeface="+mn-lt"/>
              </a:rPr>
              <a:t>), left shift (</a:t>
            </a:r>
            <a:r>
              <a:rPr kumimoji="0" lang="en-US" altLang="en-US" sz="1600" b="1" i="0" u="none" strike="noStrike" cap="none" normalizeH="0" baseline="0" dirty="0">
                <a:ln>
                  <a:noFill/>
                </a:ln>
                <a:effectLst/>
                <a:latin typeface="+mn-lt"/>
              </a:rPr>
              <a:t>&lt;&lt;</a:t>
            </a:r>
            <a:r>
              <a:rPr kumimoji="0" lang="en-US" altLang="en-US" sz="1600" b="0" i="0" u="none" strike="noStrike" cap="none" normalizeH="0" baseline="0" dirty="0">
                <a:ln>
                  <a:noFill/>
                </a:ln>
                <a:effectLst/>
                <a:latin typeface="+mn-lt"/>
              </a:rPr>
              <a:t>), and right shift (</a:t>
            </a:r>
            <a:r>
              <a:rPr kumimoji="0" lang="en-US" altLang="en-US" sz="1600" b="1" i="0" u="none" strike="noStrike" cap="none" normalizeH="0" baseline="0" dirty="0">
                <a:ln>
                  <a:noFill/>
                </a:ln>
                <a:effectLst/>
                <a:latin typeface="+mn-lt"/>
              </a:rPr>
              <a:t>&gt;&gt;</a:t>
            </a:r>
            <a:r>
              <a:rPr kumimoji="0" lang="en-US" altLang="en-US" sz="1600" b="0" i="0" u="none" strike="noStrike" cap="none" normalizeH="0" baseline="0" dirty="0">
                <a:ln>
                  <a:noFill/>
                </a:ln>
                <a:effectLst/>
                <a:latin typeface="+mn-lt"/>
              </a:rPr>
              <a:t>). </a:t>
            </a:r>
          </a:p>
          <a:p>
            <a:pPr lvl="1">
              <a:buClr>
                <a:srgbClr val="DDA147"/>
              </a:buClr>
              <a:buFont typeface="Wingdings" panose="05000000000000000000" pitchFamily="2" charset="2"/>
              <a:buChar char="Ø"/>
            </a:pPr>
            <a:r>
              <a:rPr kumimoji="0" lang="en-US" altLang="en-US" sz="1600" b="0" i="0" u="none" strike="noStrike" cap="none" normalizeH="0" baseline="0" dirty="0">
                <a:ln>
                  <a:noFill/>
                </a:ln>
                <a:effectLst/>
                <a:latin typeface="+mn-lt"/>
              </a:rPr>
              <a:t>Display symbols of common bitwise operators with examples.</a:t>
            </a:r>
          </a:p>
          <a:p>
            <a:pPr marL="0" marR="0" lvl="0" indent="0" defTabSz="914400" rtl="0" eaLnBrk="0" fontAlgn="base" latinLnBrk="0" hangingPunct="0">
              <a:spcBef>
                <a:spcPct val="0"/>
              </a:spcBef>
              <a:spcAft>
                <a:spcPct val="0"/>
              </a:spcAft>
              <a:buClrTx/>
              <a:buSzTx/>
              <a:buNone/>
              <a:tabLst/>
            </a:pPr>
            <a:endParaRPr kumimoji="0" lang="en-US" altLang="en-US" sz="1600" b="0" i="0" u="none" strike="noStrike" cap="none" normalizeH="0" baseline="0" dirty="0">
              <a:ln>
                <a:noFill/>
              </a:ln>
              <a:effectLst/>
              <a:latin typeface="+mn-lt"/>
            </a:endParaRPr>
          </a:p>
          <a:p>
            <a:pPr marL="0" marR="0" lvl="0" indent="0" defTabSz="914400" rtl="0" eaLnBrk="0" fontAlgn="base" latinLnBrk="0" hangingPunct="0">
              <a:spcBef>
                <a:spcPct val="0"/>
              </a:spcBef>
              <a:spcAft>
                <a:spcPct val="0"/>
              </a:spcAft>
              <a:buClrTx/>
              <a:buSzTx/>
              <a:buFontTx/>
              <a:buNone/>
              <a:tabLst/>
            </a:pPr>
            <a:r>
              <a:rPr kumimoji="0" lang="en-US" altLang="en-US" sz="1600" b="1" i="0" u="none" strike="noStrike" cap="none" normalizeH="0" baseline="0" dirty="0">
                <a:ln>
                  <a:noFill/>
                </a:ln>
                <a:effectLst/>
                <a:latin typeface="+mn-lt"/>
              </a:rPr>
              <a:t>Examples:</a:t>
            </a:r>
          </a:p>
          <a:p>
            <a:pPr marL="0" marR="0" lvl="0" indent="0" defTabSz="914400" rtl="0" eaLnBrk="0" fontAlgn="base" latinLnBrk="0" hangingPunct="0">
              <a:spcBef>
                <a:spcPct val="0"/>
              </a:spcBef>
              <a:spcAft>
                <a:spcPct val="0"/>
              </a:spcAft>
              <a:buClrTx/>
              <a:buSzTx/>
              <a:buFontTx/>
              <a:buNone/>
              <a:tabLst/>
            </a:pPr>
            <a:endParaRPr kumimoji="0" lang="en-US" altLang="en-US" sz="1600" b="0" i="0" u="none" strike="noStrike" cap="none" normalizeH="0" baseline="0" dirty="0">
              <a:ln>
                <a:noFill/>
              </a:ln>
              <a:effectLst/>
              <a:latin typeface="+mn-lt"/>
            </a:endParaRPr>
          </a:p>
          <a:p>
            <a:pPr marR="0" lvl="0" defTabSz="914400" rtl="0" eaLnBrk="0" fontAlgn="base" latinLnBrk="0" hangingPunct="0">
              <a:spcBef>
                <a:spcPct val="0"/>
              </a:spcBef>
              <a:spcAft>
                <a:spcPct val="0"/>
              </a:spcAft>
              <a:buClr>
                <a:srgbClr val="DDA147"/>
              </a:buClr>
              <a:buSzTx/>
              <a:buFont typeface="Wingdings" panose="05000000000000000000" pitchFamily="2" charset="2"/>
              <a:buChar char="Ø"/>
              <a:tabLst/>
            </a:pPr>
            <a:r>
              <a:rPr kumimoji="0" lang="en-US" altLang="en-US" sz="1600" i="0" u="none" strike="noStrike" cap="none" normalizeH="0" baseline="0" dirty="0">
                <a:ln>
                  <a:noFill/>
                </a:ln>
                <a:effectLst/>
                <a:latin typeface="+mn-lt"/>
              </a:rPr>
              <a:t>int result = num1 &amp; num2;</a:t>
            </a:r>
          </a:p>
          <a:p>
            <a:pPr marR="0" lvl="0" defTabSz="914400" rtl="0" eaLnBrk="0" fontAlgn="base" latinLnBrk="0" hangingPunct="0">
              <a:spcBef>
                <a:spcPct val="0"/>
              </a:spcBef>
              <a:spcAft>
                <a:spcPct val="0"/>
              </a:spcAft>
              <a:buClr>
                <a:srgbClr val="DDA147"/>
              </a:buClr>
              <a:buSzTx/>
              <a:buFont typeface="Wingdings" panose="05000000000000000000" pitchFamily="2" charset="2"/>
              <a:buChar char="Ø"/>
              <a:tabLst/>
            </a:pPr>
            <a:endParaRPr kumimoji="0" lang="en-US" altLang="en-US" sz="1600" i="0" u="none" strike="noStrike" cap="none" normalizeH="0" baseline="0" dirty="0">
              <a:ln>
                <a:noFill/>
              </a:ln>
              <a:effectLst/>
              <a:latin typeface="+mn-lt"/>
            </a:endParaRPr>
          </a:p>
          <a:p>
            <a:pPr marR="0" lvl="0" defTabSz="914400" rtl="0" eaLnBrk="0" fontAlgn="base" latinLnBrk="0" hangingPunct="0">
              <a:spcBef>
                <a:spcPct val="0"/>
              </a:spcBef>
              <a:spcAft>
                <a:spcPct val="0"/>
              </a:spcAft>
              <a:buClr>
                <a:srgbClr val="DDA147"/>
              </a:buClr>
              <a:buSzTx/>
              <a:buFont typeface="Wingdings" panose="05000000000000000000" pitchFamily="2" charset="2"/>
              <a:buChar char="Ø"/>
              <a:tabLst/>
            </a:pPr>
            <a:r>
              <a:rPr kumimoji="0" lang="en-US" altLang="en-US" sz="1600" i="0" u="none" strike="noStrike" cap="none" normalizeH="0" baseline="0" dirty="0">
                <a:ln>
                  <a:noFill/>
                </a:ln>
                <a:effectLst/>
                <a:latin typeface="+mn-lt"/>
              </a:rPr>
              <a:t>int shiftedValue = value &lt;&lt; 2;</a:t>
            </a:r>
          </a:p>
          <a:p>
            <a:pPr marL="0" marR="0" lvl="0" indent="0" defTabSz="914400" rtl="0" eaLnBrk="0" fontAlgn="base" latinLnBrk="0" hangingPunct="0">
              <a:spcBef>
                <a:spcPct val="0"/>
              </a:spcBef>
              <a:spcAft>
                <a:spcPts val="600"/>
              </a:spcAft>
              <a:buClrTx/>
              <a:buSzTx/>
              <a:buNone/>
              <a:tabLst/>
            </a:pPr>
            <a:endParaRPr kumimoji="0" lang="en-US" altLang="en-US" sz="1600" i="0" u="none" strike="noStrike" cap="none" normalizeH="0" baseline="0" dirty="0">
              <a:ln>
                <a:noFill/>
              </a:ln>
              <a:effectLst/>
              <a:latin typeface="+mn-lt"/>
            </a:endParaRPr>
          </a:p>
          <a:p>
            <a:pPr marL="0" marR="0" lvl="0" indent="0" defTabSz="914400" rtl="0" eaLnBrk="0" fontAlgn="base" latinLnBrk="0" hangingPunct="0">
              <a:spcBef>
                <a:spcPct val="0"/>
              </a:spcBef>
              <a:spcAft>
                <a:spcPts val="600"/>
              </a:spcAft>
              <a:buClrTx/>
              <a:buSzTx/>
              <a:buFontTx/>
              <a:buNone/>
              <a:tabLst/>
            </a:pPr>
            <a:endParaRPr kumimoji="0" lang="en-US" altLang="en-US" sz="1600" b="0" i="0" u="none" strike="noStrike" cap="none" normalizeH="0" baseline="0" dirty="0">
              <a:ln>
                <a:noFill/>
              </a:ln>
              <a:effectLst/>
              <a:latin typeface="Arial" panose="020B0604020202020204" pitchFamily="34" charset="0"/>
            </a:endParaRPr>
          </a:p>
        </p:txBody>
      </p:sp>
      <p:sp>
        <p:nvSpPr>
          <p:cNvPr id="3" name="Rectangle 1">
            <a:extLst>
              <a:ext uri="{FF2B5EF4-FFF2-40B4-BE49-F238E27FC236}">
                <a16:creationId xmlns="" xmlns:a16="http://schemas.microsoft.com/office/drawing/2014/main" id="{8D6317E2-DBBC-94E7-CC22-52B2F54C49A3}"/>
              </a:ext>
            </a:extLst>
          </p:cNvPr>
          <p:cNvSpPr>
            <a:spLocks noChangeArrowheads="1"/>
          </p:cNvSpPr>
          <p:nvPr/>
        </p:nvSpPr>
        <p:spPr bwMode="auto">
          <a:xfrm>
            <a:off x="-24765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0088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Hands-on</a:t>
            </a:r>
            <a:endParaRPr lang="en-IN" dirty="0"/>
          </a:p>
        </p:txBody>
      </p:sp>
    </p:spTree>
    <p:extLst>
      <p:ext uri="{BB962C8B-B14F-4D97-AF65-F5344CB8AC3E}">
        <p14:creationId xmlns:p14="http://schemas.microsoft.com/office/powerpoint/2010/main" val="3753202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4EB7C962-7A48-EFFD-E7FF-A0E76FBE69E0}"/>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mn-lt"/>
              </a:rPr>
              <a:t>Control Flow Statements</a:t>
            </a:r>
            <a:endParaRPr lang="en-IN" sz="3600"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7877920F-14EB-269D-0455-BB28B5697615}"/>
              </a:ext>
            </a:extLst>
          </p:cNvPr>
          <p:cNvSpPr>
            <a:spLocks noGrp="1"/>
          </p:cNvSpPr>
          <p:nvPr>
            <p:ph idx="1"/>
          </p:nvPr>
        </p:nvSpPr>
        <p:spPr>
          <a:xfrm>
            <a:off x="4232953" y="780836"/>
            <a:ext cx="7695343" cy="5897366"/>
          </a:xfrm>
        </p:spPr>
        <p:txBody>
          <a:bodyPr anchor="ctr">
            <a:normAutofit/>
          </a:bodyPr>
          <a:lstStyle/>
          <a:p>
            <a:pPr>
              <a:buFont typeface="Wingdings" panose="05000000000000000000" pitchFamily="2" charset="2"/>
              <a:buChar char="Ø"/>
            </a:pPr>
            <a:r>
              <a:rPr lang="en-US" sz="1600" b="0" i="0" dirty="0">
                <a:effectLst/>
              </a:rPr>
              <a:t>Control flow statements dictate the order in which instructions are executed in a program.</a:t>
            </a:r>
          </a:p>
          <a:p>
            <a:pPr>
              <a:buFont typeface="Wingdings" panose="05000000000000000000" pitchFamily="2" charset="2"/>
              <a:buChar char="Ø"/>
            </a:pPr>
            <a:r>
              <a:rPr lang="en-US" sz="1600" b="0" i="0" dirty="0">
                <a:effectLst/>
              </a:rPr>
              <a:t>They allow us to make decisions and repeat actions based on conditions. </a:t>
            </a:r>
          </a:p>
          <a:p>
            <a:pPr marL="0" indent="0">
              <a:buNone/>
            </a:pPr>
            <a:endParaRPr lang="en-US" sz="1600" dirty="0"/>
          </a:p>
          <a:p>
            <a:pPr marL="0" indent="0">
              <a:buNone/>
            </a:pPr>
            <a:r>
              <a:rPr lang="en-US" sz="1600" b="1" i="0" dirty="0">
                <a:effectLst/>
              </a:rPr>
              <a:t>Role of Control Flow Statements</a:t>
            </a:r>
          </a:p>
          <a:p>
            <a:pPr marL="0" indent="0">
              <a:buNone/>
            </a:pPr>
            <a:endParaRPr lang="en-IN" sz="1600" b="1" dirty="0"/>
          </a:p>
          <a:p>
            <a:pPr lvl="1">
              <a:buFont typeface="Wingdings" panose="05000000000000000000" pitchFamily="2" charset="2"/>
              <a:buChar char="Ø"/>
            </a:pPr>
            <a:r>
              <a:rPr lang="en-US" sz="1600" b="1" i="0" dirty="0">
                <a:effectLst/>
              </a:rPr>
              <a:t>Decision-Making:</a:t>
            </a:r>
            <a:r>
              <a:rPr lang="en-US" sz="1600" b="0" i="0" dirty="0">
                <a:effectLst/>
              </a:rPr>
              <a:t> Control flow statements help us make choices based on conditions.</a:t>
            </a:r>
          </a:p>
          <a:p>
            <a:pPr lvl="1">
              <a:buFont typeface="Wingdings" panose="05000000000000000000" pitchFamily="2" charset="2"/>
              <a:buChar char="Ø"/>
            </a:pPr>
            <a:r>
              <a:rPr lang="en-US" sz="1600" b="1" i="0" dirty="0">
                <a:effectLst/>
              </a:rPr>
              <a:t>Repetition:</a:t>
            </a:r>
            <a:r>
              <a:rPr lang="en-US" sz="1600" b="0" i="0" dirty="0">
                <a:effectLst/>
              </a:rPr>
              <a:t> They enable us to repeat actions or code blocks as needed.</a:t>
            </a:r>
          </a:p>
          <a:p>
            <a:pPr lvl="1">
              <a:buFont typeface="Wingdings" panose="05000000000000000000" pitchFamily="2" charset="2"/>
              <a:buChar char="Ø"/>
            </a:pPr>
            <a:r>
              <a:rPr lang="en-US" sz="1600" b="1" i="0" dirty="0">
                <a:effectLst/>
              </a:rPr>
              <a:t>Program Flow:</a:t>
            </a:r>
            <a:r>
              <a:rPr lang="en-US" sz="1600" b="0" i="0" dirty="0">
                <a:effectLst/>
              </a:rPr>
              <a:t> Control flow guides the program's sequence of execution.</a:t>
            </a:r>
          </a:p>
          <a:p>
            <a:pPr marL="0" indent="0">
              <a:buNone/>
            </a:pPr>
            <a:endParaRPr lang="en-US" sz="1600" dirty="0"/>
          </a:p>
          <a:p>
            <a:pPr marL="0" indent="0">
              <a:buNone/>
            </a:pPr>
            <a:r>
              <a:rPr lang="en-US" sz="1600" b="1" i="0" dirty="0">
                <a:effectLst/>
              </a:rPr>
              <a:t>Types of Control Flow Statements</a:t>
            </a:r>
          </a:p>
          <a:p>
            <a:pPr marL="0" indent="0">
              <a:buNone/>
            </a:pPr>
            <a:endParaRPr lang="en-US" sz="1600" dirty="0"/>
          </a:p>
          <a:p>
            <a:pPr lvl="1" eaLnBrk="0" fontAlgn="base" hangingPunct="0">
              <a:spcBef>
                <a:spcPct val="0"/>
              </a:spcBef>
              <a:spcAft>
                <a:spcPct val="0"/>
              </a:spcAft>
              <a:buClr>
                <a:srgbClr val="DDA147"/>
              </a:buClr>
              <a:buFont typeface="Wingdings" panose="05000000000000000000" pitchFamily="2" charset="2"/>
              <a:buChar char="Ø"/>
            </a:pPr>
            <a:r>
              <a:rPr lang="en-US" altLang="en-US" sz="1600" dirty="0"/>
              <a:t>if Statement: Executes a block of code if a condition is true.</a:t>
            </a:r>
          </a:p>
          <a:p>
            <a:pPr marL="292608" lvl="1" indent="0" eaLnBrk="0" fontAlgn="base" hangingPunct="0">
              <a:spcBef>
                <a:spcPct val="0"/>
              </a:spcBef>
              <a:spcAft>
                <a:spcPct val="0"/>
              </a:spcAft>
              <a:buClr>
                <a:srgbClr val="DDA147"/>
              </a:buClr>
              <a:buNone/>
            </a:pPr>
            <a:endParaRPr lang="en-US" altLang="en-US" sz="1600" dirty="0"/>
          </a:p>
          <a:p>
            <a:pPr lvl="1" eaLnBrk="0" fontAlgn="base" hangingPunct="0">
              <a:spcBef>
                <a:spcPct val="0"/>
              </a:spcBef>
              <a:spcAft>
                <a:spcPct val="0"/>
              </a:spcAft>
              <a:buClr>
                <a:srgbClr val="DDA147"/>
              </a:buClr>
              <a:buFont typeface="Wingdings" panose="05000000000000000000" pitchFamily="2" charset="2"/>
              <a:buChar char="Ø"/>
            </a:pPr>
            <a:r>
              <a:rPr lang="en-US" altLang="en-US" sz="1600" dirty="0"/>
              <a:t>switch Statement: Provides multi-case branching based on a value.</a:t>
            </a:r>
          </a:p>
          <a:p>
            <a:pPr marL="292608" lvl="1" indent="0" eaLnBrk="0" fontAlgn="base" hangingPunct="0">
              <a:spcBef>
                <a:spcPct val="0"/>
              </a:spcBef>
              <a:spcAft>
                <a:spcPct val="0"/>
              </a:spcAft>
              <a:buClr>
                <a:srgbClr val="DDA147"/>
              </a:buClr>
              <a:buNone/>
            </a:pPr>
            <a:endParaRPr lang="en-US" altLang="en-US" sz="1600" dirty="0"/>
          </a:p>
          <a:p>
            <a:pPr lvl="1" eaLnBrk="0" fontAlgn="base" hangingPunct="0">
              <a:spcBef>
                <a:spcPct val="0"/>
              </a:spcBef>
              <a:spcAft>
                <a:spcPct val="0"/>
              </a:spcAft>
              <a:buClr>
                <a:srgbClr val="DDA147"/>
              </a:buClr>
              <a:buFont typeface="Wingdings" panose="05000000000000000000" pitchFamily="2" charset="2"/>
              <a:buChar char="Ø"/>
            </a:pPr>
            <a:r>
              <a:rPr lang="en-US" altLang="en-US" sz="1600" dirty="0"/>
              <a:t>Loops: Allow repeated execution of code based on conditions.</a:t>
            </a:r>
          </a:p>
          <a:p>
            <a:pPr>
              <a:buFont typeface="Arial" panose="020B0604020202020204" pitchFamily="34" charset="0"/>
              <a:buChar char="•"/>
            </a:pPr>
            <a:endParaRPr lang="en-US" sz="1700" b="1" i="0" dirty="0">
              <a:effectLst/>
              <a:latin typeface="Söhne"/>
            </a:endParaRPr>
          </a:p>
          <a:p>
            <a:pPr>
              <a:buFont typeface="Arial" panose="020B0604020202020204" pitchFamily="34" charset="0"/>
              <a:buChar char="•"/>
            </a:pPr>
            <a:endParaRPr lang="en-US" sz="1700" b="0" i="0" dirty="0">
              <a:effectLst/>
            </a:endParaRPr>
          </a:p>
          <a:p>
            <a:endParaRPr lang="en-IN" sz="1700" dirty="0"/>
          </a:p>
        </p:txBody>
      </p:sp>
    </p:spTree>
    <p:extLst>
      <p:ext uri="{BB962C8B-B14F-4D97-AF65-F5344CB8AC3E}">
        <p14:creationId xmlns:p14="http://schemas.microsoft.com/office/powerpoint/2010/main" val="402175099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1699</TotalTime>
  <Words>4301</Words>
  <Application>Microsoft Office PowerPoint</Application>
  <PresentationFormat>Widescreen</PresentationFormat>
  <Paragraphs>596</Paragraphs>
  <Slides>61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Calibri</vt:lpstr>
      <vt:lpstr>Calibri Light</vt:lpstr>
      <vt:lpstr>Consolas</vt:lpstr>
      <vt:lpstr>Söhne</vt:lpstr>
      <vt:lpstr>Wingdings</vt:lpstr>
      <vt:lpstr>Retrospect</vt:lpstr>
      <vt:lpstr>Java Programming Essentials: A Comprehensive Journey into Core Java and Beyond</vt:lpstr>
      <vt:lpstr>Day 2</vt:lpstr>
      <vt:lpstr>Day 2: Agenda</vt:lpstr>
      <vt:lpstr>Operators in Java</vt:lpstr>
      <vt:lpstr>Operators in Java</vt:lpstr>
      <vt:lpstr>Operators in Java</vt:lpstr>
      <vt:lpstr>Operators in Java</vt:lpstr>
      <vt:lpstr>Operators Hands-on</vt:lpstr>
      <vt:lpstr>Control Flow Statements</vt:lpstr>
      <vt:lpstr>Control Flow in Code</vt:lpstr>
      <vt:lpstr>Loops</vt:lpstr>
      <vt:lpstr>Break and Continue Statements</vt:lpstr>
      <vt:lpstr>Nested Loops</vt:lpstr>
      <vt:lpstr>Control-flow Statements Hands-on</vt:lpstr>
      <vt:lpstr>JDK vs JRE vs JVM</vt:lpstr>
      <vt:lpstr>Interview Questions</vt:lpstr>
      <vt:lpstr>Control Flow Statements</vt:lpstr>
      <vt:lpstr>OOP(Object Oriented Programming)</vt:lpstr>
      <vt:lpstr>Introduction to Object-Oriented Programming (OOP)</vt:lpstr>
      <vt:lpstr>Object-Oriented Programming (OOP)</vt:lpstr>
      <vt:lpstr>Advantages of Object-Oriented Programming</vt:lpstr>
      <vt:lpstr>Encapsulation</vt:lpstr>
      <vt:lpstr>Encapsulation Examples</vt:lpstr>
      <vt:lpstr>Inheritance</vt:lpstr>
      <vt:lpstr>Inheritance Examples</vt:lpstr>
      <vt:lpstr>Polymorphism</vt:lpstr>
      <vt:lpstr>Polymorphism Examples</vt:lpstr>
      <vt:lpstr>Abstraction</vt:lpstr>
      <vt:lpstr>Abstraction Examples</vt:lpstr>
      <vt:lpstr>Java Objects</vt:lpstr>
      <vt:lpstr>Class</vt:lpstr>
      <vt:lpstr>PowerPoint Presentation</vt:lpstr>
      <vt:lpstr>Objects</vt:lpstr>
      <vt:lpstr>PowerPoint Presentation</vt:lpstr>
      <vt:lpstr>Object References and Heap Memory</vt:lpstr>
      <vt:lpstr>Class Members</vt:lpstr>
      <vt:lpstr>Class Members Examples</vt:lpstr>
      <vt:lpstr>Constructors</vt:lpstr>
      <vt:lpstr>Constructors</vt:lpstr>
      <vt:lpstr>Default Constructor</vt:lpstr>
      <vt:lpstr>Parameterized Constructors</vt:lpstr>
      <vt:lpstr>Constructors Examples</vt:lpstr>
      <vt:lpstr>Interfaces</vt:lpstr>
      <vt:lpstr>Interfaces</vt:lpstr>
      <vt:lpstr>Implementing Interfaces</vt:lpstr>
      <vt:lpstr>Benefits of Interfaces</vt:lpstr>
      <vt:lpstr>Multiple interface implementation</vt:lpstr>
      <vt:lpstr>Interfaces Examples</vt:lpstr>
      <vt:lpstr>Abstract Classes </vt:lpstr>
      <vt:lpstr>Abstract classes</vt:lpstr>
      <vt:lpstr>Abstract classes Examples</vt:lpstr>
      <vt:lpstr>Interfaces vs Abstract Classes</vt:lpstr>
      <vt:lpstr>Interview Questions</vt:lpstr>
      <vt:lpstr>OOP Interview Questions</vt:lpstr>
      <vt:lpstr>OOP Interview Questions</vt:lpstr>
      <vt:lpstr>Assignments</vt:lpstr>
      <vt:lpstr>Library Management System </vt:lpstr>
      <vt:lpstr>Sample Code Structure</vt:lpstr>
      <vt:lpstr>Creating a Simple Bank Account System </vt:lpstr>
      <vt:lpstr>Sample Code Structure</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dc:title>
  <dc:creator>Hema Mahadevu</dc:creator>
  <cp:lastModifiedBy>Ashok, Bharath</cp:lastModifiedBy>
  <cp:revision>124</cp:revision>
  <dcterms:created xsi:type="dcterms:W3CDTF">2023-08-03T13:19:55Z</dcterms:created>
  <dcterms:modified xsi:type="dcterms:W3CDTF">2023-08-09T00:17:13Z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a00c31-701e-4223-8b9c-13bd86c6a24f_Enabled">
    <vt:lpwstr>true</vt:lpwstr>
  </property>
  <property fmtid="{D5CDD505-2E9C-101B-9397-08002B2CF9AE}" pid="3" name="MSIP_Label_8aa00c31-701e-4223-8b9c-13bd86c6a24f_SetDate">
    <vt:lpwstr>2023-08-03T13:20:50Z</vt:lpwstr>
  </property>
  <property fmtid="{D5CDD505-2E9C-101B-9397-08002B2CF9AE}" pid="4" name="MSIP_Label_8aa00c31-701e-4223-8b9c-13bd86c6a24f_Method">
    <vt:lpwstr>Standard</vt:lpwstr>
  </property>
  <property fmtid="{D5CDD505-2E9C-101B-9397-08002B2CF9AE}" pid="5" name="MSIP_Label_8aa00c31-701e-4223-8b9c-13bd86c6a24f_Name">
    <vt:lpwstr>8aa00c31-701e-4223-8b9c-13bd86c6a24f</vt:lpwstr>
  </property>
  <property fmtid="{D5CDD505-2E9C-101B-9397-08002B2CF9AE}" pid="6" name="MSIP_Label_8aa00c31-701e-4223-8b9c-13bd86c6a24f_SiteId">
    <vt:lpwstr>d05e4a96-dcd9-4c15-a71a-9c868da4f308</vt:lpwstr>
  </property>
  <property fmtid="{D5CDD505-2E9C-101B-9397-08002B2CF9AE}" pid="7" name="MSIP_Label_8aa00c31-701e-4223-8b9c-13bd86c6a24f_ActionId">
    <vt:lpwstr>c71c1f1a-3228-4c85-906e-5690a1735d5d</vt:lpwstr>
  </property>
  <property fmtid="{D5CDD505-2E9C-101B-9397-08002B2CF9AE}" pid="8" name="MSIP_Label_8aa00c31-701e-4223-8b9c-13bd86c6a24f_ContentBits">
    <vt:lpwstr>0</vt:lpwstr>
  </property>
</Properties>
</file>