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Lst>
  <p:notesMasterIdLst>
    <p:notesMasterId r:id="rId59"/>
  </p:notesMasterIdLst>
  <p:sldIdLst>
    <p:sldId id="259" r:id="rId2"/>
    <p:sldId id="283" r:id="rId3"/>
    <p:sldId id="364" r:id="rId4"/>
    <p:sldId id="316" r:id="rId5"/>
    <p:sldId id="311" r:id="rId6"/>
    <p:sldId id="315" r:id="rId7"/>
    <p:sldId id="310" r:id="rId8"/>
    <p:sldId id="314" r:id="rId9"/>
    <p:sldId id="318" r:id="rId10"/>
    <p:sldId id="319" r:id="rId11"/>
    <p:sldId id="339" r:id="rId12"/>
    <p:sldId id="320" r:id="rId13"/>
    <p:sldId id="321" r:id="rId14"/>
    <p:sldId id="322" r:id="rId15"/>
    <p:sldId id="323" r:id="rId16"/>
    <p:sldId id="340" r:id="rId17"/>
    <p:sldId id="372" r:id="rId18"/>
    <p:sldId id="366" r:id="rId19"/>
    <p:sldId id="367" r:id="rId20"/>
    <p:sldId id="368" r:id="rId21"/>
    <p:sldId id="369" r:id="rId22"/>
    <p:sldId id="370" r:id="rId23"/>
    <p:sldId id="371" r:id="rId24"/>
    <p:sldId id="373" r:id="rId25"/>
    <p:sldId id="324" r:id="rId26"/>
    <p:sldId id="325" r:id="rId27"/>
    <p:sldId id="326" r:id="rId28"/>
    <p:sldId id="327" r:id="rId29"/>
    <p:sldId id="328" r:id="rId30"/>
    <p:sldId id="341" r:id="rId31"/>
    <p:sldId id="334" r:id="rId32"/>
    <p:sldId id="330" r:id="rId33"/>
    <p:sldId id="342" r:id="rId34"/>
    <p:sldId id="333" r:id="rId35"/>
    <p:sldId id="343" r:id="rId36"/>
    <p:sldId id="345" r:id="rId37"/>
    <p:sldId id="346" r:id="rId38"/>
    <p:sldId id="385" r:id="rId39"/>
    <p:sldId id="386" r:id="rId40"/>
    <p:sldId id="387" r:id="rId41"/>
    <p:sldId id="376" r:id="rId42"/>
    <p:sldId id="377" r:id="rId43"/>
    <p:sldId id="378" r:id="rId44"/>
    <p:sldId id="379" r:id="rId45"/>
    <p:sldId id="380" r:id="rId46"/>
    <p:sldId id="381" r:id="rId47"/>
    <p:sldId id="382" r:id="rId48"/>
    <p:sldId id="383" r:id="rId49"/>
    <p:sldId id="384" r:id="rId50"/>
    <p:sldId id="297" r:id="rId51"/>
    <p:sldId id="347" r:id="rId52"/>
    <p:sldId id="349" r:id="rId53"/>
    <p:sldId id="350" r:id="rId54"/>
    <p:sldId id="374" r:id="rId55"/>
    <p:sldId id="375" r:id="rId56"/>
    <p:sldId id="351" r:id="rId57"/>
    <p:sldId id="299"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852F26-D9CD-4AF5-B105-400A7E511173}" v="45" dt="2023-08-06T13:46:57.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09" autoAdjust="0"/>
    <p:restoredTop sz="94660"/>
  </p:normalViewPr>
  <p:slideViewPr>
    <p:cSldViewPr snapToGrid="0">
      <p:cViewPr varScale="1">
        <p:scale>
          <a:sx n="116" d="100"/>
          <a:sy n="116" d="100"/>
        </p:scale>
        <p:origin x="70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hadevu" userId="1c176bdd-a50d-403e-9444-f58f413c839b" providerId="ADAL" clId="{52852F26-D9CD-4AF5-B105-400A7E511173}"/>
    <pc:docChg chg="undo custSel addSld delSld modSld sldOrd">
      <pc:chgData name="Hema Mahadevu" userId="1c176bdd-a50d-403e-9444-f58f413c839b" providerId="ADAL" clId="{52852F26-D9CD-4AF5-B105-400A7E511173}" dt="2023-08-06T14:34:16.154" v="970" actId="113"/>
      <pc:docMkLst>
        <pc:docMk/>
      </pc:docMkLst>
      <pc:sldChg chg="del">
        <pc:chgData name="Hema Mahadevu" userId="1c176bdd-a50d-403e-9444-f58f413c839b" providerId="ADAL" clId="{52852F26-D9CD-4AF5-B105-400A7E511173}" dt="2023-08-06T11:06:22.965" v="0" actId="47"/>
        <pc:sldMkLst>
          <pc:docMk/>
          <pc:sldMk cId="2689089790" sldId="258"/>
        </pc:sldMkLst>
      </pc:sldChg>
      <pc:sldChg chg="del">
        <pc:chgData name="Hema Mahadevu" userId="1c176bdd-a50d-403e-9444-f58f413c839b" providerId="ADAL" clId="{52852F26-D9CD-4AF5-B105-400A7E511173}" dt="2023-08-06T11:06:22.965" v="0" actId="47"/>
        <pc:sldMkLst>
          <pc:docMk/>
          <pc:sldMk cId="1822955653" sldId="260"/>
        </pc:sldMkLst>
      </pc:sldChg>
      <pc:sldChg chg="del">
        <pc:chgData name="Hema Mahadevu" userId="1c176bdd-a50d-403e-9444-f58f413c839b" providerId="ADAL" clId="{52852F26-D9CD-4AF5-B105-400A7E511173}" dt="2023-08-06T11:06:22.965" v="0" actId="47"/>
        <pc:sldMkLst>
          <pc:docMk/>
          <pc:sldMk cId="1610653771" sldId="261"/>
        </pc:sldMkLst>
      </pc:sldChg>
      <pc:sldChg chg="del">
        <pc:chgData name="Hema Mahadevu" userId="1c176bdd-a50d-403e-9444-f58f413c839b" providerId="ADAL" clId="{52852F26-D9CD-4AF5-B105-400A7E511173}" dt="2023-08-06T11:06:22.965" v="0" actId="47"/>
        <pc:sldMkLst>
          <pc:docMk/>
          <pc:sldMk cId="3094622909" sldId="262"/>
        </pc:sldMkLst>
      </pc:sldChg>
      <pc:sldChg chg="del">
        <pc:chgData name="Hema Mahadevu" userId="1c176bdd-a50d-403e-9444-f58f413c839b" providerId="ADAL" clId="{52852F26-D9CD-4AF5-B105-400A7E511173}" dt="2023-08-06T11:06:22.965" v="0" actId="47"/>
        <pc:sldMkLst>
          <pc:docMk/>
          <pc:sldMk cId="867487618" sldId="263"/>
        </pc:sldMkLst>
      </pc:sldChg>
      <pc:sldChg chg="del">
        <pc:chgData name="Hema Mahadevu" userId="1c176bdd-a50d-403e-9444-f58f413c839b" providerId="ADAL" clId="{52852F26-D9CD-4AF5-B105-400A7E511173}" dt="2023-08-06T11:06:22.965" v="0" actId="47"/>
        <pc:sldMkLst>
          <pc:docMk/>
          <pc:sldMk cId="3355940100" sldId="264"/>
        </pc:sldMkLst>
      </pc:sldChg>
      <pc:sldChg chg="del">
        <pc:chgData name="Hema Mahadevu" userId="1c176bdd-a50d-403e-9444-f58f413c839b" providerId="ADAL" clId="{52852F26-D9CD-4AF5-B105-400A7E511173}" dt="2023-08-06T11:06:22.965" v="0" actId="47"/>
        <pc:sldMkLst>
          <pc:docMk/>
          <pc:sldMk cId="1883482295" sldId="265"/>
        </pc:sldMkLst>
      </pc:sldChg>
      <pc:sldChg chg="del">
        <pc:chgData name="Hema Mahadevu" userId="1c176bdd-a50d-403e-9444-f58f413c839b" providerId="ADAL" clId="{52852F26-D9CD-4AF5-B105-400A7E511173}" dt="2023-08-06T11:06:22.965" v="0" actId="47"/>
        <pc:sldMkLst>
          <pc:docMk/>
          <pc:sldMk cId="2576531505" sldId="266"/>
        </pc:sldMkLst>
      </pc:sldChg>
      <pc:sldChg chg="del">
        <pc:chgData name="Hema Mahadevu" userId="1c176bdd-a50d-403e-9444-f58f413c839b" providerId="ADAL" clId="{52852F26-D9CD-4AF5-B105-400A7E511173}" dt="2023-08-06T11:06:22.965" v="0" actId="47"/>
        <pc:sldMkLst>
          <pc:docMk/>
          <pc:sldMk cId="3364364983" sldId="267"/>
        </pc:sldMkLst>
      </pc:sldChg>
      <pc:sldChg chg="del">
        <pc:chgData name="Hema Mahadevu" userId="1c176bdd-a50d-403e-9444-f58f413c839b" providerId="ADAL" clId="{52852F26-D9CD-4AF5-B105-400A7E511173}" dt="2023-08-06T11:06:22.965" v="0" actId="47"/>
        <pc:sldMkLst>
          <pc:docMk/>
          <pc:sldMk cId="93966713" sldId="268"/>
        </pc:sldMkLst>
      </pc:sldChg>
      <pc:sldChg chg="del">
        <pc:chgData name="Hema Mahadevu" userId="1c176bdd-a50d-403e-9444-f58f413c839b" providerId="ADAL" clId="{52852F26-D9CD-4AF5-B105-400A7E511173}" dt="2023-08-06T11:06:22.965" v="0" actId="47"/>
        <pc:sldMkLst>
          <pc:docMk/>
          <pc:sldMk cId="3260818576" sldId="269"/>
        </pc:sldMkLst>
      </pc:sldChg>
      <pc:sldChg chg="del">
        <pc:chgData name="Hema Mahadevu" userId="1c176bdd-a50d-403e-9444-f58f413c839b" providerId="ADAL" clId="{52852F26-D9CD-4AF5-B105-400A7E511173}" dt="2023-08-06T11:06:22.965" v="0" actId="47"/>
        <pc:sldMkLst>
          <pc:docMk/>
          <pc:sldMk cId="1126926348" sldId="271"/>
        </pc:sldMkLst>
      </pc:sldChg>
      <pc:sldChg chg="del">
        <pc:chgData name="Hema Mahadevu" userId="1c176bdd-a50d-403e-9444-f58f413c839b" providerId="ADAL" clId="{52852F26-D9CD-4AF5-B105-400A7E511173}" dt="2023-08-06T11:06:22.965" v="0" actId="47"/>
        <pc:sldMkLst>
          <pc:docMk/>
          <pc:sldMk cId="1070996217" sldId="272"/>
        </pc:sldMkLst>
      </pc:sldChg>
      <pc:sldChg chg="del">
        <pc:chgData name="Hema Mahadevu" userId="1c176bdd-a50d-403e-9444-f58f413c839b" providerId="ADAL" clId="{52852F26-D9CD-4AF5-B105-400A7E511173}" dt="2023-08-06T11:06:22.965" v="0" actId="47"/>
        <pc:sldMkLst>
          <pc:docMk/>
          <pc:sldMk cId="2295103155" sldId="273"/>
        </pc:sldMkLst>
      </pc:sldChg>
      <pc:sldChg chg="del">
        <pc:chgData name="Hema Mahadevu" userId="1c176bdd-a50d-403e-9444-f58f413c839b" providerId="ADAL" clId="{52852F26-D9CD-4AF5-B105-400A7E511173}" dt="2023-08-06T11:06:22.965" v="0" actId="47"/>
        <pc:sldMkLst>
          <pc:docMk/>
          <pc:sldMk cId="1771659182" sldId="274"/>
        </pc:sldMkLst>
      </pc:sldChg>
      <pc:sldChg chg="del">
        <pc:chgData name="Hema Mahadevu" userId="1c176bdd-a50d-403e-9444-f58f413c839b" providerId="ADAL" clId="{52852F26-D9CD-4AF5-B105-400A7E511173}" dt="2023-08-06T11:06:22.965" v="0" actId="47"/>
        <pc:sldMkLst>
          <pc:docMk/>
          <pc:sldMk cId="2309118581" sldId="275"/>
        </pc:sldMkLst>
      </pc:sldChg>
      <pc:sldChg chg="del">
        <pc:chgData name="Hema Mahadevu" userId="1c176bdd-a50d-403e-9444-f58f413c839b" providerId="ADAL" clId="{52852F26-D9CD-4AF5-B105-400A7E511173}" dt="2023-08-06T11:06:22.965" v="0" actId="47"/>
        <pc:sldMkLst>
          <pc:docMk/>
          <pc:sldMk cId="3606078487" sldId="276"/>
        </pc:sldMkLst>
      </pc:sldChg>
      <pc:sldChg chg="del">
        <pc:chgData name="Hema Mahadevu" userId="1c176bdd-a50d-403e-9444-f58f413c839b" providerId="ADAL" clId="{52852F26-D9CD-4AF5-B105-400A7E511173}" dt="2023-08-06T11:06:22.965" v="0" actId="47"/>
        <pc:sldMkLst>
          <pc:docMk/>
          <pc:sldMk cId="162832840" sldId="277"/>
        </pc:sldMkLst>
      </pc:sldChg>
      <pc:sldChg chg="del">
        <pc:chgData name="Hema Mahadevu" userId="1c176bdd-a50d-403e-9444-f58f413c839b" providerId="ADAL" clId="{52852F26-D9CD-4AF5-B105-400A7E511173}" dt="2023-08-06T11:06:22.965" v="0" actId="47"/>
        <pc:sldMkLst>
          <pc:docMk/>
          <pc:sldMk cId="3784497281" sldId="278"/>
        </pc:sldMkLst>
      </pc:sldChg>
      <pc:sldChg chg="del">
        <pc:chgData name="Hema Mahadevu" userId="1c176bdd-a50d-403e-9444-f58f413c839b" providerId="ADAL" clId="{52852F26-D9CD-4AF5-B105-400A7E511173}" dt="2023-08-06T11:06:22.965" v="0" actId="47"/>
        <pc:sldMkLst>
          <pc:docMk/>
          <pc:sldMk cId="8774846" sldId="279"/>
        </pc:sldMkLst>
      </pc:sldChg>
      <pc:sldChg chg="del">
        <pc:chgData name="Hema Mahadevu" userId="1c176bdd-a50d-403e-9444-f58f413c839b" providerId="ADAL" clId="{52852F26-D9CD-4AF5-B105-400A7E511173}" dt="2023-08-06T11:06:22.965" v="0" actId="47"/>
        <pc:sldMkLst>
          <pc:docMk/>
          <pc:sldMk cId="1568176873" sldId="280"/>
        </pc:sldMkLst>
      </pc:sldChg>
      <pc:sldChg chg="del">
        <pc:chgData name="Hema Mahadevu" userId="1c176bdd-a50d-403e-9444-f58f413c839b" providerId="ADAL" clId="{52852F26-D9CD-4AF5-B105-400A7E511173}" dt="2023-08-06T11:06:22.965" v="0" actId="47"/>
        <pc:sldMkLst>
          <pc:docMk/>
          <pc:sldMk cId="1308812606" sldId="281"/>
        </pc:sldMkLst>
      </pc:sldChg>
      <pc:sldChg chg="del">
        <pc:chgData name="Hema Mahadevu" userId="1c176bdd-a50d-403e-9444-f58f413c839b" providerId="ADAL" clId="{52852F26-D9CD-4AF5-B105-400A7E511173}" dt="2023-08-06T11:06:36.828" v="3" actId="47"/>
        <pc:sldMkLst>
          <pc:docMk/>
          <pc:sldMk cId="3007323321" sldId="282"/>
        </pc:sldMkLst>
      </pc:sldChg>
      <pc:sldChg chg="modSp mod">
        <pc:chgData name="Hema Mahadevu" userId="1c176bdd-a50d-403e-9444-f58f413c839b" providerId="ADAL" clId="{52852F26-D9CD-4AF5-B105-400A7E511173}" dt="2023-08-06T11:06:28.212" v="2" actId="20577"/>
        <pc:sldMkLst>
          <pc:docMk/>
          <pc:sldMk cId="375852609" sldId="283"/>
        </pc:sldMkLst>
        <pc:spChg chg="mod">
          <ac:chgData name="Hema Mahadevu" userId="1c176bdd-a50d-403e-9444-f58f413c839b" providerId="ADAL" clId="{52852F26-D9CD-4AF5-B105-400A7E511173}" dt="2023-08-06T11:06:28.212" v="2" actId="20577"/>
          <ac:spMkLst>
            <pc:docMk/>
            <pc:sldMk cId="375852609" sldId="283"/>
            <ac:spMk id="2" creationId="{E357FA13-8406-71F8-06BE-D351D5295AC1}"/>
          </ac:spMkLst>
        </pc:spChg>
      </pc:sldChg>
      <pc:sldChg chg="del">
        <pc:chgData name="Hema Mahadevu" userId="1c176bdd-a50d-403e-9444-f58f413c839b" providerId="ADAL" clId="{52852F26-D9CD-4AF5-B105-400A7E511173}" dt="2023-08-06T11:06:36.828" v="3" actId="47"/>
        <pc:sldMkLst>
          <pc:docMk/>
          <pc:sldMk cId="3923578013" sldId="288"/>
        </pc:sldMkLst>
      </pc:sldChg>
      <pc:sldChg chg="del">
        <pc:chgData name="Hema Mahadevu" userId="1c176bdd-a50d-403e-9444-f58f413c839b" providerId="ADAL" clId="{52852F26-D9CD-4AF5-B105-400A7E511173}" dt="2023-08-06T11:06:36.828" v="3" actId="47"/>
        <pc:sldMkLst>
          <pc:docMk/>
          <pc:sldMk cId="2367715611" sldId="289"/>
        </pc:sldMkLst>
      </pc:sldChg>
      <pc:sldChg chg="del">
        <pc:chgData name="Hema Mahadevu" userId="1c176bdd-a50d-403e-9444-f58f413c839b" providerId="ADAL" clId="{52852F26-D9CD-4AF5-B105-400A7E511173}" dt="2023-08-06T11:06:36.828" v="3" actId="47"/>
        <pc:sldMkLst>
          <pc:docMk/>
          <pc:sldMk cId="1496991375" sldId="290"/>
        </pc:sldMkLst>
      </pc:sldChg>
      <pc:sldChg chg="del">
        <pc:chgData name="Hema Mahadevu" userId="1c176bdd-a50d-403e-9444-f58f413c839b" providerId="ADAL" clId="{52852F26-D9CD-4AF5-B105-400A7E511173}" dt="2023-08-06T11:06:36.828" v="3" actId="47"/>
        <pc:sldMkLst>
          <pc:docMk/>
          <pc:sldMk cId="2022165781" sldId="291"/>
        </pc:sldMkLst>
      </pc:sldChg>
      <pc:sldChg chg="del">
        <pc:chgData name="Hema Mahadevu" userId="1c176bdd-a50d-403e-9444-f58f413c839b" providerId="ADAL" clId="{52852F26-D9CD-4AF5-B105-400A7E511173}" dt="2023-08-06T11:06:36.828" v="3" actId="47"/>
        <pc:sldMkLst>
          <pc:docMk/>
          <pc:sldMk cId="1506439840" sldId="292"/>
        </pc:sldMkLst>
      </pc:sldChg>
      <pc:sldChg chg="del">
        <pc:chgData name="Hema Mahadevu" userId="1c176bdd-a50d-403e-9444-f58f413c839b" providerId="ADAL" clId="{52852F26-D9CD-4AF5-B105-400A7E511173}" dt="2023-08-06T11:06:42.482" v="4" actId="47"/>
        <pc:sldMkLst>
          <pc:docMk/>
          <pc:sldMk cId="1919577443" sldId="293"/>
        </pc:sldMkLst>
      </pc:sldChg>
      <pc:sldChg chg="del">
        <pc:chgData name="Hema Mahadevu" userId="1c176bdd-a50d-403e-9444-f58f413c839b" providerId="ADAL" clId="{52852F26-D9CD-4AF5-B105-400A7E511173}" dt="2023-08-06T11:06:42.482" v="4" actId="47"/>
        <pc:sldMkLst>
          <pc:docMk/>
          <pc:sldMk cId="2307517052" sldId="295"/>
        </pc:sldMkLst>
      </pc:sldChg>
      <pc:sldChg chg="del">
        <pc:chgData name="Hema Mahadevu" userId="1c176bdd-a50d-403e-9444-f58f413c839b" providerId="ADAL" clId="{52852F26-D9CD-4AF5-B105-400A7E511173}" dt="2023-08-06T11:06:42.482" v="4" actId="47"/>
        <pc:sldMkLst>
          <pc:docMk/>
          <pc:sldMk cId="1351658451" sldId="296"/>
        </pc:sldMkLst>
      </pc:sldChg>
      <pc:sldChg chg="del">
        <pc:chgData name="Hema Mahadevu" userId="1c176bdd-a50d-403e-9444-f58f413c839b" providerId="ADAL" clId="{52852F26-D9CD-4AF5-B105-400A7E511173}" dt="2023-08-06T11:06:45.995" v="5" actId="47"/>
        <pc:sldMkLst>
          <pc:docMk/>
          <pc:sldMk cId="2480753360" sldId="298"/>
        </pc:sldMkLst>
      </pc:sldChg>
      <pc:sldChg chg="del">
        <pc:chgData name="Hema Mahadevu" userId="1c176bdd-a50d-403e-9444-f58f413c839b" providerId="ADAL" clId="{52852F26-D9CD-4AF5-B105-400A7E511173}" dt="2023-08-06T11:06:42.482" v="4" actId="47"/>
        <pc:sldMkLst>
          <pc:docMk/>
          <pc:sldMk cId="1083255717" sldId="300"/>
        </pc:sldMkLst>
      </pc:sldChg>
      <pc:sldChg chg="del">
        <pc:chgData name="Hema Mahadevu" userId="1c176bdd-a50d-403e-9444-f58f413c839b" providerId="ADAL" clId="{52852F26-D9CD-4AF5-B105-400A7E511173}" dt="2023-08-06T11:06:36.828" v="3" actId="47"/>
        <pc:sldMkLst>
          <pc:docMk/>
          <pc:sldMk cId="69921499" sldId="301"/>
        </pc:sldMkLst>
      </pc:sldChg>
      <pc:sldChg chg="addSp modSp add mod setBg">
        <pc:chgData name="Hema Mahadevu" userId="1c176bdd-a50d-403e-9444-f58f413c839b" providerId="ADAL" clId="{52852F26-D9CD-4AF5-B105-400A7E511173}" dt="2023-08-06T11:15:27.560" v="25" actId="255"/>
        <pc:sldMkLst>
          <pc:docMk/>
          <pc:sldMk cId="807012275" sldId="302"/>
        </pc:sldMkLst>
        <pc:spChg chg="mod">
          <ac:chgData name="Hema Mahadevu" userId="1c176bdd-a50d-403e-9444-f58f413c839b" providerId="ADAL" clId="{52852F26-D9CD-4AF5-B105-400A7E511173}" dt="2023-08-06T11:15:13.405" v="24" actId="26606"/>
          <ac:spMkLst>
            <pc:docMk/>
            <pc:sldMk cId="807012275" sldId="302"/>
            <ac:spMk id="2" creationId="{00000000-0000-0000-0000-000000000000}"/>
          </ac:spMkLst>
        </pc:spChg>
        <pc:spChg chg="mod">
          <ac:chgData name="Hema Mahadevu" userId="1c176bdd-a50d-403e-9444-f58f413c839b" providerId="ADAL" clId="{52852F26-D9CD-4AF5-B105-400A7E511173}" dt="2023-08-06T11:15:27.560" v="25" actId="255"/>
          <ac:spMkLst>
            <pc:docMk/>
            <pc:sldMk cId="807012275" sldId="302"/>
            <ac:spMk id="3" creationId="{00000000-0000-0000-0000-000000000000}"/>
          </ac:spMkLst>
        </pc:spChg>
        <pc:spChg chg="add">
          <ac:chgData name="Hema Mahadevu" userId="1c176bdd-a50d-403e-9444-f58f413c839b" providerId="ADAL" clId="{52852F26-D9CD-4AF5-B105-400A7E511173}" dt="2023-08-06T11:15:13.405" v="24" actId="26606"/>
          <ac:spMkLst>
            <pc:docMk/>
            <pc:sldMk cId="807012275" sldId="302"/>
            <ac:spMk id="8" creationId="{3741B58E-3B65-4A01-A276-975AB2CF8A08}"/>
          </ac:spMkLst>
        </pc:spChg>
        <pc:spChg chg="add">
          <ac:chgData name="Hema Mahadevu" userId="1c176bdd-a50d-403e-9444-f58f413c839b" providerId="ADAL" clId="{52852F26-D9CD-4AF5-B105-400A7E511173}" dt="2023-08-06T11:15:13.405" v="24" actId="26606"/>
          <ac:spMkLst>
            <pc:docMk/>
            <pc:sldMk cId="807012275" sldId="302"/>
            <ac:spMk id="10" creationId="{7AAC67C3-831B-4AB1-A259-DFB839CAFAFC}"/>
          </ac:spMkLst>
        </pc:spChg>
        <pc:spChg chg="add">
          <ac:chgData name="Hema Mahadevu" userId="1c176bdd-a50d-403e-9444-f58f413c839b" providerId="ADAL" clId="{52852F26-D9CD-4AF5-B105-400A7E511173}" dt="2023-08-06T11:15:13.405" v="24" actId="26606"/>
          <ac:spMkLst>
            <pc:docMk/>
            <pc:sldMk cId="807012275" sldId="302"/>
            <ac:spMk id="12" creationId="{054B3F04-9EAC-45C0-B3CE-0387EEA10A0C}"/>
          </ac:spMkLst>
        </pc:spChg>
      </pc:sldChg>
      <pc:sldChg chg="addSp delSp modSp add del mod setBg">
        <pc:chgData name="Hema Mahadevu" userId="1c176bdd-a50d-403e-9444-f58f413c839b" providerId="ADAL" clId="{52852F26-D9CD-4AF5-B105-400A7E511173}" dt="2023-08-06T12:25:18.998" v="450" actId="47"/>
        <pc:sldMkLst>
          <pc:docMk/>
          <pc:sldMk cId="1583620153" sldId="303"/>
        </pc:sldMkLst>
        <pc:spChg chg="mod">
          <ac:chgData name="Hema Mahadevu" userId="1c176bdd-a50d-403e-9444-f58f413c839b" providerId="ADAL" clId="{52852F26-D9CD-4AF5-B105-400A7E511173}" dt="2023-08-06T11:08:28.851" v="15" actId="26606"/>
          <ac:spMkLst>
            <pc:docMk/>
            <pc:sldMk cId="1583620153" sldId="303"/>
            <ac:spMk id="2" creationId="{00000000-0000-0000-0000-000000000000}"/>
          </ac:spMkLst>
        </pc:spChg>
        <pc:spChg chg="del mod">
          <ac:chgData name="Hema Mahadevu" userId="1c176bdd-a50d-403e-9444-f58f413c839b" providerId="ADAL" clId="{52852F26-D9CD-4AF5-B105-400A7E511173}" dt="2023-08-06T11:08:13.872" v="8" actId="478"/>
          <ac:spMkLst>
            <pc:docMk/>
            <pc:sldMk cId="1583620153" sldId="303"/>
            <ac:spMk id="3" creationId="{00000000-0000-0000-0000-000000000000}"/>
          </ac:spMkLst>
        </pc:spChg>
        <pc:spChg chg="add del">
          <ac:chgData name="Hema Mahadevu" userId="1c176bdd-a50d-403e-9444-f58f413c839b" providerId="ADAL" clId="{52852F26-D9CD-4AF5-B105-400A7E511173}" dt="2023-08-06T11:08:19.628" v="10" actId="26606"/>
          <ac:spMkLst>
            <pc:docMk/>
            <pc:sldMk cId="1583620153" sldId="303"/>
            <ac:spMk id="7" creationId="{52C0B2E1-0268-42EC-ABD3-94F81A05BCBD}"/>
          </ac:spMkLst>
        </pc:spChg>
        <pc:spChg chg="add del">
          <ac:chgData name="Hema Mahadevu" userId="1c176bdd-a50d-403e-9444-f58f413c839b" providerId="ADAL" clId="{52852F26-D9CD-4AF5-B105-400A7E511173}" dt="2023-08-06T11:08:19.628" v="10" actId="26606"/>
          <ac:spMkLst>
            <pc:docMk/>
            <pc:sldMk cId="1583620153" sldId="303"/>
            <ac:spMk id="9" creationId="{7D2256B4-48EA-40FC-BBC0-AA1EE6E0080C}"/>
          </ac:spMkLst>
        </pc:spChg>
        <pc:spChg chg="add del">
          <ac:chgData name="Hema Mahadevu" userId="1c176bdd-a50d-403e-9444-f58f413c839b" providerId="ADAL" clId="{52852F26-D9CD-4AF5-B105-400A7E511173}" dt="2023-08-06T11:08:19.628" v="10" actId="26606"/>
          <ac:spMkLst>
            <pc:docMk/>
            <pc:sldMk cId="1583620153" sldId="303"/>
            <ac:spMk id="13" creationId="{FBDCECDC-EEE3-4128-AA5E-82A8C08796E8}"/>
          </ac:spMkLst>
        </pc:spChg>
        <pc:spChg chg="add del">
          <ac:chgData name="Hema Mahadevu" userId="1c176bdd-a50d-403e-9444-f58f413c839b" providerId="ADAL" clId="{52852F26-D9CD-4AF5-B105-400A7E511173}" dt="2023-08-06T11:08:19.628" v="10" actId="26606"/>
          <ac:spMkLst>
            <pc:docMk/>
            <pc:sldMk cId="1583620153" sldId="303"/>
            <ac:spMk id="15" creationId="{4260EDE0-989C-4E16-AF94-F652294D828E}"/>
          </ac:spMkLst>
        </pc:spChg>
        <pc:spChg chg="add del">
          <ac:chgData name="Hema Mahadevu" userId="1c176bdd-a50d-403e-9444-f58f413c839b" providerId="ADAL" clId="{52852F26-D9CD-4AF5-B105-400A7E511173}" dt="2023-08-06T11:08:19.628" v="10" actId="26606"/>
          <ac:spMkLst>
            <pc:docMk/>
            <pc:sldMk cId="1583620153" sldId="303"/>
            <ac:spMk id="17" creationId="{1F3985C0-E548-44D2-B30E-F3E42DADE133}"/>
          </ac:spMkLst>
        </pc:spChg>
        <pc:spChg chg="add del">
          <ac:chgData name="Hema Mahadevu" userId="1c176bdd-a50d-403e-9444-f58f413c839b" providerId="ADAL" clId="{52852F26-D9CD-4AF5-B105-400A7E511173}" dt="2023-08-06T11:08:27.133" v="12" actId="26606"/>
          <ac:spMkLst>
            <pc:docMk/>
            <pc:sldMk cId="1583620153" sldId="303"/>
            <ac:spMk id="19" creationId="{C22D9B36-9BE7-472B-8808-7E0D6810738F}"/>
          </ac:spMkLst>
        </pc:spChg>
        <pc:spChg chg="add del">
          <ac:chgData name="Hema Mahadevu" userId="1c176bdd-a50d-403e-9444-f58f413c839b" providerId="ADAL" clId="{52852F26-D9CD-4AF5-B105-400A7E511173}" dt="2023-08-06T11:08:27.133" v="12" actId="26606"/>
          <ac:spMkLst>
            <pc:docMk/>
            <pc:sldMk cId="1583620153" sldId="303"/>
            <ac:spMk id="20" creationId="{52C0B2E1-0268-42EC-ABD3-94F81A05BCBD}"/>
          </ac:spMkLst>
        </pc:spChg>
        <pc:spChg chg="add del">
          <ac:chgData name="Hema Mahadevu" userId="1c176bdd-a50d-403e-9444-f58f413c839b" providerId="ADAL" clId="{52852F26-D9CD-4AF5-B105-400A7E511173}" dt="2023-08-06T11:08:27.133" v="12" actId="26606"/>
          <ac:spMkLst>
            <pc:docMk/>
            <pc:sldMk cId="1583620153" sldId="303"/>
            <ac:spMk id="21" creationId="{7D2256B4-48EA-40FC-BBC0-AA1EE6E0080C}"/>
          </ac:spMkLst>
        </pc:spChg>
        <pc:spChg chg="add del">
          <ac:chgData name="Hema Mahadevu" userId="1c176bdd-a50d-403e-9444-f58f413c839b" providerId="ADAL" clId="{52852F26-D9CD-4AF5-B105-400A7E511173}" dt="2023-08-06T11:08:27.133" v="12" actId="26606"/>
          <ac:spMkLst>
            <pc:docMk/>
            <pc:sldMk cId="1583620153" sldId="303"/>
            <ac:spMk id="23" creationId="{8C6E698C-8155-4B8B-BDC9-B7299772B509}"/>
          </ac:spMkLst>
        </pc:spChg>
        <pc:spChg chg="add del">
          <ac:chgData name="Hema Mahadevu" userId="1c176bdd-a50d-403e-9444-f58f413c839b" providerId="ADAL" clId="{52852F26-D9CD-4AF5-B105-400A7E511173}" dt="2023-08-06T11:08:27.133" v="12" actId="26606"/>
          <ac:spMkLst>
            <pc:docMk/>
            <pc:sldMk cId="1583620153" sldId="303"/>
            <ac:spMk id="25" creationId="{8A549DE7-671D-4575-AF43-858FD99981CF}"/>
          </ac:spMkLst>
        </pc:spChg>
        <pc:spChg chg="add del">
          <ac:chgData name="Hema Mahadevu" userId="1c176bdd-a50d-403e-9444-f58f413c839b" providerId="ADAL" clId="{52852F26-D9CD-4AF5-B105-400A7E511173}" dt="2023-08-06T11:08:28.845" v="14" actId="26606"/>
          <ac:spMkLst>
            <pc:docMk/>
            <pc:sldMk cId="1583620153" sldId="303"/>
            <ac:spMk id="27" creationId="{52C0B2E1-0268-42EC-ABD3-94F81A05BCBD}"/>
          </ac:spMkLst>
        </pc:spChg>
        <pc:spChg chg="add del">
          <ac:chgData name="Hema Mahadevu" userId="1c176bdd-a50d-403e-9444-f58f413c839b" providerId="ADAL" clId="{52852F26-D9CD-4AF5-B105-400A7E511173}" dt="2023-08-06T11:08:28.845" v="14" actId="26606"/>
          <ac:spMkLst>
            <pc:docMk/>
            <pc:sldMk cId="1583620153" sldId="303"/>
            <ac:spMk id="28" creationId="{7D2256B4-48EA-40FC-BBC0-AA1EE6E0080C}"/>
          </ac:spMkLst>
        </pc:spChg>
        <pc:spChg chg="add del">
          <ac:chgData name="Hema Mahadevu" userId="1c176bdd-a50d-403e-9444-f58f413c839b" providerId="ADAL" clId="{52852F26-D9CD-4AF5-B105-400A7E511173}" dt="2023-08-06T11:08:28.845" v="14" actId="26606"/>
          <ac:spMkLst>
            <pc:docMk/>
            <pc:sldMk cId="1583620153" sldId="303"/>
            <ac:spMk id="30" creationId="{FBDCECDC-EEE3-4128-AA5E-82A8C08796E8}"/>
          </ac:spMkLst>
        </pc:spChg>
        <pc:spChg chg="add del">
          <ac:chgData name="Hema Mahadevu" userId="1c176bdd-a50d-403e-9444-f58f413c839b" providerId="ADAL" clId="{52852F26-D9CD-4AF5-B105-400A7E511173}" dt="2023-08-06T11:08:28.845" v="14" actId="26606"/>
          <ac:spMkLst>
            <pc:docMk/>
            <pc:sldMk cId="1583620153" sldId="303"/>
            <ac:spMk id="31" creationId="{4260EDE0-989C-4E16-AF94-F652294D828E}"/>
          </ac:spMkLst>
        </pc:spChg>
        <pc:spChg chg="add del">
          <ac:chgData name="Hema Mahadevu" userId="1c176bdd-a50d-403e-9444-f58f413c839b" providerId="ADAL" clId="{52852F26-D9CD-4AF5-B105-400A7E511173}" dt="2023-08-06T11:08:28.845" v="14" actId="26606"/>
          <ac:spMkLst>
            <pc:docMk/>
            <pc:sldMk cId="1583620153" sldId="303"/>
            <ac:spMk id="32" creationId="{1F3985C0-E548-44D2-B30E-F3E42DADE133}"/>
          </ac:spMkLst>
        </pc:spChg>
        <pc:spChg chg="add">
          <ac:chgData name="Hema Mahadevu" userId="1c176bdd-a50d-403e-9444-f58f413c839b" providerId="ADAL" clId="{52852F26-D9CD-4AF5-B105-400A7E511173}" dt="2023-08-06T11:08:28.851" v="15" actId="26606"/>
          <ac:spMkLst>
            <pc:docMk/>
            <pc:sldMk cId="1583620153" sldId="303"/>
            <ac:spMk id="34" creationId="{52C0B2E1-0268-42EC-ABD3-94F81A05BCBD}"/>
          </ac:spMkLst>
        </pc:spChg>
        <pc:spChg chg="add">
          <ac:chgData name="Hema Mahadevu" userId="1c176bdd-a50d-403e-9444-f58f413c839b" providerId="ADAL" clId="{52852F26-D9CD-4AF5-B105-400A7E511173}" dt="2023-08-06T11:08:28.851" v="15" actId="26606"/>
          <ac:spMkLst>
            <pc:docMk/>
            <pc:sldMk cId="1583620153" sldId="303"/>
            <ac:spMk id="35" creationId="{7D2256B4-48EA-40FC-BBC0-AA1EE6E0080C}"/>
          </ac:spMkLst>
        </pc:spChg>
        <pc:spChg chg="add">
          <ac:chgData name="Hema Mahadevu" userId="1c176bdd-a50d-403e-9444-f58f413c839b" providerId="ADAL" clId="{52852F26-D9CD-4AF5-B105-400A7E511173}" dt="2023-08-06T11:08:28.851" v="15" actId="26606"/>
          <ac:spMkLst>
            <pc:docMk/>
            <pc:sldMk cId="1583620153" sldId="303"/>
            <ac:spMk id="37" creationId="{8C6E698C-8155-4B8B-BDC9-B7299772B509}"/>
          </ac:spMkLst>
        </pc:spChg>
        <pc:spChg chg="add">
          <ac:chgData name="Hema Mahadevu" userId="1c176bdd-a50d-403e-9444-f58f413c839b" providerId="ADAL" clId="{52852F26-D9CD-4AF5-B105-400A7E511173}" dt="2023-08-06T11:08:28.851" v="15" actId="26606"/>
          <ac:spMkLst>
            <pc:docMk/>
            <pc:sldMk cId="1583620153" sldId="303"/>
            <ac:spMk id="39" creationId="{8A549DE7-671D-4575-AF43-858FD99981CF}"/>
          </ac:spMkLst>
        </pc:spChg>
        <pc:spChg chg="add">
          <ac:chgData name="Hema Mahadevu" userId="1c176bdd-a50d-403e-9444-f58f413c839b" providerId="ADAL" clId="{52852F26-D9CD-4AF5-B105-400A7E511173}" dt="2023-08-06T11:08:28.851" v="15" actId="26606"/>
          <ac:spMkLst>
            <pc:docMk/>
            <pc:sldMk cId="1583620153" sldId="303"/>
            <ac:spMk id="40" creationId="{C22D9B36-9BE7-472B-8808-7E0D6810738F}"/>
          </ac:spMkLst>
        </pc:spChg>
        <pc:cxnChg chg="add del">
          <ac:chgData name="Hema Mahadevu" userId="1c176bdd-a50d-403e-9444-f58f413c839b" providerId="ADAL" clId="{52852F26-D9CD-4AF5-B105-400A7E511173}" dt="2023-08-06T11:08:19.628" v="10" actId="26606"/>
          <ac:cxnSpMkLst>
            <pc:docMk/>
            <pc:sldMk cId="1583620153" sldId="303"/>
            <ac:cxnSpMk id="11"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2" creationId="{3D44BCCA-102D-4A9D-B1E4-2450CAF0B05E}"/>
          </ac:cxnSpMkLst>
        </pc:cxnChg>
        <pc:cxnChg chg="add del">
          <ac:chgData name="Hema Mahadevu" userId="1c176bdd-a50d-403e-9444-f58f413c839b" providerId="ADAL" clId="{52852F26-D9CD-4AF5-B105-400A7E511173}" dt="2023-08-06T11:08:27.133" v="12" actId="26606"/>
          <ac:cxnSpMkLst>
            <pc:docMk/>
            <pc:sldMk cId="1583620153" sldId="303"/>
            <ac:cxnSpMk id="24" creationId="{09525C9A-1972-4836-BA7A-706C946EF4DA}"/>
          </ac:cxnSpMkLst>
        </pc:cxnChg>
        <pc:cxnChg chg="add del">
          <ac:chgData name="Hema Mahadevu" userId="1c176bdd-a50d-403e-9444-f58f413c839b" providerId="ADAL" clId="{52852F26-D9CD-4AF5-B105-400A7E511173}" dt="2023-08-06T11:08:28.845" v="14" actId="26606"/>
          <ac:cxnSpMkLst>
            <pc:docMk/>
            <pc:sldMk cId="1583620153" sldId="303"/>
            <ac:cxnSpMk id="29"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6" creationId="{3D44BCCA-102D-4A9D-B1E4-2450CAF0B05E}"/>
          </ac:cxnSpMkLst>
        </pc:cxnChg>
        <pc:cxnChg chg="add">
          <ac:chgData name="Hema Mahadevu" userId="1c176bdd-a50d-403e-9444-f58f413c839b" providerId="ADAL" clId="{52852F26-D9CD-4AF5-B105-400A7E511173}" dt="2023-08-06T11:08:28.851" v="15" actId="26606"/>
          <ac:cxnSpMkLst>
            <pc:docMk/>
            <pc:sldMk cId="1583620153" sldId="303"/>
            <ac:cxnSpMk id="38" creationId="{09525C9A-1972-4836-BA7A-706C946EF4DA}"/>
          </ac:cxnSpMkLst>
        </pc:cxnChg>
      </pc:sldChg>
      <pc:sldChg chg="new del">
        <pc:chgData name="Hema Mahadevu" userId="1c176bdd-a50d-403e-9444-f58f413c839b" providerId="ADAL" clId="{52852F26-D9CD-4AF5-B105-400A7E511173}" dt="2023-08-06T11:15:34.783" v="26" actId="2696"/>
        <pc:sldMkLst>
          <pc:docMk/>
          <pc:sldMk cId="2142851085" sldId="304"/>
        </pc:sldMkLst>
      </pc:sldChg>
      <pc:sldChg chg="addSp delSp modSp new mod">
        <pc:chgData name="Hema Mahadevu" userId="1c176bdd-a50d-403e-9444-f58f413c839b" providerId="ADAL" clId="{52852F26-D9CD-4AF5-B105-400A7E511173}" dt="2023-08-06T11:17:37.332" v="41" actId="22"/>
        <pc:sldMkLst>
          <pc:docMk/>
          <pc:sldMk cId="2766785192" sldId="304"/>
        </pc:sldMkLst>
        <pc:spChg chg="mod">
          <ac:chgData name="Hema Mahadevu" userId="1c176bdd-a50d-403e-9444-f58f413c839b" providerId="ADAL" clId="{52852F26-D9CD-4AF5-B105-400A7E511173}" dt="2023-08-06T11:16:24.106" v="29" actId="255"/>
          <ac:spMkLst>
            <pc:docMk/>
            <pc:sldMk cId="2766785192" sldId="304"/>
            <ac:spMk id="2" creationId="{DE500867-E25A-A8B5-8B7E-6FAD4869CB25}"/>
          </ac:spMkLst>
        </pc:spChg>
        <pc:spChg chg="mod">
          <ac:chgData name="Hema Mahadevu" userId="1c176bdd-a50d-403e-9444-f58f413c839b" providerId="ADAL" clId="{52852F26-D9CD-4AF5-B105-400A7E511173}" dt="2023-08-06T11:17:24.791" v="39" actId="12"/>
          <ac:spMkLst>
            <pc:docMk/>
            <pc:sldMk cId="2766785192" sldId="304"/>
            <ac:spMk id="3" creationId="{2E460522-75AF-96D6-71CA-B0467C73D9E5}"/>
          </ac:spMkLst>
        </pc:spChg>
        <pc:spChg chg="add del">
          <ac:chgData name="Hema Mahadevu" userId="1c176bdd-a50d-403e-9444-f58f413c839b" providerId="ADAL" clId="{52852F26-D9CD-4AF5-B105-400A7E511173}" dt="2023-08-06T11:17:37.332" v="41" actId="22"/>
          <ac:spMkLst>
            <pc:docMk/>
            <pc:sldMk cId="2766785192" sldId="304"/>
            <ac:spMk id="5" creationId="{BB649DF4-7370-BF82-5477-8B07B8A85F6B}"/>
          </ac:spMkLst>
        </pc:spChg>
      </pc:sldChg>
      <pc:sldChg chg="addSp delSp modSp new mod setBg">
        <pc:chgData name="Hema Mahadevu" userId="1c176bdd-a50d-403e-9444-f58f413c839b" providerId="ADAL" clId="{52852F26-D9CD-4AF5-B105-400A7E511173}" dt="2023-08-06T13:43:49.727" v="915" actId="27614"/>
        <pc:sldMkLst>
          <pc:docMk/>
          <pc:sldMk cId="1926089622" sldId="305"/>
        </pc:sldMkLst>
        <pc:spChg chg="del mod">
          <ac:chgData name="Hema Mahadevu" userId="1c176bdd-a50d-403e-9444-f58f413c839b" providerId="ADAL" clId="{52852F26-D9CD-4AF5-B105-400A7E511173}" dt="2023-08-06T11:18:50.596" v="54" actId="26606"/>
          <ac:spMkLst>
            <pc:docMk/>
            <pc:sldMk cId="1926089622" sldId="305"/>
            <ac:spMk id="2" creationId="{9577179A-8FF7-A551-B6CB-2F7F47843558}"/>
          </ac:spMkLst>
        </pc:spChg>
        <pc:spChg chg="del">
          <ac:chgData name="Hema Mahadevu" userId="1c176bdd-a50d-403e-9444-f58f413c839b" providerId="ADAL" clId="{52852F26-D9CD-4AF5-B105-400A7E511173}" dt="2023-08-06T11:18:23.469" v="43"/>
          <ac:spMkLst>
            <pc:docMk/>
            <pc:sldMk cId="1926089622" sldId="305"/>
            <ac:spMk id="3" creationId="{1ECEDBA4-614A-4C8D-2F47-C3C54E0DD35A}"/>
          </ac:spMkLst>
        </pc:spChg>
        <pc:spChg chg="add del mod">
          <ac:chgData name="Hema Mahadevu" userId="1c176bdd-a50d-403e-9444-f58f413c839b" providerId="ADAL" clId="{52852F26-D9CD-4AF5-B105-400A7E511173}" dt="2023-08-06T13:43:41.787" v="913"/>
          <ac:spMkLst>
            <pc:docMk/>
            <pc:sldMk cId="1926089622" sldId="305"/>
            <ac:spMk id="7" creationId="{DF6DFF3D-8BFD-3626-1F67-A93E3FC6E9CB}"/>
          </ac:spMkLst>
        </pc:spChg>
        <pc:spChg chg="add del">
          <ac:chgData name="Hema Mahadevu" userId="1c176bdd-a50d-403e-9444-f58f413c839b" providerId="ADAL" clId="{52852F26-D9CD-4AF5-B105-400A7E511173}" dt="2023-08-06T13:43:44.743" v="914" actId="26606"/>
          <ac:spMkLst>
            <pc:docMk/>
            <pc:sldMk cId="1926089622" sldId="305"/>
            <ac:spMk id="10" creationId="{C2579DAE-C141-48DB-810E-C070C300819E}"/>
          </ac:spMkLst>
        </pc:spChg>
        <pc:spChg chg="add del">
          <ac:chgData name="Hema Mahadevu" userId="1c176bdd-a50d-403e-9444-f58f413c839b" providerId="ADAL" clId="{52852F26-D9CD-4AF5-B105-400A7E511173}" dt="2023-08-06T13:43:44.743" v="914" actId="26606"/>
          <ac:spMkLst>
            <pc:docMk/>
            <pc:sldMk cId="1926089622" sldId="305"/>
            <ac:spMk id="12" creationId="{02FD90C3-6350-4D5B-9738-6E94EDF30F74}"/>
          </ac:spMkLst>
        </pc:spChg>
        <pc:spChg chg="add del">
          <ac:chgData name="Hema Mahadevu" userId="1c176bdd-a50d-403e-9444-f58f413c839b" providerId="ADAL" clId="{52852F26-D9CD-4AF5-B105-400A7E511173}" dt="2023-08-06T13:43:44.743" v="914" actId="26606"/>
          <ac:spMkLst>
            <pc:docMk/>
            <pc:sldMk cId="1926089622" sldId="305"/>
            <ac:spMk id="14" creationId="{41497DE5-0939-4D1D-9350-0C5E1B209C68}"/>
          </ac:spMkLst>
        </pc:spChg>
        <pc:spChg chg="add del">
          <ac:chgData name="Hema Mahadevu" userId="1c176bdd-a50d-403e-9444-f58f413c839b" providerId="ADAL" clId="{52852F26-D9CD-4AF5-B105-400A7E511173}" dt="2023-08-06T13:43:44.743" v="914" actId="26606"/>
          <ac:spMkLst>
            <pc:docMk/>
            <pc:sldMk cId="1926089622" sldId="305"/>
            <ac:spMk id="16" creationId="{5CCC70ED-6C63-4537-B7EB-51990D6C0A6F}"/>
          </ac:spMkLst>
        </pc:spChg>
        <pc:spChg chg="add del">
          <ac:chgData name="Hema Mahadevu" userId="1c176bdd-a50d-403e-9444-f58f413c839b" providerId="ADAL" clId="{52852F26-D9CD-4AF5-B105-400A7E511173}" dt="2023-08-06T13:43:44.743" v="914" actId="26606"/>
          <ac:spMkLst>
            <pc:docMk/>
            <pc:sldMk cId="1926089622" sldId="305"/>
            <ac:spMk id="18" creationId="{B76E24C1-2968-40DC-A36E-F6B85F0F0752}"/>
          </ac:spMkLst>
        </pc:spChg>
        <pc:spChg chg="add">
          <ac:chgData name="Hema Mahadevu" userId="1c176bdd-a50d-403e-9444-f58f413c839b" providerId="ADAL" clId="{52852F26-D9CD-4AF5-B105-400A7E511173}" dt="2023-08-06T13:43:44.743" v="914" actId="26606"/>
          <ac:spMkLst>
            <pc:docMk/>
            <pc:sldMk cId="1926089622" sldId="305"/>
            <ac:spMk id="23" creationId="{C2579DAE-C141-48DB-810E-C070C300819E}"/>
          </ac:spMkLst>
        </pc:spChg>
        <pc:spChg chg="add">
          <ac:chgData name="Hema Mahadevu" userId="1c176bdd-a50d-403e-9444-f58f413c839b" providerId="ADAL" clId="{52852F26-D9CD-4AF5-B105-400A7E511173}" dt="2023-08-06T13:43:44.743" v="914" actId="26606"/>
          <ac:spMkLst>
            <pc:docMk/>
            <pc:sldMk cId="1926089622" sldId="305"/>
            <ac:spMk id="25" creationId="{02FD90C3-6350-4D5B-9738-6E94EDF30F74}"/>
          </ac:spMkLst>
        </pc:spChg>
        <pc:picChg chg="add del mod">
          <ac:chgData name="Hema Mahadevu" userId="1c176bdd-a50d-403e-9444-f58f413c839b" providerId="ADAL" clId="{52852F26-D9CD-4AF5-B105-400A7E511173}" dt="2023-08-06T13:43:39.735" v="912" actId="478"/>
          <ac:picMkLst>
            <pc:docMk/>
            <pc:sldMk cId="1926089622" sldId="305"/>
            <ac:picMk id="5" creationId="{468AC5E9-83A2-B390-91F3-8A87DA2D8E86}"/>
          </ac:picMkLst>
        </pc:picChg>
        <pc:picChg chg="add mod">
          <ac:chgData name="Hema Mahadevu" userId="1c176bdd-a50d-403e-9444-f58f413c839b" providerId="ADAL" clId="{52852F26-D9CD-4AF5-B105-400A7E511173}" dt="2023-08-06T13:43:49.727" v="915" actId="27614"/>
          <ac:picMkLst>
            <pc:docMk/>
            <pc:sldMk cId="1926089622" sldId="305"/>
            <ac:picMk id="8" creationId="{7EE4E6D5-D623-C497-A0B4-4959DF24ABA5}"/>
          </ac:picMkLst>
        </pc:picChg>
      </pc:sldChg>
      <pc:sldChg chg="addSp delSp modSp new mod setBg">
        <pc:chgData name="Hema Mahadevu" userId="1c176bdd-a50d-403e-9444-f58f413c839b" providerId="ADAL" clId="{52852F26-D9CD-4AF5-B105-400A7E511173}" dt="2023-08-06T14:31:20.936" v="940" actId="113"/>
        <pc:sldMkLst>
          <pc:docMk/>
          <pc:sldMk cId="3518870864" sldId="306"/>
        </pc:sldMkLst>
        <pc:spChg chg="mod">
          <ac:chgData name="Hema Mahadevu" userId="1c176bdd-a50d-403e-9444-f58f413c839b" providerId="ADAL" clId="{52852F26-D9CD-4AF5-B105-400A7E511173}" dt="2023-08-06T14:31:10.889" v="939" actId="1076"/>
          <ac:spMkLst>
            <pc:docMk/>
            <pc:sldMk cId="3518870864" sldId="306"/>
            <ac:spMk id="2" creationId="{7CA22EF0-6493-8D03-9CFE-54F5730E78ED}"/>
          </ac:spMkLst>
        </pc:spChg>
        <pc:spChg chg="mod ord">
          <ac:chgData name="Hema Mahadevu" userId="1c176bdd-a50d-403e-9444-f58f413c839b" providerId="ADAL" clId="{52852F26-D9CD-4AF5-B105-400A7E511173}" dt="2023-08-06T14:31:20.936" v="940" actId="113"/>
          <ac:spMkLst>
            <pc:docMk/>
            <pc:sldMk cId="3518870864" sldId="306"/>
            <ac:spMk id="3" creationId="{003E1A22-0001-6F06-1114-C701AA4F7D7D}"/>
          </ac:spMkLst>
        </pc:spChg>
        <pc:spChg chg="add del">
          <ac:chgData name="Hema Mahadevu" userId="1c176bdd-a50d-403e-9444-f58f413c839b" providerId="ADAL" clId="{52852F26-D9CD-4AF5-B105-400A7E511173}" dt="2023-08-06T11:26:20.996" v="77" actId="26606"/>
          <ac:spMkLst>
            <pc:docMk/>
            <pc:sldMk cId="3518870864" sldId="306"/>
            <ac:spMk id="10" creationId="{52ABB703-2B0E-4C3B-B4A2-F3973548E561}"/>
          </ac:spMkLst>
        </pc:spChg>
        <pc:spChg chg="add del">
          <ac:chgData name="Hema Mahadevu" userId="1c176bdd-a50d-403e-9444-f58f413c839b" providerId="ADAL" clId="{52852F26-D9CD-4AF5-B105-400A7E511173}" dt="2023-08-06T11:26:20.996" v="77" actId="26606"/>
          <ac:spMkLst>
            <pc:docMk/>
            <pc:sldMk cId="3518870864" sldId="306"/>
            <ac:spMk id="14" creationId="{E95DA498-D9A2-4DA9-B9DA-B3776E08CF7E}"/>
          </ac:spMkLst>
        </pc:spChg>
        <pc:spChg chg="add del">
          <ac:chgData name="Hema Mahadevu" userId="1c176bdd-a50d-403e-9444-f58f413c839b" providerId="ADAL" clId="{52852F26-D9CD-4AF5-B105-400A7E511173}" dt="2023-08-06T11:26:20.996" v="77" actId="26606"/>
          <ac:spMkLst>
            <pc:docMk/>
            <pc:sldMk cId="3518870864" sldId="306"/>
            <ac:spMk id="16" creationId="{82A73093-4B9D-420D-B17E-52293703A1D4}"/>
          </ac:spMkLst>
        </pc:spChg>
        <pc:spChg chg="add del">
          <ac:chgData name="Hema Mahadevu" userId="1c176bdd-a50d-403e-9444-f58f413c839b" providerId="ADAL" clId="{52852F26-D9CD-4AF5-B105-400A7E511173}" dt="2023-08-06T11:26:18.070" v="74" actId="26606"/>
          <ac:spMkLst>
            <pc:docMk/>
            <pc:sldMk cId="3518870864" sldId="306"/>
            <ac:spMk id="21" creationId="{C33BF9DD-8A45-4EEE-B231-0A14D322E5F9}"/>
          </ac:spMkLst>
        </pc:spChg>
        <pc:spChg chg="add del">
          <ac:chgData name="Hema Mahadevu" userId="1c176bdd-a50d-403e-9444-f58f413c839b" providerId="ADAL" clId="{52852F26-D9CD-4AF5-B105-400A7E511173}" dt="2023-08-06T11:26:18.070" v="74" actId="26606"/>
          <ac:spMkLst>
            <pc:docMk/>
            <pc:sldMk cId="3518870864" sldId="306"/>
            <ac:spMk id="25" creationId="{D5FBCAC9-BD8B-4F3B-AD74-EF37D4211349}"/>
          </ac:spMkLst>
        </pc:spChg>
        <pc:spChg chg="add del">
          <ac:chgData name="Hema Mahadevu" userId="1c176bdd-a50d-403e-9444-f58f413c839b" providerId="ADAL" clId="{52852F26-D9CD-4AF5-B105-400A7E511173}" dt="2023-08-06T11:26:18.070" v="74" actId="26606"/>
          <ac:spMkLst>
            <pc:docMk/>
            <pc:sldMk cId="3518870864" sldId="306"/>
            <ac:spMk id="27" creationId="{9556C5A8-AD7E-4CE7-87BE-9EA3B5E1786F}"/>
          </ac:spMkLst>
        </pc:spChg>
        <pc:spChg chg="add del">
          <ac:chgData name="Hema Mahadevu" userId="1c176bdd-a50d-403e-9444-f58f413c839b" providerId="ADAL" clId="{52852F26-D9CD-4AF5-B105-400A7E511173}" dt="2023-08-06T11:26:20.991" v="76" actId="26606"/>
          <ac:spMkLst>
            <pc:docMk/>
            <pc:sldMk cId="3518870864" sldId="306"/>
            <ac:spMk id="29" creationId="{284B70D5-875B-433D-BDBD-1522A85D6C1D}"/>
          </ac:spMkLst>
        </pc:spChg>
        <pc:spChg chg="add del">
          <ac:chgData name="Hema Mahadevu" userId="1c176bdd-a50d-403e-9444-f58f413c839b" providerId="ADAL" clId="{52852F26-D9CD-4AF5-B105-400A7E511173}" dt="2023-08-06T11:26:20.991" v="76" actId="26606"/>
          <ac:spMkLst>
            <pc:docMk/>
            <pc:sldMk cId="3518870864" sldId="306"/>
            <ac:spMk id="31" creationId="{1E299956-A9E7-4FC1-A0B1-D590CA9730E8}"/>
          </ac:spMkLst>
        </pc:spChg>
        <pc:spChg chg="add del">
          <ac:chgData name="Hema Mahadevu" userId="1c176bdd-a50d-403e-9444-f58f413c839b" providerId="ADAL" clId="{52852F26-D9CD-4AF5-B105-400A7E511173}" dt="2023-08-06T11:26:20.991" v="76" actId="26606"/>
          <ac:spMkLst>
            <pc:docMk/>
            <pc:sldMk cId="3518870864" sldId="306"/>
            <ac:spMk id="32" creationId="{17FC539C-B783-4B03-9F9E-D13430F3F64F}"/>
          </ac:spMkLst>
        </pc:spChg>
        <pc:spChg chg="add">
          <ac:chgData name="Hema Mahadevu" userId="1c176bdd-a50d-403e-9444-f58f413c839b" providerId="ADAL" clId="{52852F26-D9CD-4AF5-B105-400A7E511173}" dt="2023-08-06T11:26:20.996" v="77" actId="26606"/>
          <ac:spMkLst>
            <pc:docMk/>
            <pc:sldMk cId="3518870864" sldId="306"/>
            <ac:spMk id="34" creationId="{52ABB703-2B0E-4C3B-B4A2-F3973548E561}"/>
          </ac:spMkLst>
        </pc:spChg>
        <pc:spChg chg="add">
          <ac:chgData name="Hema Mahadevu" userId="1c176bdd-a50d-403e-9444-f58f413c839b" providerId="ADAL" clId="{52852F26-D9CD-4AF5-B105-400A7E511173}" dt="2023-08-06T11:26:20.996" v="77" actId="26606"/>
          <ac:spMkLst>
            <pc:docMk/>
            <pc:sldMk cId="3518870864" sldId="306"/>
            <ac:spMk id="36" creationId="{E95DA498-D9A2-4DA9-B9DA-B3776E08CF7E}"/>
          </ac:spMkLst>
        </pc:spChg>
        <pc:spChg chg="add">
          <ac:chgData name="Hema Mahadevu" userId="1c176bdd-a50d-403e-9444-f58f413c839b" providerId="ADAL" clId="{52852F26-D9CD-4AF5-B105-400A7E511173}" dt="2023-08-06T11:26:20.996" v="77" actId="26606"/>
          <ac:spMkLst>
            <pc:docMk/>
            <pc:sldMk cId="3518870864" sldId="306"/>
            <ac:spMk id="37" creationId="{82A73093-4B9D-420D-B17E-52293703A1D4}"/>
          </ac:spMkLst>
        </pc:spChg>
        <pc:picChg chg="add mod">
          <ac:chgData name="Hema Mahadevu" userId="1c176bdd-a50d-403e-9444-f58f413c839b" providerId="ADAL" clId="{52852F26-D9CD-4AF5-B105-400A7E511173}" dt="2023-08-06T11:26:20.991" v="76" actId="26606"/>
          <ac:picMkLst>
            <pc:docMk/>
            <pc:sldMk cId="3518870864" sldId="306"/>
            <ac:picMk id="5" creationId="{5D4D4178-C91E-4380-8C5F-336A5486BD09}"/>
          </ac:picMkLst>
        </pc:picChg>
        <pc:cxnChg chg="add del">
          <ac:chgData name="Hema Mahadevu" userId="1c176bdd-a50d-403e-9444-f58f413c839b" providerId="ADAL" clId="{52852F26-D9CD-4AF5-B105-400A7E511173}" dt="2023-08-06T11:26:20.996" v="77" actId="26606"/>
          <ac:cxnSpMkLst>
            <pc:docMk/>
            <pc:sldMk cId="3518870864" sldId="306"/>
            <ac:cxnSpMk id="12" creationId="{9C21570E-E159-49A6-9891-FA397B7A92D3}"/>
          </ac:cxnSpMkLst>
        </pc:cxnChg>
        <pc:cxnChg chg="add del">
          <ac:chgData name="Hema Mahadevu" userId="1c176bdd-a50d-403e-9444-f58f413c839b" providerId="ADAL" clId="{52852F26-D9CD-4AF5-B105-400A7E511173}" dt="2023-08-06T11:26:18.070" v="74" actId="26606"/>
          <ac:cxnSpMkLst>
            <pc:docMk/>
            <pc:sldMk cId="3518870864" sldId="306"/>
            <ac:cxnSpMk id="23" creationId="{9020DCC9-F851-4562-BB20-1AB3C51BFD08}"/>
          </ac:cxnSpMkLst>
        </pc:cxnChg>
        <pc:cxnChg chg="add del">
          <ac:chgData name="Hema Mahadevu" userId="1c176bdd-a50d-403e-9444-f58f413c839b" providerId="ADAL" clId="{52852F26-D9CD-4AF5-B105-400A7E511173}" dt="2023-08-06T11:26:20.991" v="76" actId="26606"/>
          <ac:cxnSpMkLst>
            <pc:docMk/>
            <pc:sldMk cId="3518870864" sldId="306"/>
            <ac:cxnSpMk id="30" creationId="{C947DF4A-614C-4B4C-8B80-E5B9D8E8CFED}"/>
          </ac:cxnSpMkLst>
        </pc:cxnChg>
        <pc:cxnChg chg="add">
          <ac:chgData name="Hema Mahadevu" userId="1c176bdd-a50d-403e-9444-f58f413c839b" providerId="ADAL" clId="{52852F26-D9CD-4AF5-B105-400A7E511173}" dt="2023-08-06T11:26:20.996" v="77" actId="26606"/>
          <ac:cxnSpMkLst>
            <pc:docMk/>
            <pc:sldMk cId="3518870864" sldId="306"/>
            <ac:cxnSpMk id="35" creationId="{9C21570E-E159-49A6-9891-FA397B7A92D3}"/>
          </ac:cxnSpMkLst>
        </pc:cxnChg>
      </pc:sldChg>
      <pc:sldChg chg="addSp delSp modSp new mod setBg">
        <pc:chgData name="Hema Mahadevu" userId="1c176bdd-a50d-403e-9444-f58f413c839b" providerId="ADAL" clId="{52852F26-D9CD-4AF5-B105-400A7E511173}" dt="2023-08-06T14:31:38.457" v="943" actId="12"/>
        <pc:sldMkLst>
          <pc:docMk/>
          <pc:sldMk cId="2687739360" sldId="307"/>
        </pc:sldMkLst>
        <pc:spChg chg="mod">
          <ac:chgData name="Hema Mahadevu" userId="1c176bdd-a50d-403e-9444-f58f413c839b" providerId="ADAL" clId="{52852F26-D9CD-4AF5-B105-400A7E511173}" dt="2023-08-06T11:35:02.567" v="130" actId="26606"/>
          <ac:spMkLst>
            <pc:docMk/>
            <pc:sldMk cId="2687739360" sldId="307"/>
            <ac:spMk id="2" creationId="{DAD3A1D2-0C57-E527-1892-CAAACDE9115C}"/>
          </ac:spMkLst>
        </pc:spChg>
        <pc:spChg chg="del">
          <ac:chgData name="Hema Mahadevu" userId="1c176bdd-a50d-403e-9444-f58f413c839b" providerId="ADAL" clId="{52852F26-D9CD-4AF5-B105-400A7E511173}" dt="2023-08-06T11:29:15.359" v="79"/>
          <ac:spMkLst>
            <pc:docMk/>
            <pc:sldMk cId="2687739360" sldId="307"/>
            <ac:spMk id="3" creationId="{41240D70-B1B3-2CD4-5FF9-ED8200F442AC}"/>
          </ac:spMkLst>
        </pc:spChg>
        <pc:spChg chg="add del mod">
          <ac:chgData name="Hema Mahadevu" userId="1c176bdd-a50d-403e-9444-f58f413c839b" providerId="ADAL" clId="{52852F26-D9CD-4AF5-B105-400A7E511173}" dt="2023-08-06T11:29:20.510" v="80"/>
          <ac:spMkLst>
            <pc:docMk/>
            <pc:sldMk cId="2687739360" sldId="307"/>
            <ac:spMk id="4" creationId="{5C108ED2-A45D-E179-DBA2-9C3170470D5C}"/>
          </ac:spMkLst>
        </pc:spChg>
        <pc:spChg chg="add del mod">
          <ac:chgData name="Hema Mahadevu" userId="1c176bdd-a50d-403e-9444-f58f413c839b" providerId="ADAL" clId="{52852F26-D9CD-4AF5-B105-400A7E511173}" dt="2023-08-06T11:29:23.680" v="81"/>
          <ac:spMkLst>
            <pc:docMk/>
            <pc:sldMk cId="2687739360" sldId="307"/>
            <ac:spMk id="5" creationId="{C8F5462C-F239-E5C3-A2DC-1650E8E35F15}"/>
          </ac:spMkLst>
        </pc:spChg>
        <pc:spChg chg="add del mod">
          <ac:chgData name="Hema Mahadevu" userId="1c176bdd-a50d-403e-9444-f58f413c839b" providerId="ADAL" clId="{52852F26-D9CD-4AF5-B105-400A7E511173}" dt="2023-08-06T11:29:26.020" v="82"/>
          <ac:spMkLst>
            <pc:docMk/>
            <pc:sldMk cId="2687739360" sldId="307"/>
            <ac:spMk id="6" creationId="{3BEB6150-CFE2-15F4-5927-FE6F463F8B2A}"/>
          </ac:spMkLst>
        </pc:spChg>
        <pc:spChg chg="add mod ord">
          <ac:chgData name="Hema Mahadevu" userId="1c176bdd-a50d-403e-9444-f58f413c839b" providerId="ADAL" clId="{52852F26-D9CD-4AF5-B105-400A7E511173}" dt="2023-08-06T14:31:38.457" v="943" actId="12"/>
          <ac:spMkLst>
            <pc:docMk/>
            <pc:sldMk cId="2687739360" sldId="307"/>
            <ac:spMk id="9" creationId="{7E0DD5CB-5076-24C7-ECD5-B9BF0A23E565}"/>
          </ac:spMkLst>
        </pc:spChg>
        <pc:spChg chg="add del">
          <ac:chgData name="Hema Mahadevu" userId="1c176bdd-a50d-403e-9444-f58f413c839b" providerId="ADAL" clId="{52852F26-D9CD-4AF5-B105-400A7E511173}" dt="2023-08-06T11:31:13.298" v="94"/>
          <ac:spMkLst>
            <pc:docMk/>
            <pc:sldMk cId="2687739360" sldId="307"/>
            <ac:spMk id="10" creationId="{615F73E7-1698-609D-0E09-142E1F6D8E38}"/>
          </ac:spMkLst>
        </pc:spChg>
        <pc:spChg chg="add del">
          <ac:chgData name="Hema Mahadevu" userId="1c176bdd-a50d-403e-9444-f58f413c839b" providerId="ADAL" clId="{52852F26-D9CD-4AF5-B105-400A7E511173}" dt="2023-08-06T11:31:17.786" v="97" actId="26606"/>
          <ac:spMkLst>
            <pc:docMk/>
            <pc:sldMk cId="2687739360" sldId="307"/>
            <ac:spMk id="16" creationId="{52ABB703-2B0E-4C3B-B4A2-F3973548E561}"/>
          </ac:spMkLst>
        </pc:spChg>
        <pc:spChg chg="add del">
          <ac:chgData name="Hema Mahadevu" userId="1c176bdd-a50d-403e-9444-f58f413c839b" providerId="ADAL" clId="{52852F26-D9CD-4AF5-B105-400A7E511173}" dt="2023-08-06T11:31:17.786" v="97" actId="26606"/>
          <ac:spMkLst>
            <pc:docMk/>
            <pc:sldMk cId="2687739360" sldId="307"/>
            <ac:spMk id="20" creationId="{E95DA498-D9A2-4DA9-B9DA-B3776E08CF7E}"/>
          </ac:spMkLst>
        </pc:spChg>
        <pc:spChg chg="add del">
          <ac:chgData name="Hema Mahadevu" userId="1c176bdd-a50d-403e-9444-f58f413c839b" providerId="ADAL" clId="{52852F26-D9CD-4AF5-B105-400A7E511173}" dt="2023-08-06T11:31:17.786" v="97" actId="26606"/>
          <ac:spMkLst>
            <pc:docMk/>
            <pc:sldMk cId="2687739360" sldId="307"/>
            <ac:spMk id="22" creationId="{82A73093-4B9D-420D-B17E-52293703A1D4}"/>
          </ac:spMkLst>
        </pc:spChg>
        <pc:spChg chg="add del">
          <ac:chgData name="Hema Mahadevu" userId="1c176bdd-a50d-403e-9444-f58f413c839b" providerId="ADAL" clId="{52852F26-D9CD-4AF5-B105-400A7E511173}" dt="2023-08-06T11:31:27.289" v="100" actId="26606"/>
          <ac:spMkLst>
            <pc:docMk/>
            <pc:sldMk cId="2687739360" sldId="307"/>
            <ac:spMk id="24" creationId="{C33BF9DD-8A45-4EEE-B231-0A14D322E5F9}"/>
          </ac:spMkLst>
        </pc:spChg>
        <pc:spChg chg="add del">
          <ac:chgData name="Hema Mahadevu" userId="1c176bdd-a50d-403e-9444-f58f413c839b" providerId="ADAL" clId="{52852F26-D9CD-4AF5-B105-400A7E511173}" dt="2023-08-06T11:31:27.289" v="100" actId="26606"/>
          <ac:spMkLst>
            <pc:docMk/>
            <pc:sldMk cId="2687739360" sldId="307"/>
            <ac:spMk id="26" creationId="{D5FBCAC9-BD8B-4F3B-AD74-EF37D4211349}"/>
          </ac:spMkLst>
        </pc:spChg>
        <pc:spChg chg="add del">
          <ac:chgData name="Hema Mahadevu" userId="1c176bdd-a50d-403e-9444-f58f413c839b" providerId="ADAL" clId="{52852F26-D9CD-4AF5-B105-400A7E511173}" dt="2023-08-06T11:31:27.289" v="100" actId="26606"/>
          <ac:spMkLst>
            <pc:docMk/>
            <pc:sldMk cId="2687739360" sldId="307"/>
            <ac:spMk id="27" creationId="{9556C5A8-AD7E-4CE7-87BE-9EA3B5E1786F}"/>
          </ac:spMkLst>
        </pc:spChg>
        <pc:spChg chg="add del">
          <ac:chgData name="Hema Mahadevu" userId="1c176bdd-a50d-403e-9444-f58f413c839b" providerId="ADAL" clId="{52852F26-D9CD-4AF5-B105-400A7E511173}" dt="2023-08-06T11:34:06.353" v="122" actId="26606"/>
          <ac:spMkLst>
            <pc:docMk/>
            <pc:sldMk cId="2687739360" sldId="307"/>
            <ac:spMk id="32" creationId="{C33BF9DD-8A45-4EEE-B231-0A14D322E5F9}"/>
          </ac:spMkLst>
        </pc:spChg>
        <pc:spChg chg="add del">
          <ac:chgData name="Hema Mahadevu" userId="1c176bdd-a50d-403e-9444-f58f413c839b" providerId="ADAL" clId="{52852F26-D9CD-4AF5-B105-400A7E511173}" dt="2023-08-06T11:34:06.353" v="122" actId="26606"/>
          <ac:spMkLst>
            <pc:docMk/>
            <pc:sldMk cId="2687739360" sldId="307"/>
            <ac:spMk id="36" creationId="{D5FBCAC9-BD8B-4F3B-AD74-EF37D4211349}"/>
          </ac:spMkLst>
        </pc:spChg>
        <pc:spChg chg="add del">
          <ac:chgData name="Hema Mahadevu" userId="1c176bdd-a50d-403e-9444-f58f413c839b" providerId="ADAL" clId="{52852F26-D9CD-4AF5-B105-400A7E511173}" dt="2023-08-06T11:34:06.353" v="122" actId="26606"/>
          <ac:spMkLst>
            <pc:docMk/>
            <pc:sldMk cId="2687739360" sldId="307"/>
            <ac:spMk id="38" creationId="{9556C5A8-AD7E-4CE7-87BE-9EA3B5E1786F}"/>
          </ac:spMkLst>
        </pc:spChg>
        <pc:spChg chg="add del">
          <ac:chgData name="Hema Mahadevu" userId="1c176bdd-a50d-403e-9444-f58f413c839b" providerId="ADAL" clId="{52852F26-D9CD-4AF5-B105-400A7E511173}" dt="2023-08-06T11:34:06.347" v="121" actId="26606"/>
          <ac:spMkLst>
            <pc:docMk/>
            <pc:sldMk cId="2687739360" sldId="307"/>
            <ac:spMk id="43" creationId="{E5958DBC-F4DA-42A8-8C52-860179790ECD}"/>
          </ac:spMkLst>
        </pc:spChg>
        <pc:spChg chg="add del">
          <ac:chgData name="Hema Mahadevu" userId="1c176bdd-a50d-403e-9444-f58f413c839b" providerId="ADAL" clId="{52852F26-D9CD-4AF5-B105-400A7E511173}" dt="2023-08-06T11:34:06.347" v="121" actId="26606"/>
          <ac:spMkLst>
            <pc:docMk/>
            <pc:sldMk cId="2687739360" sldId="307"/>
            <ac:spMk id="47" creationId="{51DDD252-D7C8-4CE5-9C61-D60D722BC217}"/>
          </ac:spMkLst>
        </pc:spChg>
        <pc:spChg chg="add del">
          <ac:chgData name="Hema Mahadevu" userId="1c176bdd-a50d-403e-9444-f58f413c839b" providerId="ADAL" clId="{52852F26-D9CD-4AF5-B105-400A7E511173}" dt="2023-08-06T11:34:06.347" v="121" actId="26606"/>
          <ac:spMkLst>
            <pc:docMk/>
            <pc:sldMk cId="2687739360" sldId="307"/>
            <ac:spMk id="49" creationId="{2FBD75F5-C49C-4F6A-8D43-7A5939C23307}"/>
          </ac:spMkLst>
        </pc:spChg>
        <pc:spChg chg="add del">
          <ac:chgData name="Hema Mahadevu" userId="1c176bdd-a50d-403e-9444-f58f413c839b" providerId="ADAL" clId="{52852F26-D9CD-4AF5-B105-400A7E511173}" dt="2023-08-06T11:35:02.567" v="130" actId="26606"/>
          <ac:spMkLst>
            <pc:docMk/>
            <pc:sldMk cId="2687739360" sldId="307"/>
            <ac:spMk id="51" creationId="{73B90B8B-F76B-4130-8370-38033EEACB93}"/>
          </ac:spMkLst>
        </pc:spChg>
        <pc:spChg chg="add del">
          <ac:chgData name="Hema Mahadevu" userId="1c176bdd-a50d-403e-9444-f58f413c839b" providerId="ADAL" clId="{52852F26-D9CD-4AF5-B105-400A7E511173}" dt="2023-08-06T11:35:02.567" v="130" actId="26606"/>
          <ac:spMkLst>
            <pc:docMk/>
            <pc:sldMk cId="2687739360" sldId="307"/>
            <ac:spMk id="53" creationId="{91C67939-3FD0-4B45-8AA4-9FE55C7EE127}"/>
          </ac:spMkLst>
        </pc:spChg>
        <pc:spChg chg="add del">
          <ac:chgData name="Hema Mahadevu" userId="1c176bdd-a50d-403e-9444-f58f413c839b" providerId="ADAL" clId="{52852F26-D9CD-4AF5-B105-400A7E511173}" dt="2023-08-06T11:35:02.567" v="130" actId="26606"/>
          <ac:spMkLst>
            <pc:docMk/>
            <pc:sldMk cId="2687739360" sldId="307"/>
            <ac:spMk id="54" creationId="{0981A96A-A87C-4F87-845A-3B0A6529F543}"/>
          </ac:spMkLst>
        </pc:spChg>
        <pc:spChg chg="add del">
          <ac:chgData name="Hema Mahadevu" userId="1c176bdd-a50d-403e-9444-f58f413c839b" providerId="ADAL" clId="{52852F26-D9CD-4AF5-B105-400A7E511173}" dt="2023-08-06T11:34:42.128" v="126" actId="26606"/>
          <ac:spMkLst>
            <pc:docMk/>
            <pc:sldMk cId="2687739360" sldId="307"/>
            <ac:spMk id="59" creationId="{7396DECB-DE04-41CF-B456-C7290874E215}"/>
          </ac:spMkLst>
        </pc:spChg>
        <pc:spChg chg="add del">
          <ac:chgData name="Hema Mahadevu" userId="1c176bdd-a50d-403e-9444-f58f413c839b" providerId="ADAL" clId="{52852F26-D9CD-4AF5-B105-400A7E511173}" dt="2023-08-06T11:34:42.128" v="126" actId="26606"/>
          <ac:spMkLst>
            <pc:docMk/>
            <pc:sldMk cId="2687739360" sldId="307"/>
            <ac:spMk id="61" creationId="{5D902A0F-73D9-4E23-AB4A-4B4C78938507}"/>
          </ac:spMkLst>
        </pc:spChg>
        <pc:spChg chg="add del">
          <ac:chgData name="Hema Mahadevu" userId="1c176bdd-a50d-403e-9444-f58f413c839b" providerId="ADAL" clId="{52852F26-D9CD-4AF5-B105-400A7E511173}" dt="2023-08-06T11:34:42.128" v="126" actId="26606"/>
          <ac:spMkLst>
            <pc:docMk/>
            <pc:sldMk cId="2687739360" sldId="307"/>
            <ac:spMk id="63" creationId="{8768613A-4BA5-42A5-859E-34B7D608AC7A}"/>
          </ac:spMkLst>
        </pc:spChg>
        <pc:picChg chg="add del mod">
          <ac:chgData name="Hema Mahadevu" userId="1c176bdd-a50d-403e-9444-f58f413c839b" providerId="ADAL" clId="{52852F26-D9CD-4AF5-B105-400A7E511173}" dt="2023-08-06T11:30:04.239" v="84" actId="478"/>
          <ac:picMkLst>
            <pc:docMk/>
            <pc:sldMk cId="2687739360" sldId="307"/>
            <ac:picMk id="7" creationId="{6F3FD36D-7725-6E77-2EBE-D02B093B1928}"/>
          </ac:picMkLst>
        </pc:picChg>
        <pc:picChg chg="add mod ord">
          <ac:chgData name="Hema Mahadevu" userId="1c176bdd-a50d-403e-9444-f58f413c839b" providerId="ADAL" clId="{52852F26-D9CD-4AF5-B105-400A7E511173}" dt="2023-08-06T11:35:02.567" v="130" actId="26606"/>
          <ac:picMkLst>
            <pc:docMk/>
            <pc:sldMk cId="2687739360" sldId="307"/>
            <ac:picMk id="11" creationId="{F9D2DD85-AEB7-AF44-3264-CB96C7142722}"/>
          </ac:picMkLst>
        </pc:picChg>
        <pc:picChg chg="add mod ord">
          <ac:chgData name="Hema Mahadevu" userId="1c176bdd-a50d-403e-9444-f58f413c839b" providerId="ADAL" clId="{52852F26-D9CD-4AF5-B105-400A7E511173}" dt="2023-08-06T11:35:02.567" v="130" actId="26606"/>
          <ac:picMkLst>
            <pc:docMk/>
            <pc:sldMk cId="2687739360" sldId="307"/>
            <ac:picMk id="13" creationId="{AED7655B-55BD-83F7-1561-EB44072FCDA4}"/>
          </ac:picMkLst>
        </pc:picChg>
        <pc:cxnChg chg="add del">
          <ac:chgData name="Hema Mahadevu" userId="1c176bdd-a50d-403e-9444-f58f413c839b" providerId="ADAL" clId="{52852F26-D9CD-4AF5-B105-400A7E511173}" dt="2023-08-06T11:31:17.786" v="97" actId="26606"/>
          <ac:cxnSpMkLst>
            <pc:docMk/>
            <pc:sldMk cId="2687739360" sldId="307"/>
            <ac:cxnSpMk id="18" creationId="{9C21570E-E159-49A6-9891-FA397B7A92D3}"/>
          </ac:cxnSpMkLst>
        </pc:cxnChg>
        <pc:cxnChg chg="add del">
          <ac:chgData name="Hema Mahadevu" userId="1c176bdd-a50d-403e-9444-f58f413c839b" providerId="ADAL" clId="{52852F26-D9CD-4AF5-B105-400A7E511173}" dt="2023-08-06T11:31:27.289" v="100" actId="26606"/>
          <ac:cxnSpMkLst>
            <pc:docMk/>
            <pc:sldMk cId="2687739360" sldId="307"/>
            <ac:cxnSpMk id="25" creationId="{9020DCC9-F851-4562-BB20-1AB3C51BFD08}"/>
          </ac:cxnSpMkLst>
        </pc:cxnChg>
        <pc:cxnChg chg="add del">
          <ac:chgData name="Hema Mahadevu" userId="1c176bdd-a50d-403e-9444-f58f413c839b" providerId="ADAL" clId="{52852F26-D9CD-4AF5-B105-400A7E511173}" dt="2023-08-06T11:34:06.353" v="122" actId="26606"/>
          <ac:cxnSpMkLst>
            <pc:docMk/>
            <pc:sldMk cId="2687739360" sldId="307"/>
            <ac:cxnSpMk id="34" creationId="{9020DCC9-F851-4562-BB20-1AB3C51BFD08}"/>
          </ac:cxnSpMkLst>
        </pc:cxnChg>
        <pc:cxnChg chg="add del">
          <ac:chgData name="Hema Mahadevu" userId="1c176bdd-a50d-403e-9444-f58f413c839b" providerId="ADAL" clId="{52852F26-D9CD-4AF5-B105-400A7E511173}" dt="2023-08-06T11:34:06.347" v="121" actId="26606"/>
          <ac:cxnSpMkLst>
            <pc:docMk/>
            <pc:sldMk cId="2687739360" sldId="307"/>
            <ac:cxnSpMk id="45" creationId="{79FCC9A9-2031-4283-9B27-34B62BB7F305}"/>
          </ac:cxnSpMkLst>
        </pc:cxnChg>
        <pc:cxnChg chg="add del">
          <ac:chgData name="Hema Mahadevu" userId="1c176bdd-a50d-403e-9444-f58f413c839b" providerId="ADAL" clId="{52852F26-D9CD-4AF5-B105-400A7E511173}" dt="2023-08-06T11:35:02.567" v="130" actId="26606"/>
          <ac:cxnSpMkLst>
            <pc:docMk/>
            <pc:sldMk cId="2687739360" sldId="307"/>
            <ac:cxnSpMk id="52" creationId="{C2D93264-3FF9-4175-A7FA-F927F0F77AA0}"/>
          </ac:cxnSpMkLst>
        </pc:cxnChg>
      </pc:sldChg>
      <pc:sldChg chg="addSp delSp modSp new mod setBg">
        <pc:chgData name="Hema Mahadevu" userId="1c176bdd-a50d-403e-9444-f58f413c839b" providerId="ADAL" clId="{52852F26-D9CD-4AF5-B105-400A7E511173}" dt="2023-08-06T14:31:51.864" v="945" actId="12"/>
        <pc:sldMkLst>
          <pc:docMk/>
          <pc:sldMk cId="408828275" sldId="308"/>
        </pc:sldMkLst>
        <pc:spChg chg="mod">
          <ac:chgData name="Hema Mahadevu" userId="1c176bdd-a50d-403e-9444-f58f413c839b" providerId="ADAL" clId="{52852F26-D9CD-4AF5-B105-400A7E511173}" dt="2023-08-06T11:50:51.609" v="184" actId="26606"/>
          <ac:spMkLst>
            <pc:docMk/>
            <pc:sldMk cId="408828275" sldId="308"/>
            <ac:spMk id="2" creationId="{8CD0E9CF-C074-AC03-BE5E-C914C6C0324A}"/>
          </ac:spMkLst>
        </pc:spChg>
        <pc:spChg chg="mod ord">
          <ac:chgData name="Hema Mahadevu" userId="1c176bdd-a50d-403e-9444-f58f413c839b" providerId="ADAL" clId="{52852F26-D9CD-4AF5-B105-400A7E511173}" dt="2023-08-06T14:31:51.864" v="945" actId="12"/>
          <ac:spMkLst>
            <pc:docMk/>
            <pc:sldMk cId="408828275" sldId="308"/>
            <ac:spMk id="3" creationId="{1360E755-2B78-077F-CD28-112B4EC20CC4}"/>
          </ac:spMkLst>
        </pc:spChg>
        <pc:spChg chg="add del">
          <ac:chgData name="Hema Mahadevu" userId="1c176bdd-a50d-403e-9444-f58f413c839b" providerId="ADAL" clId="{52852F26-D9CD-4AF5-B105-400A7E511173}" dt="2023-08-06T11:50:51.604" v="183" actId="26606"/>
          <ac:spMkLst>
            <pc:docMk/>
            <pc:sldMk cId="408828275" sldId="308"/>
            <ac:spMk id="2052" creationId="{52ABB703-2B0E-4C3B-B4A2-F3973548E561}"/>
          </ac:spMkLst>
        </pc:spChg>
        <pc:spChg chg="add del">
          <ac:chgData name="Hema Mahadevu" userId="1c176bdd-a50d-403e-9444-f58f413c839b" providerId="ADAL" clId="{52852F26-D9CD-4AF5-B105-400A7E511173}" dt="2023-08-06T11:50:51.604" v="183" actId="26606"/>
          <ac:spMkLst>
            <pc:docMk/>
            <pc:sldMk cId="408828275" sldId="308"/>
            <ac:spMk id="2054" creationId="{E95DA498-D9A2-4DA9-B9DA-B3776E08CF7E}"/>
          </ac:spMkLst>
        </pc:spChg>
        <pc:spChg chg="add del">
          <ac:chgData name="Hema Mahadevu" userId="1c176bdd-a50d-403e-9444-f58f413c839b" providerId="ADAL" clId="{52852F26-D9CD-4AF5-B105-400A7E511173}" dt="2023-08-06T11:50:41.606" v="179" actId="26606"/>
          <ac:spMkLst>
            <pc:docMk/>
            <pc:sldMk cId="408828275" sldId="308"/>
            <ac:spMk id="2055" creationId="{C33BF9DD-8A45-4EEE-B231-0A14D322E5F9}"/>
          </ac:spMkLst>
        </pc:spChg>
        <pc:spChg chg="add del">
          <ac:chgData name="Hema Mahadevu" userId="1c176bdd-a50d-403e-9444-f58f413c839b" providerId="ADAL" clId="{52852F26-D9CD-4AF5-B105-400A7E511173}" dt="2023-08-06T11:50:51.604" v="183" actId="26606"/>
          <ac:spMkLst>
            <pc:docMk/>
            <pc:sldMk cId="408828275" sldId="308"/>
            <ac:spMk id="2056" creationId="{82A73093-4B9D-420D-B17E-52293703A1D4}"/>
          </ac:spMkLst>
        </pc:spChg>
        <pc:spChg chg="add">
          <ac:chgData name="Hema Mahadevu" userId="1c176bdd-a50d-403e-9444-f58f413c839b" providerId="ADAL" clId="{52852F26-D9CD-4AF5-B105-400A7E511173}" dt="2023-08-06T11:50:51.609" v="184" actId="26606"/>
          <ac:spMkLst>
            <pc:docMk/>
            <pc:sldMk cId="408828275" sldId="308"/>
            <ac:spMk id="2058" creationId="{C33BF9DD-8A45-4EEE-B231-0A14D322E5F9}"/>
          </ac:spMkLst>
        </pc:spChg>
        <pc:spChg chg="add del">
          <ac:chgData name="Hema Mahadevu" userId="1c176bdd-a50d-403e-9444-f58f413c839b" providerId="ADAL" clId="{52852F26-D9CD-4AF5-B105-400A7E511173}" dt="2023-08-06T11:50:41.606" v="179" actId="26606"/>
          <ac:spMkLst>
            <pc:docMk/>
            <pc:sldMk cId="408828275" sldId="308"/>
            <ac:spMk id="2059" creationId="{D5FBCAC9-BD8B-4F3B-AD74-EF37D4211349}"/>
          </ac:spMkLst>
        </pc:spChg>
        <pc:spChg chg="add del">
          <ac:chgData name="Hema Mahadevu" userId="1c176bdd-a50d-403e-9444-f58f413c839b" providerId="ADAL" clId="{52852F26-D9CD-4AF5-B105-400A7E511173}" dt="2023-08-06T11:50:41.606" v="179" actId="26606"/>
          <ac:spMkLst>
            <pc:docMk/>
            <pc:sldMk cId="408828275" sldId="308"/>
            <ac:spMk id="2061" creationId="{9556C5A8-AD7E-4CE7-87BE-9EA3B5E1786F}"/>
          </ac:spMkLst>
        </pc:spChg>
        <pc:spChg chg="add">
          <ac:chgData name="Hema Mahadevu" userId="1c176bdd-a50d-403e-9444-f58f413c839b" providerId="ADAL" clId="{52852F26-D9CD-4AF5-B105-400A7E511173}" dt="2023-08-06T11:50:51.609" v="184" actId="26606"/>
          <ac:spMkLst>
            <pc:docMk/>
            <pc:sldMk cId="408828275" sldId="308"/>
            <ac:spMk id="2062" creationId="{D5FBCAC9-BD8B-4F3B-AD74-EF37D4211349}"/>
          </ac:spMkLst>
        </pc:spChg>
        <pc:spChg chg="add">
          <ac:chgData name="Hema Mahadevu" userId="1c176bdd-a50d-403e-9444-f58f413c839b" providerId="ADAL" clId="{52852F26-D9CD-4AF5-B105-400A7E511173}" dt="2023-08-06T11:50:51.609" v="184" actId="26606"/>
          <ac:spMkLst>
            <pc:docMk/>
            <pc:sldMk cId="408828275" sldId="308"/>
            <ac:spMk id="2063" creationId="{9556C5A8-AD7E-4CE7-87BE-9EA3B5E1786F}"/>
          </ac:spMkLst>
        </pc:spChg>
        <pc:picChg chg="add mod">
          <ac:chgData name="Hema Mahadevu" userId="1c176bdd-a50d-403e-9444-f58f413c839b" providerId="ADAL" clId="{52852F26-D9CD-4AF5-B105-400A7E511173}" dt="2023-08-06T11:50:51.609" v="184" actId="26606"/>
          <ac:picMkLst>
            <pc:docMk/>
            <pc:sldMk cId="408828275" sldId="308"/>
            <ac:picMk id="2050" creationId="{1D7DCA14-E9F2-D2DA-215B-2518E1768810}"/>
          </ac:picMkLst>
        </pc:picChg>
        <pc:cxnChg chg="add del">
          <ac:chgData name="Hema Mahadevu" userId="1c176bdd-a50d-403e-9444-f58f413c839b" providerId="ADAL" clId="{52852F26-D9CD-4AF5-B105-400A7E511173}" dt="2023-08-06T11:50:51.604" v="183" actId="26606"/>
          <ac:cxnSpMkLst>
            <pc:docMk/>
            <pc:sldMk cId="408828275" sldId="308"/>
            <ac:cxnSpMk id="2053" creationId="{9C21570E-E159-49A6-9891-FA397B7A92D3}"/>
          </ac:cxnSpMkLst>
        </pc:cxnChg>
        <pc:cxnChg chg="add del">
          <ac:chgData name="Hema Mahadevu" userId="1c176bdd-a50d-403e-9444-f58f413c839b" providerId="ADAL" clId="{52852F26-D9CD-4AF5-B105-400A7E511173}" dt="2023-08-06T11:50:41.606" v="179" actId="26606"/>
          <ac:cxnSpMkLst>
            <pc:docMk/>
            <pc:sldMk cId="408828275" sldId="308"/>
            <ac:cxnSpMk id="2057" creationId="{9020DCC9-F851-4562-BB20-1AB3C51BFD08}"/>
          </ac:cxnSpMkLst>
        </pc:cxnChg>
        <pc:cxnChg chg="add">
          <ac:chgData name="Hema Mahadevu" userId="1c176bdd-a50d-403e-9444-f58f413c839b" providerId="ADAL" clId="{52852F26-D9CD-4AF5-B105-400A7E511173}" dt="2023-08-06T11:50:51.609" v="184" actId="26606"/>
          <ac:cxnSpMkLst>
            <pc:docMk/>
            <pc:sldMk cId="408828275" sldId="308"/>
            <ac:cxnSpMk id="2060" creationId="{9020DCC9-F851-4562-BB20-1AB3C51BFD08}"/>
          </ac:cxnSpMkLst>
        </pc:cxnChg>
      </pc:sldChg>
      <pc:sldChg chg="addSp modSp new mod ord setBg">
        <pc:chgData name="Hema Mahadevu" userId="1c176bdd-a50d-403e-9444-f58f413c839b" providerId="ADAL" clId="{52852F26-D9CD-4AF5-B105-400A7E511173}" dt="2023-08-06T14:32:03.184" v="946" actId="12"/>
        <pc:sldMkLst>
          <pc:docMk/>
          <pc:sldMk cId="421178447" sldId="309"/>
        </pc:sldMkLst>
        <pc:spChg chg="mod">
          <ac:chgData name="Hema Mahadevu" userId="1c176bdd-a50d-403e-9444-f58f413c839b" providerId="ADAL" clId="{52852F26-D9CD-4AF5-B105-400A7E511173}" dt="2023-08-06T11:57:36.063" v="234" actId="26606"/>
          <ac:spMkLst>
            <pc:docMk/>
            <pc:sldMk cId="421178447" sldId="309"/>
            <ac:spMk id="2" creationId="{15930BCA-AB83-9603-E61D-7B623B6DF12B}"/>
          </ac:spMkLst>
        </pc:spChg>
        <pc:spChg chg="mod">
          <ac:chgData name="Hema Mahadevu" userId="1c176bdd-a50d-403e-9444-f58f413c839b" providerId="ADAL" clId="{52852F26-D9CD-4AF5-B105-400A7E511173}" dt="2023-08-06T14:32:03.184" v="946" actId="12"/>
          <ac:spMkLst>
            <pc:docMk/>
            <pc:sldMk cId="421178447" sldId="309"/>
            <ac:spMk id="3" creationId="{54BBFC8B-EFDA-C58C-DB57-63817713628F}"/>
          </ac:spMkLst>
        </pc:spChg>
        <pc:spChg chg="add">
          <ac:chgData name="Hema Mahadevu" userId="1c176bdd-a50d-403e-9444-f58f413c839b" providerId="ADAL" clId="{52852F26-D9CD-4AF5-B105-400A7E511173}" dt="2023-08-06T11:57:36.063" v="234" actId="26606"/>
          <ac:spMkLst>
            <pc:docMk/>
            <pc:sldMk cId="421178447" sldId="309"/>
            <ac:spMk id="8" creationId="{3741B58E-3B65-4A01-A276-975AB2CF8A08}"/>
          </ac:spMkLst>
        </pc:spChg>
        <pc:spChg chg="add">
          <ac:chgData name="Hema Mahadevu" userId="1c176bdd-a50d-403e-9444-f58f413c839b" providerId="ADAL" clId="{52852F26-D9CD-4AF5-B105-400A7E511173}" dt="2023-08-06T11:57:36.063" v="234" actId="26606"/>
          <ac:spMkLst>
            <pc:docMk/>
            <pc:sldMk cId="421178447" sldId="309"/>
            <ac:spMk id="10" creationId="{7AAC67C3-831B-4AB1-A259-DFB839CAFAFC}"/>
          </ac:spMkLst>
        </pc:spChg>
        <pc:spChg chg="add">
          <ac:chgData name="Hema Mahadevu" userId="1c176bdd-a50d-403e-9444-f58f413c839b" providerId="ADAL" clId="{52852F26-D9CD-4AF5-B105-400A7E511173}" dt="2023-08-06T11:57:36.063" v="234" actId="26606"/>
          <ac:spMkLst>
            <pc:docMk/>
            <pc:sldMk cId="421178447" sldId="309"/>
            <ac:spMk id="12" creationId="{054B3F04-9EAC-45C0-B3CE-0387EEA10A0C}"/>
          </ac:spMkLst>
        </pc:spChg>
      </pc:sldChg>
      <pc:sldChg chg="addSp modSp new mod setBg">
        <pc:chgData name="Hema Mahadevu" userId="1c176bdd-a50d-403e-9444-f58f413c839b" providerId="ADAL" clId="{52852F26-D9CD-4AF5-B105-400A7E511173}" dt="2023-08-06T14:32:20.751" v="947" actId="12"/>
        <pc:sldMkLst>
          <pc:docMk/>
          <pc:sldMk cId="884228987" sldId="310"/>
        </pc:sldMkLst>
        <pc:spChg chg="mod">
          <ac:chgData name="Hema Mahadevu" userId="1c176bdd-a50d-403e-9444-f58f413c839b" providerId="ADAL" clId="{52852F26-D9CD-4AF5-B105-400A7E511173}" dt="2023-08-06T12:08:53.958" v="314" actId="26606"/>
          <ac:spMkLst>
            <pc:docMk/>
            <pc:sldMk cId="884228987" sldId="310"/>
            <ac:spMk id="2" creationId="{FA2F19F4-A35B-0F36-98DD-8B97714C35A7}"/>
          </ac:spMkLst>
        </pc:spChg>
        <pc:spChg chg="mod">
          <ac:chgData name="Hema Mahadevu" userId="1c176bdd-a50d-403e-9444-f58f413c839b" providerId="ADAL" clId="{52852F26-D9CD-4AF5-B105-400A7E511173}" dt="2023-08-06T14:32:20.751" v="947" actId="12"/>
          <ac:spMkLst>
            <pc:docMk/>
            <pc:sldMk cId="884228987" sldId="310"/>
            <ac:spMk id="3" creationId="{05775933-C03E-E6EF-594D-FDCDD7AE6721}"/>
          </ac:spMkLst>
        </pc:spChg>
        <pc:spChg chg="add">
          <ac:chgData name="Hema Mahadevu" userId="1c176bdd-a50d-403e-9444-f58f413c839b" providerId="ADAL" clId="{52852F26-D9CD-4AF5-B105-400A7E511173}" dt="2023-08-06T12:08:53.958" v="314" actId="26606"/>
          <ac:spMkLst>
            <pc:docMk/>
            <pc:sldMk cId="884228987" sldId="310"/>
            <ac:spMk id="8" creationId="{3741B58E-3B65-4A01-A276-975AB2CF8A08}"/>
          </ac:spMkLst>
        </pc:spChg>
        <pc:spChg chg="add">
          <ac:chgData name="Hema Mahadevu" userId="1c176bdd-a50d-403e-9444-f58f413c839b" providerId="ADAL" clId="{52852F26-D9CD-4AF5-B105-400A7E511173}" dt="2023-08-06T12:08:53.958" v="314" actId="26606"/>
          <ac:spMkLst>
            <pc:docMk/>
            <pc:sldMk cId="884228987" sldId="310"/>
            <ac:spMk id="10" creationId="{7AAC67C3-831B-4AB1-A259-DFB839CAFAFC}"/>
          </ac:spMkLst>
        </pc:spChg>
        <pc:spChg chg="add">
          <ac:chgData name="Hema Mahadevu" userId="1c176bdd-a50d-403e-9444-f58f413c839b" providerId="ADAL" clId="{52852F26-D9CD-4AF5-B105-400A7E511173}" dt="2023-08-06T12:08:53.958" v="314" actId="26606"/>
          <ac:spMkLst>
            <pc:docMk/>
            <pc:sldMk cId="884228987" sldId="310"/>
            <ac:spMk id="12" creationId="{054B3F04-9EAC-45C0-B3CE-0387EEA10A0C}"/>
          </ac:spMkLst>
        </pc:spChg>
      </pc:sldChg>
      <pc:sldChg chg="addSp delSp modSp new mod setBg">
        <pc:chgData name="Hema Mahadevu" userId="1c176bdd-a50d-403e-9444-f58f413c839b" providerId="ADAL" clId="{52852F26-D9CD-4AF5-B105-400A7E511173}" dt="2023-08-06T14:26:51.881" v="933" actId="15"/>
        <pc:sldMkLst>
          <pc:docMk/>
          <pc:sldMk cId="984171540" sldId="311"/>
        </pc:sldMkLst>
        <pc:spChg chg="mod">
          <ac:chgData name="Hema Mahadevu" userId="1c176bdd-a50d-403e-9444-f58f413c839b" providerId="ADAL" clId="{52852F26-D9CD-4AF5-B105-400A7E511173}" dt="2023-08-06T12:05:14.281" v="286" actId="26606"/>
          <ac:spMkLst>
            <pc:docMk/>
            <pc:sldMk cId="984171540" sldId="311"/>
            <ac:spMk id="2" creationId="{667B5B65-F50E-D39A-A28A-B50A835FB1A2}"/>
          </ac:spMkLst>
        </pc:spChg>
        <pc:spChg chg="mod">
          <ac:chgData name="Hema Mahadevu" userId="1c176bdd-a50d-403e-9444-f58f413c839b" providerId="ADAL" clId="{52852F26-D9CD-4AF5-B105-400A7E511173}" dt="2023-08-06T14:26:51.881" v="933" actId="15"/>
          <ac:spMkLst>
            <pc:docMk/>
            <pc:sldMk cId="984171540" sldId="311"/>
            <ac:spMk id="3" creationId="{B076B376-A619-BB94-5777-7EDF6FF548E5}"/>
          </ac:spMkLst>
        </pc:spChg>
        <pc:spChg chg="add del mod">
          <ac:chgData name="Hema Mahadevu" userId="1c176bdd-a50d-403e-9444-f58f413c839b" providerId="ADAL" clId="{52852F26-D9CD-4AF5-B105-400A7E511173}" dt="2023-08-06T12:03:02.112" v="270" actId="478"/>
          <ac:spMkLst>
            <pc:docMk/>
            <pc:sldMk cId="984171540" sldId="311"/>
            <ac:spMk id="4" creationId="{6C04CA77-C850-231E-1919-713313657811}"/>
          </ac:spMkLst>
        </pc:spChg>
        <pc:spChg chg="add">
          <ac:chgData name="Hema Mahadevu" userId="1c176bdd-a50d-403e-9444-f58f413c839b" providerId="ADAL" clId="{52852F26-D9CD-4AF5-B105-400A7E511173}" dt="2023-08-06T12:05:14.281" v="286" actId="26606"/>
          <ac:spMkLst>
            <pc:docMk/>
            <pc:sldMk cId="984171540" sldId="311"/>
            <ac:spMk id="8" creationId="{3741B58E-3B65-4A01-A276-975AB2CF8A08}"/>
          </ac:spMkLst>
        </pc:spChg>
        <pc:spChg chg="add">
          <ac:chgData name="Hema Mahadevu" userId="1c176bdd-a50d-403e-9444-f58f413c839b" providerId="ADAL" clId="{52852F26-D9CD-4AF5-B105-400A7E511173}" dt="2023-08-06T12:05:14.281" v="286" actId="26606"/>
          <ac:spMkLst>
            <pc:docMk/>
            <pc:sldMk cId="984171540" sldId="311"/>
            <ac:spMk id="10" creationId="{7AAC67C3-831B-4AB1-A259-DFB839CAFAFC}"/>
          </ac:spMkLst>
        </pc:spChg>
        <pc:spChg chg="add">
          <ac:chgData name="Hema Mahadevu" userId="1c176bdd-a50d-403e-9444-f58f413c839b" providerId="ADAL" clId="{52852F26-D9CD-4AF5-B105-400A7E511173}" dt="2023-08-06T12:05:14.281" v="286" actId="26606"/>
          <ac:spMkLst>
            <pc:docMk/>
            <pc:sldMk cId="984171540" sldId="311"/>
            <ac:spMk id="12" creationId="{054B3F04-9EAC-45C0-B3CE-0387EEA10A0C}"/>
          </ac:spMkLst>
        </pc:spChg>
      </pc:sldChg>
      <pc:sldChg chg="addSp delSp modSp new del mod setBg">
        <pc:chgData name="Hema Mahadevu" userId="1c176bdd-a50d-403e-9444-f58f413c839b" providerId="ADAL" clId="{52852F26-D9CD-4AF5-B105-400A7E511173}" dt="2023-08-06T12:22:24.411" v="447" actId="47"/>
        <pc:sldMkLst>
          <pc:docMk/>
          <pc:sldMk cId="3392435258" sldId="312"/>
        </pc:sldMkLst>
        <pc:spChg chg="mod">
          <ac:chgData name="Hema Mahadevu" userId="1c176bdd-a50d-403e-9444-f58f413c839b" providerId="ADAL" clId="{52852F26-D9CD-4AF5-B105-400A7E511173}" dt="2023-08-06T12:06:18.492" v="313" actId="113"/>
          <ac:spMkLst>
            <pc:docMk/>
            <pc:sldMk cId="3392435258" sldId="312"/>
            <ac:spMk id="2" creationId="{B76BA5F5-C11A-0561-2779-5AB6C54A15C7}"/>
          </ac:spMkLst>
        </pc:spChg>
        <pc:spChg chg="del">
          <ac:chgData name="Hema Mahadevu" userId="1c176bdd-a50d-403e-9444-f58f413c839b" providerId="ADAL" clId="{52852F26-D9CD-4AF5-B105-400A7E511173}" dt="2023-08-06T12:04:14.742" v="280" actId="22"/>
          <ac:spMkLst>
            <pc:docMk/>
            <pc:sldMk cId="3392435258" sldId="312"/>
            <ac:spMk id="3" creationId="{5C74C13C-220D-3EA1-B7D6-30C03D2A951C}"/>
          </ac:spMkLst>
        </pc:spChg>
        <pc:spChg chg="add del mod">
          <ac:chgData name="Hema Mahadevu" userId="1c176bdd-a50d-403e-9444-f58f413c839b" providerId="ADAL" clId="{52852F26-D9CD-4AF5-B105-400A7E511173}" dt="2023-08-06T12:15:51.107" v="365" actId="478"/>
          <ac:spMkLst>
            <pc:docMk/>
            <pc:sldMk cId="3392435258" sldId="312"/>
            <ac:spMk id="7" creationId="{A0CD1B63-C446-DC6C-97F5-3070ACF668EB}"/>
          </ac:spMkLst>
        </pc:spChg>
        <pc:spChg chg="add">
          <ac:chgData name="Hema Mahadevu" userId="1c176bdd-a50d-403e-9444-f58f413c839b" providerId="ADAL" clId="{52852F26-D9CD-4AF5-B105-400A7E511173}" dt="2023-08-06T12:05:57.690" v="299" actId="26606"/>
          <ac:spMkLst>
            <pc:docMk/>
            <pc:sldMk cId="3392435258" sldId="312"/>
            <ac:spMk id="10" creationId="{4E4490D0-3672-446A-AC12-B4830333BDDD}"/>
          </ac:spMkLst>
        </pc:spChg>
        <pc:spChg chg="add">
          <ac:chgData name="Hema Mahadevu" userId="1c176bdd-a50d-403e-9444-f58f413c839b" providerId="ADAL" clId="{52852F26-D9CD-4AF5-B105-400A7E511173}" dt="2023-08-06T12:05:57.690" v="299" actId="26606"/>
          <ac:spMkLst>
            <pc:docMk/>
            <pc:sldMk cId="3392435258" sldId="312"/>
            <ac:spMk id="12" creationId="{39CB82C2-DF65-4EC1-8280-F201D50F570B}"/>
          </ac:spMkLst>
        </pc:spChg>
        <pc:spChg chg="add">
          <ac:chgData name="Hema Mahadevu" userId="1c176bdd-a50d-403e-9444-f58f413c839b" providerId="ADAL" clId="{52852F26-D9CD-4AF5-B105-400A7E511173}" dt="2023-08-06T12:05:57.690" v="299" actId="26606"/>
          <ac:spMkLst>
            <pc:docMk/>
            <pc:sldMk cId="3392435258" sldId="312"/>
            <ac:spMk id="16" creationId="{FA4CD5CB-D209-4D70-8CA4-629731C59219}"/>
          </ac:spMkLst>
        </pc:spChg>
        <pc:spChg chg="add">
          <ac:chgData name="Hema Mahadevu" userId="1c176bdd-a50d-403e-9444-f58f413c839b" providerId="ADAL" clId="{52852F26-D9CD-4AF5-B105-400A7E511173}" dt="2023-08-06T12:05:57.690" v="299" actId="26606"/>
          <ac:spMkLst>
            <pc:docMk/>
            <pc:sldMk cId="3392435258" sldId="312"/>
            <ac:spMk id="20" creationId="{B4C27B90-DF2B-4D00-BA07-18ED774CD2F1}"/>
          </ac:spMkLst>
        </pc:spChg>
        <pc:spChg chg="add">
          <ac:chgData name="Hema Mahadevu" userId="1c176bdd-a50d-403e-9444-f58f413c839b" providerId="ADAL" clId="{52852F26-D9CD-4AF5-B105-400A7E511173}" dt="2023-08-06T12:05:57.690" v="299" actId="26606"/>
          <ac:spMkLst>
            <pc:docMk/>
            <pc:sldMk cId="3392435258" sldId="312"/>
            <ac:spMk id="22" creationId="{593ACC25-C262-417A-8AA9-0641C772BDB6}"/>
          </ac:spMkLst>
        </pc:spChg>
        <pc:picChg chg="add del mod ord">
          <ac:chgData name="Hema Mahadevu" userId="1c176bdd-a50d-403e-9444-f58f413c839b" providerId="ADAL" clId="{52852F26-D9CD-4AF5-B105-400A7E511173}" dt="2023-08-06T12:15:51.107" v="365" actId="478"/>
          <ac:picMkLst>
            <pc:docMk/>
            <pc:sldMk cId="3392435258" sldId="312"/>
            <ac:picMk id="5" creationId="{AFE342B3-DD0A-9E66-100E-48BAEB84373B}"/>
          </ac:picMkLst>
        </pc:picChg>
        <pc:cxnChg chg="add">
          <ac:chgData name="Hema Mahadevu" userId="1c176bdd-a50d-403e-9444-f58f413c839b" providerId="ADAL" clId="{52852F26-D9CD-4AF5-B105-400A7E511173}" dt="2023-08-06T12:05:57.690" v="299" actId="26606"/>
          <ac:cxnSpMkLst>
            <pc:docMk/>
            <pc:sldMk cId="3392435258" sldId="312"/>
            <ac:cxnSpMk id="14" creationId="{7E1D4427-852B-4B37-8E76-0E9F1810BA2A}"/>
          </ac:cxnSpMkLst>
        </pc:cxnChg>
        <pc:cxnChg chg="add">
          <ac:chgData name="Hema Mahadevu" userId="1c176bdd-a50d-403e-9444-f58f413c839b" providerId="ADAL" clId="{52852F26-D9CD-4AF5-B105-400A7E511173}" dt="2023-08-06T12:05:57.690" v="299" actId="26606"/>
          <ac:cxnSpMkLst>
            <pc:docMk/>
            <pc:sldMk cId="3392435258" sldId="312"/>
            <ac:cxnSpMk id="18" creationId="{5C6A2BAE-B461-4B55-8E1F-0722ABDD1393}"/>
          </ac:cxnSpMkLst>
        </pc:cxnChg>
      </pc:sldChg>
      <pc:sldChg chg="addSp delSp modSp new del mod setBg">
        <pc:chgData name="Hema Mahadevu" userId="1c176bdd-a50d-403e-9444-f58f413c839b" providerId="ADAL" clId="{52852F26-D9CD-4AF5-B105-400A7E511173}" dt="2023-08-06T12:20:14.792" v="405" actId="47"/>
        <pc:sldMkLst>
          <pc:docMk/>
          <pc:sldMk cId="1567380023" sldId="313"/>
        </pc:sldMkLst>
        <pc:spChg chg="mod">
          <ac:chgData name="Hema Mahadevu" userId="1c176bdd-a50d-403e-9444-f58f413c839b" providerId="ADAL" clId="{52852F26-D9CD-4AF5-B105-400A7E511173}" dt="2023-08-06T12:09:12.064" v="333" actId="26606"/>
          <ac:spMkLst>
            <pc:docMk/>
            <pc:sldMk cId="1567380023" sldId="313"/>
            <ac:spMk id="2" creationId="{8E5979E0-EF08-900B-DA9C-1E1B4946A341}"/>
          </ac:spMkLst>
        </pc:spChg>
        <pc:spChg chg="del">
          <ac:chgData name="Hema Mahadevu" userId="1c176bdd-a50d-403e-9444-f58f413c839b" providerId="ADAL" clId="{52852F26-D9CD-4AF5-B105-400A7E511173}" dt="2023-08-06T12:09:09.480" v="332" actId="22"/>
          <ac:spMkLst>
            <pc:docMk/>
            <pc:sldMk cId="1567380023" sldId="313"/>
            <ac:spMk id="3" creationId="{58D37176-6727-884D-CB49-5C0F7CA30DE0}"/>
          </ac:spMkLst>
        </pc:spChg>
        <pc:spChg chg="add">
          <ac:chgData name="Hema Mahadevu" userId="1c176bdd-a50d-403e-9444-f58f413c839b" providerId="ADAL" clId="{52852F26-D9CD-4AF5-B105-400A7E511173}" dt="2023-08-06T12:09:12.064" v="333" actId="26606"/>
          <ac:spMkLst>
            <pc:docMk/>
            <pc:sldMk cId="1567380023" sldId="313"/>
            <ac:spMk id="10" creationId="{4E4490D0-3672-446A-AC12-B4830333BDDD}"/>
          </ac:spMkLst>
        </pc:spChg>
        <pc:spChg chg="add">
          <ac:chgData name="Hema Mahadevu" userId="1c176bdd-a50d-403e-9444-f58f413c839b" providerId="ADAL" clId="{52852F26-D9CD-4AF5-B105-400A7E511173}" dt="2023-08-06T12:09:12.064" v="333" actId="26606"/>
          <ac:spMkLst>
            <pc:docMk/>
            <pc:sldMk cId="1567380023" sldId="313"/>
            <ac:spMk id="12" creationId="{39CB82C2-DF65-4EC1-8280-F201D50F570B}"/>
          </ac:spMkLst>
        </pc:spChg>
        <pc:spChg chg="add">
          <ac:chgData name="Hema Mahadevu" userId="1c176bdd-a50d-403e-9444-f58f413c839b" providerId="ADAL" clId="{52852F26-D9CD-4AF5-B105-400A7E511173}" dt="2023-08-06T12:09:12.064" v="333" actId="26606"/>
          <ac:spMkLst>
            <pc:docMk/>
            <pc:sldMk cId="1567380023" sldId="313"/>
            <ac:spMk id="16" creationId="{FA4CD5CB-D209-4D70-8CA4-629731C59219}"/>
          </ac:spMkLst>
        </pc:spChg>
        <pc:spChg chg="add">
          <ac:chgData name="Hema Mahadevu" userId="1c176bdd-a50d-403e-9444-f58f413c839b" providerId="ADAL" clId="{52852F26-D9CD-4AF5-B105-400A7E511173}" dt="2023-08-06T12:09:12.064" v="333" actId="26606"/>
          <ac:spMkLst>
            <pc:docMk/>
            <pc:sldMk cId="1567380023" sldId="313"/>
            <ac:spMk id="20" creationId="{B4C27B90-DF2B-4D00-BA07-18ED774CD2F1}"/>
          </ac:spMkLst>
        </pc:spChg>
        <pc:spChg chg="add">
          <ac:chgData name="Hema Mahadevu" userId="1c176bdd-a50d-403e-9444-f58f413c839b" providerId="ADAL" clId="{52852F26-D9CD-4AF5-B105-400A7E511173}" dt="2023-08-06T12:09:12.064" v="333" actId="26606"/>
          <ac:spMkLst>
            <pc:docMk/>
            <pc:sldMk cId="1567380023" sldId="313"/>
            <ac:spMk id="22" creationId="{593ACC25-C262-417A-8AA9-0641C772BDB6}"/>
          </ac:spMkLst>
        </pc:spChg>
        <pc:picChg chg="add mod ord">
          <ac:chgData name="Hema Mahadevu" userId="1c176bdd-a50d-403e-9444-f58f413c839b" providerId="ADAL" clId="{52852F26-D9CD-4AF5-B105-400A7E511173}" dt="2023-08-06T12:09:26.592" v="337" actId="14100"/>
          <ac:picMkLst>
            <pc:docMk/>
            <pc:sldMk cId="1567380023" sldId="313"/>
            <ac:picMk id="5" creationId="{C4FA095A-DABC-BD04-4EB1-0014F14AA2F0}"/>
          </ac:picMkLst>
        </pc:picChg>
        <pc:cxnChg chg="add">
          <ac:chgData name="Hema Mahadevu" userId="1c176bdd-a50d-403e-9444-f58f413c839b" providerId="ADAL" clId="{52852F26-D9CD-4AF5-B105-400A7E511173}" dt="2023-08-06T12:09:12.064" v="333" actId="26606"/>
          <ac:cxnSpMkLst>
            <pc:docMk/>
            <pc:sldMk cId="1567380023" sldId="313"/>
            <ac:cxnSpMk id="14" creationId="{7E1D4427-852B-4B37-8E76-0E9F1810BA2A}"/>
          </ac:cxnSpMkLst>
        </pc:cxnChg>
        <pc:cxnChg chg="add">
          <ac:chgData name="Hema Mahadevu" userId="1c176bdd-a50d-403e-9444-f58f413c839b" providerId="ADAL" clId="{52852F26-D9CD-4AF5-B105-400A7E511173}" dt="2023-08-06T12:09:12.064" v="333" actId="26606"/>
          <ac:cxnSpMkLst>
            <pc:docMk/>
            <pc:sldMk cId="1567380023" sldId="313"/>
            <ac:cxnSpMk id="18" creationId="{5C6A2BAE-B461-4B55-8E1F-0722ABDD1393}"/>
          </ac:cxnSpMkLst>
        </pc:cxnChg>
      </pc:sldChg>
      <pc:sldChg chg="new del">
        <pc:chgData name="Hema Mahadevu" userId="1c176bdd-a50d-403e-9444-f58f413c839b" providerId="ADAL" clId="{52852F26-D9CD-4AF5-B105-400A7E511173}" dt="2023-08-06T12:18:08.400" v="367" actId="680"/>
        <pc:sldMkLst>
          <pc:docMk/>
          <pc:sldMk cId="2841692160" sldId="314"/>
        </pc:sldMkLst>
      </pc:sldChg>
      <pc:sldChg chg="addSp delSp modSp new mod setBg">
        <pc:chgData name="Hema Mahadevu" userId="1c176bdd-a50d-403e-9444-f58f413c839b" providerId="ADAL" clId="{52852F26-D9CD-4AF5-B105-400A7E511173}" dt="2023-08-06T12:20:07.621" v="404" actId="20577"/>
        <pc:sldMkLst>
          <pc:docMk/>
          <pc:sldMk cId="2948882668" sldId="314"/>
        </pc:sldMkLst>
        <pc:spChg chg="add del">
          <ac:chgData name="Hema Mahadevu" userId="1c176bdd-a50d-403e-9444-f58f413c839b" providerId="ADAL" clId="{52852F26-D9CD-4AF5-B105-400A7E511173}" dt="2023-08-06T12:18:15.713" v="370" actId="22"/>
          <ac:spMkLst>
            <pc:docMk/>
            <pc:sldMk cId="2948882668" sldId="314"/>
            <ac:spMk id="3" creationId="{37DAD0A8-DBCE-7140-C476-27C5A8E535B8}"/>
          </ac:spMkLst>
        </pc:spChg>
        <pc:spChg chg="add del">
          <ac:chgData name="Hema Mahadevu" userId="1c176bdd-a50d-403e-9444-f58f413c839b" providerId="ADAL" clId="{52852F26-D9CD-4AF5-B105-400A7E511173}" dt="2023-08-06T12:18:19.062" v="372" actId="22"/>
          <ac:spMkLst>
            <pc:docMk/>
            <pc:sldMk cId="2948882668" sldId="314"/>
            <ac:spMk id="5" creationId="{D8A3FFBA-CC09-6753-0CC7-663C8341AE25}"/>
          </ac:spMkLst>
        </pc:spChg>
        <pc:spChg chg="add mod">
          <ac:chgData name="Hema Mahadevu" userId="1c176bdd-a50d-403e-9444-f58f413c839b" providerId="ADAL" clId="{52852F26-D9CD-4AF5-B105-400A7E511173}" dt="2023-08-06T12:20:07.621" v="404" actId="20577"/>
          <ac:spMkLst>
            <pc:docMk/>
            <pc:sldMk cId="2948882668" sldId="314"/>
            <ac:spMk id="7" creationId="{27084534-A03B-7231-7599-ACD7170DD042}"/>
          </ac:spMkLst>
        </pc:spChg>
        <pc:spChg chg="add del">
          <ac:chgData name="Hema Mahadevu" userId="1c176bdd-a50d-403e-9444-f58f413c839b" providerId="ADAL" clId="{52852F26-D9CD-4AF5-B105-400A7E511173}" dt="2023-08-06T12:19:08.674" v="393" actId="26606"/>
          <ac:spMkLst>
            <pc:docMk/>
            <pc:sldMk cId="2948882668" sldId="314"/>
            <ac:spMk id="12" creationId="{13FE9996-7EAC-4679-B37D-C1045F42F954}"/>
          </ac:spMkLst>
        </pc:spChg>
        <pc:spChg chg="add del">
          <ac:chgData name="Hema Mahadevu" userId="1c176bdd-a50d-403e-9444-f58f413c839b" providerId="ADAL" clId="{52852F26-D9CD-4AF5-B105-400A7E511173}" dt="2023-08-06T12:19:08.674" v="393" actId="26606"/>
          <ac:spMkLst>
            <pc:docMk/>
            <pc:sldMk cId="2948882668" sldId="314"/>
            <ac:spMk id="14" creationId="{761DF1FE-5CC8-43D2-A76C-93C76EEDE1E9}"/>
          </ac:spMkLst>
        </pc:spChg>
        <pc:spChg chg="add del">
          <ac:chgData name="Hema Mahadevu" userId="1c176bdd-a50d-403e-9444-f58f413c839b" providerId="ADAL" clId="{52852F26-D9CD-4AF5-B105-400A7E511173}" dt="2023-08-06T12:19:08.674" v="393" actId="26606"/>
          <ac:spMkLst>
            <pc:docMk/>
            <pc:sldMk cId="2948882668" sldId="314"/>
            <ac:spMk id="18" creationId="{3741B58E-3B65-4A01-A276-975AB2CF8A08}"/>
          </ac:spMkLst>
        </pc:spChg>
        <pc:spChg chg="add del">
          <ac:chgData name="Hema Mahadevu" userId="1c176bdd-a50d-403e-9444-f58f413c839b" providerId="ADAL" clId="{52852F26-D9CD-4AF5-B105-400A7E511173}" dt="2023-08-06T12:19:08.674" v="393" actId="26606"/>
          <ac:spMkLst>
            <pc:docMk/>
            <pc:sldMk cId="2948882668" sldId="314"/>
            <ac:spMk id="20" creationId="{7AAC67C3-831B-4AB1-A259-DFB839CAFAFC}"/>
          </ac:spMkLst>
        </pc:spChg>
        <pc:spChg chg="add del">
          <ac:chgData name="Hema Mahadevu" userId="1c176bdd-a50d-403e-9444-f58f413c839b" providerId="ADAL" clId="{52852F26-D9CD-4AF5-B105-400A7E511173}" dt="2023-08-06T12:19:08.674" v="393" actId="26606"/>
          <ac:spMkLst>
            <pc:docMk/>
            <pc:sldMk cId="2948882668" sldId="314"/>
            <ac:spMk id="22" creationId="{054B3F04-9EAC-45C0-B3CE-0387EEA10A0C}"/>
          </ac:spMkLst>
        </pc:spChg>
        <pc:cxnChg chg="add del">
          <ac:chgData name="Hema Mahadevu" userId="1c176bdd-a50d-403e-9444-f58f413c839b" providerId="ADAL" clId="{52852F26-D9CD-4AF5-B105-400A7E511173}" dt="2023-08-06T12:19:08.674" v="393" actId="26606"/>
          <ac:cxnSpMkLst>
            <pc:docMk/>
            <pc:sldMk cId="2948882668" sldId="314"/>
            <ac:cxnSpMk id="16" creationId="{E161BEBD-A23C-409E-ABC7-73F9EDC02F20}"/>
          </ac:cxnSpMkLst>
        </pc:cxnChg>
      </pc:sldChg>
      <pc:sldChg chg="modSp new del mod">
        <pc:chgData name="Hema Mahadevu" userId="1c176bdd-a50d-403e-9444-f58f413c839b" providerId="ADAL" clId="{52852F26-D9CD-4AF5-B105-400A7E511173}" dt="2023-08-06T12:15:50.010" v="363" actId="680"/>
        <pc:sldMkLst>
          <pc:docMk/>
          <pc:sldMk cId="3751468099" sldId="314"/>
        </pc:sldMkLst>
        <pc:spChg chg="mod">
          <ac:chgData name="Hema Mahadevu" userId="1c176bdd-a50d-403e-9444-f58f413c839b" providerId="ADAL" clId="{52852F26-D9CD-4AF5-B105-400A7E511173}" dt="2023-08-06T12:15:49.637" v="362"/>
          <ac:spMkLst>
            <pc:docMk/>
            <pc:sldMk cId="3751468099" sldId="314"/>
            <ac:spMk id="3" creationId="{DBD0BBA4-39C7-144C-8C12-5CCBBA544A82}"/>
          </ac:spMkLst>
        </pc:spChg>
      </pc:sldChg>
      <pc:sldChg chg="addSp modSp new mod">
        <pc:chgData name="Hema Mahadevu" userId="1c176bdd-a50d-403e-9444-f58f413c839b" providerId="ADAL" clId="{52852F26-D9CD-4AF5-B105-400A7E511173}" dt="2023-08-06T14:27:09.313" v="935" actId="115"/>
        <pc:sldMkLst>
          <pc:docMk/>
          <pc:sldMk cId="2179551065" sldId="315"/>
        </pc:sldMkLst>
        <pc:spChg chg="add mod">
          <ac:chgData name="Hema Mahadevu" userId="1c176bdd-a50d-403e-9444-f58f413c839b" providerId="ADAL" clId="{52852F26-D9CD-4AF5-B105-400A7E511173}" dt="2023-08-06T14:27:09.313" v="935" actId="115"/>
          <ac:spMkLst>
            <pc:docMk/>
            <pc:sldMk cId="2179551065" sldId="315"/>
            <ac:spMk id="3" creationId="{1820A65A-276E-4B23-85DD-2CB405FEF98D}"/>
          </ac:spMkLst>
        </pc:spChg>
      </pc:sldChg>
      <pc:sldChg chg="add">
        <pc:chgData name="Hema Mahadevu" userId="1c176bdd-a50d-403e-9444-f58f413c839b" providerId="ADAL" clId="{52852F26-D9CD-4AF5-B105-400A7E511173}" dt="2023-08-06T12:24:28.084" v="448"/>
        <pc:sldMkLst>
          <pc:docMk/>
          <pc:sldMk cId="344129020" sldId="316"/>
        </pc:sldMkLst>
      </pc:sldChg>
      <pc:sldChg chg="add">
        <pc:chgData name="Hema Mahadevu" userId="1c176bdd-a50d-403e-9444-f58f413c839b" providerId="ADAL" clId="{52852F26-D9CD-4AF5-B105-400A7E511173}" dt="2023-08-06T12:25:15.550" v="449"/>
        <pc:sldMkLst>
          <pc:docMk/>
          <pc:sldMk cId="3132811188" sldId="317"/>
        </pc:sldMkLst>
      </pc:sldChg>
      <pc:sldChg chg="new del">
        <pc:chgData name="Hema Mahadevu" userId="1c176bdd-a50d-403e-9444-f58f413c839b" providerId="ADAL" clId="{52852F26-D9CD-4AF5-B105-400A7E511173}" dt="2023-08-06T12:29:51.551" v="454" actId="47"/>
        <pc:sldMkLst>
          <pc:docMk/>
          <pc:sldMk cId="1305950564" sldId="318"/>
        </pc:sldMkLst>
      </pc:sldChg>
      <pc:sldChg chg="addSp delSp modSp new mod setBg">
        <pc:chgData name="Hema Mahadevu" userId="1c176bdd-a50d-403e-9444-f58f413c839b" providerId="ADAL" clId="{52852F26-D9CD-4AF5-B105-400A7E511173}" dt="2023-08-06T14:27:31.869" v="936" actId="12"/>
        <pc:sldMkLst>
          <pc:docMk/>
          <pc:sldMk cId="3010964676" sldId="318"/>
        </pc:sldMkLst>
        <pc:spChg chg="mod">
          <ac:chgData name="Hema Mahadevu" userId="1c176bdd-a50d-403e-9444-f58f413c839b" providerId="ADAL" clId="{52852F26-D9CD-4AF5-B105-400A7E511173}" dt="2023-08-06T12:32:31.530" v="517" actId="26606"/>
          <ac:spMkLst>
            <pc:docMk/>
            <pc:sldMk cId="3010964676" sldId="318"/>
            <ac:spMk id="2" creationId="{967C3292-B8EA-11A2-EBC1-C5203E8DD076}"/>
          </ac:spMkLst>
        </pc:spChg>
        <pc:spChg chg="mod">
          <ac:chgData name="Hema Mahadevu" userId="1c176bdd-a50d-403e-9444-f58f413c839b" providerId="ADAL" clId="{52852F26-D9CD-4AF5-B105-400A7E511173}" dt="2023-08-06T14:27:31.869" v="936" actId="12"/>
          <ac:spMkLst>
            <pc:docMk/>
            <pc:sldMk cId="3010964676" sldId="318"/>
            <ac:spMk id="3" creationId="{70146A73-B5A9-E704-BD86-64449864ECA8}"/>
          </ac:spMkLst>
        </pc:spChg>
        <pc:spChg chg="add del mod">
          <ac:chgData name="Hema Mahadevu" userId="1c176bdd-a50d-403e-9444-f58f413c839b" providerId="ADAL" clId="{52852F26-D9CD-4AF5-B105-400A7E511173}" dt="2023-08-06T12:32:16.244" v="510" actId="478"/>
          <ac:spMkLst>
            <pc:docMk/>
            <pc:sldMk cId="3010964676" sldId="318"/>
            <ac:spMk id="4" creationId="{76A760D8-3EF9-0D4B-2DC8-D4E2C8BBD0AF}"/>
          </ac:spMkLst>
        </pc:spChg>
        <pc:spChg chg="add del">
          <ac:chgData name="Hema Mahadevu" userId="1c176bdd-a50d-403e-9444-f58f413c839b" providerId="ADAL" clId="{52852F26-D9CD-4AF5-B105-400A7E511173}" dt="2023-08-06T12:32:31.530" v="517" actId="26606"/>
          <ac:spMkLst>
            <pc:docMk/>
            <pc:sldMk cId="3010964676" sldId="318"/>
            <ac:spMk id="4104" creationId="{C33BF9DD-8A45-4EEE-B231-0A14D322E5F9}"/>
          </ac:spMkLst>
        </pc:spChg>
        <pc:spChg chg="add del">
          <ac:chgData name="Hema Mahadevu" userId="1c176bdd-a50d-403e-9444-f58f413c839b" providerId="ADAL" clId="{52852F26-D9CD-4AF5-B105-400A7E511173}" dt="2023-08-06T12:32:31.530" v="517" actId="26606"/>
          <ac:spMkLst>
            <pc:docMk/>
            <pc:sldMk cId="3010964676" sldId="318"/>
            <ac:spMk id="4108" creationId="{D5FBCAC9-BD8B-4F3B-AD74-EF37D4211349}"/>
          </ac:spMkLst>
        </pc:spChg>
        <pc:spChg chg="add del">
          <ac:chgData name="Hema Mahadevu" userId="1c176bdd-a50d-403e-9444-f58f413c839b" providerId="ADAL" clId="{52852F26-D9CD-4AF5-B105-400A7E511173}" dt="2023-08-06T12:32:31.530" v="517" actId="26606"/>
          <ac:spMkLst>
            <pc:docMk/>
            <pc:sldMk cId="3010964676" sldId="318"/>
            <ac:spMk id="4110" creationId="{9556C5A8-AD7E-4CE7-87BE-9EA3B5E1786F}"/>
          </ac:spMkLst>
        </pc:spChg>
        <pc:spChg chg="add del">
          <ac:chgData name="Hema Mahadevu" userId="1c176bdd-a50d-403e-9444-f58f413c839b" providerId="ADAL" clId="{52852F26-D9CD-4AF5-B105-400A7E511173}" dt="2023-08-06T12:33:09.208" v="529" actId="26606"/>
          <ac:spMkLst>
            <pc:docMk/>
            <pc:sldMk cId="3010964676" sldId="318"/>
            <ac:spMk id="4112"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4"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15" creationId="{52ABB703-2B0E-4C3B-B4A2-F3973548E561}"/>
          </ac:spMkLst>
        </pc:spChg>
        <pc:spChg chg="add del">
          <ac:chgData name="Hema Mahadevu" userId="1c176bdd-a50d-403e-9444-f58f413c839b" providerId="ADAL" clId="{52852F26-D9CD-4AF5-B105-400A7E511173}" dt="2023-08-06T12:33:09.208" v="529" actId="26606"/>
          <ac:spMkLst>
            <pc:docMk/>
            <pc:sldMk cId="3010964676" sldId="318"/>
            <ac:spMk id="4116"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18" creationId="{52ABB703-2B0E-4C3B-B4A2-F3973548E561}"/>
          </ac:spMkLst>
        </pc:spChg>
        <pc:spChg chg="add del">
          <ac:chgData name="Hema Mahadevu" userId="1c176bdd-a50d-403e-9444-f58f413c839b" providerId="ADAL" clId="{52852F26-D9CD-4AF5-B105-400A7E511173}" dt="2023-08-06T12:32:25.032" v="512" actId="26606"/>
          <ac:spMkLst>
            <pc:docMk/>
            <pc:sldMk cId="3010964676" sldId="318"/>
            <ac:spMk id="4119" creationId="{E95DA498-D9A2-4DA9-B9DA-B3776E08CF7E}"/>
          </ac:spMkLst>
        </pc:spChg>
        <pc:spChg chg="add del">
          <ac:chgData name="Hema Mahadevu" userId="1c176bdd-a50d-403e-9444-f58f413c839b" providerId="ADAL" clId="{52852F26-D9CD-4AF5-B105-400A7E511173}" dt="2023-08-06T12:32:25.032" v="512" actId="26606"/>
          <ac:spMkLst>
            <pc:docMk/>
            <pc:sldMk cId="3010964676" sldId="318"/>
            <ac:spMk id="4121" creationId="{82A73093-4B9D-420D-B17E-52293703A1D4}"/>
          </ac:spMkLst>
        </pc:spChg>
        <pc:spChg chg="add">
          <ac:chgData name="Hema Mahadevu" userId="1c176bdd-a50d-403e-9444-f58f413c839b" providerId="ADAL" clId="{52852F26-D9CD-4AF5-B105-400A7E511173}" dt="2023-08-06T12:33:09.208" v="529" actId="26606"/>
          <ac:spMkLst>
            <pc:docMk/>
            <pc:sldMk cId="3010964676" sldId="318"/>
            <ac:spMk id="4122" creationId="{E95DA498-D9A2-4DA9-B9DA-B3776E08CF7E}"/>
          </ac:spMkLst>
        </pc:spChg>
        <pc:spChg chg="add del">
          <ac:chgData name="Hema Mahadevu" userId="1c176bdd-a50d-403e-9444-f58f413c839b" providerId="ADAL" clId="{52852F26-D9CD-4AF5-B105-400A7E511173}" dt="2023-08-06T12:32:28.918" v="514" actId="26606"/>
          <ac:spMkLst>
            <pc:docMk/>
            <pc:sldMk cId="3010964676" sldId="318"/>
            <ac:spMk id="4123" creationId="{5CF81D86-BDBA-477C-B7DD-8D359BB9965B}"/>
          </ac:spMkLst>
        </pc:spChg>
        <pc:spChg chg="add del">
          <ac:chgData name="Hema Mahadevu" userId="1c176bdd-a50d-403e-9444-f58f413c839b" providerId="ADAL" clId="{52852F26-D9CD-4AF5-B105-400A7E511173}" dt="2023-08-06T12:32:28.918" v="514" actId="26606"/>
          <ac:spMkLst>
            <pc:docMk/>
            <pc:sldMk cId="3010964676" sldId="318"/>
            <ac:spMk id="4125" creationId="{88AA064E-5F6E-4024-BC28-EDDC3DFC70E1}"/>
          </ac:spMkLst>
        </pc:spChg>
        <pc:spChg chg="add del">
          <ac:chgData name="Hema Mahadevu" userId="1c176bdd-a50d-403e-9444-f58f413c839b" providerId="ADAL" clId="{52852F26-D9CD-4AF5-B105-400A7E511173}" dt="2023-08-06T12:32:28.918" v="514" actId="26606"/>
          <ac:spMkLst>
            <pc:docMk/>
            <pc:sldMk cId="3010964676" sldId="318"/>
            <ac:spMk id="4126" creationId="{03B29638-4838-4B9B-B9DB-96E542BAF3E6}"/>
          </ac:spMkLst>
        </pc:spChg>
        <pc:spChg chg="add">
          <ac:chgData name="Hema Mahadevu" userId="1c176bdd-a50d-403e-9444-f58f413c839b" providerId="ADAL" clId="{52852F26-D9CD-4AF5-B105-400A7E511173}" dt="2023-08-06T12:33:09.208" v="529" actId="26606"/>
          <ac:spMkLst>
            <pc:docMk/>
            <pc:sldMk cId="3010964676" sldId="318"/>
            <ac:spMk id="4127" creationId="{82A73093-4B9D-420D-B17E-52293703A1D4}"/>
          </ac:spMkLst>
        </pc:spChg>
        <pc:picChg chg="add mod ord">
          <ac:chgData name="Hema Mahadevu" userId="1c176bdd-a50d-403e-9444-f58f413c839b" providerId="ADAL" clId="{52852F26-D9CD-4AF5-B105-400A7E511173}" dt="2023-08-06T12:32:31.530" v="517" actId="26606"/>
          <ac:picMkLst>
            <pc:docMk/>
            <pc:sldMk cId="3010964676" sldId="318"/>
            <ac:picMk id="4099" creationId="{EF0C92C7-FD0C-AA95-1706-6C1B1D484AA9}"/>
          </ac:picMkLst>
        </pc:picChg>
        <pc:cxnChg chg="add del">
          <ac:chgData name="Hema Mahadevu" userId="1c176bdd-a50d-403e-9444-f58f413c839b" providerId="ADAL" clId="{52852F26-D9CD-4AF5-B105-400A7E511173}" dt="2023-08-06T12:32:31.530" v="517" actId="26606"/>
          <ac:cxnSpMkLst>
            <pc:docMk/>
            <pc:sldMk cId="3010964676" sldId="318"/>
            <ac:cxnSpMk id="4106" creationId="{9020DCC9-F851-4562-BB20-1AB3C51BFD08}"/>
          </ac:cxnSpMkLst>
        </pc:cxnChg>
        <pc:cxnChg chg="add del">
          <ac:chgData name="Hema Mahadevu" userId="1c176bdd-a50d-403e-9444-f58f413c839b" providerId="ADAL" clId="{52852F26-D9CD-4AF5-B105-400A7E511173}" dt="2023-08-06T12:33:09.208" v="529" actId="26606"/>
          <ac:cxnSpMkLst>
            <pc:docMk/>
            <pc:sldMk cId="3010964676" sldId="318"/>
            <ac:cxnSpMk id="4113" creationId="{9C21570E-E159-49A6-9891-FA397B7A92D3}"/>
          </ac:cxnSpMkLst>
        </pc:cxnChg>
        <pc:cxnChg chg="add del">
          <ac:chgData name="Hema Mahadevu" userId="1c176bdd-a50d-403e-9444-f58f413c839b" providerId="ADAL" clId="{52852F26-D9CD-4AF5-B105-400A7E511173}" dt="2023-08-06T12:32:25.032" v="512" actId="26606"/>
          <ac:cxnSpMkLst>
            <pc:docMk/>
            <pc:sldMk cId="3010964676" sldId="318"/>
            <ac:cxnSpMk id="4117" creationId="{9C21570E-E159-49A6-9891-FA397B7A92D3}"/>
          </ac:cxnSpMkLst>
        </pc:cxnChg>
        <pc:cxnChg chg="add">
          <ac:chgData name="Hema Mahadevu" userId="1c176bdd-a50d-403e-9444-f58f413c839b" providerId="ADAL" clId="{52852F26-D9CD-4AF5-B105-400A7E511173}" dt="2023-08-06T12:33:09.208" v="529" actId="26606"/>
          <ac:cxnSpMkLst>
            <pc:docMk/>
            <pc:sldMk cId="3010964676" sldId="318"/>
            <ac:cxnSpMk id="4120" creationId="{9C21570E-E159-49A6-9891-FA397B7A92D3}"/>
          </ac:cxnSpMkLst>
        </pc:cxnChg>
        <pc:cxnChg chg="add del">
          <ac:chgData name="Hema Mahadevu" userId="1c176bdd-a50d-403e-9444-f58f413c839b" providerId="ADAL" clId="{52852F26-D9CD-4AF5-B105-400A7E511173}" dt="2023-08-06T12:32:28.918" v="514" actId="26606"/>
          <ac:cxnSpMkLst>
            <pc:docMk/>
            <pc:sldMk cId="3010964676" sldId="318"/>
            <ac:cxnSpMk id="4124" creationId="{C65F3E9C-EF11-4F8F-A621-399C7A3E6401}"/>
          </ac:cxnSpMkLst>
        </pc:cxnChg>
      </pc:sldChg>
      <pc:sldChg chg="modSp add mod">
        <pc:chgData name="Hema Mahadevu" userId="1c176bdd-a50d-403e-9444-f58f413c839b" providerId="ADAL" clId="{52852F26-D9CD-4AF5-B105-400A7E511173}" dt="2023-08-06T14:32:34.680" v="948" actId="12"/>
        <pc:sldMkLst>
          <pc:docMk/>
          <pc:sldMk cId="2822868645" sldId="319"/>
        </pc:sldMkLst>
        <pc:spChg chg="mod">
          <ac:chgData name="Hema Mahadevu" userId="1c176bdd-a50d-403e-9444-f58f413c839b" providerId="ADAL" clId="{52852F26-D9CD-4AF5-B105-400A7E511173}" dt="2023-08-06T14:32:34.680" v="948" actId="12"/>
          <ac:spMkLst>
            <pc:docMk/>
            <pc:sldMk cId="2822868645" sldId="319"/>
            <ac:spMk id="3" creationId="{00000000-0000-0000-0000-000000000000}"/>
          </ac:spMkLst>
        </pc:spChg>
      </pc:sldChg>
      <pc:sldChg chg="modSp add mod">
        <pc:chgData name="Hema Mahadevu" userId="1c176bdd-a50d-403e-9444-f58f413c839b" providerId="ADAL" clId="{52852F26-D9CD-4AF5-B105-400A7E511173}" dt="2023-08-06T14:32:40.753" v="949" actId="12"/>
        <pc:sldMkLst>
          <pc:docMk/>
          <pc:sldMk cId="1834284121" sldId="320"/>
        </pc:sldMkLst>
        <pc:spChg chg="mod">
          <ac:chgData name="Hema Mahadevu" userId="1c176bdd-a50d-403e-9444-f58f413c839b" providerId="ADAL" clId="{52852F26-D9CD-4AF5-B105-400A7E511173}" dt="2023-08-06T14:32:40.753" v="949" actId="12"/>
          <ac:spMkLst>
            <pc:docMk/>
            <pc:sldMk cId="1834284121" sldId="320"/>
            <ac:spMk id="3" creationId="{00000000-0000-0000-0000-000000000000}"/>
          </ac:spMkLst>
        </pc:spChg>
      </pc:sldChg>
      <pc:sldChg chg="addSp modSp new mod setBg">
        <pc:chgData name="Hema Mahadevu" userId="1c176bdd-a50d-403e-9444-f58f413c839b" providerId="ADAL" clId="{52852F26-D9CD-4AF5-B105-400A7E511173}" dt="2023-08-06T12:55:28.367" v="565" actId="14100"/>
        <pc:sldMkLst>
          <pc:docMk/>
          <pc:sldMk cId="45387470" sldId="321"/>
        </pc:sldMkLst>
        <pc:spChg chg="mod">
          <ac:chgData name="Hema Mahadevu" userId="1c176bdd-a50d-403e-9444-f58f413c839b" providerId="ADAL" clId="{52852F26-D9CD-4AF5-B105-400A7E511173}" dt="2023-08-06T12:55:14.462" v="564" actId="26606"/>
          <ac:spMkLst>
            <pc:docMk/>
            <pc:sldMk cId="45387470" sldId="321"/>
            <ac:spMk id="2" creationId="{843D1DFE-6205-8945-3113-D5F0B120CB30}"/>
          </ac:spMkLst>
        </pc:spChg>
        <pc:spChg chg="mod">
          <ac:chgData name="Hema Mahadevu" userId="1c176bdd-a50d-403e-9444-f58f413c839b" providerId="ADAL" clId="{52852F26-D9CD-4AF5-B105-400A7E511173}" dt="2023-08-06T12:55:28.367" v="565" actId="14100"/>
          <ac:spMkLst>
            <pc:docMk/>
            <pc:sldMk cId="45387470" sldId="321"/>
            <ac:spMk id="3" creationId="{EEF669E7-851C-5306-F004-05958D3498C8}"/>
          </ac:spMkLst>
        </pc:spChg>
        <pc:spChg chg="add">
          <ac:chgData name="Hema Mahadevu" userId="1c176bdd-a50d-403e-9444-f58f413c839b" providerId="ADAL" clId="{52852F26-D9CD-4AF5-B105-400A7E511173}" dt="2023-08-06T12:55:14.462" v="564" actId="26606"/>
          <ac:spMkLst>
            <pc:docMk/>
            <pc:sldMk cId="45387470" sldId="321"/>
            <ac:spMk id="8" creationId="{3741B58E-3B65-4A01-A276-975AB2CF8A08}"/>
          </ac:spMkLst>
        </pc:spChg>
        <pc:spChg chg="add">
          <ac:chgData name="Hema Mahadevu" userId="1c176bdd-a50d-403e-9444-f58f413c839b" providerId="ADAL" clId="{52852F26-D9CD-4AF5-B105-400A7E511173}" dt="2023-08-06T12:55:14.462" v="564" actId="26606"/>
          <ac:spMkLst>
            <pc:docMk/>
            <pc:sldMk cId="45387470" sldId="321"/>
            <ac:spMk id="10" creationId="{7AAC67C3-831B-4AB1-A259-DFB839CAFAFC}"/>
          </ac:spMkLst>
        </pc:spChg>
        <pc:spChg chg="add">
          <ac:chgData name="Hema Mahadevu" userId="1c176bdd-a50d-403e-9444-f58f413c839b" providerId="ADAL" clId="{52852F26-D9CD-4AF5-B105-400A7E511173}" dt="2023-08-06T12:55:14.462" v="564" actId="26606"/>
          <ac:spMkLst>
            <pc:docMk/>
            <pc:sldMk cId="45387470" sldId="321"/>
            <ac:spMk id="12" creationId="{054B3F04-9EAC-45C0-B3CE-0387EEA10A0C}"/>
          </ac:spMkLst>
        </pc:spChg>
      </pc:sldChg>
      <pc:sldChg chg="addSp modSp new mod setBg">
        <pc:chgData name="Hema Mahadevu" userId="1c176bdd-a50d-403e-9444-f58f413c839b" providerId="ADAL" clId="{52852F26-D9CD-4AF5-B105-400A7E511173}" dt="2023-08-06T13:04:51.608" v="606" actId="255"/>
        <pc:sldMkLst>
          <pc:docMk/>
          <pc:sldMk cId="4042900219" sldId="322"/>
        </pc:sldMkLst>
        <pc:spChg chg="mod">
          <ac:chgData name="Hema Mahadevu" userId="1c176bdd-a50d-403e-9444-f58f413c839b" providerId="ADAL" clId="{52852F26-D9CD-4AF5-B105-400A7E511173}" dt="2023-08-06T13:03:40.103" v="595" actId="26606"/>
          <ac:spMkLst>
            <pc:docMk/>
            <pc:sldMk cId="4042900219" sldId="322"/>
            <ac:spMk id="2" creationId="{69B5D776-E42B-47E0-69B3-198C9BABC163}"/>
          </ac:spMkLst>
        </pc:spChg>
        <pc:spChg chg="mod">
          <ac:chgData name="Hema Mahadevu" userId="1c176bdd-a50d-403e-9444-f58f413c839b" providerId="ADAL" clId="{52852F26-D9CD-4AF5-B105-400A7E511173}" dt="2023-08-06T13:04:51.608" v="606" actId="255"/>
          <ac:spMkLst>
            <pc:docMk/>
            <pc:sldMk cId="4042900219" sldId="322"/>
            <ac:spMk id="3" creationId="{F9ADAF11-77C5-FB65-27CD-51EF725B8A1C}"/>
          </ac:spMkLst>
        </pc:spChg>
        <pc:spChg chg="add">
          <ac:chgData name="Hema Mahadevu" userId="1c176bdd-a50d-403e-9444-f58f413c839b" providerId="ADAL" clId="{52852F26-D9CD-4AF5-B105-400A7E511173}" dt="2023-08-06T13:03:40.103" v="595" actId="26606"/>
          <ac:spMkLst>
            <pc:docMk/>
            <pc:sldMk cId="4042900219" sldId="322"/>
            <ac:spMk id="8" creationId="{3741B58E-3B65-4A01-A276-975AB2CF8A08}"/>
          </ac:spMkLst>
        </pc:spChg>
        <pc:spChg chg="add">
          <ac:chgData name="Hema Mahadevu" userId="1c176bdd-a50d-403e-9444-f58f413c839b" providerId="ADAL" clId="{52852F26-D9CD-4AF5-B105-400A7E511173}" dt="2023-08-06T13:03:40.103" v="595" actId="26606"/>
          <ac:spMkLst>
            <pc:docMk/>
            <pc:sldMk cId="4042900219" sldId="322"/>
            <ac:spMk id="10" creationId="{7AAC67C3-831B-4AB1-A259-DFB839CAFAFC}"/>
          </ac:spMkLst>
        </pc:spChg>
        <pc:spChg chg="add">
          <ac:chgData name="Hema Mahadevu" userId="1c176bdd-a50d-403e-9444-f58f413c839b" providerId="ADAL" clId="{52852F26-D9CD-4AF5-B105-400A7E511173}" dt="2023-08-06T13:03:40.103" v="595" actId="26606"/>
          <ac:spMkLst>
            <pc:docMk/>
            <pc:sldMk cId="4042900219" sldId="322"/>
            <ac:spMk id="12" creationId="{054B3F04-9EAC-45C0-B3CE-0387EEA10A0C}"/>
          </ac:spMkLst>
        </pc:spChg>
      </pc:sldChg>
      <pc:sldChg chg="addSp modSp new mod setBg">
        <pc:chgData name="Hema Mahadevu" userId="1c176bdd-a50d-403e-9444-f58f413c839b" providerId="ADAL" clId="{52852F26-D9CD-4AF5-B105-400A7E511173}" dt="2023-08-06T13:04:41.716" v="605" actId="12"/>
        <pc:sldMkLst>
          <pc:docMk/>
          <pc:sldMk cId="159611035" sldId="323"/>
        </pc:sldMkLst>
        <pc:spChg chg="mod">
          <ac:chgData name="Hema Mahadevu" userId="1c176bdd-a50d-403e-9444-f58f413c839b" providerId="ADAL" clId="{52852F26-D9CD-4AF5-B105-400A7E511173}" dt="2023-08-06T13:01:59.588" v="586" actId="26606"/>
          <ac:spMkLst>
            <pc:docMk/>
            <pc:sldMk cId="159611035" sldId="323"/>
            <ac:spMk id="2" creationId="{7D4FD8ED-C5B2-B0BF-B93B-DD4CA7955A95}"/>
          </ac:spMkLst>
        </pc:spChg>
        <pc:spChg chg="mod">
          <ac:chgData name="Hema Mahadevu" userId="1c176bdd-a50d-403e-9444-f58f413c839b" providerId="ADAL" clId="{52852F26-D9CD-4AF5-B105-400A7E511173}" dt="2023-08-06T13:04:41.716" v="605" actId="12"/>
          <ac:spMkLst>
            <pc:docMk/>
            <pc:sldMk cId="159611035" sldId="323"/>
            <ac:spMk id="3" creationId="{4F2B2933-BBCD-BBC3-69A9-692D1F5380CD}"/>
          </ac:spMkLst>
        </pc:spChg>
        <pc:spChg chg="add">
          <ac:chgData name="Hema Mahadevu" userId="1c176bdd-a50d-403e-9444-f58f413c839b" providerId="ADAL" clId="{52852F26-D9CD-4AF5-B105-400A7E511173}" dt="2023-08-06T13:01:59.588" v="586" actId="26606"/>
          <ac:spMkLst>
            <pc:docMk/>
            <pc:sldMk cId="159611035" sldId="323"/>
            <ac:spMk id="8" creationId="{3741B58E-3B65-4A01-A276-975AB2CF8A08}"/>
          </ac:spMkLst>
        </pc:spChg>
        <pc:spChg chg="add">
          <ac:chgData name="Hema Mahadevu" userId="1c176bdd-a50d-403e-9444-f58f413c839b" providerId="ADAL" clId="{52852F26-D9CD-4AF5-B105-400A7E511173}" dt="2023-08-06T13:01:59.588" v="586" actId="26606"/>
          <ac:spMkLst>
            <pc:docMk/>
            <pc:sldMk cId="159611035" sldId="323"/>
            <ac:spMk id="10" creationId="{7AAC67C3-831B-4AB1-A259-DFB839CAFAFC}"/>
          </ac:spMkLst>
        </pc:spChg>
        <pc:spChg chg="add">
          <ac:chgData name="Hema Mahadevu" userId="1c176bdd-a50d-403e-9444-f58f413c839b" providerId="ADAL" clId="{52852F26-D9CD-4AF5-B105-400A7E511173}" dt="2023-08-06T13:01:59.588" v="586" actId="26606"/>
          <ac:spMkLst>
            <pc:docMk/>
            <pc:sldMk cId="159611035" sldId="323"/>
            <ac:spMk id="12" creationId="{054B3F04-9EAC-45C0-B3CE-0387EEA10A0C}"/>
          </ac:spMkLst>
        </pc:spChg>
      </pc:sldChg>
      <pc:sldChg chg="modSp add mod">
        <pc:chgData name="Hema Mahadevu" userId="1c176bdd-a50d-403e-9444-f58f413c839b" providerId="ADAL" clId="{52852F26-D9CD-4AF5-B105-400A7E511173}" dt="2023-08-06T14:32:56.011" v="950" actId="12"/>
        <pc:sldMkLst>
          <pc:docMk/>
          <pc:sldMk cId="960864498" sldId="324"/>
        </pc:sldMkLst>
        <pc:spChg chg="mod">
          <ac:chgData name="Hema Mahadevu" userId="1c176bdd-a50d-403e-9444-f58f413c839b" providerId="ADAL" clId="{52852F26-D9CD-4AF5-B105-400A7E511173}" dt="2023-08-06T13:46:48.327" v="916" actId="20577"/>
          <ac:spMkLst>
            <pc:docMk/>
            <pc:sldMk cId="960864498" sldId="324"/>
            <ac:spMk id="2" creationId="{00000000-0000-0000-0000-000000000000}"/>
          </ac:spMkLst>
        </pc:spChg>
        <pc:spChg chg="mod">
          <ac:chgData name="Hema Mahadevu" userId="1c176bdd-a50d-403e-9444-f58f413c839b" providerId="ADAL" clId="{52852F26-D9CD-4AF5-B105-400A7E511173}" dt="2023-08-06T14:32:56.011" v="950" actId="12"/>
          <ac:spMkLst>
            <pc:docMk/>
            <pc:sldMk cId="960864498" sldId="324"/>
            <ac:spMk id="3" creationId="{00000000-0000-0000-0000-000000000000}"/>
          </ac:spMkLst>
        </pc:spChg>
      </pc:sldChg>
      <pc:sldChg chg="addSp delSp modSp new mod setBg">
        <pc:chgData name="Hema Mahadevu" userId="1c176bdd-a50d-403e-9444-f58f413c839b" providerId="ADAL" clId="{52852F26-D9CD-4AF5-B105-400A7E511173}" dt="2023-08-06T13:13:03.010" v="734" actId="12"/>
        <pc:sldMkLst>
          <pc:docMk/>
          <pc:sldMk cId="3229676792" sldId="325"/>
        </pc:sldMkLst>
        <pc:spChg chg="mod">
          <ac:chgData name="Hema Mahadevu" userId="1c176bdd-a50d-403e-9444-f58f413c839b" providerId="ADAL" clId="{52852F26-D9CD-4AF5-B105-400A7E511173}" dt="2023-08-06T13:12:54.007" v="733" actId="26606"/>
          <ac:spMkLst>
            <pc:docMk/>
            <pc:sldMk cId="3229676792" sldId="325"/>
            <ac:spMk id="2" creationId="{1CE012A5-DE34-2675-6CB3-945AD6DC8C26}"/>
          </ac:spMkLst>
        </pc:spChg>
        <pc:spChg chg="mod">
          <ac:chgData name="Hema Mahadevu" userId="1c176bdd-a50d-403e-9444-f58f413c839b" providerId="ADAL" clId="{52852F26-D9CD-4AF5-B105-400A7E511173}" dt="2023-08-06T13:13:03.010" v="734" actId="12"/>
          <ac:spMkLst>
            <pc:docMk/>
            <pc:sldMk cId="3229676792" sldId="325"/>
            <ac:spMk id="3" creationId="{EC4912A9-CAA8-FA64-9A80-7C86134B1946}"/>
          </ac:spMkLst>
        </pc:spChg>
        <pc:spChg chg="add del">
          <ac:chgData name="Hema Mahadevu" userId="1c176bdd-a50d-403e-9444-f58f413c839b" providerId="ADAL" clId="{52852F26-D9CD-4AF5-B105-400A7E511173}" dt="2023-08-06T13:10:08.905" v="645"/>
          <ac:spMkLst>
            <pc:docMk/>
            <pc:sldMk cId="3229676792" sldId="325"/>
            <ac:spMk id="4" creationId="{317B62A7-E608-265A-7FEE-3C8A152B59DF}"/>
          </ac:spMkLst>
        </pc:spChg>
        <pc:spChg chg="add del mod">
          <ac:chgData name="Hema Mahadevu" userId="1c176bdd-a50d-403e-9444-f58f413c839b" providerId="ADAL" clId="{52852F26-D9CD-4AF5-B105-400A7E511173}" dt="2023-08-06T13:10:50.089" v="723" actId="478"/>
          <ac:spMkLst>
            <pc:docMk/>
            <pc:sldMk cId="3229676792" sldId="325"/>
            <ac:spMk id="5" creationId="{7790D479-6495-1802-6CFF-25B2231CA054}"/>
          </ac:spMkLst>
        </pc:spChg>
        <pc:spChg chg="add">
          <ac:chgData name="Hema Mahadevu" userId="1c176bdd-a50d-403e-9444-f58f413c839b" providerId="ADAL" clId="{52852F26-D9CD-4AF5-B105-400A7E511173}" dt="2023-08-06T13:12:54.007" v="733" actId="26606"/>
          <ac:spMkLst>
            <pc:docMk/>
            <pc:sldMk cId="3229676792" sldId="325"/>
            <ac:spMk id="8" creationId="{3741B58E-3B65-4A01-A276-975AB2CF8A08}"/>
          </ac:spMkLst>
        </pc:spChg>
        <pc:spChg chg="add">
          <ac:chgData name="Hema Mahadevu" userId="1c176bdd-a50d-403e-9444-f58f413c839b" providerId="ADAL" clId="{52852F26-D9CD-4AF5-B105-400A7E511173}" dt="2023-08-06T13:12:54.007" v="733" actId="26606"/>
          <ac:spMkLst>
            <pc:docMk/>
            <pc:sldMk cId="3229676792" sldId="325"/>
            <ac:spMk id="10" creationId="{7AAC67C3-831B-4AB1-A259-DFB839CAFAFC}"/>
          </ac:spMkLst>
        </pc:spChg>
        <pc:spChg chg="add">
          <ac:chgData name="Hema Mahadevu" userId="1c176bdd-a50d-403e-9444-f58f413c839b" providerId="ADAL" clId="{52852F26-D9CD-4AF5-B105-400A7E511173}" dt="2023-08-06T13:12:54.007" v="733" actId="26606"/>
          <ac:spMkLst>
            <pc:docMk/>
            <pc:sldMk cId="3229676792" sldId="325"/>
            <ac:spMk id="12" creationId="{054B3F04-9EAC-45C0-B3CE-0387EEA10A0C}"/>
          </ac:spMkLst>
        </pc:spChg>
      </pc:sldChg>
      <pc:sldChg chg="addSp modSp new mod setBg">
        <pc:chgData name="Hema Mahadevu" userId="1c176bdd-a50d-403e-9444-f58f413c839b" providerId="ADAL" clId="{52852F26-D9CD-4AF5-B105-400A7E511173}" dt="2023-08-06T13:16:17.867" v="756"/>
        <pc:sldMkLst>
          <pc:docMk/>
          <pc:sldMk cId="581689739" sldId="326"/>
        </pc:sldMkLst>
        <pc:spChg chg="mod">
          <ac:chgData name="Hema Mahadevu" userId="1c176bdd-a50d-403e-9444-f58f413c839b" providerId="ADAL" clId="{52852F26-D9CD-4AF5-B105-400A7E511173}" dt="2023-08-06T13:15:16.821" v="747" actId="26606"/>
          <ac:spMkLst>
            <pc:docMk/>
            <pc:sldMk cId="581689739" sldId="326"/>
            <ac:spMk id="2" creationId="{3F870B68-3FD7-69E8-1C71-C837D157018A}"/>
          </ac:spMkLst>
        </pc:spChg>
        <pc:spChg chg="mod">
          <ac:chgData name="Hema Mahadevu" userId="1c176bdd-a50d-403e-9444-f58f413c839b" providerId="ADAL" clId="{52852F26-D9CD-4AF5-B105-400A7E511173}" dt="2023-08-06T13:16:17.867" v="756"/>
          <ac:spMkLst>
            <pc:docMk/>
            <pc:sldMk cId="581689739" sldId="326"/>
            <ac:spMk id="3" creationId="{4DDF43DD-A663-0EC4-B82B-A7C63EAAD4D3}"/>
          </ac:spMkLst>
        </pc:spChg>
        <pc:spChg chg="add">
          <ac:chgData name="Hema Mahadevu" userId="1c176bdd-a50d-403e-9444-f58f413c839b" providerId="ADAL" clId="{52852F26-D9CD-4AF5-B105-400A7E511173}" dt="2023-08-06T13:15:16.821" v="747" actId="26606"/>
          <ac:spMkLst>
            <pc:docMk/>
            <pc:sldMk cId="581689739" sldId="326"/>
            <ac:spMk id="8" creationId="{3741B58E-3B65-4A01-A276-975AB2CF8A08}"/>
          </ac:spMkLst>
        </pc:spChg>
        <pc:spChg chg="add">
          <ac:chgData name="Hema Mahadevu" userId="1c176bdd-a50d-403e-9444-f58f413c839b" providerId="ADAL" clId="{52852F26-D9CD-4AF5-B105-400A7E511173}" dt="2023-08-06T13:15:16.821" v="747" actId="26606"/>
          <ac:spMkLst>
            <pc:docMk/>
            <pc:sldMk cId="581689739" sldId="326"/>
            <ac:spMk id="10" creationId="{7AAC67C3-831B-4AB1-A259-DFB839CAFAFC}"/>
          </ac:spMkLst>
        </pc:spChg>
        <pc:spChg chg="add">
          <ac:chgData name="Hema Mahadevu" userId="1c176bdd-a50d-403e-9444-f58f413c839b" providerId="ADAL" clId="{52852F26-D9CD-4AF5-B105-400A7E511173}" dt="2023-08-06T13:15:16.821" v="747" actId="26606"/>
          <ac:spMkLst>
            <pc:docMk/>
            <pc:sldMk cId="581689739" sldId="326"/>
            <ac:spMk id="12" creationId="{054B3F04-9EAC-45C0-B3CE-0387EEA10A0C}"/>
          </ac:spMkLst>
        </pc:spChg>
      </pc:sldChg>
      <pc:sldChg chg="addSp modSp new mod setBg">
        <pc:chgData name="Hema Mahadevu" userId="1c176bdd-a50d-403e-9444-f58f413c839b" providerId="ADAL" clId="{52852F26-D9CD-4AF5-B105-400A7E511173}" dt="2023-08-06T14:33:19.325" v="954" actId="113"/>
        <pc:sldMkLst>
          <pc:docMk/>
          <pc:sldMk cId="477201466" sldId="327"/>
        </pc:sldMkLst>
        <pc:spChg chg="mod">
          <ac:chgData name="Hema Mahadevu" userId="1c176bdd-a50d-403e-9444-f58f413c839b" providerId="ADAL" clId="{52852F26-D9CD-4AF5-B105-400A7E511173}" dt="2023-08-06T13:17:18.623" v="760" actId="26606"/>
          <ac:spMkLst>
            <pc:docMk/>
            <pc:sldMk cId="477201466" sldId="327"/>
            <ac:spMk id="2" creationId="{DBCE2688-3C4C-4CB7-F637-970954E049EA}"/>
          </ac:spMkLst>
        </pc:spChg>
        <pc:spChg chg="mod">
          <ac:chgData name="Hema Mahadevu" userId="1c176bdd-a50d-403e-9444-f58f413c839b" providerId="ADAL" clId="{52852F26-D9CD-4AF5-B105-400A7E511173}" dt="2023-08-06T14:33:19.325" v="954" actId="113"/>
          <ac:spMkLst>
            <pc:docMk/>
            <pc:sldMk cId="477201466" sldId="327"/>
            <ac:spMk id="3" creationId="{9F256AA1-56D9-680A-3249-52EE73B86B8C}"/>
          </ac:spMkLst>
        </pc:spChg>
        <pc:spChg chg="add">
          <ac:chgData name="Hema Mahadevu" userId="1c176bdd-a50d-403e-9444-f58f413c839b" providerId="ADAL" clId="{52852F26-D9CD-4AF5-B105-400A7E511173}" dt="2023-08-06T13:17:18.623" v="760" actId="26606"/>
          <ac:spMkLst>
            <pc:docMk/>
            <pc:sldMk cId="477201466" sldId="327"/>
            <ac:spMk id="8" creationId="{3741B58E-3B65-4A01-A276-975AB2CF8A08}"/>
          </ac:spMkLst>
        </pc:spChg>
        <pc:spChg chg="add">
          <ac:chgData name="Hema Mahadevu" userId="1c176bdd-a50d-403e-9444-f58f413c839b" providerId="ADAL" clId="{52852F26-D9CD-4AF5-B105-400A7E511173}" dt="2023-08-06T13:17:18.623" v="760" actId="26606"/>
          <ac:spMkLst>
            <pc:docMk/>
            <pc:sldMk cId="477201466" sldId="327"/>
            <ac:spMk id="10" creationId="{7AAC67C3-831B-4AB1-A259-DFB839CAFAFC}"/>
          </ac:spMkLst>
        </pc:spChg>
        <pc:spChg chg="add">
          <ac:chgData name="Hema Mahadevu" userId="1c176bdd-a50d-403e-9444-f58f413c839b" providerId="ADAL" clId="{52852F26-D9CD-4AF5-B105-400A7E511173}" dt="2023-08-06T13:17:18.623" v="760" actId="26606"/>
          <ac:spMkLst>
            <pc:docMk/>
            <pc:sldMk cId="477201466" sldId="327"/>
            <ac:spMk id="12" creationId="{054B3F04-9EAC-45C0-B3CE-0387EEA10A0C}"/>
          </ac:spMkLst>
        </pc:spChg>
      </pc:sldChg>
      <pc:sldChg chg="addSp modSp new mod setBg">
        <pc:chgData name="Hema Mahadevu" userId="1c176bdd-a50d-403e-9444-f58f413c839b" providerId="ADAL" clId="{52852F26-D9CD-4AF5-B105-400A7E511173}" dt="2023-08-06T13:21:14.098" v="795" actId="255"/>
        <pc:sldMkLst>
          <pc:docMk/>
          <pc:sldMk cId="2127263867" sldId="328"/>
        </pc:sldMkLst>
        <pc:spChg chg="mod">
          <ac:chgData name="Hema Mahadevu" userId="1c176bdd-a50d-403e-9444-f58f413c839b" providerId="ADAL" clId="{52852F26-D9CD-4AF5-B105-400A7E511173}" dt="2023-08-06T13:21:02.968" v="793" actId="26606"/>
          <ac:spMkLst>
            <pc:docMk/>
            <pc:sldMk cId="2127263867" sldId="328"/>
            <ac:spMk id="2" creationId="{CA9D4383-E1FA-073E-44EE-637A09D139B3}"/>
          </ac:spMkLst>
        </pc:spChg>
        <pc:spChg chg="mod">
          <ac:chgData name="Hema Mahadevu" userId="1c176bdd-a50d-403e-9444-f58f413c839b" providerId="ADAL" clId="{52852F26-D9CD-4AF5-B105-400A7E511173}" dt="2023-08-06T13:21:14.098" v="795" actId="255"/>
          <ac:spMkLst>
            <pc:docMk/>
            <pc:sldMk cId="2127263867" sldId="328"/>
            <ac:spMk id="3" creationId="{ADB70E60-06E7-7443-2888-1145A48F09B0}"/>
          </ac:spMkLst>
        </pc:spChg>
        <pc:spChg chg="add">
          <ac:chgData name="Hema Mahadevu" userId="1c176bdd-a50d-403e-9444-f58f413c839b" providerId="ADAL" clId="{52852F26-D9CD-4AF5-B105-400A7E511173}" dt="2023-08-06T13:21:02.968" v="793" actId="26606"/>
          <ac:spMkLst>
            <pc:docMk/>
            <pc:sldMk cId="2127263867" sldId="328"/>
            <ac:spMk id="8" creationId="{3741B58E-3B65-4A01-A276-975AB2CF8A08}"/>
          </ac:spMkLst>
        </pc:spChg>
        <pc:spChg chg="add">
          <ac:chgData name="Hema Mahadevu" userId="1c176bdd-a50d-403e-9444-f58f413c839b" providerId="ADAL" clId="{52852F26-D9CD-4AF5-B105-400A7E511173}" dt="2023-08-06T13:21:02.968" v="793" actId="26606"/>
          <ac:spMkLst>
            <pc:docMk/>
            <pc:sldMk cId="2127263867" sldId="328"/>
            <ac:spMk id="10" creationId="{7AAC67C3-831B-4AB1-A259-DFB839CAFAFC}"/>
          </ac:spMkLst>
        </pc:spChg>
        <pc:spChg chg="add">
          <ac:chgData name="Hema Mahadevu" userId="1c176bdd-a50d-403e-9444-f58f413c839b" providerId="ADAL" clId="{52852F26-D9CD-4AF5-B105-400A7E511173}" dt="2023-08-06T13:21:02.968" v="793" actId="26606"/>
          <ac:spMkLst>
            <pc:docMk/>
            <pc:sldMk cId="2127263867" sldId="328"/>
            <ac:spMk id="12" creationId="{054B3F04-9EAC-45C0-B3CE-0387EEA10A0C}"/>
          </ac:spMkLst>
        </pc:spChg>
      </pc:sldChg>
      <pc:sldChg chg="new del">
        <pc:chgData name="Hema Mahadevu" userId="1c176bdd-a50d-403e-9444-f58f413c839b" providerId="ADAL" clId="{52852F26-D9CD-4AF5-B105-400A7E511173}" dt="2023-08-06T13:21:21.434" v="797" actId="680"/>
        <pc:sldMkLst>
          <pc:docMk/>
          <pc:sldMk cId="1233242449" sldId="329"/>
        </pc:sldMkLst>
      </pc:sldChg>
      <pc:sldChg chg="addSp modSp new mod">
        <pc:chgData name="Hema Mahadevu" userId="1c176bdd-a50d-403e-9444-f58f413c839b" providerId="ADAL" clId="{52852F26-D9CD-4AF5-B105-400A7E511173}" dt="2023-08-06T13:21:38.985" v="802" actId="14100"/>
        <pc:sldMkLst>
          <pc:docMk/>
          <pc:sldMk cId="2257908298" sldId="329"/>
        </pc:sldMkLst>
        <pc:spChg chg="add mod">
          <ac:chgData name="Hema Mahadevu" userId="1c176bdd-a50d-403e-9444-f58f413c839b" providerId="ADAL" clId="{52852F26-D9CD-4AF5-B105-400A7E511173}" dt="2023-08-06T13:21:38.985" v="802" actId="14100"/>
          <ac:spMkLst>
            <pc:docMk/>
            <pc:sldMk cId="2257908298" sldId="329"/>
            <ac:spMk id="3" creationId="{2EBAB8C6-088E-7027-094B-99D83D166309}"/>
          </ac:spMkLst>
        </pc:spChg>
      </pc:sldChg>
      <pc:sldChg chg="new del">
        <pc:chgData name="Hema Mahadevu" userId="1c176bdd-a50d-403e-9444-f58f413c839b" providerId="ADAL" clId="{52852F26-D9CD-4AF5-B105-400A7E511173}" dt="2023-08-06T13:27:40.667" v="804" actId="47"/>
        <pc:sldMkLst>
          <pc:docMk/>
          <pc:sldMk cId="2059964203" sldId="330"/>
        </pc:sldMkLst>
      </pc:sldChg>
      <pc:sldChg chg="addSp delSp modSp new mod ord setBg">
        <pc:chgData name="Hema Mahadevu" userId="1c176bdd-a50d-403e-9444-f58f413c839b" providerId="ADAL" clId="{52852F26-D9CD-4AF5-B105-400A7E511173}" dt="2023-08-06T14:34:00.256" v="968" actId="113"/>
        <pc:sldMkLst>
          <pc:docMk/>
          <pc:sldMk cId="3554355631" sldId="330"/>
        </pc:sldMkLst>
        <pc:spChg chg="mod">
          <ac:chgData name="Hema Mahadevu" userId="1c176bdd-a50d-403e-9444-f58f413c839b" providerId="ADAL" clId="{52852F26-D9CD-4AF5-B105-400A7E511173}" dt="2023-08-06T13:29:31.147" v="823" actId="26606"/>
          <ac:spMkLst>
            <pc:docMk/>
            <pc:sldMk cId="3554355631" sldId="330"/>
            <ac:spMk id="2" creationId="{1ECA11B4-2B08-D896-B7C3-04C897215EAC}"/>
          </ac:spMkLst>
        </pc:spChg>
        <pc:spChg chg="mod">
          <ac:chgData name="Hema Mahadevu" userId="1c176bdd-a50d-403e-9444-f58f413c839b" providerId="ADAL" clId="{52852F26-D9CD-4AF5-B105-400A7E511173}" dt="2023-08-06T14:34:00.256" v="968" actId="113"/>
          <ac:spMkLst>
            <pc:docMk/>
            <pc:sldMk cId="3554355631" sldId="330"/>
            <ac:spMk id="3" creationId="{96952AEF-7C22-E154-72F9-C283C595E6F2}"/>
          </ac:spMkLst>
        </pc:spChg>
        <pc:spChg chg="add del mod">
          <ac:chgData name="Hema Mahadevu" userId="1c176bdd-a50d-403e-9444-f58f413c839b" providerId="ADAL" clId="{52852F26-D9CD-4AF5-B105-400A7E511173}" dt="2023-08-06T13:28:44.005" v="818" actId="478"/>
          <ac:spMkLst>
            <pc:docMk/>
            <pc:sldMk cId="3554355631" sldId="330"/>
            <ac:spMk id="4" creationId="{EC396D42-12D3-D24F-5253-D3CB0A5D651F}"/>
          </ac:spMkLst>
        </pc:spChg>
        <pc:spChg chg="add">
          <ac:chgData name="Hema Mahadevu" userId="1c176bdd-a50d-403e-9444-f58f413c839b" providerId="ADAL" clId="{52852F26-D9CD-4AF5-B105-400A7E511173}" dt="2023-08-06T13:29:31.147" v="823" actId="26606"/>
          <ac:spMkLst>
            <pc:docMk/>
            <pc:sldMk cId="3554355631" sldId="330"/>
            <ac:spMk id="8" creationId="{3741B58E-3B65-4A01-A276-975AB2CF8A08}"/>
          </ac:spMkLst>
        </pc:spChg>
        <pc:spChg chg="add">
          <ac:chgData name="Hema Mahadevu" userId="1c176bdd-a50d-403e-9444-f58f413c839b" providerId="ADAL" clId="{52852F26-D9CD-4AF5-B105-400A7E511173}" dt="2023-08-06T13:29:31.147" v="823" actId="26606"/>
          <ac:spMkLst>
            <pc:docMk/>
            <pc:sldMk cId="3554355631" sldId="330"/>
            <ac:spMk id="10" creationId="{7AAC67C3-831B-4AB1-A259-DFB839CAFAFC}"/>
          </ac:spMkLst>
        </pc:spChg>
        <pc:spChg chg="add">
          <ac:chgData name="Hema Mahadevu" userId="1c176bdd-a50d-403e-9444-f58f413c839b" providerId="ADAL" clId="{52852F26-D9CD-4AF5-B105-400A7E511173}" dt="2023-08-06T13:29:31.147" v="823" actId="26606"/>
          <ac:spMkLst>
            <pc:docMk/>
            <pc:sldMk cId="3554355631" sldId="330"/>
            <ac:spMk id="12" creationId="{054B3F04-9EAC-45C0-B3CE-0387EEA10A0C}"/>
          </ac:spMkLst>
        </pc:spChg>
      </pc:sldChg>
      <pc:sldChg chg="addSp delSp modSp new del mod ord setBg">
        <pc:chgData name="Hema Mahadevu" userId="1c176bdd-a50d-403e-9444-f58f413c839b" providerId="ADAL" clId="{52852F26-D9CD-4AF5-B105-400A7E511173}" dt="2023-08-06T13:41:43.208" v="896" actId="47"/>
        <pc:sldMkLst>
          <pc:docMk/>
          <pc:sldMk cId="343395847" sldId="331"/>
        </pc:sldMkLst>
        <pc:spChg chg="mod ord">
          <ac:chgData name="Hema Mahadevu" userId="1c176bdd-a50d-403e-9444-f58f413c839b" providerId="ADAL" clId="{52852F26-D9CD-4AF5-B105-400A7E511173}" dt="2023-08-06T13:41:01.250" v="890" actId="20577"/>
          <ac:spMkLst>
            <pc:docMk/>
            <pc:sldMk cId="343395847" sldId="331"/>
            <ac:spMk id="2" creationId="{426A071B-D996-A259-F235-80B482AE35A2}"/>
          </ac:spMkLst>
        </pc:spChg>
        <pc:spChg chg="del mod">
          <ac:chgData name="Hema Mahadevu" userId="1c176bdd-a50d-403e-9444-f58f413c839b" providerId="ADAL" clId="{52852F26-D9CD-4AF5-B105-400A7E511173}" dt="2023-08-06T13:32:11.060" v="836" actId="22"/>
          <ac:spMkLst>
            <pc:docMk/>
            <pc:sldMk cId="343395847" sldId="331"/>
            <ac:spMk id="3" creationId="{2BD4E386-330A-BFDB-2F8F-B6B32C172BC6}"/>
          </ac:spMkLst>
        </pc:spChg>
        <pc:spChg chg="add del">
          <ac:chgData name="Hema Mahadevu" userId="1c176bdd-a50d-403e-9444-f58f413c839b" providerId="ADAL" clId="{52852F26-D9CD-4AF5-B105-400A7E511173}" dt="2023-08-06T13:32:41.826" v="845" actId="26606"/>
          <ac:spMkLst>
            <pc:docMk/>
            <pc:sldMk cId="343395847" sldId="331"/>
            <ac:spMk id="7" creationId="{25C8D2C1-DA83-420D-9635-D52CE066B5DA}"/>
          </ac:spMkLst>
        </pc:spChg>
        <pc:spChg chg="add del">
          <ac:chgData name="Hema Mahadevu" userId="1c176bdd-a50d-403e-9444-f58f413c839b" providerId="ADAL" clId="{52852F26-D9CD-4AF5-B105-400A7E511173}" dt="2023-08-06T13:32:41.826" v="845" actId="26606"/>
          <ac:spMkLst>
            <pc:docMk/>
            <pc:sldMk cId="343395847" sldId="331"/>
            <ac:spMk id="8" creationId="{434F74C9-6A0B-409E-AD1C-45B58BE91BB8}"/>
          </ac:spMkLst>
        </pc:spChg>
        <pc:spChg chg="add del">
          <ac:chgData name="Hema Mahadevu" userId="1c176bdd-a50d-403e-9444-f58f413c839b" providerId="ADAL" clId="{52852F26-D9CD-4AF5-B105-400A7E511173}" dt="2023-08-06T13:32:19.863" v="838" actId="26606"/>
          <ac:spMkLst>
            <pc:docMk/>
            <pc:sldMk cId="343395847" sldId="331"/>
            <ac:spMk id="10" creationId="{4E4490D0-3672-446A-AC12-B4830333BDDD}"/>
          </ac:spMkLst>
        </pc:spChg>
        <pc:spChg chg="add del">
          <ac:chgData name="Hema Mahadevu" userId="1c176bdd-a50d-403e-9444-f58f413c839b" providerId="ADAL" clId="{52852F26-D9CD-4AF5-B105-400A7E511173}" dt="2023-08-06T13:32:41.826" v="845" actId="26606"/>
          <ac:spMkLst>
            <pc:docMk/>
            <pc:sldMk cId="343395847" sldId="331"/>
            <ac:spMk id="11" creationId="{90AA6468-80AC-4DDF-9CFB-C7A9507E203F}"/>
          </ac:spMkLst>
        </pc:spChg>
        <pc:spChg chg="add del">
          <ac:chgData name="Hema Mahadevu" userId="1c176bdd-a50d-403e-9444-f58f413c839b" providerId="ADAL" clId="{52852F26-D9CD-4AF5-B105-400A7E511173}" dt="2023-08-06T13:32:19.863" v="838" actId="26606"/>
          <ac:spMkLst>
            <pc:docMk/>
            <pc:sldMk cId="343395847" sldId="331"/>
            <ac:spMk id="12" creationId="{39CB82C2-DF65-4EC1-8280-F201D50F570B}"/>
          </ac:spMkLst>
        </pc:spChg>
        <pc:spChg chg="add del">
          <ac:chgData name="Hema Mahadevu" userId="1c176bdd-a50d-403e-9444-f58f413c839b" providerId="ADAL" clId="{52852F26-D9CD-4AF5-B105-400A7E511173}" dt="2023-08-06T13:32:41.826" v="845" actId="26606"/>
          <ac:spMkLst>
            <pc:docMk/>
            <pc:sldMk cId="343395847" sldId="331"/>
            <ac:spMk id="13" creationId="{4AB900CC-5074-4746-A1A4-AF640455BD43}"/>
          </ac:spMkLst>
        </pc:spChg>
        <pc:spChg chg="add del">
          <ac:chgData name="Hema Mahadevu" userId="1c176bdd-a50d-403e-9444-f58f413c839b" providerId="ADAL" clId="{52852F26-D9CD-4AF5-B105-400A7E511173}" dt="2023-08-06T13:32:51.946" v="849" actId="26606"/>
          <ac:spMkLst>
            <pc:docMk/>
            <pc:sldMk cId="343395847" sldId="331"/>
            <ac:spMk id="15" creationId="{4E4490D0-3672-446A-AC12-B4830333BDDD}"/>
          </ac:spMkLst>
        </pc:spChg>
        <pc:spChg chg="add del">
          <ac:chgData name="Hema Mahadevu" userId="1c176bdd-a50d-403e-9444-f58f413c839b" providerId="ADAL" clId="{52852F26-D9CD-4AF5-B105-400A7E511173}" dt="2023-08-06T13:32:19.863" v="838" actId="26606"/>
          <ac:spMkLst>
            <pc:docMk/>
            <pc:sldMk cId="343395847" sldId="331"/>
            <ac:spMk id="16" creationId="{FA4CD5CB-D209-4D70-8CA4-629731C59219}"/>
          </ac:spMkLst>
        </pc:spChg>
        <pc:spChg chg="add del">
          <ac:chgData name="Hema Mahadevu" userId="1c176bdd-a50d-403e-9444-f58f413c839b" providerId="ADAL" clId="{52852F26-D9CD-4AF5-B105-400A7E511173}" dt="2023-08-06T13:32:51.946" v="849" actId="26606"/>
          <ac:spMkLst>
            <pc:docMk/>
            <pc:sldMk cId="343395847" sldId="331"/>
            <ac:spMk id="17" creationId="{39CB82C2-DF65-4EC1-8280-F201D50F570B}"/>
          </ac:spMkLst>
        </pc:spChg>
        <pc:spChg chg="add del">
          <ac:chgData name="Hema Mahadevu" userId="1c176bdd-a50d-403e-9444-f58f413c839b" providerId="ADAL" clId="{52852F26-D9CD-4AF5-B105-400A7E511173}" dt="2023-08-06T13:32:19.863" v="838" actId="26606"/>
          <ac:spMkLst>
            <pc:docMk/>
            <pc:sldMk cId="343395847" sldId="331"/>
            <ac:spMk id="20" creationId="{B4C27B90-DF2B-4D00-BA07-18ED774CD2F1}"/>
          </ac:spMkLst>
        </pc:spChg>
        <pc:spChg chg="add del">
          <ac:chgData name="Hema Mahadevu" userId="1c176bdd-a50d-403e-9444-f58f413c839b" providerId="ADAL" clId="{52852F26-D9CD-4AF5-B105-400A7E511173}" dt="2023-08-06T13:32:51.946" v="849" actId="26606"/>
          <ac:spMkLst>
            <pc:docMk/>
            <pc:sldMk cId="343395847" sldId="331"/>
            <ac:spMk id="21" creationId="{5A1B47C8-47A0-4A88-8830-6DEA3B5DE392}"/>
          </ac:spMkLst>
        </pc:spChg>
        <pc:spChg chg="add del">
          <ac:chgData name="Hema Mahadevu" userId="1c176bdd-a50d-403e-9444-f58f413c839b" providerId="ADAL" clId="{52852F26-D9CD-4AF5-B105-400A7E511173}" dt="2023-08-06T13:32:19.863" v="838" actId="26606"/>
          <ac:spMkLst>
            <pc:docMk/>
            <pc:sldMk cId="343395847" sldId="331"/>
            <ac:spMk id="22" creationId="{593ACC25-C262-417A-8AA9-0641C772BDB6}"/>
          </ac:spMkLst>
        </pc:spChg>
        <pc:spChg chg="add del">
          <ac:chgData name="Hema Mahadevu" userId="1c176bdd-a50d-403e-9444-f58f413c839b" providerId="ADAL" clId="{52852F26-D9CD-4AF5-B105-400A7E511173}" dt="2023-08-06T13:32:51.946" v="849" actId="26606"/>
          <ac:spMkLst>
            <pc:docMk/>
            <pc:sldMk cId="343395847" sldId="331"/>
            <ac:spMk id="23" creationId="{984BBFDD-E720-4805-A9C8-129FBBF6DD70}"/>
          </ac:spMkLst>
        </pc:spChg>
        <pc:spChg chg="add del">
          <ac:chgData name="Hema Mahadevu" userId="1c176bdd-a50d-403e-9444-f58f413c839b" providerId="ADAL" clId="{52852F26-D9CD-4AF5-B105-400A7E511173}" dt="2023-08-06T13:32:51.946" v="849" actId="26606"/>
          <ac:spMkLst>
            <pc:docMk/>
            <pc:sldMk cId="343395847" sldId="331"/>
            <ac:spMk id="24" creationId="{5AC4BE46-4A77-42FE-9D15-065CDB2F847C}"/>
          </ac:spMkLst>
        </pc:spChg>
        <pc:spChg chg="add del mod">
          <ac:chgData name="Hema Mahadevu" userId="1c176bdd-a50d-403e-9444-f58f413c839b" providerId="ADAL" clId="{52852F26-D9CD-4AF5-B105-400A7E511173}" dt="2023-08-06T13:40:40.010" v="884" actId="22"/>
          <ac:spMkLst>
            <pc:docMk/>
            <pc:sldMk cId="343395847" sldId="331"/>
            <ac:spMk id="25" creationId="{CD1DE0AB-8837-59E7-2F75-2831F410925F}"/>
          </ac:spMkLst>
        </pc:spChg>
        <pc:spChg chg="add del">
          <ac:chgData name="Hema Mahadevu" userId="1c176bdd-a50d-403e-9444-f58f413c839b" providerId="ADAL" clId="{52852F26-D9CD-4AF5-B105-400A7E511173}" dt="2023-08-06T13:40:48.438" v="888" actId="26606"/>
          <ac:spMkLst>
            <pc:docMk/>
            <pc:sldMk cId="343395847" sldId="331"/>
            <ac:spMk id="29" creationId="{4E4490D0-3672-446A-AC12-B4830333BDDD}"/>
          </ac:spMkLst>
        </pc:spChg>
        <pc:spChg chg="add del">
          <ac:chgData name="Hema Mahadevu" userId="1c176bdd-a50d-403e-9444-f58f413c839b" providerId="ADAL" clId="{52852F26-D9CD-4AF5-B105-400A7E511173}" dt="2023-08-06T13:40:48.438" v="888" actId="26606"/>
          <ac:spMkLst>
            <pc:docMk/>
            <pc:sldMk cId="343395847" sldId="331"/>
            <ac:spMk id="31" creationId="{39CB82C2-DF65-4EC1-8280-F201D50F570B}"/>
          </ac:spMkLst>
        </pc:spChg>
        <pc:spChg chg="add del">
          <ac:chgData name="Hema Mahadevu" userId="1c176bdd-a50d-403e-9444-f58f413c839b" providerId="ADAL" clId="{52852F26-D9CD-4AF5-B105-400A7E511173}" dt="2023-08-06T13:40:48.438" v="888" actId="26606"/>
          <ac:spMkLst>
            <pc:docMk/>
            <pc:sldMk cId="343395847" sldId="331"/>
            <ac:spMk id="35" creationId="{FA4CD5CB-D209-4D70-8CA4-629731C59219}"/>
          </ac:spMkLst>
        </pc:spChg>
        <pc:spChg chg="add del">
          <ac:chgData name="Hema Mahadevu" userId="1c176bdd-a50d-403e-9444-f58f413c839b" providerId="ADAL" clId="{52852F26-D9CD-4AF5-B105-400A7E511173}" dt="2023-08-06T13:40:48.438" v="888" actId="26606"/>
          <ac:spMkLst>
            <pc:docMk/>
            <pc:sldMk cId="343395847" sldId="331"/>
            <ac:spMk id="39" creationId="{B4C27B90-DF2B-4D00-BA07-18ED774CD2F1}"/>
          </ac:spMkLst>
        </pc:spChg>
        <pc:spChg chg="add del">
          <ac:chgData name="Hema Mahadevu" userId="1c176bdd-a50d-403e-9444-f58f413c839b" providerId="ADAL" clId="{52852F26-D9CD-4AF5-B105-400A7E511173}" dt="2023-08-06T13:40:48.438" v="888" actId="26606"/>
          <ac:spMkLst>
            <pc:docMk/>
            <pc:sldMk cId="343395847" sldId="331"/>
            <ac:spMk id="41" creationId="{593ACC25-C262-417A-8AA9-0641C772BDB6}"/>
          </ac:spMkLst>
        </pc:spChg>
        <pc:spChg chg="add del">
          <ac:chgData name="Hema Mahadevu" userId="1c176bdd-a50d-403e-9444-f58f413c839b" providerId="ADAL" clId="{52852F26-D9CD-4AF5-B105-400A7E511173}" dt="2023-08-06T13:40:48.438" v="888" actId="26606"/>
          <ac:spMkLst>
            <pc:docMk/>
            <pc:sldMk cId="343395847" sldId="331"/>
            <ac:spMk id="46" creationId="{25C8D2C1-DA83-420D-9635-D52CE066B5DA}"/>
          </ac:spMkLst>
        </pc:spChg>
        <pc:spChg chg="add del">
          <ac:chgData name="Hema Mahadevu" userId="1c176bdd-a50d-403e-9444-f58f413c839b" providerId="ADAL" clId="{52852F26-D9CD-4AF5-B105-400A7E511173}" dt="2023-08-06T13:40:48.438" v="888" actId="26606"/>
          <ac:spMkLst>
            <pc:docMk/>
            <pc:sldMk cId="343395847" sldId="331"/>
            <ac:spMk id="48" creationId="{434F74C9-6A0B-409E-AD1C-45B58BE91BB8}"/>
          </ac:spMkLst>
        </pc:spChg>
        <pc:spChg chg="add del">
          <ac:chgData name="Hema Mahadevu" userId="1c176bdd-a50d-403e-9444-f58f413c839b" providerId="ADAL" clId="{52852F26-D9CD-4AF5-B105-400A7E511173}" dt="2023-08-06T13:40:48.438" v="888" actId="26606"/>
          <ac:spMkLst>
            <pc:docMk/>
            <pc:sldMk cId="343395847" sldId="331"/>
            <ac:spMk id="52" creationId="{BE268116-E2A7-4F98-8812-192B4975E49B}"/>
          </ac:spMkLst>
        </pc:spChg>
        <pc:spChg chg="add del">
          <ac:chgData name="Hema Mahadevu" userId="1c176bdd-a50d-403e-9444-f58f413c839b" providerId="ADAL" clId="{52852F26-D9CD-4AF5-B105-400A7E511173}" dt="2023-08-06T13:40:48.438" v="888" actId="26606"/>
          <ac:spMkLst>
            <pc:docMk/>
            <pc:sldMk cId="343395847" sldId="331"/>
            <ac:spMk id="56" creationId="{FBEFFA83-BC6D-4CD2-A2BA-98AD67423BF2}"/>
          </ac:spMkLst>
        </pc:spChg>
        <pc:spChg chg="add del">
          <ac:chgData name="Hema Mahadevu" userId="1c176bdd-a50d-403e-9444-f58f413c839b" providerId="ADAL" clId="{52852F26-D9CD-4AF5-B105-400A7E511173}" dt="2023-08-06T13:40:48.438" v="888" actId="26606"/>
          <ac:spMkLst>
            <pc:docMk/>
            <pc:sldMk cId="343395847" sldId="331"/>
            <ac:spMk id="58" creationId="{AB5696BF-D495-4CAC-AA8A-4EBFF2C32A55}"/>
          </ac:spMkLst>
        </pc:spChg>
        <pc:picChg chg="add del mod ord">
          <ac:chgData name="Hema Mahadevu" userId="1c176bdd-a50d-403e-9444-f58f413c839b" providerId="ADAL" clId="{52852F26-D9CD-4AF5-B105-400A7E511173}" dt="2023-08-06T13:40:34.358" v="883" actId="478"/>
          <ac:picMkLst>
            <pc:docMk/>
            <pc:sldMk cId="343395847" sldId="331"/>
            <ac:picMk id="5" creationId="{BD2BB388-6481-EAAF-91FE-A2ACF0338FAD}"/>
          </ac:picMkLst>
        </pc:picChg>
        <pc:picChg chg="add mod ord">
          <ac:chgData name="Hema Mahadevu" userId="1c176bdd-a50d-403e-9444-f58f413c839b" providerId="ADAL" clId="{52852F26-D9CD-4AF5-B105-400A7E511173}" dt="2023-08-06T13:40:52.580" v="889" actId="1076"/>
          <ac:picMkLst>
            <pc:docMk/>
            <pc:sldMk cId="343395847" sldId="331"/>
            <ac:picMk id="27" creationId="{FB48ABEC-DB87-EF7D-D468-BE560B4E083E}"/>
          </ac:picMkLst>
        </pc:picChg>
        <pc:cxnChg chg="add del">
          <ac:chgData name="Hema Mahadevu" userId="1c176bdd-a50d-403e-9444-f58f413c839b" providerId="ADAL" clId="{52852F26-D9CD-4AF5-B105-400A7E511173}" dt="2023-08-06T13:32:41.826" v="845" actId="26606"/>
          <ac:cxnSpMkLst>
            <pc:docMk/>
            <pc:sldMk cId="343395847" sldId="331"/>
            <ac:cxnSpMk id="9" creationId="{F5486A9D-1265-4B57-91E6-68E666B978BC}"/>
          </ac:cxnSpMkLst>
        </pc:cxnChg>
        <pc:cxnChg chg="add del">
          <ac:chgData name="Hema Mahadevu" userId="1c176bdd-a50d-403e-9444-f58f413c839b" providerId="ADAL" clId="{52852F26-D9CD-4AF5-B105-400A7E511173}" dt="2023-08-06T13:32:19.863" v="838" actId="26606"/>
          <ac:cxnSpMkLst>
            <pc:docMk/>
            <pc:sldMk cId="343395847" sldId="331"/>
            <ac:cxnSpMk id="14" creationId="{7E1D4427-852B-4B37-8E76-0E9F1810BA2A}"/>
          </ac:cxnSpMkLst>
        </pc:cxnChg>
        <pc:cxnChg chg="add del">
          <ac:chgData name="Hema Mahadevu" userId="1c176bdd-a50d-403e-9444-f58f413c839b" providerId="ADAL" clId="{52852F26-D9CD-4AF5-B105-400A7E511173}" dt="2023-08-06T13:32:19.863" v="838" actId="26606"/>
          <ac:cxnSpMkLst>
            <pc:docMk/>
            <pc:sldMk cId="343395847" sldId="331"/>
            <ac:cxnSpMk id="18" creationId="{5C6A2BAE-B461-4B55-8E1F-0722ABDD1393}"/>
          </ac:cxnSpMkLst>
        </pc:cxnChg>
        <pc:cxnChg chg="add del">
          <ac:chgData name="Hema Mahadevu" userId="1c176bdd-a50d-403e-9444-f58f413c839b" providerId="ADAL" clId="{52852F26-D9CD-4AF5-B105-400A7E511173}" dt="2023-08-06T13:32:51.946" v="849" actId="26606"/>
          <ac:cxnSpMkLst>
            <pc:docMk/>
            <pc:sldMk cId="343395847" sldId="331"/>
            <ac:cxnSpMk id="19"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3" creationId="{7E1D4427-852B-4B37-8E76-0E9F1810BA2A}"/>
          </ac:cxnSpMkLst>
        </pc:cxnChg>
        <pc:cxnChg chg="add del">
          <ac:chgData name="Hema Mahadevu" userId="1c176bdd-a50d-403e-9444-f58f413c839b" providerId="ADAL" clId="{52852F26-D9CD-4AF5-B105-400A7E511173}" dt="2023-08-06T13:40:48.438" v="888" actId="26606"/>
          <ac:cxnSpMkLst>
            <pc:docMk/>
            <pc:sldMk cId="343395847" sldId="331"/>
            <ac:cxnSpMk id="37" creationId="{5C6A2BAE-B461-4B55-8E1F-0722ABDD1393}"/>
          </ac:cxnSpMkLst>
        </pc:cxnChg>
        <pc:cxnChg chg="add del">
          <ac:chgData name="Hema Mahadevu" userId="1c176bdd-a50d-403e-9444-f58f413c839b" providerId="ADAL" clId="{52852F26-D9CD-4AF5-B105-400A7E511173}" dt="2023-08-06T13:40:48.438" v="888" actId="26606"/>
          <ac:cxnSpMkLst>
            <pc:docMk/>
            <pc:sldMk cId="343395847" sldId="331"/>
            <ac:cxnSpMk id="50" creationId="{F5486A9D-1265-4B57-91E6-68E666B978BC}"/>
          </ac:cxnSpMkLst>
        </pc:cxnChg>
        <pc:cxnChg chg="add del">
          <ac:chgData name="Hema Mahadevu" userId="1c176bdd-a50d-403e-9444-f58f413c839b" providerId="ADAL" clId="{52852F26-D9CD-4AF5-B105-400A7E511173}" dt="2023-08-06T13:40:48.438" v="888" actId="26606"/>
          <ac:cxnSpMkLst>
            <pc:docMk/>
            <pc:sldMk cId="343395847" sldId="331"/>
            <ac:cxnSpMk id="54" creationId="{73D8893D-DEBE-4F67-901F-166F75E9C6E7}"/>
          </ac:cxnSpMkLst>
        </pc:cxnChg>
      </pc:sldChg>
      <pc:sldChg chg="addSp delSp modSp new del mod setBg">
        <pc:chgData name="Hema Mahadevu" userId="1c176bdd-a50d-403e-9444-f58f413c839b" providerId="ADAL" clId="{52852F26-D9CD-4AF5-B105-400A7E511173}" dt="2023-08-06T13:41:38.068" v="895" actId="47"/>
        <pc:sldMkLst>
          <pc:docMk/>
          <pc:sldMk cId="3539373449" sldId="332"/>
        </pc:sldMkLst>
        <pc:spChg chg="add del">
          <ac:chgData name="Hema Mahadevu" userId="1c176bdd-a50d-403e-9444-f58f413c839b" providerId="ADAL" clId="{52852F26-D9CD-4AF5-B105-400A7E511173}" dt="2023-08-06T13:38:57.111" v="862" actId="26606"/>
          <ac:spMkLst>
            <pc:docMk/>
            <pc:sldMk cId="3539373449" sldId="332"/>
            <ac:spMk id="7" creationId="{BCD2D517-BC35-4439-AC31-06DF764F25FC}"/>
          </ac:spMkLst>
        </pc:spChg>
        <pc:spChg chg="add del">
          <ac:chgData name="Hema Mahadevu" userId="1c176bdd-a50d-403e-9444-f58f413c839b" providerId="ADAL" clId="{52852F26-D9CD-4AF5-B105-400A7E511173}" dt="2023-08-06T13:38:57.111" v="862" actId="26606"/>
          <ac:spMkLst>
            <pc:docMk/>
            <pc:sldMk cId="3539373449" sldId="332"/>
            <ac:spMk id="9" creationId="{2DD3F846-0483-40F5-A881-0C1AD2A0CAD7}"/>
          </ac:spMkLst>
        </pc:spChg>
        <pc:spChg chg="add del">
          <ac:chgData name="Hema Mahadevu" userId="1c176bdd-a50d-403e-9444-f58f413c839b" providerId="ADAL" clId="{52852F26-D9CD-4AF5-B105-400A7E511173}" dt="2023-08-06T13:39:01.124" v="864" actId="26606"/>
          <ac:spMkLst>
            <pc:docMk/>
            <pc:sldMk cId="3539373449" sldId="332"/>
            <ac:spMk id="11" creationId="{2C7211D9-E545-4D00-9874-641EC7C7BD85}"/>
          </ac:spMkLst>
        </pc:spChg>
        <pc:spChg chg="add del">
          <ac:chgData name="Hema Mahadevu" userId="1c176bdd-a50d-403e-9444-f58f413c839b" providerId="ADAL" clId="{52852F26-D9CD-4AF5-B105-400A7E511173}" dt="2023-08-06T13:39:01.124" v="864" actId="26606"/>
          <ac:spMkLst>
            <pc:docMk/>
            <pc:sldMk cId="3539373449" sldId="332"/>
            <ac:spMk id="12" creationId="{5DBBC34A-8C43-4368-951E-A04EB7C00E32}"/>
          </ac:spMkLst>
        </pc:spChg>
        <pc:graphicFrameChg chg="add mod modGraphic">
          <ac:chgData name="Hema Mahadevu" userId="1c176bdd-a50d-403e-9444-f58f413c839b" providerId="ADAL" clId="{52852F26-D9CD-4AF5-B105-400A7E511173}" dt="2023-08-06T13:39:50.512" v="874" actId="14100"/>
          <ac:graphicFrameMkLst>
            <pc:docMk/>
            <pc:sldMk cId="3539373449" sldId="332"/>
            <ac:graphicFrameMk id="2" creationId="{7706669F-88C7-6C38-BA52-5A1AD929764B}"/>
          </ac:graphicFrameMkLst>
        </pc:graphicFrameChg>
        <pc:graphicFrameChg chg="add del mod modGraphic">
          <ac:chgData name="Hema Mahadevu" userId="1c176bdd-a50d-403e-9444-f58f413c839b" providerId="ADAL" clId="{52852F26-D9CD-4AF5-B105-400A7E511173}" dt="2023-08-06T13:40:15.316" v="880"/>
          <ac:graphicFrameMkLst>
            <pc:docMk/>
            <pc:sldMk cId="3539373449" sldId="332"/>
            <ac:graphicFrameMk id="3" creationId="{E2D4DB84-6C5A-5F21-FC1C-10C62DADEBCE}"/>
          </ac:graphicFrameMkLst>
        </pc:graphicFrameChg>
        <pc:graphicFrameChg chg="add mod modGraphic">
          <ac:chgData name="Hema Mahadevu" userId="1c176bdd-a50d-403e-9444-f58f413c839b" providerId="ADAL" clId="{52852F26-D9CD-4AF5-B105-400A7E511173}" dt="2023-08-06T13:40:22.240" v="882" actId="26606"/>
          <ac:graphicFrameMkLst>
            <pc:docMk/>
            <pc:sldMk cId="3539373449" sldId="332"/>
            <ac:graphicFrameMk id="4" creationId="{6CD1431F-38ED-8DF4-7D78-665399B74E6F}"/>
          </ac:graphicFrameMkLst>
        </pc:graphicFrameChg>
      </pc:sldChg>
      <pc:sldChg chg="new del">
        <pc:chgData name="Hema Mahadevu" userId="1c176bdd-a50d-403e-9444-f58f413c839b" providerId="ADAL" clId="{52852F26-D9CD-4AF5-B105-400A7E511173}" dt="2023-08-06T13:41:12.868" v="892" actId="47"/>
        <pc:sldMkLst>
          <pc:docMk/>
          <pc:sldMk cId="2049602248" sldId="333"/>
        </pc:sldMkLst>
      </pc:sldChg>
      <pc:sldChg chg="addSp delSp modSp new mod">
        <pc:chgData name="Hema Mahadevu" userId="1c176bdd-a50d-403e-9444-f58f413c839b" providerId="ADAL" clId="{52852F26-D9CD-4AF5-B105-400A7E511173}" dt="2023-08-06T14:34:16.154" v="970" actId="113"/>
        <pc:sldMkLst>
          <pc:docMk/>
          <pc:sldMk cId="2667051185" sldId="333"/>
        </pc:sldMkLst>
        <pc:spChg chg="mod">
          <ac:chgData name="Hema Mahadevu" userId="1c176bdd-a50d-403e-9444-f58f413c839b" providerId="ADAL" clId="{52852F26-D9CD-4AF5-B105-400A7E511173}" dt="2023-08-06T14:34:16.154" v="970" actId="113"/>
          <ac:spMkLst>
            <pc:docMk/>
            <pc:sldMk cId="2667051185" sldId="333"/>
            <ac:spMk id="2" creationId="{A2E6BBB2-0340-45AD-7273-B48454933FFF}"/>
          </ac:spMkLst>
        </pc:spChg>
        <pc:spChg chg="del">
          <ac:chgData name="Hema Mahadevu" userId="1c176bdd-a50d-403e-9444-f58f413c839b" providerId="ADAL" clId="{52852F26-D9CD-4AF5-B105-400A7E511173}" dt="2023-08-06T13:41:19.991" v="894"/>
          <ac:spMkLst>
            <pc:docMk/>
            <pc:sldMk cId="2667051185" sldId="333"/>
            <ac:spMk id="3" creationId="{19538CAC-83E6-52FB-3011-CF88C66A25F2}"/>
          </ac:spMkLst>
        </pc:spChg>
        <pc:picChg chg="add mod">
          <ac:chgData name="Hema Mahadevu" userId="1c176bdd-a50d-403e-9444-f58f413c839b" providerId="ADAL" clId="{52852F26-D9CD-4AF5-B105-400A7E511173}" dt="2023-08-06T13:42:49.568" v="910" actId="14100"/>
          <ac:picMkLst>
            <pc:docMk/>
            <pc:sldMk cId="2667051185" sldId="333"/>
            <ac:picMk id="4" creationId="{A221E6A1-0C27-212D-BA56-0D0A53921ED9}"/>
          </ac:picMkLst>
        </pc:picChg>
      </pc:sldChg>
      <pc:sldChg chg="modSp add mod">
        <pc:chgData name="Hema Mahadevu" userId="1c176bdd-a50d-403e-9444-f58f413c839b" providerId="ADAL" clId="{52852F26-D9CD-4AF5-B105-400A7E511173}" dt="2023-08-06T14:33:33.912" v="955" actId="12"/>
        <pc:sldMkLst>
          <pc:docMk/>
          <pc:sldMk cId="533790898" sldId="334"/>
        </pc:sldMkLst>
        <pc:spChg chg="mod">
          <ac:chgData name="Hema Mahadevu" userId="1c176bdd-a50d-403e-9444-f58f413c839b" providerId="ADAL" clId="{52852F26-D9CD-4AF5-B105-400A7E511173}" dt="2023-08-06T14:33:33.912" v="955" actId="12"/>
          <ac:spMkLst>
            <pc:docMk/>
            <pc:sldMk cId="533790898" sldId="33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06CAF-DCE6-4C8C-A4D2-ED15021FEC74}" type="datetimeFigureOut">
              <a:rPr lang="en-IN" smtClean="0"/>
              <a:t>11-08-2023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E24D-30F3-435D-9715-FC7121DDAC15}" type="slidenum">
              <a:rPr lang="en-IN" smtClean="0"/>
              <a:t>‹#›</a:t>
            </a:fld>
            <a:endParaRPr lang="en-IN"/>
          </a:p>
        </p:txBody>
      </p:sp>
    </p:spTree>
    <p:extLst>
      <p:ext uri="{BB962C8B-B14F-4D97-AF65-F5344CB8AC3E}">
        <p14:creationId xmlns:p14="http://schemas.microsoft.com/office/powerpoint/2010/main" val="3675558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42ABB2-8F96-42EC-B436-4BED3E901EE0}" type="slidenum">
              <a:rPr lang="en-IN" smtClean="0"/>
              <a:t>3</a:t>
            </a:fld>
            <a:endParaRPr lang="en-IN"/>
          </a:p>
        </p:txBody>
      </p:sp>
    </p:spTree>
    <p:extLst>
      <p:ext uri="{BB962C8B-B14F-4D97-AF65-F5344CB8AC3E}">
        <p14:creationId xmlns:p14="http://schemas.microsoft.com/office/powerpoint/2010/main" val="424534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710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90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376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01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030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6238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87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50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8/11/2023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06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8/11/2023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802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8/11/2023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9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8/11/2023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28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665018" y="640080"/>
            <a:ext cx="3959334" cy="3566160"/>
          </a:xfrm>
        </p:spPr>
        <p:txBody>
          <a:bodyPr anchor="b">
            <a:normAutofit/>
          </a:bodyPr>
          <a:lstStyle/>
          <a:p>
            <a:pPr algn="l"/>
            <a:r>
              <a:rPr lang="en-US" sz="3800" b="1" i="0" dirty="0">
                <a:effectLst/>
                <a:latin typeface="+mn-lt"/>
              </a:rPr>
              <a:t>Java Programming Essentials: A Comprehensive Journey into Core Java and Beyond</a:t>
            </a:r>
            <a:endParaRPr lang="en-US" sz="3800" b="1" dirty="0">
              <a:latin typeface="+mn-lt"/>
            </a:endParaRP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890339" y="4636008"/>
            <a:ext cx="3734014" cy="1572768"/>
          </a:xfrm>
        </p:spPr>
        <p:txBody>
          <a:bodyPr>
            <a:normAutofit/>
          </a:bodyPr>
          <a:lstStyle/>
          <a:p>
            <a:pPr algn="l"/>
            <a:r>
              <a:rPr lang="en-US" b="1" dirty="0" err="1"/>
              <a:t>Bharath</a:t>
            </a:r>
            <a:r>
              <a:rPr lang="en-US" b="1" dirty="0"/>
              <a:t> Ashok</a:t>
            </a:r>
          </a:p>
        </p:txBody>
      </p:sp>
      <p:pic>
        <p:nvPicPr>
          <p:cNvPr id="5" name="Picture 4" descr="A picture containing cup, coffee, food, beverage&#10;&#10;Description automatically generated">
            <a:extLst>
              <a:ext uri="{FF2B5EF4-FFF2-40B4-BE49-F238E27FC236}">
                <a16:creationId xmlns:a16="http://schemas.microsoft.com/office/drawing/2014/main" xmlns="" id="{91BC5572-FC33-4C1C-8DEE-C2CF75A75641}"/>
              </a:ext>
            </a:extLst>
          </p:cNvPr>
          <p:cNvPicPr>
            <a:picLocks noChangeAspect="1"/>
          </p:cNvPicPr>
          <p:nvPr/>
        </p:nvPicPr>
        <p:blipFill rotWithShape="1">
          <a:blip r:embed="rId2">
            <a:extLst>
              <a:ext uri="{28A0092B-C50C-407E-A947-70E740481C1C}">
                <a14:useLocalDpi xmlns:a14="http://schemas.microsoft.com/office/drawing/2010/main" val="0"/>
              </a:ext>
            </a:extLst>
          </a:blip>
          <a:srcRect l="23045" r="2053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33738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 Members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a:t>Variables and Methods</a:t>
            </a:r>
          </a:p>
          <a:p>
            <a:pPr>
              <a:buFont typeface="Wingdings" panose="05000000000000000000" pitchFamily="2" charset="2"/>
              <a:buChar char="Ø"/>
            </a:pPr>
            <a:r>
              <a:rPr lang="en-US" dirty="0"/>
              <a:t>Instance variables (data members)</a:t>
            </a:r>
          </a:p>
          <a:p>
            <a:pPr>
              <a:buFont typeface="Wingdings" panose="05000000000000000000" pitchFamily="2" charset="2"/>
              <a:buChar char="Ø"/>
            </a:pPr>
            <a:r>
              <a:rPr lang="en-US" dirty="0"/>
              <a:t>Methods and their role in encapsulation</a:t>
            </a:r>
          </a:p>
          <a:p>
            <a:endParaRPr lang="en-IN" dirty="0"/>
          </a:p>
        </p:txBody>
      </p:sp>
    </p:spTree>
    <p:extLst>
      <p:ext uri="{BB962C8B-B14F-4D97-AF65-F5344CB8AC3E}">
        <p14:creationId xmlns:p14="http://schemas.microsoft.com/office/powerpoint/2010/main" val="2822868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Members Examples</a:t>
            </a:r>
            <a:endParaRPr lang="en-IN" dirty="0"/>
          </a:p>
        </p:txBody>
      </p:sp>
    </p:spTree>
    <p:extLst>
      <p:ext uri="{BB962C8B-B14F-4D97-AF65-F5344CB8AC3E}">
        <p14:creationId xmlns:p14="http://schemas.microsoft.com/office/powerpoint/2010/main" val="3845555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Purpose of constructors</a:t>
            </a:r>
          </a:p>
          <a:p>
            <a:pPr>
              <a:buFont typeface="Wingdings" panose="05000000000000000000" pitchFamily="2" charset="2"/>
              <a:buChar char="Ø"/>
            </a:pPr>
            <a:r>
              <a:rPr lang="en-US" dirty="0"/>
              <a:t>Default constructor vs. parameterized constructor</a:t>
            </a:r>
          </a:p>
          <a:p>
            <a:endParaRPr lang="en-IN" dirty="0"/>
          </a:p>
        </p:txBody>
      </p:sp>
    </p:spTree>
    <p:extLst>
      <p:ext uri="{BB962C8B-B14F-4D97-AF65-F5344CB8AC3E}">
        <p14:creationId xmlns:p14="http://schemas.microsoft.com/office/powerpoint/2010/main" val="1834284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43D1DFE-6205-8945-3113-D5F0B120CB30}"/>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Constructors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EF669E7-851C-5306-F004-05958D3498C8}"/>
              </a:ext>
            </a:extLst>
          </p:cNvPr>
          <p:cNvSpPr>
            <a:spLocks noGrp="1"/>
          </p:cNvSpPr>
          <p:nvPr>
            <p:ph idx="1"/>
          </p:nvPr>
        </p:nvSpPr>
        <p:spPr>
          <a:xfrm>
            <a:off x="4635860" y="1092200"/>
            <a:ext cx="6413663" cy="5334000"/>
          </a:xfrm>
        </p:spPr>
        <p:txBody>
          <a:bodyPr anchor="ctr">
            <a:normAutofit lnSpcReduction="10000"/>
          </a:bodyPr>
          <a:lstStyle/>
          <a:p>
            <a:pPr>
              <a:buFont typeface="Wingdings" panose="05000000000000000000" pitchFamily="2" charset="2"/>
              <a:buChar char="Ø"/>
            </a:pPr>
            <a:r>
              <a:rPr lang="en-US" sz="1800" b="0" i="0" dirty="0">
                <a:effectLst/>
              </a:rPr>
              <a:t>Constructors are special methods used to initialize objects when they are created.</a:t>
            </a:r>
          </a:p>
          <a:p>
            <a:pPr>
              <a:buFont typeface="Wingdings" panose="05000000000000000000" pitchFamily="2" charset="2"/>
              <a:buChar char="Ø"/>
            </a:pPr>
            <a:r>
              <a:rPr lang="en-US" sz="1800" b="0" i="0" dirty="0">
                <a:effectLst/>
              </a:rPr>
              <a:t>They provide a way to set initial values for object attributes.</a:t>
            </a:r>
          </a:p>
          <a:p>
            <a:pPr>
              <a:buFont typeface="Arial" panose="020B0604020202020204" pitchFamily="34" charset="0"/>
              <a:buChar char="•"/>
            </a:pPr>
            <a:endParaRPr lang="en-US" sz="1800" dirty="0"/>
          </a:p>
          <a:p>
            <a:r>
              <a:rPr lang="en-US" sz="1800" b="1" i="0" dirty="0">
                <a:effectLst/>
              </a:rPr>
              <a:t>Purpose of Constructors</a:t>
            </a:r>
          </a:p>
          <a:p>
            <a:pPr lvl="1">
              <a:buFont typeface="Wingdings" panose="05000000000000000000" pitchFamily="2" charset="2"/>
              <a:buChar char="Ø"/>
            </a:pPr>
            <a:r>
              <a:rPr lang="en-US" b="0" i="0" dirty="0">
                <a:effectLst/>
              </a:rPr>
              <a:t>Constructors ensure that objects are properly initialized and in a consistent state.</a:t>
            </a:r>
          </a:p>
          <a:p>
            <a:pPr lvl="1">
              <a:buFont typeface="Wingdings" panose="05000000000000000000" pitchFamily="2" charset="2"/>
              <a:buChar char="Ø"/>
            </a:pPr>
            <a:r>
              <a:rPr lang="en-US" b="0" i="0" dirty="0">
                <a:effectLst/>
              </a:rPr>
              <a:t>They allow you to provide initial values for attributes when creating objects.</a:t>
            </a:r>
          </a:p>
          <a:p>
            <a:endParaRPr lang="en-IN" sz="1800" b="1" u="sng" dirty="0"/>
          </a:p>
          <a:p>
            <a:pPr>
              <a:spcBef>
                <a:spcPts val="0"/>
              </a:spcBef>
              <a:spcAft>
                <a:spcPts val="0"/>
              </a:spcAft>
            </a:pPr>
            <a:r>
              <a:rPr lang="en-IN" sz="1800" b="1" dirty="0"/>
              <a:t>class Person </a:t>
            </a:r>
            <a:r>
              <a:rPr lang="en-IN" sz="1800" b="1" dirty="0" smtClean="0"/>
              <a:t>{</a:t>
            </a:r>
          </a:p>
          <a:p>
            <a:pPr>
              <a:spcBef>
                <a:spcPts val="0"/>
              </a:spcBef>
              <a:spcAft>
                <a:spcPts val="0"/>
              </a:spcAft>
            </a:pPr>
            <a:endParaRPr lang="en-IN" sz="1800" b="1" dirty="0"/>
          </a:p>
          <a:p>
            <a:pPr>
              <a:spcBef>
                <a:spcPts val="0"/>
              </a:spcBef>
              <a:spcAft>
                <a:spcPts val="0"/>
              </a:spcAft>
            </a:pPr>
            <a:r>
              <a:rPr lang="en-IN" sz="1800" dirty="0"/>
              <a:t>    String name;</a:t>
            </a:r>
          </a:p>
          <a:p>
            <a:pPr>
              <a:spcBef>
                <a:spcPts val="0"/>
              </a:spcBef>
              <a:spcAft>
                <a:spcPts val="0"/>
              </a:spcAft>
            </a:pPr>
            <a:endParaRPr lang="en-IN" sz="1800" dirty="0" smtClean="0"/>
          </a:p>
          <a:p>
            <a:pPr>
              <a:spcBef>
                <a:spcPts val="0"/>
              </a:spcBef>
              <a:spcAft>
                <a:spcPts val="0"/>
              </a:spcAft>
            </a:pPr>
            <a:r>
              <a:rPr lang="en-IN" sz="1800" dirty="0" smtClean="0"/>
              <a:t>    </a:t>
            </a:r>
            <a:r>
              <a:rPr lang="en-IN" sz="1800" dirty="0"/>
              <a:t>// Constructor</a:t>
            </a:r>
          </a:p>
          <a:p>
            <a:pPr>
              <a:spcBef>
                <a:spcPts val="0"/>
              </a:spcBef>
              <a:spcAft>
                <a:spcPts val="0"/>
              </a:spcAft>
            </a:pPr>
            <a:r>
              <a:rPr lang="en-IN" sz="1800" dirty="0"/>
              <a:t>    </a:t>
            </a:r>
            <a:r>
              <a:rPr lang="en-IN" sz="1800" b="1" dirty="0"/>
              <a:t>public Person(String n) {</a:t>
            </a:r>
          </a:p>
          <a:p>
            <a:pPr>
              <a:spcBef>
                <a:spcPts val="0"/>
              </a:spcBef>
              <a:spcAft>
                <a:spcPts val="0"/>
              </a:spcAft>
            </a:pPr>
            <a:r>
              <a:rPr lang="en-IN" sz="1800" dirty="0"/>
              <a:t>        name = n;</a:t>
            </a:r>
          </a:p>
          <a:p>
            <a:pPr>
              <a:spcBef>
                <a:spcPts val="0"/>
              </a:spcBef>
              <a:spcAft>
                <a:spcPts val="0"/>
              </a:spcAft>
            </a:pPr>
            <a:r>
              <a:rPr lang="en-IN" sz="1800" dirty="0"/>
              <a:t>    }</a:t>
            </a:r>
          </a:p>
          <a:p>
            <a:pPr>
              <a:spcBef>
                <a:spcPts val="0"/>
              </a:spcBef>
              <a:spcAft>
                <a:spcPts val="0"/>
              </a:spcAft>
            </a:pPr>
            <a:r>
              <a:rPr lang="en-IN" sz="1800" dirty="0"/>
              <a:t>}</a:t>
            </a:r>
          </a:p>
          <a:p>
            <a:pPr>
              <a:buFont typeface="Arial" panose="020B0604020202020204" pitchFamily="34" charset="0"/>
              <a:buChar char="•"/>
            </a:pPr>
            <a:endParaRPr lang="en-US" sz="1400" b="0" i="0" dirty="0">
              <a:effectLst/>
              <a:latin typeface="Söhne"/>
            </a:endParaRPr>
          </a:p>
          <a:p>
            <a:endParaRPr lang="en-IN" sz="1400" dirty="0"/>
          </a:p>
        </p:txBody>
      </p:sp>
    </p:spTree>
    <p:extLst>
      <p:ext uri="{BB962C8B-B14F-4D97-AF65-F5344CB8AC3E}">
        <p14:creationId xmlns:p14="http://schemas.microsoft.com/office/powerpoint/2010/main" val="45387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9B5D776-E42B-47E0-69B3-198C9BABC163}"/>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Default Constructor</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F9ADAF11-77C5-FB65-27CD-51EF725B8A1C}"/>
              </a:ext>
            </a:extLst>
          </p:cNvPr>
          <p:cNvSpPr>
            <a:spLocks noGrp="1"/>
          </p:cNvSpPr>
          <p:nvPr>
            <p:ph idx="1"/>
          </p:nvPr>
        </p:nvSpPr>
        <p:spPr>
          <a:xfrm>
            <a:off x="4742016" y="605896"/>
            <a:ext cx="6413663" cy="5646208"/>
          </a:xfrm>
        </p:spPr>
        <p:txBody>
          <a:bodyPr anchor="ctr">
            <a:normAutofit/>
          </a:bodyPr>
          <a:lstStyle/>
          <a:p>
            <a:endParaRPr lang="en-IN" sz="1300" b="0" i="0" dirty="0">
              <a:effectLst/>
              <a:latin typeface="Söhne"/>
            </a:endParaRPr>
          </a:p>
          <a:p>
            <a:pPr>
              <a:buFont typeface="Wingdings" panose="05000000000000000000" pitchFamily="2" charset="2"/>
              <a:buChar char="Ø"/>
            </a:pPr>
            <a:r>
              <a:rPr lang="en-US" sz="1600" b="0" i="0" dirty="0">
                <a:effectLst/>
              </a:rPr>
              <a:t>If a class does not explicitly define any constructors, a default constructor is provided automatically.</a:t>
            </a:r>
          </a:p>
          <a:p>
            <a:pPr>
              <a:buFont typeface="Wingdings" panose="05000000000000000000" pitchFamily="2" charset="2"/>
              <a:buChar char="Ø"/>
            </a:pPr>
            <a:r>
              <a:rPr lang="en-US" sz="1600" b="0" i="0" dirty="0">
                <a:effectLst/>
              </a:rPr>
              <a:t>The default constructor has no parameters and performs basic initialization.</a:t>
            </a:r>
          </a:p>
          <a:p>
            <a:r>
              <a:rPr lang="en-US" sz="1600" b="1" i="0" dirty="0">
                <a:effectLst/>
              </a:rPr>
              <a:t>Purpose of Default Constructors</a:t>
            </a:r>
          </a:p>
          <a:p>
            <a:pPr lvl="1">
              <a:buFont typeface="Wingdings" panose="05000000000000000000" pitchFamily="2" charset="2"/>
              <a:buChar char="Ø"/>
            </a:pPr>
            <a:r>
              <a:rPr lang="en-US" sz="1600" b="0" i="0" dirty="0">
                <a:effectLst/>
              </a:rPr>
              <a:t>Default constructors ensure that objects are created with valid initial values, even if not explicitly defined.</a:t>
            </a:r>
          </a:p>
          <a:p>
            <a:pPr lvl="1">
              <a:buFont typeface="Wingdings" panose="05000000000000000000" pitchFamily="2" charset="2"/>
              <a:buChar char="Ø"/>
            </a:pPr>
            <a:r>
              <a:rPr lang="en-US" sz="1600" b="0" i="0" dirty="0">
                <a:effectLst/>
              </a:rPr>
              <a:t>They serve as a fallback mechanism for object initialization.</a:t>
            </a:r>
          </a:p>
          <a:p>
            <a:pPr marL="0" indent="0">
              <a:buNone/>
            </a:pPr>
            <a:r>
              <a:rPr lang="en-IN" sz="1600" dirty="0"/>
              <a:t/>
            </a:r>
            <a:br>
              <a:rPr lang="en-IN" sz="1600" dirty="0"/>
            </a:br>
            <a:r>
              <a:rPr lang="en-IN" sz="1600" b="1" dirty="0"/>
              <a:t>class Book {</a:t>
            </a:r>
          </a:p>
          <a:p>
            <a:r>
              <a:rPr lang="en-IN" sz="1600" dirty="0"/>
              <a:t>    // Default constructor</a:t>
            </a:r>
          </a:p>
          <a:p>
            <a:r>
              <a:rPr lang="en-IN" sz="1600" dirty="0"/>
              <a:t>    </a:t>
            </a:r>
            <a:r>
              <a:rPr lang="en-IN" sz="1600" b="1" dirty="0"/>
              <a:t>public Book() {</a:t>
            </a:r>
          </a:p>
          <a:p>
            <a:r>
              <a:rPr lang="en-IN" sz="1600" dirty="0"/>
              <a:t>        // Perform default initialization</a:t>
            </a:r>
          </a:p>
          <a:p>
            <a:r>
              <a:rPr lang="en-IN" sz="1600" dirty="0"/>
              <a:t>    }</a:t>
            </a:r>
          </a:p>
          <a:p>
            <a:r>
              <a:rPr lang="en-IN" sz="1600" dirty="0"/>
              <a:t>}</a:t>
            </a:r>
          </a:p>
          <a:p>
            <a:endParaRPr lang="en-IN" sz="1300" dirty="0"/>
          </a:p>
        </p:txBody>
      </p:sp>
    </p:spTree>
    <p:extLst>
      <p:ext uri="{BB962C8B-B14F-4D97-AF65-F5344CB8AC3E}">
        <p14:creationId xmlns:p14="http://schemas.microsoft.com/office/powerpoint/2010/main" val="404290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D4FD8ED-C5B2-B0BF-B93B-DD4CA7955A95}"/>
              </a:ext>
            </a:extLst>
          </p:cNvPr>
          <p:cNvSpPr>
            <a:spLocks noGrp="1"/>
          </p:cNvSpPr>
          <p:nvPr>
            <p:ph type="title"/>
          </p:nvPr>
        </p:nvSpPr>
        <p:spPr>
          <a:xfrm>
            <a:off x="411480" y="605896"/>
            <a:ext cx="3291840" cy="5646208"/>
          </a:xfrm>
        </p:spPr>
        <p:txBody>
          <a:bodyPr anchor="ctr">
            <a:normAutofit/>
          </a:bodyPr>
          <a:lstStyle/>
          <a:p>
            <a:r>
              <a:rPr lang="en-IN" sz="3600" b="1" i="0" dirty="0" smtClean="0">
                <a:solidFill>
                  <a:srgbClr val="FFFFFF"/>
                </a:solidFill>
                <a:effectLst/>
                <a:latin typeface="Söhne"/>
              </a:rPr>
              <a:t>Parameterized </a:t>
            </a:r>
            <a:r>
              <a:rPr lang="en-IN" sz="3600" b="1" i="0" dirty="0">
                <a:solidFill>
                  <a:srgbClr val="FFFFFF"/>
                </a:solidFill>
                <a:effectLst/>
                <a:latin typeface="Söhne"/>
              </a:rPr>
              <a:t>Constructors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F2B2933-BBCD-BBC3-69A9-692D1F5380CD}"/>
              </a:ext>
            </a:extLst>
          </p:cNvPr>
          <p:cNvSpPr>
            <a:spLocks noGrp="1"/>
          </p:cNvSpPr>
          <p:nvPr>
            <p:ph idx="1"/>
          </p:nvPr>
        </p:nvSpPr>
        <p:spPr>
          <a:xfrm>
            <a:off x="4881091" y="609600"/>
            <a:ext cx="6413663" cy="5646208"/>
          </a:xfrm>
        </p:spPr>
        <p:txBody>
          <a:bodyPr anchor="ctr">
            <a:noAutofit/>
          </a:bodyPr>
          <a:lstStyle/>
          <a:p>
            <a:pPr>
              <a:buFont typeface="Wingdings" panose="05000000000000000000" pitchFamily="2" charset="2"/>
              <a:buChar char="Ø"/>
            </a:pPr>
            <a:r>
              <a:rPr lang="en-US" sz="1600" b="0" i="0" dirty="0">
                <a:effectLst/>
              </a:rPr>
              <a:t>Parameterized constructors are a type of constructor that accept parameters to initialize object attributes.</a:t>
            </a:r>
          </a:p>
          <a:p>
            <a:pPr>
              <a:buFont typeface="Wingdings" panose="05000000000000000000" pitchFamily="2" charset="2"/>
              <a:buChar char="Ø"/>
            </a:pPr>
            <a:r>
              <a:rPr lang="en-US" sz="1600" b="0" i="0" dirty="0">
                <a:effectLst/>
              </a:rPr>
              <a:t>They provide a way to customize object creation by passing values during instantiation.</a:t>
            </a:r>
          </a:p>
          <a:p>
            <a:r>
              <a:rPr lang="en-IN" sz="1600" b="1" i="0" dirty="0">
                <a:effectLst/>
              </a:rPr>
              <a:t>Purpose of Parameterized Constructors</a:t>
            </a:r>
          </a:p>
          <a:p>
            <a:pPr lvl="1">
              <a:buFont typeface="Wingdings" panose="05000000000000000000" pitchFamily="2" charset="2"/>
              <a:buChar char="Ø"/>
            </a:pPr>
            <a:r>
              <a:rPr lang="en-US" sz="1600" b="0" i="0" dirty="0">
                <a:effectLst/>
              </a:rPr>
              <a:t>Parameterized constructors allow you to initialize object attributes with specific values.</a:t>
            </a:r>
          </a:p>
          <a:p>
            <a:pPr lvl="1">
              <a:buFont typeface="Wingdings" panose="05000000000000000000" pitchFamily="2" charset="2"/>
              <a:buChar char="Ø"/>
            </a:pPr>
            <a:r>
              <a:rPr lang="en-US" sz="1600" b="0" i="0" dirty="0">
                <a:effectLst/>
              </a:rPr>
              <a:t>They enable customization and provide flexibility during object creation.</a:t>
            </a:r>
          </a:p>
          <a:p>
            <a:r>
              <a:rPr lang="en-IN" sz="1600" b="1" dirty="0"/>
              <a:t>class Student {</a:t>
            </a:r>
          </a:p>
          <a:p>
            <a:r>
              <a:rPr lang="en-IN" sz="1600" dirty="0"/>
              <a:t>    String name;</a:t>
            </a:r>
          </a:p>
          <a:p>
            <a:r>
              <a:rPr lang="en-IN" sz="1600" dirty="0"/>
              <a:t>    </a:t>
            </a:r>
            <a:r>
              <a:rPr lang="en-IN" sz="1600" b="1" dirty="0"/>
              <a:t>int age;</a:t>
            </a:r>
            <a:endParaRPr lang="en-IN" sz="1600" dirty="0"/>
          </a:p>
          <a:p>
            <a:r>
              <a:rPr lang="en-IN" sz="1600" dirty="0"/>
              <a:t>    // Parameterized constructor</a:t>
            </a:r>
          </a:p>
          <a:p>
            <a:r>
              <a:rPr lang="en-US" sz="1600" dirty="0"/>
              <a:t>    </a:t>
            </a:r>
            <a:r>
              <a:rPr lang="en-US" sz="1600" b="1" dirty="0"/>
              <a:t>public Student(String n, int a) {</a:t>
            </a:r>
          </a:p>
          <a:p>
            <a:pPr marL="0">
              <a:spcBef>
                <a:spcPts val="0"/>
              </a:spcBef>
              <a:spcAft>
                <a:spcPts val="0"/>
              </a:spcAft>
            </a:pPr>
            <a:r>
              <a:rPr lang="en-IN" sz="1600" dirty="0"/>
              <a:t>        name = n;</a:t>
            </a:r>
          </a:p>
          <a:p>
            <a:pPr marL="0">
              <a:spcBef>
                <a:spcPts val="0"/>
              </a:spcBef>
              <a:spcAft>
                <a:spcPts val="0"/>
              </a:spcAft>
            </a:pPr>
            <a:r>
              <a:rPr lang="en-IN" sz="1600" dirty="0"/>
              <a:t>        age = a;</a:t>
            </a:r>
          </a:p>
          <a:p>
            <a:r>
              <a:rPr lang="en-IN" sz="1600" dirty="0"/>
              <a:t>    }</a:t>
            </a:r>
          </a:p>
          <a:p>
            <a:r>
              <a:rPr lang="en-IN" sz="1600" dirty="0"/>
              <a:t>}</a:t>
            </a:r>
          </a:p>
        </p:txBody>
      </p:sp>
    </p:spTree>
    <p:extLst>
      <p:ext uri="{BB962C8B-B14F-4D97-AF65-F5344CB8AC3E}">
        <p14:creationId xmlns:p14="http://schemas.microsoft.com/office/powerpoint/2010/main" val="1596110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Examples</a:t>
            </a:r>
            <a:endParaRPr lang="en-IN" dirty="0"/>
          </a:p>
        </p:txBody>
      </p:sp>
    </p:spTree>
    <p:extLst>
      <p:ext uri="{BB962C8B-B14F-4D97-AF65-F5344CB8AC3E}">
        <p14:creationId xmlns:p14="http://schemas.microsoft.com/office/powerpoint/2010/main" val="22834510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uper and this Keywords</a:t>
            </a:r>
            <a:endParaRPr lang="en-IN" dirty="0"/>
          </a:p>
        </p:txBody>
      </p:sp>
    </p:spTree>
    <p:extLst>
      <p:ext uri="{BB962C8B-B14F-4D97-AF65-F5344CB8AC3E}">
        <p14:creationId xmlns:p14="http://schemas.microsoft.com/office/powerpoint/2010/main" val="40853934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'super' Keyword</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Using 'super' to invoke superclass methods</a:t>
            </a:r>
          </a:p>
          <a:p>
            <a:pPr>
              <a:buFont typeface="Wingdings" panose="05000000000000000000" pitchFamily="2" charset="2"/>
              <a:buChar char="Ø"/>
            </a:pPr>
            <a:r>
              <a:rPr lang="en-US" dirty="0"/>
              <a:t>Calling constructors with 'super'</a:t>
            </a:r>
          </a:p>
          <a:p>
            <a:endParaRPr lang="en-IN" dirty="0"/>
          </a:p>
        </p:txBody>
      </p:sp>
    </p:spTree>
    <p:extLst>
      <p:ext uri="{BB962C8B-B14F-4D97-AF65-F5344CB8AC3E}">
        <p14:creationId xmlns:p14="http://schemas.microsoft.com/office/powerpoint/2010/main" val="5103554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7B12CD2-01DE-2356-6209-142364AA61AA}"/>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The 'super' Keyword</a:t>
            </a:r>
            <a:endParaRPr lang="en-IN" sz="3600" b="1" dirty="0">
              <a:solidFill>
                <a:srgbClr val="FFFFFF"/>
              </a:solidFill>
              <a:latin typeface="+mn-lt"/>
            </a:endParaRPr>
          </a:p>
        </p:txBody>
      </p:sp>
      <p:sp>
        <p:nvSpPr>
          <p:cNvPr id="21" name="Rectangle 20">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07EB28E6-35D7-CA2C-61A4-36198FB4F078}"/>
              </a:ext>
            </a:extLst>
          </p:cNvPr>
          <p:cNvSpPr>
            <a:spLocks noGrp="1"/>
          </p:cNvSpPr>
          <p:nvPr>
            <p:ph idx="1"/>
          </p:nvPr>
        </p:nvSpPr>
        <p:spPr>
          <a:xfrm>
            <a:off x="4742016" y="605896"/>
            <a:ext cx="6413663" cy="5646208"/>
          </a:xfrm>
        </p:spPr>
        <p:txBody>
          <a:bodyPr anchor="ctr">
            <a:normAutofit/>
          </a:bodyPr>
          <a:lstStyle/>
          <a:p>
            <a:r>
              <a:rPr lang="en-US" sz="1600" b="0" i="0" dirty="0">
                <a:effectLst/>
              </a:rPr>
              <a:t>The </a:t>
            </a:r>
            <a:r>
              <a:rPr lang="en-US" sz="1600" b="1" i="0" dirty="0">
                <a:effectLst/>
              </a:rPr>
              <a:t>super</a:t>
            </a:r>
            <a:r>
              <a:rPr lang="en-US" sz="1600" b="0" i="0" dirty="0">
                <a:effectLst/>
              </a:rPr>
              <a:t> keyword in Java is used to refer to the parent class of the current class, allowing you to access members (fields and methods) of the superclass.</a:t>
            </a:r>
          </a:p>
          <a:p>
            <a:r>
              <a:rPr lang="en-US" sz="1600" b="1" i="0" dirty="0">
                <a:effectLst/>
              </a:rPr>
              <a:t>Accessing Members of the Parent Class:</a:t>
            </a:r>
            <a:endParaRPr lang="en-US" sz="1600" dirty="0"/>
          </a:p>
          <a:p>
            <a:endParaRPr lang="en-US" sz="1600" b="0" i="0" dirty="0">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Constructor Invocation</a:t>
            </a:r>
            <a:r>
              <a:rPr kumimoji="0" lang="en-US" altLang="en-US" sz="1600" b="0" i="0" u="none" strike="noStrike" cap="none" normalizeH="0" baseline="0" dirty="0">
                <a:ln>
                  <a:noFill/>
                </a:ln>
                <a:effectLst/>
              </a:rPr>
              <a:t>: In a subclass constructor, </a:t>
            </a:r>
            <a:r>
              <a:rPr kumimoji="0" lang="en-US" altLang="en-US" sz="1600" b="1" i="0" u="none" strike="noStrike" cap="none" normalizeH="0" baseline="0" dirty="0">
                <a:ln>
                  <a:noFill/>
                </a:ln>
                <a:effectLst/>
              </a:rPr>
              <a:t>super()</a:t>
            </a:r>
            <a:r>
              <a:rPr kumimoji="0" lang="en-US" altLang="en-US" sz="1600" b="0" i="0" u="none" strike="noStrike" cap="none" normalizeH="0" baseline="0" dirty="0">
                <a:ln>
                  <a:noFill/>
                </a:ln>
                <a:effectLst/>
              </a:rPr>
              <a:t> is used to explicitly call a constructor of the parent class. This is useful when initializing inherited fields or performing common setup tasks.</a:t>
            </a:r>
          </a:p>
          <a:p>
            <a:pPr marL="292608" lvl="1" indent="0" eaLnBrk="0" fontAlgn="base" hangingPunct="0">
              <a:spcBef>
                <a:spcPct val="0"/>
              </a:spcBef>
              <a:spcAft>
                <a:spcPct val="0"/>
              </a:spcAft>
              <a:buClr>
                <a:srgbClr val="DDA147"/>
              </a:buClr>
              <a:buNone/>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Method Call</a:t>
            </a:r>
            <a:r>
              <a:rPr kumimoji="0" lang="en-US" altLang="en-US" sz="1600" b="0" i="0" u="none" strike="noStrike" cap="none" normalizeH="0" baseline="0" dirty="0">
                <a:ln>
                  <a:noFill/>
                </a:ln>
                <a:effectLst/>
              </a:rPr>
              <a:t>: </a:t>
            </a:r>
            <a:r>
              <a:rPr kumimoji="0" lang="en-US" altLang="en-US" sz="1600" b="1" i="0" u="none" strike="noStrike" cap="none" normalizeH="0" baseline="0" dirty="0">
                <a:ln>
                  <a:noFill/>
                </a:ln>
                <a:effectLst/>
              </a:rPr>
              <a:t>super.methodName()</a:t>
            </a:r>
            <a:r>
              <a:rPr kumimoji="0" lang="en-US" altLang="en-US" sz="1600" b="0" i="0" u="none" strike="noStrike" cap="none" normalizeH="0" baseline="0" dirty="0">
                <a:ln>
                  <a:noFill/>
                </a:ln>
                <a:effectLst/>
              </a:rPr>
              <a:t> is used to call a method from the parent class, even if the subclass has overridden that method.</a:t>
            </a:r>
          </a:p>
          <a:p>
            <a:pPr marL="292608" lvl="1" indent="0" eaLnBrk="0" fontAlgn="base" hangingPunct="0">
              <a:spcBef>
                <a:spcPct val="0"/>
              </a:spcBef>
              <a:spcAft>
                <a:spcPct val="0"/>
              </a:spcAft>
              <a:buClr>
                <a:srgbClr val="DDA147"/>
              </a:buClr>
              <a:buNone/>
            </a:pPr>
            <a:endParaRPr kumimoji="0" lang="en-US" altLang="en-US" sz="16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1600" b="1" i="0" u="none" strike="noStrike" cap="none" normalizeH="0" baseline="0" dirty="0">
                <a:ln>
                  <a:noFill/>
                </a:ln>
                <a:effectLst/>
              </a:rPr>
              <a:t>Field Reference</a:t>
            </a:r>
            <a:r>
              <a:rPr kumimoji="0" lang="en-US" altLang="en-US" sz="1600" b="0" i="0" u="none" strike="noStrike" cap="none" normalizeH="0" baseline="0" dirty="0">
                <a:ln>
                  <a:noFill/>
                </a:ln>
                <a:effectLst/>
              </a:rPr>
              <a:t>: </a:t>
            </a:r>
            <a:r>
              <a:rPr kumimoji="0" lang="en-US" altLang="en-US" sz="1600" b="1" i="0" u="none" strike="noStrike" cap="none" normalizeH="0" baseline="0" dirty="0">
                <a:ln>
                  <a:noFill/>
                </a:ln>
                <a:effectLst/>
              </a:rPr>
              <a:t>super.fieldName</a:t>
            </a:r>
            <a:r>
              <a:rPr kumimoji="0" lang="en-US" altLang="en-US" sz="1600" b="0" i="0" u="none" strike="noStrike" cap="none" normalizeH="0" baseline="0" dirty="0">
                <a:ln>
                  <a:noFill/>
                </a:ln>
                <a:effectLst/>
              </a:rPr>
              <a:t> is used to access a field from the parent class if a subclass has declared a field with the same name.</a:t>
            </a:r>
          </a:p>
          <a:p>
            <a:endParaRPr lang="en-US" b="0" i="0" dirty="0">
              <a:effectLst/>
            </a:endParaRPr>
          </a:p>
          <a:p>
            <a:endParaRPr lang="en-IN" dirty="0"/>
          </a:p>
        </p:txBody>
      </p:sp>
    </p:spTree>
    <p:extLst>
      <p:ext uri="{BB962C8B-B14F-4D97-AF65-F5344CB8AC3E}">
        <p14:creationId xmlns:p14="http://schemas.microsoft.com/office/powerpoint/2010/main" val="31580034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26">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7" name="Rectangle 28">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8" name="Straight Connector 30">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32">
            <a:extLst>
              <a:ext uri="{FF2B5EF4-FFF2-40B4-BE49-F238E27FC236}">
                <a16:creationId xmlns:a16="http://schemas.microsoft.com/office/drawing/2014/main" xmlns="" id="{5AE6C737-FF55-4064-94B7-0B21D2EB60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357FA13-8406-71F8-06BE-D351D5295AC1}"/>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dirty="0"/>
              <a:t>Day </a:t>
            </a:r>
            <a:r>
              <a:rPr lang="en-US" dirty="0"/>
              <a:t>4</a:t>
            </a:r>
            <a:endParaRPr lang="en-US" dirty="0"/>
          </a:p>
        </p:txBody>
      </p:sp>
      <p:pic>
        <p:nvPicPr>
          <p:cNvPr id="7" name="Graphic 6" descr="Daily Calendar">
            <a:extLst>
              <a:ext uri="{FF2B5EF4-FFF2-40B4-BE49-F238E27FC236}">
                <a16:creationId xmlns:a16="http://schemas.microsoft.com/office/drawing/2014/main" xmlns="" id="{03488E52-5231-5E8A-2894-8C5ECF2D1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7921" y="640081"/>
            <a:ext cx="5054156" cy="5054156"/>
          </a:xfrm>
          <a:prstGeom prst="rect">
            <a:avLst/>
          </a:prstGeom>
        </p:spPr>
      </p:pic>
      <p:cxnSp>
        <p:nvCxnSpPr>
          <p:cNvPr id="60" name="Straight Connector 34">
            <a:extLst>
              <a:ext uri="{FF2B5EF4-FFF2-40B4-BE49-F238E27FC236}">
                <a16:creationId xmlns:a16="http://schemas.microsoft.com/office/drawing/2014/main" xmlns="" id="{6B5B1DD8-6224-4137-8621-32982B00F9F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1" name="Rectangle 36">
            <a:extLst>
              <a:ext uri="{FF2B5EF4-FFF2-40B4-BE49-F238E27FC236}">
                <a16:creationId xmlns:a16="http://schemas.microsoft.com/office/drawing/2014/main" xmlns="" id="{D8218D9F-38B6-4AE0-9051-5434D19A5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2" name="Rectangle 38">
            <a:extLst>
              <a:ext uri="{FF2B5EF4-FFF2-40B4-BE49-F238E27FC236}">
                <a16:creationId xmlns:a16="http://schemas.microsoft.com/office/drawing/2014/main" xmlns="" id="{2D3DCA99-84AF-487A-BF72-91C5FA6B0B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758526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Exploring the "this" Keyword in Java</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What is the "this" keyword?</a:t>
            </a:r>
          </a:p>
          <a:p>
            <a:pPr>
              <a:buFont typeface="Wingdings" panose="05000000000000000000" pitchFamily="2" charset="2"/>
              <a:buChar char="Ø"/>
            </a:pPr>
            <a:r>
              <a:rPr lang="en-US" dirty="0"/>
              <a:t>When and why to use the "this" keyword</a:t>
            </a:r>
          </a:p>
          <a:p>
            <a:pPr>
              <a:buFont typeface="Wingdings" panose="05000000000000000000" pitchFamily="2" charset="2"/>
              <a:buChar char="Ø"/>
            </a:pPr>
            <a:r>
              <a:rPr lang="en-US" dirty="0"/>
              <a:t>Reference to the Current Object</a:t>
            </a:r>
          </a:p>
          <a:p>
            <a:pPr>
              <a:buFont typeface="Wingdings" panose="05000000000000000000" pitchFamily="2" charset="2"/>
              <a:buChar char="Ø"/>
            </a:pPr>
            <a:r>
              <a:rPr lang="en-US" dirty="0"/>
              <a:t>Avoiding ambiguity in method and constructor calls</a:t>
            </a:r>
          </a:p>
          <a:p>
            <a:pPr>
              <a:buFont typeface="Wingdings" panose="05000000000000000000" pitchFamily="2" charset="2"/>
              <a:buChar char="Ø"/>
            </a:pPr>
            <a:r>
              <a:rPr lang="en-IN" dirty="0"/>
              <a:t>Constructor chaining with "this“</a:t>
            </a:r>
          </a:p>
          <a:p>
            <a:pPr>
              <a:buFont typeface="Wingdings" panose="05000000000000000000" pitchFamily="2" charset="2"/>
              <a:buChar char="Ø"/>
            </a:pPr>
            <a:r>
              <a:rPr lang="en-US" dirty="0"/>
              <a:t>Invoking one constructor from another using "this()"</a:t>
            </a:r>
            <a:endParaRPr lang="en-IN" dirty="0"/>
          </a:p>
        </p:txBody>
      </p:sp>
    </p:spTree>
    <p:extLst>
      <p:ext uri="{BB962C8B-B14F-4D97-AF65-F5344CB8AC3E}">
        <p14:creationId xmlns:p14="http://schemas.microsoft.com/office/powerpoint/2010/main" val="2320935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3B249E39-F3EB-36F0-E214-E36488AE4475}"/>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‘this’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14DEB30C-A976-B918-6D81-CCDE958C7286}"/>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600" b="0" i="0" dirty="0">
                <a:effectLst/>
              </a:rPr>
              <a:t>In Java, the </a:t>
            </a:r>
            <a:r>
              <a:rPr lang="en-US" sz="1600" b="1" i="0" dirty="0">
                <a:effectLst/>
              </a:rPr>
              <a:t>‘this</a:t>
            </a:r>
            <a:r>
              <a:rPr lang="en-US" sz="1600" b="1" dirty="0"/>
              <a:t>’</a:t>
            </a:r>
            <a:r>
              <a:rPr lang="en-US" sz="1600" b="1" i="0" dirty="0">
                <a:effectLst/>
              </a:rPr>
              <a:t> </a:t>
            </a:r>
            <a:r>
              <a:rPr lang="en-US" sz="1600" b="0" i="0" dirty="0">
                <a:effectLst/>
              </a:rPr>
              <a:t>keyword refers to the current instance of the class in which it is used.</a:t>
            </a:r>
          </a:p>
          <a:p>
            <a:pPr>
              <a:buFont typeface="Wingdings" panose="05000000000000000000" pitchFamily="2" charset="2"/>
              <a:buChar char="Ø"/>
            </a:pPr>
            <a:r>
              <a:rPr lang="en-US" sz="1600" dirty="0"/>
              <a:t>‘</a:t>
            </a:r>
            <a:r>
              <a:rPr lang="en-US" sz="1600" b="1" dirty="0"/>
              <a:t>this</a:t>
            </a:r>
            <a:r>
              <a:rPr lang="en-US" sz="1600" dirty="0"/>
              <a:t>’</a:t>
            </a:r>
            <a:r>
              <a:rPr lang="en-US" sz="1600" b="0" i="0" dirty="0">
                <a:effectLst/>
              </a:rPr>
              <a:t> is a reference to the object on which the current method or constructor is being called. </a:t>
            </a:r>
          </a:p>
          <a:p>
            <a:pPr>
              <a:buFont typeface="Wingdings" panose="05000000000000000000" pitchFamily="2" charset="2"/>
              <a:buChar char="Ø"/>
            </a:pPr>
            <a:r>
              <a:rPr lang="en-US" sz="1600" dirty="0"/>
              <a:t>‘</a:t>
            </a:r>
            <a:r>
              <a:rPr lang="en-US" sz="1600" b="1" i="0" dirty="0">
                <a:effectLst/>
              </a:rPr>
              <a:t>this</a:t>
            </a:r>
            <a:r>
              <a:rPr lang="en-US" sz="1600" dirty="0"/>
              <a:t>’</a:t>
            </a:r>
            <a:r>
              <a:rPr lang="en-US" sz="1600" b="0" i="0" dirty="0">
                <a:effectLst/>
              </a:rPr>
              <a:t> keyword can be used to access instance variables, instance methods, or invoke one constructor from another constructor in the same class.</a:t>
            </a:r>
          </a:p>
          <a:p>
            <a:r>
              <a:rPr lang="en-US" sz="1600" b="0" i="0" dirty="0">
                <a:effectLst/>
              </a:rPr>
              <a:t>Here are some common uses of the "this" keyword in Java:</a:t>
            </a:r>
          </a:p>
          <a:p>
            <a:endParaRPr lang="en-US" sz="1600" b="0" i="0" dirty="0">
              <a:effectLst/>
            </a:endParaRPr>
          </a:p>
          <a:p>
            <a:pPr lvl="1">
              <a:buFont typeface="Wingdings" panose="05000000000000000000" pitchFamily="2" charset="2"/>
              <a:buChar char="Ø"/>
            </a:pPr>
            <a:r>
              <a:rPr lang="en-US" sz="1600" b="1" i="0" dirty="0">
                <a:effectLst/>
              </a:rPr>
              <a:t>Accessing Instance Variables</a:t>
            </a:r>
            <a:r>
              <a:rPr lang="en-US" sz="1600" b="0" i="0" dirty="0">
                <a:effectLst/>
              </a:rPr>
              <a:t>: You can use "this" to differentiate between instance variables and method parameters or local variables when they have the same name. </a:t>
            </a:r>
          </a:p>
          <a:p>
            <a:pPr marL="0" indent="0">
              <a:buNone/>
            </a:pPr>
            <a:r>
              <a:rPr lang="en-US" sz="1400" b="1" i="0" dirty="0">
                <a:effectLst/>
              </a:rPr>
              <a:t>Example</a:t>
            </a:r>
            <a:r>
              <a:rPr lang="en-US" sz="1400" b="0" i="0" dirty="0">
                <a:effectLst/>
              </a:rPr>
              <a:t>:</a:t>
            </a:r>
          </a:p>
          <a:p>
            <a:r>
              <a:rPr lang="en-IN" sz="1400" dirty="0"/>
              <a:t>public class Person {</a:t>
            </a:r>
          </a:p>
          <a:p>
            <a:r>
              <a:rPr lang="en-IN" sz="1400" dirty="0"/>
              <a:t>    private String name;</a:t>
            </a:r>
          </a:p>
          <a:p>
            <a:r>
              <a:rPr lang="en-US" sz="1400" dirty="0"/>
              <a:t>    public void </a:t>
            </a:r>
            <a:r>
              <a:rPr lang="en-US" sz="1400" dirty="0" err="1"/>
              <a:t>setName</a:t>
            </a:r>
            <a:r>
              <a:rPr lang="en-US" sz="1400" dirty="0"/>
              <a:t>(String name) {</a:t>
            </a:r>
          </a:p>
          <a:p>
            <a:r>
              <a:rPr lang="en-US" sz="1400" dirty="0"/>
              <a:t>        this.name = name; // "this" refers to the instance variable</a:t>
            </a:r>
          </a:p>
          <a:p>
            <a:r>
              <a:rPr lang="en-IN" sz="1400" dirty="0"/>
              <a:t>    }</a:t>
            </a:r>
          </a:p>
          <a:p>
            <a:r>
              <a:rPr lang="en-IN" sz="1400" dirty="0"/>
              <a:t>}</a:t>
            </a:r>
          </a:p>
        </p:txBody>
      </p:sp>
    </p:spTree>
    <p:extLst>
      <p:ext uri="{BB962C8B-B14F-4D97-AF65-F5344CB8AC3E}">
        <p14:creationId xmlns:p14="http://schemas.microsoft.com/office/powerpoint/2010/main" val="24558104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7C4C92B5-D744-2B19-6B67-21D206D98ADB}"/>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‘this’ keyword</a:t>
            </a:r>
            <a:endParaRPr lang="en-IN" sz="3600" b="1" dirty="0">
              <a:solidFill>
                <a:srgbClr val="FFFFFF"/>
              </a:solidFill>
              <a:latin typeface="+mn-lt"/>
            </a:endParaRPr>
          </a:p>
        </p:txBody>
      </p:sp>
      <p:sp>
        <p:nvSpPr>
          <p:cNvPr id="12" name="Rectangle 11">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 xmlns:a16="http://schemas.microsoft.com/office/drawing/2014/main" id="{FEC65E90-82C2-AD61-620C-C659362E1BB0}"/>
              </a:ext>
            </a:extLst>
          </p:cNvPr>
          <p:cNvSpPr>
            <a:spLocks noGrp="1"/>
          </p:cNvSpPr>
          <p:nvPr>
            <p:ph idx="1"/>
          </p:nvPr>
        </p:nvSpPr>
        <p:spPr>
          <a:xfrm>
            <a:off x="4659639" y="605896"/>
            <a:ext cx="6413663" cy="6525491"/>
          </a:xfrm>
        </p:spPr>
        <p:txBody>
          <a:bodyPr anchor="ctr">
            <a:normAutofit/>
          </a:bodyPr>
          <a:lstStyle/>
          <a:p>
            <a:pPr>
              <a:buFont typeface="Wingdings" panose="05000000000000000000" pitchFamily="2" charset="2"/>
              <a:buChar char="Ø"/>
            </a:pPr>
            <a:r>
              <a:rPr lang="en-US" b="1" i="0" dirty="0">
                <a:effectLst/>
              </a:rPr>
              <a:t>Invoking Instance Methods</a:t>
            </a:r>
            <a:r>
              <a:rPr lang="en-US" b="0" i="0" dirty="0">
                <a:effectLst/>
              </a:rPr>
              <a:t>: You can use "this" to call other instance methods within the same class.</a:t>
            </a:r>
          </a:p>
          <a:p>
            <a:r>
              <a:rPr lang="en-US" b="1" dirty="0"/>
              <a:t>E</a:t>
            </a:r>
            <a:r>
              <a:rPr lang="en-US" b="1" i="0" dirty="0">
                <a:effectLst/>
              </a:rPr>
              <a:t>xample</a:t>
            </a:r>
            <a:r>
              <a:rPr lang="en-US" b="0" i="0" dirty="0">
                <a:effectLst/>
              </a:rPr>
              <a:t>:</a:t>
            </a:r>
          </a:p>
          <a:p>
            <a:pPr>
              <a:spcBef>
                <a:spcPts val="0"/>
              </a:spcBef>
              <a:spcAft>
                <a:spcPts val="0"/>
              </a:spcAft>
            </a:pPr>
            <a:r>
              <a:rPr lang="en-IN" sz="1700" dirty="0"/>
              <a:t>public class MyClass {</a:t>
            </a:r>
          </a:p>
          <a:p>
            <a:pPr>
              <a:spcBef>
                <a:spcPts val="0"/>
              </a:spcBef>
              <a:spcAft>
                <a:spcPts val="0"/>
              </a:spcAft>
            </a:pPr>
            <a:r>
              <a:rPr lang="en-IN" sz="1700" dirty="0"/>
              <a:t>    public void methodA() {</a:t>
            </a:r>
          </a:p>
          <a:p>
            <a:pPr>
              <a:spcBef>
                <a:spcPts val="0"/>
              </a:spcBef>
              <a:spcAft>
                <a:spcPts val="0"/>
              </a:spcAft>
            </a:pPr>
            <a:r>
              <a:rPr lang="en-IN" sz="1700" dirty="0"/>
              <a:t>        // Do something</a:t>
            </a:r>
          </a:p>
          <a:p>
            <a:pPr>
              <a:spcBef>
                <a:spcPts val="0"/>
              </a:spcBef>
              <a:spcAft>
                <a:spcPts val="0"/>
              </a:spcAft>
            </a:pPr>
            <a:r>
              <a:rPr lang="en-IN" sz="1700" dirty="0"/>
              <a:t>    }</a:t>
            </a:r>
          </a:p>
          <a:p>
            <a:pPr>
              <a:spcBef>
                <a:spcPts val="0"/>
              </a:spcBef>
              <a:spcAft>
                <a:spcPts val="0"/>
              </a:spcAft>
            </a:pPr>
            <a:r>
              <a:rPr lang="en-IN" sz="1700" dirty="0"/>
              <a:t>    public void methodB() {</a:t>
            </a:r>
          </a:p>
          <a:p>
            <a:pPr>
              <a:spcBef>
                <a:spcPts val="0"/>
              </a:spcBef>
              <a:spcAft>
                <a:spcPts val="0"/>
              </a:spcAft>
            </a:pPr>
            <a:r>
              <a:rPr lang="en-US" sz="1700" dirty="0"/>
              <a:t>        this.methodA(); // Calling methodA using "this"</a:t>
            </a:r>
          </a:p>
          <a:p>
            <a:pPr>
              <a:spcBef>
                <a:spcPts val="0"/>
              </a:spcBef>
              <a:spcAft>
                <a:spcPts val="0"/>
              </a:spcAft>
            </a:pPr>
            <a:r>
              <a:rPr lang="en-IN" sz="1700" dirty="0"/>
              <a:t>    }</a:t>
            </a:r>
          </a:p>
          <a:p>
            <a:pPr>
              <a:spcBef>
                <a:spcPts val="0"/>
              </a:spcBef>
              <a:spcAft>
                <a:spcPts val="0"/>
              </a:spcAft>
            </a:pPr>
            <a:r>
              <a:rPr lang="en-IN" sz="1700" dirty="0"/>
              <a:t>}</a:t>
            </a:r>
          </a:p>
          <a:p>
            <a:pPr>
              <a:buFont typeface="Wingdings" panose="05000000000000000000" pitchFamily="2" charset="2"/>
              <a:buChar char="Ø"/>
            </a:pPr>
            <a:r>
              <a:rPr lang="en-US" b="1" i="0" dirty="0">
                <a:effectLst/>
              </a:rPr>
              <a:t>Constructor Chaining</a:t>
            </a:r>
            <a:r>
              <a:rPr lang="en-US" b="0" i="0" dirty="0">
                <a:effectLst/>
              </a:rPr>
              <a:t>: You can use "this" to call another constructor from within a constructor in the same class. This is known as </a:t>
            </a:r>
            <a:r>
              <a:rPr lang="en-US" b="1" i="0" dirty="0">
                <a:effectLst/>
              </a:rPr>
              <a:t>constructor chaining</a:t>
            </a:r>
            <a:r>
              <a:rPr lang="en-US" b="0" i="0" dirty="0">
                <a:effectLst/>
              </a:rPr>
              <a:t>.</a:t>
            </a:r>
          </a:p>
          <a:p>
            <a:r>
              <a:rPr lang="en-US" b="1" dirty="0"/>
              <a:t>Example</a:t>
            </a:r>
            <a:r>
              <a:rPr lang="en-US" dirty="0"/>
              <a:t>:</a:t>
            </a:r>
          </a:p>
          <a:p>
            <a:pPr>
              <a:spcBef>
                <a:spcPts val="0"/>
              </a:spcBef>
              <a:spcAft>
                <a:spcPts val="0"/>
              </a:spcAft>
            </a:pPr>
            <a:r>
              <a:rPr lang="en-US" sz="1600" dirty="0"/>
              <a:t>public class MyClass {</a:t>
            </a:r>
          </a:p>
          <a:p>
            <a:pPr>
              <a:spcBef>
                <a:spcPts val="0"/>
              </a:spcBef>
              <a:spcAft>
                <a:spcPts val="0"/>
              </a:spcAft>
            </a:pPr>
            <a:r>
              <a:rPr lang="en-US" sz="1600" dirty="0"/>
              <a:t>    private int value;</a:t>
            </a:r>
          </a:p>
          <a:p>
            <a:pPr>
              <a:spcBef>
                <a:spcPts val="0"/>
              </a:spcBef>
              <a:spcAft>
                <a:spcPts val="0"/>
              </a:spcAft>
            </a:pPr>
            <a:r>
              <a:rPr lang="en-US" sz="1600" dirty="0"/>
              <a:t>    public MyClass() {</a:t>
            </a:r>
          </a:p>
          <a:p>
            <a:pPr>
              <a:spcBef>
                <a:spcPts val="0"/>
              </a:spcBef>
              <a:spcAft>
                <a:spcPts val="0"/>
              </a:spcAft>
            </a:pPr>
            <a:r>
              <a:rPr lang="en-US" sz="1600" dirty="0"/>
              <a:t>        this(0); // Calls the parameterized constructor with value 0</a:t>
            </a:r>
          </a:p>
          <a:p>
            <a:pPr>
              <a:spcBef>
                <a:spcPts val="0"/>
              </a:spcBef>
              <a:spcAft>
                <a:spcPts val="0"/>
              </a:spcAft>
            </a:pPr>
            <a:r>
              <a:rPr lang="en-US" sz="1600" dirty="0"/>
              <a:t>    }</a:t>
            </a:r>
          </a:p>
          <a:p>
            <a:pPr>
              <a:spcBef>
                <a:spcPts val="0"/>
              </a:spcBef>
              <a:spcAft>
                <a:spcPts val="0"/>
              </a:spcAft>
            </a:pPr>
            <a:r>
              <a:rPr lang="en-US" sz="1600" dirty="0"/>
              <a:t>    public MyClass(int value) {</a:t>
            </a:r>
          </a:p>
          <a:p>
            <a:pPr>
              <a:spcBef>
                <a:spcPts val="0"/>
              </a:spcBef>
              <a:spcAft>
                <a:spcPts val="0"/>
              </a:spcAft>
            </a:pPr>
            <a:r>
              <a:rPr lang="en-US" sz="1600" dirty="0"/>
              <a:t>        </a:t>
            </a:r>
            <a:r>
              <a:rPr lang="en-US" sz="1600" dirty="0" err="1"/>
              <a:t>this.value</a:t>
            </a:r>
            <a:r>
              <a:rPr lang="en-US" sz="1600" dirty="0"/>
              <a:t> = value;</a:t>
            </a:r>
          </a:p>
          <a:p>
            <a:pPr>
              <a:spcBef>
                <a:spcPts val="0"/>
              </a:spcBef>
              <a:spcAft>
                <a:spcPts val="0"/>
              </a:spcAft>
            </a:pPr>
            <a:r>
              <a:rPr lang="en-US" sz="1600" dirty="0"/>
              <a:t>    }</a:t>
            </a:r>
          </a:p>
          <a:p>
            <a:pPr>
              <a:spcBef>
                <a:spcPts val="0"/>
              </a:spcBef>
              <a:spcAft>
                <a:spcPts val="0"/>
              </a:spcAft>
            </a:pPr>
            <a:r>
              <a:rPr lang="en-US" sz="1600" dirty="0"/>
              <a:t>}</a:t>
            </a:r>
          </a:p>
          <a:p>
            <a:endParaRPr lang="en-IN" sz="1600" dirty="0">
              <a:latin typeface="Consolas" panose="020B0609020204030204" pitchFamily="49" charset="0"/>
            </a:endParaRPr>
          </a:p>
          <a:p>
            <a:endParaRPr lang="en-IN" sz="1600" dirty="0"/>
          </a:p>
        </p:txBody>
      </p:sp>
    </p:spTree>
    <p:extLst>
      <p:ext uri="{BB962C8B-B14F-4D97-AF65-F5344CB8AC3E}">
        <p14:creationId xmlns:p14="http://schemas.microsoft.com/office/powerpoint/2010/main" val="36026251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79B6445-3D1C-CCFF-8DC2-FA56B835D62F}"/>
              </a:ext>
            </a:extLst>
          </p:cNvPr>
          <p:cNvSpPr txBox="1"/>
          <p:nvPr/>
        </p:nvSpPr>
        <p:spPr>
          <a:xfrm>
            <a:off x="3048885" y="151180"/>
            <a:ext cx="8094035" cy="6740307"/>
          </a:xfrm>
          <a:prstGeom prst="rect">
            <a:avLst/>
          </a:prstGeom>
          <a:noFill/>
        </p:spPr>
        <p:txBody>
          <a:bodyPr wrap="square">
            <a:spAutoFit/>
          </a:bodyPr>
          <a:lstStyle/>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Student </a:t>
            </a:r>
            <a:r>
              <a:rPr lang="en-IN" sz="1200" b="1" u="sng"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String </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private</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Student(String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age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name</a:t>
            </a:r>
            <a:r>
              <a:rPr lang="en-IN" sz="1200" b="1" dirty="0">
                <a:solidFill>
                  <a:srgbClr val="000000"/>
                </a:solidFill>
                <a:latin typeface="Consolas" panose="020B0609020204030204" pitchFamily="49" charset="0"/>
              </a:rPr>
              <a:t>;                      copy this code and delete this slide</a:t>
            </a:r>
          </a:p>
          <a:p>
            <a:pPr algn="l"/>
            <a:r>
              <a:rPr lang="en-IN" sz="1200" dirty="0">
                <a:solidFill>
                  <a:srgbClr val="000000"/>
                </a:solidFill>
                <a:latin typeface="Consolas" panose="020B0609020204030204" pitchFamily="49" charset="0"/>
              </a:rPr>
              <a:t>        </a:t>
            </a:r>
            <a:r>
              <a:rPr lang="en-IN" sz="1200" b="1" dirty="0" err="1">
                <a:solidFill>
                  <a:srgbClr val="7F0055"/>
                </a:solidFill>
                <a:latin typeface="Consolas" panose="020B0609020204030204" pitchFamily="49" charset="0"/>
              </a:rPr>
              <a:t>this</a:t>
            </a:r>
            <a:r>
              <a:rPr lang="en-IN" sz="1200" b="1" dirty="0" err="1">
                <a:solidFill>
                  <a:srgbClr val="000000"/>
                </a:solidFill>
                <a:latin typeface="Consolas" panose="020B0609020204030204" pitchFamily="49" charset="0"/>
              </a:rPr>
              <a:t>.</a:t>
            </a:r>
            <a:r>
              <a:rPr lang="en-IN" sz="1200" b="1" dirty="0" err="1">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b="1" dirty="0">
                <a:latin typeface="Consolas" panose="020B0609020204030204" pitchFamily="49" charset="0"/>
              </a:rPr>
              <a:t>                                               </a:t>
            </a:r>
            <a:r>
              <a:rPr lang="en-US" sz="1200" b="1" i="0" dirty="0">
                <a:solidFill>
                  <a:srgbClr val="343541"/>
                </a:solidFill>
                <a:effectLst/>
                <a:latin typeface="Söhne"/>
              </a:rPr>
              <a:t>example program for this keyword</a:t>
            </a:r>
            <a:endParaRPr lang="en-IN" sz="1200" b="1"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a:t>
            </a:r>
            <a:r>
              <a:rPr lang="en-IN" sz="1200" b="1" dirty="0" err="1">
                <a:solidFill>
                  <a:srgbClr val="000000"/>
                </a:solidFill>
                <a:latin typeface="Consolas" panose="020B0609020204030204" pitchFamily="49" charset="0"/>
              </a:rPr>
              <a:t>displayInfo</a:t>
            </a:r>
            <a:r>
              <a:rPr lang="en-IN" sz="1200" b="1"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"Name: "</a:t>
            </a:r>
            <a:r>
              <a:rPr lang="en-US" sz="1200" b="1" i="1" dirty="0">
                <a:solidFill>
                  <a:srgbClr val="000000"/>
                </a:solidFill>
                <a:latin typeface="Consolas" panose="020B0609020204030204" pitchFamily="49" charset="0"/>
              </a:rPr>
              <a:t> + </a:t>
            </a:r>
            <a:r>
              <a:rPr lang="en-US" sz="1200" b="1" i="1" dirty="0">
                <a:solidFill>
                  <a:srgbClr val="7F0055"/>
                </a:solidFill>
                <a:latin typeface="Consolas" panose="020B0609020204030204" pitchFamily="49" charset="0"/>
              </a:rPr>
              <a:t>this</a:t>
            </a:r>
            <a:r>
              <a:rPr lang="en-US" sz="1200" b="1" i="1" dirty="0">
                <a:solidFill>
                  <a:srgbClr val="000000"/>
                </a:solidFill>
                <a:latin typeface="Consolas" panose="020B0609020204030204" pitchFamily="49" charset="0"/>
              </a:rPr>
              <a:t>.</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"Age: "</a:t>
            </a:r>
            <a:r>
              <a:rPr lang="en-US" sz="1200" b="1" i="1" dirty="0">
                <a:solidFill>
                  <a:srgbClr val="000000"/>
                </a:solidFill>
                <a:latin typeface="Consolas" panose="020B0609020204030204" pitchFamily="49" charset="0"/>
              </a:rPr>
              <a:t> + </a:t>
            </a:r>
            <a:r>
              <a:rPr lang="en-US" sz="1200" b="1" i="1" dirty="0" err="1">
                <a:solidFill>
                  <a:srgbClr val="7F0055"/>
                </a:solidFill>
                <a:latin typeface="Consolas" panose="020B0609020204030204" pitchFamily="49" charset="0"/>
              </a:rPr>
              <a:t>this</a:t>
            </a:r>
            <a:r>
              <a:rPr lang="en-US" sz="1200" b="1" i="1" dirty="0" err="1">
                <a:solidFill>
                  <a:srgbClr val="000000"/>
                </a:solidFill>
                <a:latin typeface="Consolas" panose="020B0609020204030204" pitchFamily="49" charset="0"/>
              </a:rPr>
              <a:t>.</a:t>
            </a:r>
            <a:r>
              <a:rPr lang="en-US" sz="1200" b="1" i="1" dirty="0" err="1">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setName</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this</a:t>
            </a:r>
            <a:r>
              <a:rPr lang="en-IN" sz="1200" b="1" dirty="0">
                <a:solidFill>
                  <a:srgbClr val="000000"/>
                </a:solidFill>
                <a:latin typeface="Consolas" panose="020B0609020204030204" pitchFamily="49" charset="0"/>
              </a:rPr>
              <a:t>.</a:t>
            </a:r>
            <a:r>
              <a:rPr lang="en-IN" sz="1200" b="1" dirty="0">
                <a:solidFill>
                  <a:srgbClr val="0000C0"/>
                </a:solidFill>
                <a:latin typeface="Consolas" panose="020B0609020204030204" pitchFamily="49" charset="0"/>
              </a:rPr>
              <a:t>name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name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endParaRPr lang="en-IN" sz="1200" dirty="0">
              <a:latin typeface="Consolas" panose="020B0609020204030204" pitchFamily="49" charset="0"/>
            </a:endParaRP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setAge(</a:t>
            </a:r>
            <a:r>
              <a:rPr lang="en-US" sz="1200" b="1" dirty="0">
                <a:solidFill>
                  <a:srgbClr val="7F0055"/>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6A3E3E"/>
                </a:solidFill>
                <a:latin typeface="Consolas" panose="020B0609020204030204" pitchFamily="49" charset="0"/>
              </a:rPr>
              <a:t>age</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b="1" dirty="0" err="1">
                <a:solidFill>
                  <a:srgbClr val="7F0055"/>
                </a:solidFill>
                <a:latin typeface="Consolas" panose="020B0609020204030204" pitchFamily="49" charset="0"/>
              </a:rPr>
              <a:t>this</a:t>
            </a:r>
            <a:r>
              <a:rPr lang="en-IN" sz="1200" b="1" dirty="0" err="1">
                <a:solidFill>
                  <a:srgbClr val="000000"/>
                </a:solidFill>
                <a:latin typeface="Consolas" panose="020B0609020204030204" pitchFamily="49" charset="0"/>
              </a:rPr>
              <a:t>.</a:t>
            </a:r>
            <a:r>
              <a:rPr lang="en-IN" sz="1200" b="1" dirty="0" err="1">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 = </a:t>
            </a:r>
            <a:r>
              <a:rPr lang="en-IN" sz="1200" b="1" dirty="0">
                <a:solidFill>
                  <a:srgbClr val="6A3E3E"/>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Student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Student(</a:t>
            </a:r>
            <a:r>
              <a:rPr lang="en-IN" sz="1200" b="1" dirty="0">
                <a:solidFill>
                  <a:srgbClr val="2A00FF"/>
                </a:solidFill>
                <a:latin typeface="Consolas" panose="020B0609020204030204" pitchFamily="49" charset="0"/>
              </a:rPr>
              <a:t>"Alice"</a:t>
            </a:r>
            <a:r>
              <a:rPr lang="en-IN" sz="1200" b="1" dirty="0">
                <a:solidFill>
                  <a:srgbClr val="000000"/>
                </a:solidFill>
                <a:latin typeface="Consolas" panose="020B0609020204030204" pitchFamily="49" charset="0"/>
              </a:rPr>
              <a:t>, 20);</a:t>
            </a:r>
          </a:p>
          <a:p>
            <a:pPr algn="l"/>
            <a:r>
              <a:rPr lang="en-IN" sz="1200" dirty="0">
                <a:solidFill>
                  <a:srgbClr val="000000"/>
                </a:solidFill>
                <a:latin typeface="Consolas" panose="020B0609020204030204" pitchFamily="49" charset="0"/>
              </a:rPr>
              <a:t>        Student </a:t>
            </a:r>
            <a:r>
              <a:rPr lang="en-IN" sz="1200" dirty="0">
                <a:solidFill>
                  <a:srgbClr val="6A3E3E"/>
                </a:solidFill>
                <a:latin typeface="Consolas" panose="020B0609020204030204" pitchFamily="49" charset="0"/>
              </a:rPr>
              <a:t>student2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Student(</a:t>
            </a:r>
            <a:r>
              <a:rPr lang="en-IN" sz="1200" b="1" dirty="0">
                <a:solidFill>
                  <a:srgbClr val="2A00FF"/>
                </a:solidFill>
                <a:latin typeface="Consolas" panose="020B0609020204030204" pitchFamily="49" charset="0"/>
              </a:rPr>
              <a:t>"Bob"</a:t>
            </a:r>
            <a:r>
              <a:rPr lang="en-IN" sz="1200" b="1" dirty="0">
                <a:solidFill>
                  <a:srgbClr val="000000"/>
                </a:solidFill>
                <a:latin typeface="Consolas" panose="020B0609020204030204" pitchFamily="49" charset="0"/>
              </a:rPr>
              <a:t>, 22);</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.displayInfo();</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student2</a:t>
            </a:r>
            <a:r>
              <a:rPr lang="en-IN" sz="1200" dirty="0">
                <a:solidFill>
                  <a:srgbClr val="000000"/>
                </a:solidFill>
                <a:latin typeface="Consolas" panose="020B0609020204030204" pitchFamily="49" charset="0"/>
              </a:rPr>
              <a:t>.displayInfo();</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.setName(</a:t>
            </a:r>
            <a:r>
              <a:rPr lang="en-IN" sz="1200" dirty="0">
                <a:solidFill>
                  <a:srgbClr val="2A00FF"/>
                </a:solidFill>
                <a:latin typeface="Consolas" panose="020B0609020204030204" pitchFamily="49" charset="0"/>
              </a:rPr>
              <a:t>"Carol"</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.setAge(21);</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student1</a:t>
            </a:r>
            <a:r>
              <a:rPr lang="en-IN" sz="1200" dirty="0">
                <a:solidFill>
                  <a:srgbClr val="000000"/>
                </a:solidFill>
                <a:latin typeface="Consolas" panose="020B0609020204030204" pitchFamily="49" charset="0"/>
              </a:rPr>
              <a:t>.displayInfo();</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490147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uper and this Examples</a:t>
            </a:r>
            <a:endParaRPr lang="en-IN" dirty="0"/>
          </a:p>
        </p:txBody>
      </p:sp>
    </p:spTree>
    <p:extLst>
      <p:ext uri="{BB962C8B-B14F-4D97-AF65-F5344CB8AC3E}">
        <p14:creationId xmlns:p14="http://schemas.microsoft.com/office/powerpoint/2010/main" val="3031286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Interfaces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Defining an interface in Java</a:t>
            </a:r>
          </a:p>
          <a:p>
            <a:pPr>
              <a:buFont typeface="Wingdings" panose="05000000000000000000" pitchFamily="2" charset="2"/>
              <a:buChar char="Ø"/>
            </a:pPr>
            <a:r>
              <a:rPr lang="en-IN" dirty="0"/>
              <a:t>Implementing Interfaces</a:t>
            </a:r>
          </a:p>
          <a:p>
            <a:pPr>
              <a:buFont typeface="Wingdings" panose="05000000000000000000" pitchFamily="2" charset="2"/>
              <a:buChar char="Ø"/>
            </a:pPr>
            <a:r>
              <a:rPr lang="en-IN" dirty="0"/>
              <a:t>Syntax for implementing interfaces</a:t>
            </a:r>
          </a:p>
          <a:p>
            <a:pPr>
              <a:buFont typeface="Wingdings" panose="05000000000000000000" pitchFamily="2" charset="2"/>
              <a:buChar char="Ø"/>
            </a:pPr>
            <a:r>
              <a:rPr lang="en-IN" dirty="0"/>
              <a:t>Multiple interface implementation</a:t>
            </a:r>
          </a:p>
          <a:p>
            <a:endParaRPr lang="en-IN" dirty="0"/>
          </a:p>
        </p:txBody>
      </p:sp>
    </p:spTree>
    <p:extLst>
      <p:ext uri="{BB962C8B-B14F-4D97-AF65-F5344CB8AC3E}">
        <p14:creationId xmlns:p14="http://schemas.microsoft.com/office/powerpoint/2010/main" val="96086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CE012A5-DE34-2675-6CB3-945AD6DC8C26}"/>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rPr>
              <a:t>Interfaces</a:t>
            </a:r>
            <a:endParaRPr lang="en-IN" sz="3600" b="1"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EC4912A9-CAA8-FA64-9A80-7C86134B19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b="0" i="0" dirty="0">
                <a:effectLst/>
              </a:rPr>
              <a:t>An interface in Java is a </a:t>
            </a:r>
            <a:r>
              <a:rPr lang="en-US" sz="1600" b="1" i="0" dirty="0">
                <a:effectLst/>
              </a:rPr>
              <a:t>blueprint of a class </a:t>
            </a:r>
            <a:r>
              <a:rPr lang="en-US" sz="1600" b="0" i="0" dirty="0">
                <a:effectLst/>
              </a:rPr>
              <a:t>that defines a set of method signatures (without implementations) that must be implemented by any concrete class that implements the interface. </a:t>
            </a:r>
          </a:p>
          <a:p>
            <a:pPr>
              <a:buFont typeface="Wingdings" panose="05000000000000000000" pitchFamily="2" charset="2"/>
              <a:buChar char="Ø"/>
            </a:pPr>
            <a:r>
              <a:rPr lang="en-US" sz="1600" b="0" i="0" dirty="0">
                <a:effectLst/>
              </a:rPr>
              <a:t>It provides a way to achieve abstraction and multiple inheritance, allowing classes to share common behavior without enforcing a specific hierarchy.</a:t>
            </a:r>
          </a:p>
          <a:p>
            <a:pPr marL="0" indent="0">
              <a:buNone/>
            </a:pPr>
            <a:r>
              <a:rPr lang="en-IN" sz="1600" b="1" i="0" dirty="0">
                <a:effectLst/>
              </a:rPr>
              <a:t>Purpose of Interfaces</a:t>
            </a:r>
          </a:p>
          <a:p>
            <a:pPr lvl="1">
              <a:buFont typeface="Wingdings" panose="05000000000000000000" pitchFamily="2" charset="2"/>
              <a:buChar char="Ø"/>
            </a:pPr>
            <a:r>
              <a:rPr lang="en-US" sz="1600" b="0" i="0" dirty="0">
                <a:effectLst/>
              </a:rPr>
              <a:t>Interfaces define a set of methods that a class must implement.</a:t>
            </a:r>
          </a:p>
          <a:p>
            <a:pPr lvl="1">
              <a:buFont typeface="Wingdings" panose="05000000000000000000" pitchFamily="2" charset="2"/>
              <a:buChar char="Ø"/>
            </a:pPr>
            <a:r>
              <a:rPr lang="en-US" sz="1600" b="0" i="0" dirty="0">
                <a:effectLst/>
              </a:rPr>
              <a:t>They provide a way to achieve multiple inheritance and ensure code reusability.</a:t>
            </a:r>
          </a:p>
          <a:p>
            <a:pPr marL="0" indent="0">
              <a:buNone/>
            </a:pPr>
            <a:r>
              <a:rPr lang="en-IN" sz="1600" b="1" i="0" dirty="0">
                <a:effectLst/>
              </a:rPr>
              <a:t>Defining an Interface in Java</a:t>
            </a:r>
          </a:p>
          <a:p>
            <a:pPr marL="0" indent="0">
              <a:buNone/>
            </a:pPr>
            <a:r>
              <a:rPr kumimoji="0" lang="en-US" altLang="en-US" sz="1600" b="0" i="0" u="none" strike="noStrike" cap="none" normalizeH="0" baseline="0" dirty="0">
                <a:ln>
                  <a:noFill/>
                </a:ln>
                <a:effectLst/>
              </a:rPr>
              <a:t>An interface is defined using the </a:t>
            </a:r>
            <a:r>
              <a:rPr kumimoji="0" lang="en-US" altLang="en-US" sz="1600" b="1" i="0" u="none" strike="noStrike" cap="none" normalizeH="0" baseline="0" dirty="0">
                <a:ln>
                  <a:noFill/>
                </a:ln>
                <a:effectLst/>
              </a:rPr>
              <a:t>interface</a:t>
            </a:r>
            <a:r>
              <a:rPr kumimoji="0" lang="en-US" altLang="en-US" sz="1600" b="0" i="0" u="none" strike="noStrike" cap="none" normalizeH="0" baseline="0" dirty="0">
                <a:ln>
                  <a:noFill/>
                </a:ln>
                <a:effectLst/>
              </a:rPr>
              <a:t> keyword followed by its name. </a:t>
            </a:r>
            <a:endParaRPr kumimoji="0" lang="en-US" altLang="en-US" sz="1600" b="0" i="0" u="none" strike="noStrike" cap="none" normalizeH="0" baseline="0" dirty="0" smtClean="0">
              <a:ln>
                <a:noFill/>
              </a:ln>
              <a:effectLst/>
            </a:endParaRPr>
          </a:p>
          <a:p>
            <a:pPr marL="0" indent="0">
              <a:buNone/>
            </a:pPr>
            <a:endParaRPr kumimoji="0" lang="en-US" altLang="en-US" sz="1600" b="0" i="0" u="none" strike="noStrike" cap="none" normalizeH="0" baseline="0" dirty="0">
              <a:ln>
                <a:noFill/>
              </a:ln>
              <a:effectLst/>
            </a:endParaRPr>
          </a:p>
          <a:p>
            <a:pPr>
              <a:spcBef>
                <a:spcPts val="0"/>
              </a:spcBef>
              <a:spcAft>
                <a:spcPts val="0"/>
              </a:spcAft>
            </a:pPr>
            <a:r>
              <a:rPr lang="en-IN" sz="1600" b="1" dirty="0"/>
              <a:t>interface Shape </a:t>
            </a:r>
            <a:r>
              <a:rPr lang="en-IN" sz="1600" b="1" u="sng" dirty="0"/>
              <a:t>{</a:t>
            </a:r>
          </a:p>
          <a:p>
            <a:pPr>
              <a:spcBef>
                <a:spcPts val="0"/>
              </a:spcBef>
              <a:spcAft>
                <a:spcPts val="0"/>
              </a:spcAft>
            </a:pPr>
            <a:r>
              <a:rPr lang="en-IN" sz="1600" dirty="0"/>
              <a:t>    </a:t>
            </a:r>
            <a:r>
              <a:rPr lang="en-IN" sz="1600" b="1" dirty="0"/>
              <a:t>double </a:t>
            </a:r>
            <a:r>
              <a:rPr lang="en-IN" sz="1600" b="1" dirty="0" err="1"/>
              <a:t>calculateArea</a:t>
            </a:r>
            <a:r>
              <a:rPr lang="en-IN" sz="1600" b="1" dirty="0"/>
              <a:t>();</a:t>
            </a:r>
          </a:p>
          <a:p>
            <a:pPr>
              <a:spcBef>
                <a:spcPts val="0"/>
              </a:spcBef>
              <a:spcAft>
                <a:spcPts val="0"/>
              </a:spcAft>
            </a:pPr>
            <a:r>
              <a:rPr lang="en-IN" sz="1600" dirty="0"/>
              <a:t>    </a:t>
            </a:r>
            <a:r>
              <a:rPr lang="en-IN" sz="1600" b="1" dirty="0"/>
              <a:t>double </a:t>
            </a:r>
            <a:r>
              <a:rPr lang="en-IN" sz="1600" b="1" dirty="0" err="1"/>
              <a:t>calculatePerimeter</a:t>
            </a:r>
            <a:r>
              <a:rPr lang="en-IN" sz="1600" b="1" dirty="0"/>
              <a:t>();</a:t>
            </a:r>
          </a:p>
          <a:p>
            <a:pPr>
              <a:spcBef>
                <a:spcPts val="0"/>
              </a:spcBef>
              <a:spcAft>
                <a:spcPts val="0"/>
              </a:spcAft>
            </a:pPr>
            <a:r>
              <a:rPr lang="en-IN" sz="1600" dirty="0"/>
              <a:t>}</a:t>
            </a:r>
            <a:endParaRPr lang="en-IN" sz="1600" b="1" dirty="0"/>
          </a:p>
          <a:p>
            <a:pPr marL="0" indent="0">
              <a:buNone/>
            </a:pPr>
            <a:endParaRPr lang="en-IN" sz="1700" dirty="0"/>
          </a:p>
        </p:txBody>
      </p:sp>
    </p:spTree>
    <p:extLst>
      <p:ext uri="{BB962C8B-B14F-4D97-AF65-F5344CB8AC3E}">
        <p14:creationId xmlns:p14="http://schemas.microsoft.com/office/powerpoint/2010/main" val="3229676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3F870B68-3FD7-69E8-1C71-C837D157018A}"/>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mn-lt"/>
              </a:rPr>
              <a:t>Implementing Interfaces</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4DDF43DD-A663-0EC4-B82B-A7C63EAAD4D3}"/>
              </a:ext>
            </a:extLst>
          </p:cNvPr>
          <p:cNvSpPr>
            <a:spLocks noGrp="1"/>
          </p:cNvSpPr>
          <p:nvPr>
            <p:ph idx="1"/>
          </p:nvPr>
        </p:nvSpPr>
        <p:spPr>
          <a:xfrm>
            <a:off x="4663390" y="1432395"/>
            <a:ext cx="6413663" cy="5646208"/>
          </a:xfrm>
        </p:spPr>
        <p:txBody>
          <a:bodyPr anchor="ctr">
            <a:normAutofit/>
          </a:bodyPr>
          <a:lstStyle/>
          <a:p>
            <a:pPr>
              <a:buFont typeface="Wingdings" panose="05000000000000000000" pitchFamily="2" charset="2"/>
              <a:buChar char="Ø"/>
            </a:pPr>
            <a:r>
              <a:rPr lang="en-US" sz="2100" b="0" i="0" dirty="0">
                <a:effectLst/>
              </a:rPr>
              <a:t>To use an interface, a class must implement it by providing concrete implementations for its methods.</a:t>
            </a:r>
          </a:p>
          <a:p>
            <a:pPr>
              <a:buFont typeface="Wingdings" panose="05000000000000000000" pitchFamily="2" charset="2"/>
              <a:buChar char="Ø"/>
            </a:pPr>
            <a:r>
              <a:rPr lang="en-US" sz="2100" b="0" i="0" dirty="0">
                <a:effectLst/>
              </a:rPr>
              <a:t>A class can implement multiple interfaces, inheriting behavior from each</a:t>
            </a:r>
            <a:r>
              <a:rPr lang="en-US" sz="2100" b="0" i="0" dirty="0" smtClean="0">
                <a:effectLst/>
              </a:rPr>
              <a:t>.</a:t>
            </a:r>
          </a:p>
          <a:p>
            <a:pPr marL="0" indent="0">
              <a:buNone/>
            </a:pPr>
            <a:endParaRPr lang="en-US" sz="1800" b="0" i="0" dirty="0">
              <a:effectLst/>
            </a:endParaRPr>
          </a:p>
          <a:p>
            <a:pPr>
              <a:spcBef>
                <a:spcPts val="0"/>
              </a:spcBef>
              <a:spcAft>
                <a:spcPts val="0"/>
              </a:spcAft>
            </a:pPr>
            <a:r>
              <a:rPr lang="en-IN" sz="1600" b="1" dirty="0"/>
              <a:t>class Circle implements Shape </a:t>
            </a:r>
            <a:r>
              <a:rPr lang="en-IN" sz="1600" b="1" u="sng" dirty="0"/>
              <a:t>{</a:t>
            </a:r>
          </a:p>
          <a:p>
            <a:pPr>
              <a:spcBef>
                <a:spcPts val="0"/>
              </a:spcBef>
              <a:spcAft>
                <a:spcPts val="0"/>
              </a:spcAft>
            </a:pPr>
            <a:r>
              <a:rPr lang="en-IN" sz="1600" dirty="0"/>
              <a:t>    </a:t>
            </a:r>
            <a:r>
              <a:rPr lang="en-IN" sz="1600" b="1" dirty="0"/>
              <a:t>double radius;</a:t>
            </a:r>
            <a:endParaRPr lang="en-IN" sz="1600" dirty="0"/>
          </a:p>
          <a:p>
            <a:pPr>
              <a:spcBef>
                <a:spcPts val="0"/>
              </a:spcBef>
              <a:spcAft>
                <a:spcPts val="0"/>
              </a:spcAft>
            </a:pPr>
            <a:r>
              <a:rPr lang="en-IN" sz="1600" dirty="0"/>
              <a:t>    Circle(</a:t>
            </a:r>
            <a:r>
              <a:rPr lang="en-IN" sz="1600" b="1" dirty="0"/>
              <a:t>double r) {</a:t>
            </a:r>
          </a:p>
          <a:p>
            <a:pPr>
              <a:spcBef>
                <a:spcPts val="0"/>
              </a:spcBef>
              <a:spcAft>
                <a:spcPts val="0"/>
              </a:spcAft>
            </a:pPr>
            <a:r>
              <a:rPr lang="en-IN" sz="1600" dirty="0"/>
              <a:t>        radius = r;</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calculateArea</a:t>
            </a:r>
            <a:r>
              <a:rPr lang="en-IN" sz="1600" b="1" dirty="0"/>
              <a:t>() </a:t>
            </a:r>
            <a:r>
              <a:rPr lang="en-IN" sz="1600" b="1" u="sng" dirty="0"/>
              <a:t>{</a:t>
            </a:r>
          </a:p>
          <a:p>
            <a:pPr>
              <a:spcBef>
                <a:spcPts val="0"/>
              </a:spcBef>
              <a:spcAft>
                <a:spcPts val="0"/>
              </a:spcAft>
            </a:pPr>
            <a:r>
              <a:rPr lang="en-US" sz="1600" dirty="0"/>
              <a:t>        </a:t>
            </a:r>
            <a:r>
              <a:rPr lang="en-US" sz="1600" b="1" dirty="0"/>
              <a:t>return </a:t>
            </a:r>
            <a:r>
              <a:rPr lang="en-US" sz="1600" b="1" dirty="0" err="1"/>
              <a:t>Math.</a:t>
            </a:r>
            <a:r>
              <a:rPr lang="en-US" sz="1600" b="1" i="1" dirty="0" err="1"/>
              <a:t>PI</a:t>
            </a:r>
            <a:r>
              <a:rPr lang="en-US" sz="1600" b="1" i="1" dirty="0"/>
              <a:t> * radius * radius;</a:t>
            </a:r>
          </a:p>
          <a:p>
            <a:pPr>
              <a:spcBef>
                <a:spcPts val="0"/>
              </a:spcBef>
              <a:spcAft>
                <a:spcPts val="0"/>
              </a:spcAft>
            </a:pPr>
            <a:r>
              <a:rPr lang="en-IN" sz="1600" dirty="0"/>
              <a:t>    }</a:t>
            </a:r>
          </a:p>
          <a:p>
            <a:pPr>
              <a:spcBef>
                <a:spcPts val="0"/>
              </a:spcBef>
              <a:spcAft>
                <a:spcPts val="0"/>
              </a:spcAft>
            </a:pPr>
            <a:r>
              <a:rPr lang="en-IN" sz="1600" dirty="0"/>
              <a:t>    @Override</a:t>
            </a:r>
          </a:p>
          <a:p>
            <a:pPr>
              <a:spcBef>
                <a:spcPts val="0"/>
              </a:spcBef>
              <a:spcAft>
                <a:spcPts val="0"/>
              </a:spcAft>
            </a:pPr>
            <a:r>
              <a:rPr lang="en-IN" sz="1600" dirty="0"/>
              <a:t>    </a:t>
            </a:r>
            <a:r>
              <a:rPr lang="en-IN" sz="1600" b="1" dirty="0"/>
              <a:t>public double </a:t>
            </a:r>
            <a:r>
              <a:rPr lang="en-IN" sz="1600" b="1" dirty="0" err="1"/>
              <a:t>calculatePerimeter</a:t>
            </a:r>
            <a:r>
              <a:rPr lang="en-IN" sz="1600" b="1" dirty="0"/>
              <a:t>() </a:t>
            </a:r>
            <a:r>
              <a:rPr lang="en-IN" sz="1600" b="1" u="sng" dirty="0"/>
              <a:t>{</a:t>
            </a:r>
          </a:p>
          <a:p>
            <a:pPr>
              <a:spcBef>
                <a:spcPts val="0"/>
              </a:spcBef>
              <a:spcAft>
                <a:spcPts val="0"/>
              </a:spcAft>
            </a:pPr>
            <a:r>
              <a:rPr lang="en-US" sz="1600" dirty="0"/>
              <a:t>        </a:t>
            </a:r>
            <a:r>
              <a:rPr lang="en-US" sz="1600" b="1" dirty="0"/>
              <a:t>return 2 * </a:t>
            </a:r>
            <a:r>
              <a:rPr lang="en-US" sz="1600" b="1" dirty="0" err="1"/>
              <a:t>Math.</a:t>
            </a:r>
            <a:r>
              <a:rPr lang="en-US" sz="1600" b="1" i="1" dirty="0" err="1"/>
              <a:t>PI</a:t>
            </a:r>
            <a:r>
              <a:rPr lang="en-US" sz="1600" b="1" i="1" dirty="0"/>
              <a:t> * radius;</a:t>
            </a:r>
          </a:p>
          <a:p>
            <a:pPr>
              <a:spcBef>
                <a:spcPts val="0"/>
              </a:spcBef>
              <a:spcAft>
                <a:spcPts val="0"/>
              </a:spcAft>
            </a:pPr>
            <a:r>
              <a:rPr lang="en-IN" sz="1600" dirty="0"/>
              <a:t>    }</a:t>
            </a:r>
          </a:p>
          <a:p>
            <a:pPr>
              <a:spcBef>
                <a:spcPts val="0"/>
              </a:spcBef>
              <a:spcAft>
                <a:spcPts val="0"/>
              </a:spcAft>
            </a:pPr>
            <a:r>
              <a:rPr lang="en-IN" sz="1600" dirty="0"/>
              <a:t>}</a:t>
            </a:r>
          </a:p>
          <a:p>
            <a:endParaRPr lang="en-IN" sz="1100" dirty="0">
              <a:latin typeface="Consolas" panose="020B0609020204030204" pitchFamily="49" charset="0"/>
            </a:endParaRPr>
          </a:p>
          <a:p>
            <a:endParaRPr lang="en-IN" sz="1100" dirty="0">
              <a:latin typeface="Consolas" panose="020B0609020204030204" pitchFamily="49" charset="0"/>
            </a:endParaRPr>
          </a:p>
          <a:p>
            <a:endParaRPr lang="en-IN" sz="1100" dirty="0"/>
          </a:p>
        </p:txBody>
      </p:sp>
    </p:spTree>
    <p:extLst>
      <p:ext uri="{BB962C8B-B14F-4D97-AF65-F5344CB8AC3E}">
        <p14:creationId xmlns:p14="http://schemas.microsoft.com/office/powerpoint/2010/main" val="58168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DBCE2688-3C4C-4CB7-F637-970954E049EA}"/>
              </a:ext>
            </a:extLst>
          </p:cNvPr>
          <p:cNvSpPr>
            <a:spLocks noGrp="1"/>
          </p:cNvSpPr>
          <p:nvPr>
            <p:ph type="title"/>
          </p:nvPr>
        </p:nvSpPr>
        <p:spPr>
          <a:xfrm>
            <a:off x="492370" y="605896"/>
            <a:ext cx="3084844" cy="5646208"/>
          </a:xfrm>
        </p:spPr>
        <p:txBody>
          <a:bodyPr anchor="ctr">
            <a:normAutofit/>
          </a:bodyPr>
          <a:lstStyle/>
          <a:p>
            <a:r>
              <a:rPr lang="en-IN" sz="3600" b="1" i="0">
                <a:solidFill>
                  <a:srgbClr val="FFFFFF"/>
                </a:solidFill>
                <a:effectLst/>
                <a:latin typeface="Söhne"/>
              </a:rPr>
              <a:t>Benefits of Interfaces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F256AA1-56D9-680A-3249-52EE73B86B8C}"/>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i="0" dirty="0">
                <a:effectLst/>
              </a:rPr>
              <a:t>Multiple Inheritance</a:t>
            </a:r>
            <a:r>
              <a:rPr lang="en-US" sz="1800" b="0" i="0" dirty="0">
                <a:effectLst/>
              </a:rPr>
              <a:t>: Classes can implement multiple interfaces.</a:t>
            </a:r>
          </a:p>
          <a:p>
            <a:pPr>
              <a:buFont typeface="Wingdings" panose="05000000000000000000" pitchFamily="2" charset="2"/>
              <a:buChar char="Ø"/>
            </a:pPr>
            <a:r>
              <a:rPr lang="en-US" sz="1800" b="1" i="0" dirty="0">
                <a:effectLst/>
              </a:rPr>
              <a:t>Code Reusability</a:t>
            </a:r>
            <a:r>
              <a:rPr lang="en-US" sz="1800" b="0" i="0" dirty="0">
                <a:effectLst/>
              </a:rPr>
              <a:t>: Common behavior can be defined in interfaces.</a:t>
            </a:r>
          </a:p>
          <a:p>
            <a:pPr>
              <a:buFont typeface="Wingdings" panose="05000000000000000000" pitchFamily="2" charset="2"/>
              <a:buChar char="Ø"/>
            </a:pPr>
            <a:r>
              <a:rPr lang="en-US" sz="1800" b="1" i="0" dirty="0">
                <a:effectLst/>
              </a:rPr>
              <a:t>Loose Coupling</a:t>
            </a:r>
            <a:r>
              <a:rPr lang="en-US" sz="1800" b="0" i="0" dirty="0">
                <a:effectLst/>
              </a:rPr>
              <a:t>: Classes can be decoupled from implementation details.</a:t>
            </a:r>
          </a:p>
          <a:p>
            <a:pPr>
              <a:buFont typeface="Wingdings" panose="05000000000000000000" pitchFamily="2" charset="2"/>
              <a:buChar char="Ø"/>
            </a:pPr>
            <a:r>
              <a:rPr lang="en-US" sz="1800" b="1" i="0" dirty="0">
                <a:effectLst/>
              </a:rPr>
              <a:t>Contractual Agreement</a:t>
            </a:r>
            <a:r>
              <a:rPr lang="en-US" sz="1800" b="0" i="0" dirty="0">
                <a:effectLst/>
              </a:rPr>
              <a:t>: Ensures that implementing classes adhere to a defined contract.</a:t>
            </a:r>
          </a:p>
          <a:p>
            <a:endParaRPr lang="en-IN" dirty="0"/>
          </a:p>
        </p:txBody>
      </p:sp>
    </p:spTree>
    <p:extLst>
      <p:ext uri="{BB962C8B-B14F-4D97-AF65-F5344CB8AC3E}">
        <p14:creationId xmlns:p14="http://schemas.microsoft.com/office/powerpoint/2010/main" val="477201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CA9D4383-E1FA-073E-44EE-637A09D139B3}"/>
              </a:ext>
            </a:extLst>
          </p:cNvPr>
          <p:cNvSpPr>
            <a:spLocks noGrp="1"/>
          </p:cNvSpPr>
          <p:nvPr>
            <p:ph type="title"/>
          </p:nvPr>
        </p:nvSpPr>
        <p:spPr>
          <a:xfrm>
            <a:off x="492370" y="605896"/>
            <a:ext cx="3219010" cy="5646208"/>
          </a:xfrm>
        </p:spPr>
        <p:txBody>
          <a:bodyPr anchor="ctr">
            <a:normAutofit/>
          </a:bodyPr>
          <a:lstStyle/>
          <a:p>
            <a:r>
              <a:rPr lang="en-IN" sz="3600" b="1" i="0" dirty="0">
                <a:solidFill>
                  <a:srgbClr val="FFFFFF"/>
                </a:solidFill>
                <a:effectLst/>
                <a:latin typeface="+mn-lt"/>
              </a:rPr>
              <a:t>Multiple </a:t>
            </a:r>
            <a:r>
              <a:rPr lang="en-IN" sz="3600" b="1" i="0" dirty="0" smtClean="0">
                <a:solidFill>
                  <a:srgbClr val="FFFFFF"/>
                </a:solidFill>
                <a:effectLst/>
                <a:latin typeface="+mn-lt"/>
              </a:rPr>
              <a:t>Interface </a:t>
            </a:r>
            <a:r>
              <a:rPr lang="en-IN" sz="3600" b="1" i="0" dirty="0">
                <a:solidFill>
                  <a:srgbClr val="FFFFFF"/>
                </a:solidFill>
                <a:effectLst/>
                <a:latin typeface="+mn-lt"/>
              </a:rPr>
              <a:t>implementation</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ADB70E60-06E7-7443-2888-1145A48F09B0}"/>
              </a:ext>
            </a:extLst>
          </p:cNvPr>
          <p:cNvSpPr>
            <a:spLocks noGrp="1"/>
          </p:cNvSpPr>
          <p:nvPr>
            <p:ph idx="1"/>
          </p:nvPr>
        </p:nvSpPr>
        <p:spPr>
          <a:xfrm>
            <a:off x="4742016" y="605896"/>
            <a:ext cx="6413663" cy="5646208"/>
          </a:xfrm>
        </p:spPr>
        <p:txBody>
          <a:bodyPr anchor="ctr">
            <a:normAutofit/>
          </a:bodyPr>
          <a:lstStyle/>
          <a:p>
            <a:r>
              <a:rPr lang="en-US" sz="1600" b="0" i="0" dirty="0">
                <a:effectLst/>
              </a:rPr>
              <a:t>Multiple interface implementation in Java refers to the ability of a class to implement more than one interface. This allows a single class to inherit and provide implementations for methods defined in multiple interfaces. This concept enables a form of multiple inheritance in Java, where a class can inherit behavior from multiple sources.</a:t>
            </a:r>
          </a:p>
          <a:p>
            <a:r>
              <a:rPr lang="en-US" sz="1600" b="0" i="0" dirty="0">
                <a:effectLst/>
              </a:rPr>
              <a:t>Here's how multiple interface implementation works:</a:t>
            </a:r>
            <a:endParaRPr lang="en-US" sz="1600" dirty="0"/>
          </a:p>
          <a:p>
            <a:pPr lvl="1">
              <a:buFont typeface="Wingdings" panose="05000000000000000000" pitchFamily="2" charset="2"/>
              <a:buChar char="Ø"/>
            </a:pPr>
            <a:r>
              <a:rPr lang="en-US" sz="1600" b="1" i="0" dirty="0">
                <a:effectLst/>
              </a:rPr>
              <a:t>Interface Definition:</a:t>
            </a:r>
            <a:r>
              <a:rPr lang="en-US" sz="1600" b="0" i="0" dirty="0">
                <a:effectLst/>
              </a:rPr>
              <a:t> Define two or more interfaces, each specifying a set of method signatures that classes implementing them must provide.</a:t>
            </a:r>
          </a:p>
          <a:p>
            <a:pPr lvl="1">
              <a:buFont typeface="Wingdings" panose="05000000000000000000" pitchFamily="2" charset="2"/>
              <a:buChar char="Ø"/>
            </a:pPr>
            <a:r>
              <a:rPr lang="en-US" sz="1600" b="1" i="0" dirty="0">
                <a:effectLst/>
              </a:rPr>
              <a:t>Class Implementation:</a:t>
            </a:r>
            <a:r>
              <a:rPr lang="en-US" sz="1600" b="0" i="0" dirty="0">
                <a:effectLst/>
              </a:rPr>
              <a:t> Create a class that implements multiple interfaces. The class must provide concrete implementations for all the methods defined in each interface it implements.</a:t>
            </a:r>
          </a:p>
          <a:p>
            <a:pPr lvl="1">
              <a:buFont typeface="Wingdings" panose="05000000000000000000" pitchFamily="2" charset="2"/>
              <a:buChar char="Ø"/>
            </a:pPr>
            <a:r>
              <a:rPr lang="en-US" sz="1600" b="1" i="0" dirty="0">
                <a:effectLst/>
              </a:rPr>
              <a:t>Method Implementations:</a:t>
            </a:r>
            <a:r>
              <a:rPr lang="en-US" sz="1600" b="0" i="0" dirty="0">
                <a:effectLst/>
              </a:rPr>
              <a:t> Write the method implementations for each interface's methods in the implementing class.</a:t>
            </a:r>
          </a:p>
          <a:p>
            <a:pPr>
              <a:buFont typeface="+mj-lt"/>
              <a:buAutoNum type="arabicPeriod"/>
            </a:pPr>
            <a:endParaRPr lang="en-US" b="0" i="0" dirty="0">
              <a:effectLst/>
              <a:latin typeface="Söhne"/>
            </a:endParaRPr>
          </a:p>
          <a:p>
            <a:endParaRPr lang="en-IN" dirty="0"/>
          </a:p>
        </p:txBody>
      </p:sp>
    </p:spTree>
    <p:extLst>
      <p:ext uri="{BB962C8B-B14F-4D97-AF65-F5344CB8AC3E}">
        <p14:creationId xmlns:p14="http://schemas.microsoft.com/office/powerpoint/2010/main" val="212726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Day </a:t>
            </a:r>
            <a:r>
              <a:rPr lang="en-US" sz="3600" b="1" dirty="0" smtClean="0"/>
              <a:t>4: </a:t>
            </a:r>
            <a:r>
              <a:rPr lang="en-US" sz="3600" b="1" dirty="0"/>
              <a:t>Agenda</a:t>
            </a:r>
            <a:endParaRPr lang="en-IN" sz="3600" b="1"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sz="2000" dirty="0" smtClean="0"/>
              <a:t>Class </a:t>
            </a:r>
            <a:r>
              <a:rPr lang="en-US" sz="2000" dirty="0" smtClean="0"/>
              <a:t>and Objects</a:t>
            </a:r>
          </a:p>
          <a:p>
            <a:pPr lvl="1">
              <a:buFont typeface="Wingdings" panose="05000000000000000000" pitchFamily="2" charset="2"/>
              <a:buChar char="Ø"/>
            </a:pPr>
            <a:r>
              <a:rPr lang="en-US" sz="2000" dirty="0"/>
              <a:t>s</a:t>
            </a:r>
            <a:r>
              <a:rPr lang="en-US" sz="2000" dirty="0" smtClean="0"/>
              <a:t>uper and this keywords</a:t>
            </a:r>
            <a:endParaRPr lang="en-US" sz="2000" dirty="0"/>
          </a:p>
          <a:p>
            <a:pPr lvl="1">
              <a:buFont typeface="Wingdings" panose="05000000000000000000" pitchFamily="2" charset="2"/>
              <a:buChar char="Ø"/>
            </a:pPr>
            <a:r>
              <a:rPr lang="en-US" sz="2000" dirty="0" smtClean="0"/>
              <a:t>Constructors</a:t>
            </a:r>
          </a:p>
          <a:p>
            <a:pPr lvl="1">
              <a:buFont typeface="Wingdings" panose="05000000000000000000" pitchFamily="2" charset="2"/>
              <a:buChar char="Ø"/>
            </a:pPr>
            <a:r>
              <a:rPr lang="en-US" sz="2000" dirty="0"/>
              <a:t>t</a:t>
            </a:r>
            <a:r>
              <a:rPr lang="en-US" sz="2000" dirty="0" smtClean="0"/>
              <a:t>his and super keywords</a:t>
            </a:r>
          </a:p>
          <a:p>
            <a:pPr lvl="1">
              <a:buFont typeface="Wingdings" panose="05000000000000000000" pitchFamily="2" charset="2"/>
              <a:buChar char="Ø"/>
            </a:pPr>
            <a:r>
              <a:rPr lang="en-US" sz="2000" dirty="0"/>
              <a:t>i</a:t>
            </a:r>
            <a:r>
              <a:rPr lang="en-US" sz="2000" dirty="0" smtClean="0"/>
              <a:t>nterfaces and abstract classes</a:t>
            </a:r>
          </a:p>
          <a:p>
            <a:pPr lvl="1">
              <a:buFont typeface="Wingdings" panose="05000000000000000000" pitchFamily="2" charset="2"/>
              <a:buChar char="Ø"/>
            </a:pPr>
            <a:r>
              <a:rPr lang="en-US" sz="2000" dirty="0" smtClean="0"/>
              <a:t>Exception Handling</a:t>
            </a:r>
          </a:p>
          <a:p>
            <a:pPr lvl="1">
              <a:buFont typeface="Wingdings" panose="05000000000000000000" pitchFamily="2" charset="2"/>
              <a:buChar char="Ø"/>
            </a:pPr>
            <a:r>
              <a:rPr lang="en-US" sz="2000" dirty="0"/>
              <a:t>Interview </a:t>
            </a:r>
            <a:r>
              <a:rPr lang="en-US" sz="2000" dirty="0" smtClean="0"/>
              <a:t>Questions</a:t>
            </a:r>
            <a:endParaRPr lang="en-US" sz="2000" dirty="0" smtClean="0"/>
          </a:p>
          <a:p>
            <a:pPr lvl="1">
              <a:buFont typeface="Wingdings" panose="05000000000000000000" pitchFamily="2" charset="2"/>
              <a:buChar char="Ø"/>
            </a:pPr>
            <a:r>
              <a:rPr lang="en-US" sz="2000" dirty="0" smtClean="0"/>
              <a:t>Hands-on</a:t>
            </a:r>
            <a:endParaRPr lang="en-US" sz="2000" dirty="0"/>
          </a:p>
          <a:p>
            <a:pPr lvl="1">
              <a:buFont typeface="Wingdings" panose="05000000000000000000" pitchFamily="2" charset="2"/>
              <a:buChar char="Ø"/>
            </a:pPr>
            <a:r>
              <a:rPr lang="en-US" sz="2000" dirty="0" smtClean="0"/>
              <a:t>Assignments</a:t>
            </a:r>
          </a:p>
          <a:p>
            <a:pPr lvl="1">
              <a:buFont typeface="Wingdings" panose="05000000000000000000" pitchFamily="2" charset="2"/>
              <a:buChar char="Ø"/>
            </a:pPr>
            <a:endParaRPr lang="en-US" sz="2000"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823309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Examples</a:t>
            </a:r>
            <a:endParaRPr lang="en-IN" dirty="0"/>
          </a:p>
        </p:txBody>
      </p:sp>
    </p:spTree>
    <p:extLst>
      <p:ext uri="{BB962C8B-B14F-4D97-AF65-F5344CB8AC3E}">
        <p14:creationId xmlns:p14="http://schemas.microsoft.com/office/powerpoint/2010/main" val="1491917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 Classes </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What are abstract classes?</a:t>
            </a:r>
          </a:p>
          <a:p>
            <a:pPr>
              <a:buFont typeface="Wingdings" panose="05000000000000000000" pitchFamily="2" charset="2"/>
              <a:buChar char="Ø"/>
            </a:pPr>
            <a:r>
              <a:rPr lang="en-US" dirty="0"/>
              <a:t>Creating abstract classes in Java</a:t>
            </a:r>
          </a:p>
          <a:p>
            <a:pPr>
              <a:buFont typeface="Wingdings" panose="05000000000000000000" pitchFamily="2" charset="2"/>
              <a:buChar char="Ø"/>
            </a:pPr>
            <a:r>
              <a:rPr lang="en-US" dirty="0"/>
              <a:t>Differences between interfaces and abstract classes</a:t>
            </a:r>
          </a:p>
          <a:p>
            <a:endParaRPr lang="en-IN" dirty="0"/>
          </a:p>
        </p:txBody>
      </p:sp>
    </p:spTree>
    <p:extLst>
      <p:ext uri="{BB962C8B-B14F-4D97-AF65-F5344CB8AC3E}">
        <p14:creationId xmlns:p14="http://schemas.microsoft.com/office/powerpoint/2010/main" val="533790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ECA11B4-2B08-D896-B7C3-04C897215EAC}"/>
              </a:ext>
            </a:extLst>
          </p:cNvPr>
          <p:cNvSpPr>
            <a:spLocks noGrp="1"/>
          </p:cNvSpPr>
          <p:nvPr>
            <p:ph type="title"/>
          </p:nvPr>
        </p:nvSpPr>
        <p:spPr>
          <a:xfrm>
            <a:off x="492370" y="605896"/>
            <a:ext cx="3084844" cy="5646208"/>
          </a:xfrm>
        </p:spPr>
        <p:txBody>
          <a:bodyPr anchor="ctr">
            <a:normAutofit/>
          </a:bodyPr>
          <a:lstStyle/>
          <a:p>
            <a:r>
              <a:rPr lang="en-US" sz="3600" b="0" i="0">
                <a:solidFill>
                  <a:srgbClr val="FFFFFF"/>
                </a:solidFill>
                <a:effectLst/>
                <a:latin typeface="Söhne"/>
              </a:rPr>
              <a:t>Abstract classes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96952AEF-7C22-E154-72F9-C283C595E6F2}"/>
              </a:ext>
            </a:extLst>
          </p:cNvPr>
          <p:cNvSpPr>
            <a:spLocks noGrp="1"/>
          </p:cNvSpPr>
          <p:nvPr>
            <p:ph idx="1"/>
          </p:nvPr>
        </p:nvSpPr>
        <p:spPr>
          <a:xfrm>
            <a:off x="4881091" y="996314"/>
            <a:ext cx="6413663" cy="5646208"/>
          </a:xfrm>
        </p:spPr>
        <p:txBody>
          <a:bodyPr anchor="ctr">
            <a:normAutofit/>
          </a:bodyPr>
          <a:lstStyle/>
          <a:p>
            <a:pPr>
              <a:buFont typeface="Wingdings" panose="05000000000000000000" pitchFamily="2" charset="2"/>
              <a:buChar char="Ø"/>
            </a:pPr>
            <a:endParaRPr lang="en-US" sz="1700" b="0" i="0" dirty="0">
              <a:effectLst/>
            </a:endParaRPr>
          </a:p>
          <a:p>
            <a:pPr>
              <a:buFont typeface="Wingdings" panose="05000000000000000000" pitchFamily="2" charset="2"/>
              <a:buChar char="Ø"/>
            </a:pPr>
            <a:r>
              <a:rPr lang="en-US" sz="1800" dirty="0"/>
              <a:t>An </a:t>
            </a:r>
            <a:r>
              <a:rPr lang="en-US" sz="1800" b="1" dirty="0"/>
              <a:t>abstract class is a class that cannot be instantiated on its own </a:t>
            </a:r>
            <a:r>
              <a:rPr lang="en-US" sz="1800" dirty="0"/>
              <a:t>and can have both abstract and concrete (non-abstract) methods</a:t>
            </a:r>
            <a:endParaRPr lang="en-US" sz="1700" dirty="0"/>
          </a:p>
          <a:p>
            <a:pPr>
              <a:buFont typeface="Wingdings" panose="05000000000000000000" pitchFamily="2" charset="2"/>
              <a:buChar char="Ø"/>
            </a:pPr>
            <a:r>
              <a:rPr lang="en-US" sz="1700" b="0" i="0" dirty="0">
                <a:effectLst/>
              </a:rPr>
              <a:t>They serve as </a:t>
            </a:r>
            <a:r>
              <a:rPr lang="en-US" sz="1700" b="1" i="0" dirty="0">
                <a:effectLst/>
              </a:rPr>
              <a:t>blueprints for other classes </a:t>
            </a:r>
            <a:r>
              <a:rPr lang="en-US" sz="1700" b="0" i="0" dirty="0">
                <a:effectLst/>
              </a:rPr>
              <a:t>to extend from and provide a foundation for creating related classes with shared behavior.</a:t>
            </a:r>
          </a:p>
          <a:p>
            <a:r>
              <a:rPr lang="en-IN" sz="1700" b="1" i="0" dirty="0">
                <a:effectLst/>
              </a:rPr>
              <a:t>Defining an Abstract Class</a:t>
            </a:r>
          </a:p>
          <a:p>
            <a:endParaRPr lang="en-IN" sz="1700" b="1" i="0" dirty="0">
              <a:effectLst/>
            </a:endParaRP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An abstract class is defined using the </a:t>
            </a:r>
            <a:r>
              <a:rPr kumimoji="0" lang="en-US" altLang="en-US" sz="1700" b="1" i="0" u="none" strike="noStrike" cap="none" normalizeH="0" baseline="0" dirty="0">
                <a:ln>
                  <a:noFill/>
                </a:ln>
                <a:effectLst/>
              </a:rPr>
              <a:t>abstract</a:t>
            </a:r>
            <a:r>
              <a:rPr kumimoji="0" lang="en-US" altLang="en-US" sz="1700" b="0" i="0" u="none" strike="noStrike" cap="none" normalizeH="0" baseline="0" dirty="0">
                <a:ln>
                  <a:noFill/>
                </a:ln>
                <a:effectLst/>
              </a:rPr>
              <a:t> keyword.</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r>
              <a:rPr kumimoji="0" lang="en-US" altLang="en-US" sz="1700" b="0" i="0" u="none" strike="noStrike" cap="none" normalizeH="0" baseline="0" dirty="0">
                <a:ln>
                  <a:noFill/>
                </a:ln>
                <a:effectLst/>
              </a:rPr>
              <a:t>It can include abstract methods and concrete methods</a:t>
            </a:r>
            <a:r>
              <a:rPr kumimoji="0" lang="en-US" altLang="en-US" sz="1700" b="0" i="0" u="none" strike="noStrike" cap="none" normalizeH="0" baseline="0" dirty="0" smtClean="0">
                <a:ln>
                  <a:noFill/>
                </a:ln>
                <a:effectLst/>
              </a:rPr>
              <a:t>.</a:t>
            </a:r>
          </a:p>
          <a:p>
            <a:pPr marR="0" lvl="0" defTabSz="914400" rtl="0" eaLnBrk="0" fontAlgn="base" latinLnBrk="0" hangingPunct="0">
              <a:spcBef>
                <a:spcPct val="0"/>
              </a:spcBef>
              <a:spcAft>
                <a:spcPct val="0"/>
              </a:spcAft>
              <a:buClr>
                <a:srgbClr val="DF985C"/>
              </a:buClr>
              <a:buSzTx/>
              <a:buFont typeface="Wingdings" panose="05000000000000000000" pitchFamily="2" charset="2"/>
              <a:buChar char="Ø"/>
              <a:tabLst/>
            </a:pPr>
            <a:endParaRPr kumimoji="0" lang="en-US" altLang="en-US" sz="1700" b="0" i="0" u="none" strike="noStrike" cap="none" normalizeH="0" baseline="0" dirty="0">
              <a:ln>
                <a:noFill/>
              </a:ln>
              <a:effectLst/>
            </a:endParaRPr>
          </a:p>
          <a:p>
            <a:pPr>
              <a:spcBef>
                <a:spcPts val="0"/>
              </a:spcBef>
              <a:spcAft>
                <a:spcPts val="0"/>
              </a:spcAft>
            </a:pPr>
            <a:r>
              <a:rPr lang="en-IN" sz="1700" b="1" dirty="0"/>
              <a:t>abstract class Shape {</a:t>
            </a:r>
          </a:p>
          <a:p>
            <a:pPr>
              <a:spcBef>
                <a:spcPts val="0"/>
              </a:spcBef>
              <a:spcAft>
                <a:spcPts val="0"/>
              </a:spcAft>
            </a:pPr>
            <a:r>
              <a:rPr lang="en-IN" sz="1700" b="1" dirty="0"/>
              <a:t>    abstract double </a:t>
            </a:r>
            <a:r>
              <a:rPr lang="en-IN" sz="1700" b="1" dirty="0" err="1"/>
              <a:t>calculateArea</a:t>
            </a:r>
            <a:r>
              <a:rPr lang="en-IN" sz="1700" b="1" dirty="0"/>
              <a:t>();</a:t>
            </a:r>
          </a:p>
          <a:p>
            <a:pPr>
              <a:spcBef>
                <a:spcPts val="0"/>
              </a:spcBef>
              <a:spcAft>
                <a:spcPts val="0"/>
              </a:spcAft>
            </a:pPr>
            <a:r>
              <a:rPr lang="en-IN" sz="1700" b="1" dirty="0"/>
              <a:t>    void </a:t>
            </a:r>
            <a:r>
              <a:rPr lang="en-IN" sz="1700" b="1" dirty="0" err="1"/>
              <a:t>printInfo</a:t>
            </a:r>
            <a:r>
              <a:rPr lang="en-IN" sz="1700" b="1" dirty="0"/>
              <a:t>() {</a:t>
            </a:r>
          </a:p>
          <a:p>
            <a:pPr>
              <a:spcBef>
                <a:spcPts val="0"/>
              </a:spcBef>
              <a:spcAft>
                <a:spcPts val="0"/>
              </a:spcAft>
            </a:pPr>
            <a:r>
              <a:rPr lang="en-US" sz="1700" b="1" dirty="0"/>
              <a:t>        System.</a:t>
            </a:r>
            <a:r>
              <a:rPr lang="en-US" sz="1700" b="1" i="1" dirty="0"/>
              <a:t>out.println("This is a shape.");</a:t>
            </a:r>
          </a:p>
          <a:p>
            <a:pPr>
              <a:spcBef>
                <a:spcPts val="0"/>
              </a:spcBef>
              <a:spcAft>
                <a:spcPts val="0"/>
              </a:spcAft>
            </a:pPr>
            <a:r>
              <a:rPr lang="en-IN" sz="1700" b="1" dirty="0"/>
              <a:t>    }</a:t>
            </a:r>
          </a:p>
          <a:p>
            <a:pPr>
              <a:spcBef>
                <a:spcPts val="0"/>
              </a:spcBef>
              <a:spcAft>
                <a:spcPts val="0"/>
              </a:spcAft>
            </a:pPr>
            <a:r>
              <a:rPr lang="en-IN" sz="1700" b="1" dirty="0"/>
              <a:t>}</a:t>
            </a:r>
          </a:p>
          <a:p>
            <a:endParaRPr lang="en-US" sz="1900" dirty="0">
              <a:latin typeface="Söhne"/>
            </a:endParaRPr>
          </a:p>
          <a:p>
            <a:endParaRPr lang="en-IN" sz="1900" dirty="0"/>
          </a:p>
        </p:txBody>
      </p:sp>
    </p:spTree>
    <p:extLst>
      <p:ext uri="{BB962C8B-B14F-4D97-AF65-F5344CB8AC3E}">
        <p14:creationId xmlns:p14="http://schemas.microsoft.com/office/powerpoint/2010/main" val="3554355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classes Examples</a:t>
            </a:r>
            <a:endParaRPr lang="en-IN" dirty="0"/>
          </a:p>
        </p:txBody>
      </p:sp>
    </p:spTree>
    <p:extLst>
      <p:ext uri="{BB962C8B-B14F-4D97-AF65-F5344CB8AC3E}">
        <p14:creationId xmlns:p14="http://schemas.microsoft.com/office/powerpoint/2010/main" val="906709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6BBB2-0340-45AD-7273-B48454933FFF}"/>
              </a:ext>
            </a:extLst>
          </p:cNvPr>
          <p:cNvSpPr>
            <a:spLocks noGrp="1"/>
          </p:cNvSpPr>
          <p:nvPr>
            <p:ph type="title"/>
          </p:nvPr>
        </p:nvSpPr>
        <p:spPr/>
        <p:txBody>
          <a:bodyPr>
            <a:normAutofit/>
          </a:bodyPr>
          <a:lstStyle/>
          <a:p>
            <a:r>
              <a:rPr lang="en-US" sz="4000" b="1" dirty="0"/>
              <a:t>Interfaces vs Abstract Classes</a:t>
            </a:r>
            <a:endParaRPr lang="en-IN"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614365749"/>
              </p:ext>
            </p:extLst>
          </p:nvPr>
        </p:nvGraphicFramePr>
        <p:xfrm>
          <a:off x="2504302" y="1846263"/>
          <a:ext cx="6318423" cy="4471063"/>
        </p:xfrm>
        <a:graphic>
          <a:graphicData uri="http://schemas.openxmlformats.org/drawingml/2006/table">
            <a:tbl>
              <a:tblPr>
                <a:tableStyleId>{BC89EF96-8CEA-46FF-86C4-4CE0E7609802}</a:tableStyleId>
              </a:tblPr>
              <a:tblGrid>
                <a:gridCol w="2106141">
                  <a:extLst>
                    <a:ext uri="{9D8B030D-6E8A-4147-A177-3AD203B41FA5}">
                      <a16:colId xmlns:a16="http://schemas.microsoft.com/office/drawing/2014/main" xmlns="" val="20000"/>
                    </a:ext>
                  </a:extLst>
                </a:gridCol>
                <a:gridCol w="2106141">
                  <a:extLst>
                    <a:ext uri="{9D8B030D-6E8A-4147-A177-3AD203B41FA5}">
                      <a16:colId xmlns:a16="http://schemas.microsoft.com/office/drawing/2014/main" xmlns="" val="20001"/>
                    </a:ext>
                  </a:extLst>
                </a:gridCol>
                <a:gridCol w="2106141">
                  <a:extLst>
                    <a:ext uri="{9D8B030D-6E8A-4147-A177-3AD203B41FA5}">
                      <a16:colId xmlns:a16="http://schemas.microsoft.com/office/drawing/2014/main" xmlns="" val="20002"/>
                    </a:ext>
                  </a:extLst>
                </a:gridCol>
              </a:tblGrid>
              <a:tr h="145278">
                <a:tc>
                  <a:txBody>
                    <a:bodyPr/>
                    <a:lstStyle/>
                    <a:p>
                      <a:pPr algn="ctr" fontAlgn="b"/>
                      <a:r>
                        <a:rPr lang="en-IN" sz="1000" b="1" dirty="0">
                          <a:solidFill>
                            <a:schemeClr val="bg1"/>
                          </a:solidFill>
                          <a:effectLst/>
                        </a:rPr>
                        <a:t>Feature</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Interfaces</a:t>
                      </a:r>
                    </a:p>
                  </a:txBody>
                  <a:tcPr marL="32973" marR="32973" marT="16487" marB="16487" anchor="b">
                    <a:solidFill>
                      <a:schemeClr val="accent1">
                        <a:lumMod val="60000"/>
                        <a:lumOff val="40000"/>
                      </a:schemeClr>
                    </a:solidFill>
                  </a:tcPr>
                </a:tc>
                <a:tc>
                  <a:txBody>
                    <a:bodyPr/>
                    <a:lstStyle/>
                    <a:p>
                      <a:pPr algn="ctr" fontAlgn="b"/>
                      <a:r>
                        <a:rPr lang="en-IN" sz="1000" b="1" dirty="0">
                          <a:solidFill>
                            <a:schemeClr val="bg1"/>
                          </a:solidFill>
                          <a:effectLst/>
                        </a:rPr>
                        <a:t>Abstract Classes</a:t>
                      </a:r>
                    </a:p>
                  </a:txBody>
                  <a:tcPr marL="32973" marR="32973" marT="16487" marB="16487" anchor="b">
                    <a:solidFill>
                      <a:schemeClr val="accent1">
                        <a:lumMod val="60000"/>
                        <a:lumOff val="40000"/>
                      </a:schemeClr>
                    </a:solidFill>
                  </a:tcPr>
                </a:tc>
                <a:extLst>
                  <a:ext uri="{0D108BD9-81ED-4DB2-BD59-A6C34878D82A}">
                    <a16:rowId xmlns:a16="http://schemas.microsoft.com/office/drawing/2014/main" xmlns="" val="10000"/>
                  </a:ext>
                </a:extLst>
              </a:tr>
              <a:tr h="472152">
                <a:tc>
                  <a:txBody>
                    <a:bodyPr/>
                    <a:lstStyle/>
                    <a:p>
                      <a:pPr algn="ctr" fontAlgn="base"/>
                      <a:r>
                        <a:rPr lang="en-IN" sz="900" dirty="0">
                          <a:effectLst/>
                        </a:rPr>
                        <a:t>Definition</a:t>
                      </a:r>
                    </a:p>
                  </a:txBody>
                  <a:tcPr marL="32973" marR="32973" marT="16487" marB="16487" anchor="ctr"/>
                </a:tc>
                <a:tc>
                  <a:txBody>
                    <a:bodyPr/>
                    <a:lstStyle/>
                    <a:p>
                      <a:pPr algn="ctr" fontAlgn="base"/>
                      <a:r>
                        <a:rPr lang="en-US" sz="900" dirty="0">
                          <a:effectLst/>
                        </a:rPr>
                        <a:t>Interface is a collection of abstract methods and constants</a:t>
                      </a:r>
                    </a:p>
                  </a:txBody>
                  <a:tcPr marL="32973" marR="32973" marT="16487" marB="16487" anchor="ctr"/>
                </a:tc>
                <a:tc>
                  <a:txBody>
                    <a:bodyPr/>
                    <a:lstStyle/>
                    <a:p>
                      <a:pPr algn="ctr" fontAlgn="base"/>
                      <a:r>
                        <a:rPr lang="en-US" sz="900" dirty="0">
                          <a:effectLst/>
                        </a:rPr>
                        <a:t>Abstract class is a class with abstract and concrete methods</a:t>
                      </a:r>
                    </a:p>
                  </a:txBody>
                  <a:tcPr marL="32973" marR="32973" marT="16487" marB="16487" anchor="ctr"/>
                </a:tc>
                <a:extLst>
                  <a:ext uri="{0D108BD9-81ED-4DB2-BD59-A6C34878D82A}">
                    <a16:rowId xmlns:a16="http://schemas.microsoft.com/office/drawing/2014/main" xmlns="" val="10001"/>
                  </a:ext>
                </a:extLst>
              </a:tr>
              <a:tr h="472152">
                <a:tc>
                  <a:txBody>
                    <a:bodyPr/>
                    <a:lstStyle/>
                    <a:p>
                      <a:pPr algn="ctr" fontAlgn="base"/>
                      <a:r>
                        <a:rPr lang="en-IN" sz="900" dirty="0">
                          <a:effectLst/>
                        </a:rPr>
                        <a:t>Inheritance</a:t>
                      </a:r>
                    </a:p>
                  </a:txBody>
                  <a:tcPr marL="32973" marR="32973" marT="16487" marB="16487" anchor="ctr"/>
                </a:tc>
                <a:tc>
                  <a:txBody>
                    <a:bodyPr/>
                    <a:lstStyle/>
                    <a:p>
                      <a:pPr algn="ctr" fontAlgn="base"/>
                      <a:r>
                        <a:rPr lang="en-US" sz="900">
                          <a:effectLst/>
                        </a:rPr>
                        <a:t>Supports multiple inheritance through interface</a:t>
                      </a:r>
                    </a:p>
                  </a:txBody>
                  <a:tcPr marL="32973" marR="32973" marT="16487" marB="16487" anchor="ctr"/>
                </a:tc>
                <a:tc>
                  <a:txBody>
                    <a:bodyPr/>
                    <a:lstStyle/>
                    <a:p>
                      <a:pPr algn="ctr" fontAlgn="base"/>
                      <a:r>
                        <a:rPr lang="en-US" sz="900" dirty="0">
                          <a:effectLst/>
                        </a:rPr>
                        <a:t>Supports single inheritance, but can be used with interfaces</a:t>
                      </a:r>
                    </a:p>
                  </a:txBody>
                  <a:tcPr marL="32973" marR="32973" marT="16487" marB="16487" anchor="ctr"/>
                </a:tc>
                <a:extLst>
                  <a:ext uri="{0D108BD9-81ED-4DB2-BD59-A6C34878D82A}">
                    <a16:rowId xmlns:a16="http://schemas.microsoft.com/office/drawing/2014/main" xmlns="" val="10002"/>
                  </a:ext>
                </a:extLst>
              </a:tr>
              <a:tr h="363195">
                <a:tc>
                  <a:txBody>
                    <a:bodyPr/>
                    <a:lstStyle/>
                    <a:p>
                      <a:pPr algn="ctr" fontAlgn="base"/>
                      <a:r>
                        <a:rPr lang="en-IN" sz="900" dirty="0">
                          <a:effectLst/>
                        </a:rPr>
                        <a:t>Constructor</a:t>
                      </a:r>
                    </a:p>
                  </a:txBody>
                  <a:tcPr marL="32973" marR="32973" marT="16487" marB="16487" anchor="ctr"/>
                </a:tc>
                <a:tc>
                  <a:txBody>
                    <a:bodyPr/>
                    <a:lstStyle/>
                    <a:p>
                      <a:pPr algn="ctr" fontAlgn="base"/>
                      <a:r>
                        <a:rPr lang="en-IN" sz="900" dirty="0">
                          <a:effectLst/>
                        </a:rPr>
                        <a:t>Cannot have constructors</a:t>
                      </a:r>
                    </a:p>
                  </a:txBody>
                  <a:tcPr marL="32973" marR="32973" marT="16487" marB="16487" anchor="ctr"/>
                </a:tc>
                <a:tc>
                  <a:txBody>
                    <a:bodyPr/>
                    <a:lstStyle/>
                    <a:p>
                      <a:pPr algn="ctr" fontAlgn="base"/>
                      <a:r>
                        <a:rPr lang="en-US" sz="900" dirty="0">
                          <a:effectLst/>
                        </a:rPr>
                        <a:t>Can have constructors, used for initialization</a:t>
                      </a:r>
                    </a:p>
                  </a:txBody>
                  <a:tcPr marL="32973" marR="32973" marT="16487" marB="16487" anchor="ctr"/>
                </a:tc>
                <a:extLst>
                  <a:ext uri="{0D108BD9-81ED-4DB2-BD59-A6C34878D82A}">
                    <a16:rowId xmlns:a16="http://schemas.microsoft.com/office/drawing/2014/main" xmlns="" val="10003"/>
                  </a:ext>
                </a:extLst>
              </a:tr>
              <a:tr h="472152">
                <a:tc>
                  <a:txBody>
                    <a:bodyPr/>
                    <a:lstStyle/>
                    <a:p>
                      <a:pPr algn="ctr" fontAlgn="base"/>
                      <a:r>
                        <a:rPr lang="en-IN" sz="900">
                          <a:effectLst/>
                        </a:rPr>
                        <a:t>Fields</a:t>
                      </a:r>
                    </a:p>
                  </a:txBody>
                  <a:tcPr marL="32973" marR="32973" marT="16487" marB="16487" anchor="ctr"/>
                </a:tc>
                <a:tc>
                  <a:txBody>
                    <a:bodyPr/>
                    <a:lstStyle/>
                    <a:p>
                      <a:pPr algn="ctr" fontAlgn="base"/>
                      <a:r>
                        <a:rPr lang="en-US" sz="900" dirty="0">
                          <a:effectLst/>
                        </a:rPr>
                        <a:t>Only constant fields (implicitly public, static, final)</a:t>
                      </a:r>
                    </a:p>
                  </a:txBody>
                  <a:tcPr marL="32973" marR="32973" marT="16487" marB="16487" anchor="ctr"/>
                </a:tc>
                <a:tc>
                  <a:txBody>
                    <a:bodyPr/>
                    <a:lstStyle/>
                    <a:p>
                      <a:pPr algn="ctr" fontAlgn="base"/>
                      <a:r>
                        <a:rPr lang="en-US" sz="900" dirty="0">
                          <a:effectLst/>
                        </a:rPr>
                        <a:t>Can have instance variables with various access modifiers</a:t>
                      </a:r>
                    </a:p>
                  </a:txBody>
                  <a:tcPr marL="32973" marR="32973" marT="16487" marB="16487" anchor="ctr"/>
                </a:tc>
                <a:extLst>
                  <a:ext uri="{0D108BD9-81ED-4DB2-BD59-A6C34878D82A}">
                    <a16:rowId xmlns:a16="http://schemas.microsoft.com/office/drawing/2014/main" xmlns="" val="10004"/>
                  </a:ext>
                </a:extLst>
              </a:tr>
              <a:tr h="472152">
                <a:tc>
                  <a:txBody>
                    <a:bodyPr/>
                    <a:lstStyle/>
                    <a:p>
                      <a:pPr algn="ctr" fontAlgn="base"/>
                      <a:r>
                        <a:rPr lang="en-IN" sz="900">
                          <a:effectLst/>
                        </a:rPr>
                        <a:t>Method Access Modifiers</a:t>
                      </a:r>
                    </a:p>
                  </a:txBody>
                  <a:tcPr marL="32973" marR="32973" marT="16487" marB="16487" anchor="ctr"/>
                </a:tc>
                <a:tc>
                  <a:txBody>
                    <a:bodyPr/>
                    <a:lstStyle/>
                    <a:p>
                      <a:pPr algn="ctr" fontAlgn="base"/>
                      <a:r>
                        <a:rPr lang="en-IN" sz="900" dirty="0">
                          <a:effectLst/>
                        </a:rPr>
                        <a:t>Implicitly public and abstract</a:t>
                      </a:r>
                    </a:p>
                  </a:txBody>
                  <a:tcPr marL="32973" marR="32973" marT="16487" marB="16487" anchor="ctr"/>
                </a:tc>
                <a:tc>
                  <a:txBody>
                    <a:bodyPr/>
                    <a:lstStyle/>
                    <a:p>
                      <a:pPr algn="ctr" fontAlgn="base"/>
                      <a:r>
                        <a:rPr lang="en-US" sz="900" dirty="0">
                          <a:effectLst/>
                        </a:rPr>
                        <a:t>Can have a range of access modifiers (public, private, etc.)</a:t>
                      </a:r>
                    </a:p>
                  </a:txBody>
                  <a:tcPr marL="32973" marR="32973" marT="16487" marB="16487" anchor="ctr"/>
                </a:tc>
                <a:extLst>
                  <a:ext uri="{0D108BD9-81ED-4DB2-BD59-A6C34878D82A}">
                    <a16:rowId xmlns:a16="http://schemas.microsoft.com/office/drawing/2014/main" xmlns="" val="10005"/>
                  </a:ext>
                </a:extLst>
              </a:tr>
              <a:tr h="581110">
                <a:tc>
                  <a:txBody>
                    <a:bodyPr/>
                    <a:lstStyle/>
                    <a:p>
                      <a:pPr algn="ctr" fontAlgn="base"/>
                      <a:r>
                        <a:rPr lang="en-IN" sz="900">
                          <a:effectLst/>
                        </a:rPr>
                        <a:t>Method Implementation</a:t>
                      </a:r>
                    </a:p>
                  </a:txBody>
                  <a:tcPr marL="32973" marR="32973" marT="16487" marB="16487" anchor="ctr"/>
                </a:tc>
                <a:tc>
                  <a:txBody>
                    <a:bodyPr/>
                    <a:lstStyle/>
                    <a:p>
                      <a:pPr algn="ctr" fontAlgn="base"/>
                      <a:r>
                        <a:rPr lang="en-US" sz="900" dirty="0">
                          <a:effectLst/>
                        </a:rPr>
                        <a:t>Methods have no default implementation</a:t>
                      </a:r>
                    </a:p>
                  </a:txBody>
                  <a:tcPr marL="32973" marR="32973" marT="16487" marB="16487" anchor="ctr"/>
                </a:tc>
                <a:tc>
                  <a:txBody>
                    <a:bodyPr/>
                    <a:lstStyle/>
                    <a:p>
                      <a:pPr algn="ctr" fontAlgn="base"/>
                      <a:r>
                        <a:rPr lang="en-US" sz="900" dirty="0">
                          <a:effectLst/>
                        </a:rPr>
                        <a:t>Abstract methods have no implementation, concrete methods do</a:t>
                      </a:r>
                    </a:p>
                  </a:txBody>
                  <a:tcPr marL="32973" marR="32973" marT="16487" marB="16487" anchor="ctr"/>
                </a:tc>
                <a:extLst>
                  <a:ext uri="{0D108BD9-81ED-4DB2-BD59-A6C34878D82A}">
                    <a16:rowId xmlns:a16="http://schemas.microsoft.com/office/drawing/2014/main" xmlns="" val="10006"/>
                  </a:ext>
                </a:extLst>
              </a:tr>
              <a:tr h="254236">
                <a:tc>
                  <a:txBody>
                    <a:bodyPr/>
                    <a:lstStyle/>
                    <a:p>
                      <a:pPr algn="ctr" fontAlgn="base"/>
                      <a:r>
                        <a:rPr lang="en-IN" sz="900">
                          <a:effectLst/>
                        </a:rPr>
                        <a:t>Keyword</a:t>
                      </a:r>
                    </a:p>
                  </a:txBody>
                  <a:tcPr marL="32973" marR="32973" marT="16487" marB="16487" anchor="ctr"/>
                </a:tc>
                <a:tc>
                  <a:txBody>
                    <a:bodyPr/>
                    <a:lstStyle/>
                    <a:p>
                      <a:pPr algn="ctr" fontAlgn="base"/>
                      <a:r>
                        <a:rPr lang="en-IN" sz="900">
                          <a:effectLst/>
                        </a:rPr>
                        <a:t>Defined using 'interface' keyword</a:t>
                      </a:r>
                    </a:p>
                  </a:txBody>
                  <a:tcPr marL="32973" marR="32973" marT="16487" marB="16487" anchor="ctr"/>
                </a:tc>
                <a:tc>
                  <a:txBody>
                    <a:bodyPr/>
                    <a:lstStyle/>
                    <a:p>
                      <a:pPr algn="ctr" fontAlgn="base"/>
                      <a:r>
                        <a:rPr lang="en-IN" sz="900" dirty="0">
                          <a:effectLst/>
                        </a:rPr>
                        <a:t>Defined using 'abstract' keyword</a:t>
                      </a:r>
                    </a:p>
                  </a:txBody>
                  <a:tcPr marL="32973" marR="32973" marT="16487" marB="16487" anchor="ctr"/>
                </a:tc>
                <a:extLst>
                  <a:ext uri="{0D108BD9-81ED-4DB2-BD59-A6C34878D82A}">
                    <a16:rowId xmlns:a16="http://schemas.microsoft.com/office/drawing/2014/main" xmlns="" val="10007"/>
                  </a:ext>
                </a:extLst>
              </a:tr>
              <a:tr h="472152">
                <a:tc>
                  <a:txBody>
                    <a:bodyPr/>
                    <a:lstStyle/>
                    <a:p>
                      <a:pPr algn="ctr" fontAlgn="base"/>
                      <a:r>
                        <a:rPr lang="en-IN" sz="900">
                          <a:effectLst/>
                        </a:rPr>
                        <a:t>Purpose</a:t>
                      </a:r>
                    </a:p>
                  </a:txBody>
                  <a:tcPr marL="32973" marR="32973" marT="16487" marB="16487" anchor="ctr"/>
                </a:tc>
                <a:tc>
                  <a:txBody>
                    <a:bodyPr/>
                    <a:lstStyle/>
                    <a:p>
                      <a:pPr algn="ctr" fontAlgn="base"/>
                      <a:r>
                        <a:rPr lang="en-US" sz="900">
                          <a:effectLst/>
                        </a:rPr>
                        <a:t>Used for defining contracts and multiple inheritance</a:t>
                      </a:r>
                    </a:p>
                  </a:txBody>
                  <a:tcPr marL="32973" marR="32973" marT="16487" marB="16487" anchor="ctr"/>
                </a:tc>
                <a:tc>
                  <a:txBody>
                    <a:bodyPr/>
                    <a:lstStyle/>
                    <a:p>
                      <a:pPr algn="ctr" fontAlgn="base"/>
                      <a:r>
                        <a:rPr lang="en-US" sz="900" dirty="0">
                          <a:effectLst/>
                        </a:rPr>
                        <a:t>Used for code reusability and providing a common structure</a:t>
                      </a:r>
                    </a:p>
                  </a:txBody>
                  <a:tcPr marL="32973" marR="32973" marT="16487" marB="16487" anchor="ctr"/>
                </a:tc>
                <a:extLst>
                  <a:ext uri="{0D108BD9-81ED-4DB2-BD59-A6C34878D82A}">
                    <a16:rowId xmlns:a16="http://schemas.microsoft.com/office/drawing/2014/main" xmlns="" val="10008"/>
                  </a:ext>
                </a:extLst>
              </a:tr>
              <a:tr h="472152">
                <a:tc>
                  <a:txBody>
                    <a:bodyPr/>
                    <a:lstStyle/>
                    <a:p>
                      <a:pPr algn="ctr" fontAlgn="base"/>
                      <a:r>
                        <a:rPr lang="en-IN" sz="900">
                          <a:effectLst/>
                        </a:rPr>
                        <a:t>Relationship to Classes</a:t>
                      </a:r>
                    </a:p>
                  </a:txBody>
                  <a:tcPr marL="32973" marR="32973" marT="16487" marB="16487" anchor="ctr"/>
                </a:tc>
                <a:tc>
                  <a:txBody>
                    <a:bodyPr/>
                    <a:lstStyle/>
                    <a:p>
                      <a:pPr algn="ctr" fontAlgn="base"/>
                      <a:r>
                        <a:rPr lang="en-US" sz="900">
                          <a:effectLst/>
                        </a:rPr>
                        <a:t>Separate from classes, implemented by classes</a:t>
                      </a:r>
                    </a:p>
                  </a:txBody>
                  <a:tcPr marL="32973" marR="32973" marT="16487" marB="16487" anchor="ctr"/>
                </a:tc>
                <a:tc>
                  <a:txBody>
                    <a:bodyPr/>
                    <a:lstStyle/>
                    <a:p>
                      <a:pPr algn="ctr" fontAlgn="base"/>
                      <a:r>
                        <a:rPr lang="en-US" sz="900" dirty="0">
                          <a:effectLst/>
                        </a:rPr>
                        <a:t>Inherited by subclasses, extended to create concrete classes</a:t>
                      </a:r>
                    </a:p>
                  </a:txBody>
                  <a:tcPr marL="32973" marR="32973" marT="16487" marB="16487" anchor="ctr"/>
                </a:tc>
                <a:extLst>
                  <a:ext uri="{0D108BD9-81ED-4DB2-BD59-A6C34878D82A}">
                    <a16:rowId xmlns:a16="http://schemas.microsoft.com/office/drawing/2014/main" xmlns="" val="10009"/>
                  </a:ext>
                </a:extLst>
              </a:tr>
              <a:tr h="254236">
                <a:tc>
                  <a:txBody>
                    <a:bodyPr/>
                    <a:lstStyle/>
                    <a:p>
                      <a:pPr algn="ctr" fontAlgn="base"/>
                      <a:r>
                        <a:rPr lang="en-IN" sz="900">
                          <a:effectLst/>
                        </a:rPr>
                        <a:t>Usability with Java Versions</a:t>
                      </a:r>
                    </a:p>
                  </a:txBody>
                  <a:tcPr marL="32973" marR="32973" marT="16487" marB="16487" anchor="ctr"/>
                </a:tc>
                <a:tc>
                  <a:txBody>
                    <a:bodyPr/>
                    <a:lstStyle/>
                    <a:p>
                      <a:pPr algn="ctr" fontAlgn="base"/>
                      <a:r>
                        <a:rPr lang="en-US" sz="900">
                          <a:effectLst/>
                        </a:rPr>
                        <a:t>Available from Java 1.0 onwards</a:t>
                      </a:r>
                    </a:p>
                  </a:txBody>
                  <a:tcPr marL="32973" marR="32973" marT="16487" marB="16487" anchor="ctr"/>
                </a:tc>
                <a:tc>
                  <a:txBody>
                    <a:bodyPr/>
                    <a:lstStyle/>
                    <a:p>
                      <a:pPr algn="ctr" fontAlgn="base"/>
                      <a:r>
                        <a:rPr lang="en-US" sz="900" dirty="0">
                          <a:effectLst/>
                        </a:rPr>
                        <a:t>Available from Java 1.0 onwards</a:t>
                      </a:r>
                    </a:p>
                  </a:txBody>
                  <a:tcPr marL="32973" marR="32973" marT="16487" marB="16487" anchor="ct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667051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p:txBody>
          <a:bodyPr/>
          <a:lstStyle/>
          <a:p>
            <a:r>
              <a:rPr lang="en-US"/>
              <a:t>Interview Questions</a:t>
            </a:r>
            <a:endParaRPr lang="en-IN" dirty="0"/>
          </a:p>
        </p:txBody>
      </p:sp>
    </p:spTree>
    <p:extLst>
      <p:ext uri="{BB962C8B-B14F-4D97-AF65-F5344CB8AC3E}">
        <p14:creationId xmlns:p14="http://schemas.microsoft.com/office/powerpoint/2010/main" val="7817227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a:xfrm>
            <a:off x="1097280" y="1845734"/>
            <a:ext cx="10058400" cy="4504266"/>
          </a:xfrm>
        </p:spPr>
        <p:txBody>
          <a:bodyPr>
            <a:normAutofit fontScale="32500" lnSpcReduction="20000"/>
          </a:bodyPr>
          <a:lstStyle/>
          <a:p>
            <a:pPr>
              <a:buFont typeface="Wingdings" panose="05000000000000000000" pitchFamily="2" charset="2"/>
              <a:buChar char="Ø"/>
            </a:pPr>
            <a:r>
              <a:rPr lang="en-US" sz="4900" dirty="0"/>
              <a:t>What is OOP, and what are the core principles of OOP?</a:t>
            </a:r>
          </a:p>
          <a:p>
            <a:pPr>
              <a:buFont typeface="Wingdings" panose="05000000000000000000" pitchFamily="2" charset="2"/>
              <a:buChar char="Ø"/>
            </a:pPr>
            <a:r>
              <a:rPr lang="en-US" sz="4900" dirty="0"/>
              <a:t>Explain the concepts of encapsulation, inheritance, and polymorphism in OOP.</a:t>
            </a:r>
          </a:p>
          <a:p>
            <a:pPr>
              <a:buFont typeface="Wingdings" panose="05000000000000000000" pitchFamily="2" charset="2"/>
              <a:buChar char="Ø"/>
            </a:pPr>
            <a:r>
              <a:rPr lang="en-US" sz="4900" dirty="0"/>
              <a:t>What is an object in Java? How is it different from a class?</a:t>
            </a:r>
          </a:p>
          <a:p>
            <a:pPr>
              <a:buFont typeface="Wingdings" panose="05000000000000000000" pitchFamily="2" charset="2"/>
              <a:buChar char="Ø"/>
            </a:pPr>
            <a:r>
              <a:rPr lang="en-US" sz="4900" dirty="0"/>
              <a:t>What is the difference between abstraction and interface in Java?</a:t>
            </a:r>
          </a:p>
          <a:p>
            <a:pPr>
              <a:buFont typeface="Wingdings" panose="05000000000000000000" pitchFamily="2" charset="2"/>
              <a:buChar char="Ø"/>
            </a:pPr>
            <a:r>
              <a:rPr lang="en-US" sz="4900" dirty="0"/>
              <a:t>What is the purpose of using access modifiers (public, private, protected, default) in Java?</a:t>
            </a:r>
          </a:p>
          <a:p>
            <a:pPr>
              <a:buFont typeface="Wingdings" panose="05000000000000000000" pitchFamily="2" charset="2"/>
              <a:buChar char="Ø"/>
            </a:pPr>
            <a:r>
              <a:rPr lang="en-US" sz="4900" dirty="0"/>
              <a:t>How do you achieve multiple inheritance in Java? Can you provide an example?</a:t>
            </a:r>
          </a:p>
          <a:p>
            <a:pPr>
              <a:buFont typeface="Wingdings" panose="05000000000000000000" pitchFamily="2" charset="2"/>
              <a:buChar char="Ø"/>
            </a:pPr>
            <a:r>
              <a:rPr lang="en-US" sz="4900" dirty="0"/>
              <a:t>What is method overloading and method overriding? How are they different?</a:t>
            </a:r>
          </a:p>
          <a:p>
            <a:pPr>
              <a:buFont typeface="Wingdings" panose="05000000000000000000" pitchFamily="2" charset="2"/>
              <a:buChar char="Ø"/>
            </a:pPr>
            <a:r>
              <a:rPr lang="en-US" sz="4900" dirty="0"/>
              <a:t>What are abstract classes in Java? When and why should you use them?</a:t>
            </a:r>
          </a:p>
          <a:p>
            <a:pPr>
              <a:buFont typeface="Wingdings" panose="05000000000000000000" pitchFamily="2" charset="2"/>
              <a:buChar char="Ø"/>
            </a:pPr>
            <a:r>
              <a:rPr lang="en-US" sz="4900" dirty="0"/>
              <a:t>What are interfaces in Java, and how do they differ from abstract classes?</a:t>
            </a:r>
          </a:p>
          <a:p>
            <a:pPr>
              <a:buFont typeface="Wingdings" panose="05000000000000000000" pitchFamily="2" charset="2"/>
              <a:buChar char="Ø"/>
            </a:pPr>
            <a:r>
              <a:rPr lang="en-US" sz="4900" dirty="0"/>
              <a:t>Can you explain the concept of constructors and their significance in Java?</a:t>
            </a:r>
          </a:p>
          <a:p>
            <a:pPr>
              <a:buFont typeface="Wingdings" panose="05000000000000000000" pitchFamily="2" charset="2"/>
              <a:buChar char="Ø"/>
            </a:pPr>
            <a:r>
              <a:rPr lang="en-US" sz="4900" dirty="0"/>
              <a:t>What is the difference between an instance variable and a static variable in Java?</a:t>
            </a:r>
          </a:p>
          <a:p>
            <a:pPr>
              <a:buFont typeface="Wingdings" panose="05000000000000000000" pitchFamily="2" charset="2"/>
              <a:buChar char="Ø"/>
            </a:pPr>
            <a:r>
              <a:rPr lang="en-US" sz="4900" dirty="0"/>
              <a:t>How do you prevent a class from being inherited by other classes in Java?</a:t>
            </a:r>
          </a:p>
          <a:p>
            <a:pPr>
              <a:buFont typeface="Wingdings" panose="05000000000000000000" pitchFamily="2" charset="2"/>
              <a:buChar char="Ø"/>
            </a:pPr>
            <a:r>
              <a:rPr lang="en-US" sz="4900" dirty="0"/>
              <a:t>How can you achieve runtime polymorphism in Java?</a:t>
            </a:r>
          </a:p>
          <a:p>
            <a:endParaRPr lang="en-IN" dirty="0"/>
          </a:p>
        </p:txBody>
      </p:sp>
    </p:spTree>
    <p:extLst>
      <p:ext uri="{BB962C8B-B14F-4D97-AF65-F5344CB8AC3E}">
        <p14:creationId xmlns:p14="http://schemas.microsoft.com/office/powerpoint/2010/main" val="4146496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Interview Questions</a:t>
            </a:r>
            <a:endParaRPr lang="en-IN" dirty="0"/>
          </a:p>
        </p:txBody>
      </p:sp>
      <p:sp>
        <p:nvSpPr>
          <p:cNvPr id="3" name="Content Placeholder 2"/>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What is the 'super' keyword in Java, and when do you use it?</a:t>
            </a:r>
          </a:p>
          <a:p>
            <a:pPr>
              <a:buFont typeface="Wingdings" panose="05000000000000000000" pitchFamily="2" charset="2"/>
              <a:buChar char="Ø"/>
            </a:pPr>
            <a:r>
              <a:rPr lang="en-US" sz="3600" dirty="0"/>
              <a:t>What is the purpose of the 'this' keyword in Java?</a:t>
            </a:r>
          </a:p>
          <a:p>
            <a:pPr>
              <a:buFont typeface="Wingdings" panose="05000000000000000000" pitchFamily="2" charset="2"/>
              <a:buChar char="Ø"/>
            </a:pPr>
            <a:r>
              <a:rPr lang="en-US" sz="3600" dirty="0"/>
              <a:t>How does Java support encapsulation? Provide an example.</a:t>
            </a:r>
          </a:p>
          <a:p>
            <a:pPr>
              <a:buFont typeface="Wingdings" panose="05000000000000000000" pitchFamily="2" charset="2"/>
              <a:buChar char="Ø"/>
            </a:pPr>
            <a:r>
              <a:rPr lang="en-US" altLang="en-US" sz="3600" dirty="0"/>
              <a:t>How do you call a superclass constructor using the super keyword? Provide an example.</a:t>
            </a:r>
          </a:p>
          <a:p>
            <a:pPr>
              <a:buFont typeface="Wingdings" panose="05000000000000000000" pitchFamily="2" charset="2"/>
              <a:buChar char="Ø"/>
            </a:pPr>
            <a:r>
              <a:rPr lang="en-US" sz="3600" dirty="0"/>
              <a:t>When is the use of super() constructor call mandatory in a subclass constructor?</a:t>
            </a:r>
          </a:p>
          <a:p>
            <a:pPr>
              <a:buFont typeface="Wingdings" panose="05000000000000000000" pitchFamily="2" charset="2"/>
              <a:buChar char="Ø"/>
            </a:pPr>
            <a:r>
              <a:rPr lang="en-US" sz="3600" dirty="0"/>
              <a:t>Can you use the super keyword to access superclass methods? Explain with an example.</a:t>
            </a:r>
          </a:p>
          <a:p>
            <a:pPr>
              <a:buFont typeface="Wingdings" panose="05000000000000000000" pitchFamily="2" charset="2"/>
              <a:buChar char="Ø"/>
            </a:pPr>
            <a:r>
              <a:rPr lang="en-US" sz="3600" dirty="0"/>
              <a:t>What happens if you don't explicitly call the super() constructor in a subclass constructor?</a:t>
            </a:r>
          </a:p>
          <a:p>
            <a:pPr>
              <a:buFont typeface="Wingdings" panose="05000000000000000000" pitchFamily="2" charset="2"/>
              <a:buChar char="Ø"/>
            </a:pPr>
            <a:r>
              <a:rPr lang="en-US" sz="3600" dirty="0"/>
              <a:t>How does the super keyword relate to method overriding in Java?</a:t>
            </a:r>
          </a:p>
          <a:p>
            <a:pPr>
              <a:buFont typeface="Wingdings" panose="05000000000000000000" pitchFamily="2" charset="2"/>
              <a:buChar char="Ø"/>
            </a:pPr>
            <a:r>
              <a:rPr lang="en-US" sz="3600" dirty="0"/>
              <a:t>How does the this keyword differ from the super keyword?</a:t>
            </a:r>
          </a:p>
          <a:p>
            <a:pPr>
              <a:buFont typeface="Wingdings" panose="05000000000000000000" pitchFamily="2" charset="2"/>
              <a:buChar char="Ø"/>
            </a:pPr>
            <a:r>
              <a:rPr lang="en-US" sz="3600" dirty="0"/>
              <a:t>Can you use the this keyword inside a static method? Why or why not?</a:t>
            </a:r>
            <a:endParaRPr lang="en-US" dirty="0"/>
          </a:p>
          <a:p>
            <a:endParaRPr lang="en-IN" dirty="0"/>
          </a:p>
        </p:txBody>
      </p:sp>
    </p:spTree>
    <p:extLst>
      <p:ext uri="{BB962C8B-B14F-4D97-AF65-F5344CB8AC3E}">
        <p14:creationId xmlns:p14="http://schemas.microsoft.com/office/powerpoint/2010/main" val="373040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D16A93D-3B36-1CB1-8031-2530B2E08BDC}"/>
              </a:ext>
            </a:extLst>
          </p:cNvPr>
          <p:cNvSpPr>
            <a:spLocks noGrp="1"/>
          </p:cNvSpPr>
          <p:nvPr>
            <p:ph type="title"/>
          </p:nvPr>
        </p:nvSpPr>
        <p:spPr>
          <a:xfrm>
            <a:off x="492369" y="605896"/>
            <a:ext cx="3420603" cy="5646208"/>
          </a:xfrm>
        </p:spPr>
        <p:txBody>
          <a:bodyPr anchor="ctr">
            <a:normAutofit/>
          </a:bodyPr>
          <a:lstStyle/>
          <a:p>
            <a:r>
              <a:rPr lang="en-IN" sz="3600" b="1" i="0" dirty="0">
                <a:solidFill>
                  <a:srgbClr val="FFFFFF"/>
                </a:solidFill>
                <a:effectLst/>
                <a:latin typeface="Söhne"/>
              </a:rPr>
              <a:t>Access Modifiers and Encapsulation</a:t>
            </a:r>
            <a:br>
              <a:rPr lang="en-IN" sz="3600" b="1" i="0" dirty="0">
                <a:solidFill>
                  <a:srgbClr val="FFFFFF"/>
                </a:solidFill>
                <a:effectLst/>
                <a:latin typeface="Söhne"/>
              </a:rPr>
            </a:br>
            <a:r>
              <a:rPr lang="en-IN" sz="3600" b="1" i="0" dirty="0" smtClean="0">
                <a:solidFill>
                  <a:srgbClr val="FFFFFF"/>
                </a:solidFill>
                <a:effectLst/>
                <a:latin typeface="Söhne"/>
              </a:rPr>
              <a:t>Interview Questions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E554550-E999-093F-743A-F4A77CED84EE}"/>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600" dirty="0"/>
              <a:t>What are access modifiers in Java? Provide examples of public, private, protected, and default access modifiers.</a:t>
            </a:r>
          </a:p>
          <a:p>
            <a:pPr>
              <a:buFont typeface="Wingdings" panose="05000000000000000000" pitchFamily="2" charset="2"/>
              <a:buChar char="Ø"/>
            </a:pPr>
            <a:r>
              <a:rPr lang="en-US" sz="1600" dirty="0"/>
              <a:t>Why is encapsulation important in object-oriented programming?</a:t>
            </a:r>
          </a:p>
          <a:p>
            <a:pPr>
              <a:buFont typeface="Wingdings" panose="05000000000000000000" pitchFamily="2" charset="2"/>
              <a:buChar char="Ø"/>
            </a:pPr>
            <a:r>
              <a:rPr lang="en-US" sz="1600" dirty="0"/>
              <a:t>How do access modifiers help achieve encapsulation in Java classes?</a:t>
            </a:r>
          </a:p>
          <a:p>
            <a:pPr>
              <a:buFont typeface="Wingdings" panose="05000000000000000000" pitchFamily="2" charset="2"/>
              <a:buChar char="Ø"/>
            </a:pPr>
            <a:r>
              <a:rPr lang="en-US" sz="1600" dirty="0"/>
              <a:t>Explain the differences between public, private, protected, and default access in terms of class members' visibility and accessibility.</a:t>
            </a:r>
          </a:p>
          <a:p>
            <a:pPr>
              <a:buFont typeface="Wingdings" panose="05000000000000000000" pitchFamily="2" charset="2"/>
              <a:buChar char="Ø"/>
            </a:pPr>
            <a:r>
              <a:rPr lang="en-US" sz="1600" dirty="0"/>
              <a:t>How can you provide controlled access to class fields while exposing only necessary operations?</a:t>
            </a:r>
          </a:p>
          <a:p>
            <a:pPr>
              <a:buFont typeface="Wingdings" panose="05000000000000000000" pitchFamily="2" charset="2"/>
              <a:buChar char="Ø"/>
            </a:pPr>
            <a:r>
              <a:rPr lang="en-US" sz="1600" dirty="0"/>
              <a:t>Explain the concept of data hiding in object-oriented programming. How do access modifiers contribute to data hiding?</a:t>
            </a:r>
          </a:p>
          <a:p>
            <a:pPr>
              <a:buFont typeface="Wingdings" panose="05000000000000000000" pitchFamily="2" charset="2"/>
              <a:buChar char="Ø"/>
            </a:pPr>
            <a:r>
              <a:rPr lang="en-US" sz="1600" dirty="0"/>
              <a:t>What is the default access modifier in Java? How is it different from the private access modifier?</a:t>
            </a:r>
          </a:p>
          <a:p>
            <a:pPr>
              <a:buFont typeface="Wingdings" panose="05000000000000000000" pitchFamily="2" charset="2"/>
              <a:buChar char="Ø"/>
            </a:pPr>
            <a:r>
              <a:rPr lang="en-US" sz="1600" dirty="0"/>
              <a:t>Can a private method of a class be accessed from a different class in the same package? Explain.</a:t>
            </a:r>
          </a:p>
          <a:p>
            <a:pPr>
              <a:buFont typeface="Wingdings" panose="05000000000000000000" pitchFamily="2" charset="2"/>
              <a:buChar char="Ø"/>
            </a:pPr>
            <a:r>
              <a:rPr lang="en-US" sz="1600" dirty="0"/>
              <a:t>How do you restrict a method to be accessible only within the same class and subclasses?</a:t>
            </a:r>
          </a:p>
        </p:txBody>
      </p:sp>
    </p:spTree>
    <p:extLst>
      <p:ext uri="{BB962C8B-B14F-4D97-AF65-F5344CB8AC3E}">
        <p14:creationId xmlns:p14="http://schemas.microsoft.com/office/powerpoint/2010/main" val="17563418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BA0C299-AAFE-6524-ED64-E2C619DB2351}"/>
              </a:ext>
            </a:extLst>
          </p:cNvPr>
          <p:cNvSpPr>
            <a:spLocks noGrp="1"/>
          </p:cNvSpPr>
          <p:nvPr>
            <p:ph type="title"/>
          </p:nvPr>
        </p:nvSpPr>
        <p:spPr>
          <a:xfrm>
            <a:off x="492370" y="605896"/>
            <a:ext cx="3084844" cy="5646208"/>
          </a:xfrm>
        </p:spPr>
        <p:txBody>
          <a:bodyPr anchor="ctr">
            <a:normAutofit/>
          </a:bodyPr>
          <a:lstStyle/>
          <a:p>
            <a:r>
              <a:rPr lang="en-IN" sz="3600" b="1" i="0" dirty="0">
                <a:solidFill>
                  <a:srgbClr val="FFFFFF"/>
                </a:solidFill>
                <a:effectLst/>
                <a:latin typeface="Söhne"/>
              </a:rPr>
              <a:t>Inheritance and </a:t>
            </a:r>
            <a:r>
              <a:rPr lang="en-IN" sz="3600" b="1" i="0" dirty="0" smtClean="0">
                <a:solidFill>
                  <a:srgbClr val="FFFFFF"/>
                </a:solidFill>
                <a:effectLst/>
                <a:latin typeface="Söhne"/>
              </a:rPr>
              <a:t>Constructors Interview Questions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BD4F2CD-6359-EF3C-8C57-E6992D93FCA8}"/>
              </a:ext>
            </a:extLst>
          </p:cNvPr>
          <p:cNvSpPr>
            <a:spLocks noGrp="1"/>
          </p:cNvSpPr>
          <p:nvPr>
            <p:ph idx="1"/>
          </p:nvPr>
        </p:nvSpPr>
        <p:spPr>
          <a:xfrm>
            <a:off x="4742016" y="605896"/>
            <a:ext cx="6413663" cy="5646208"/>
          </a:xfrm>
        </p:spPr>
        <p:txBody>
          <a:bodyPr anchor="ctr">
            <a:noAutofit/>
          </a:bodyPr>
          <a:lstStyle/>
          <a:p>
            <a:pPr>
              <a:buFont typeface="Wingdings" panose="05000000000000000000" pitchFamily="2" charset="2"/>
              <a:buChar char="Ø"/>
            </a:pPr>
            <a:r>
              <a:rPr lang="en-US" sz="1600" dirty="0"/>
              <a:t>Define inheritance in Java. How does it support code reusability?</a:t>
            </a:r>
          </a:p>
          <a:p>
            <a:pPr>
              <a:buFont typeface="Wingdings" panose="05000000000000000000" pitchFamily="2" charset="2"/>
              <a:buChar char="Ø"/>
            </a:pPr>
            <a:r>
              <a:rPr lang="en-US" sz="1600" dirty="0"/>
              <a:t>Explain constructor chaining in Java. How is the super keyword used for constructor invocation in a subclass?</a:t>
            </a:r>
          </a:p>
          <a:p>
            <a:pPr>
              <a:buFont typeface="Wingdings" panose="05000000000000000000" pitchFamily="2" charset="2"/>
              <a:buChar char="Ø"/>
            </a:pPr>
            <a:r>
              <a:rPr lang="en-US" sz="1600" dirty="0"/>
              <a:t>What is the purpose of the super() call in a subclass constructor? Provide an example.</a:t>
            </a:r>
          </a:p>
          <a:p>
            <a:pPr>
              <a:buFont typeface="Wingdings" panose="05000000000000000000" pitchFamily="2" charset="2"/>
              <a:buChar char="Ø"/>
            </a:pPr>
            <a:r>
              <a:rPr lang="en-US" sz="1600" dirty="0"/>
              <a:t>Discuss the role of the super keyword in method overriding. How does it relate to calling methods of the parent class?</a:t>
            </a:r>
          </a:p>
          <a:p>
            <a:pPr>
              <a:buFont typeface="Wingdings" panose="05000000000000000000" pitchFamily="2" charset="2"/>
              <a:buChar char="Ø"/>
            </a:pPr>
            <a:r>
              <a:rPr lang="en-US" sz="1600" dirty="0"/>
              <a:t>Can a subclass inherit private members from its parent class? Why or why not?</a:t>
            </a:r>
          </a:p>
          <a:p>
            <a:pPr>
              <a:buFont typeface="Wingdings" panose="05000000000000000000" pitchFamily="2" charset="2"/>
              <a:buChar char="Ø"/>
            </a:pPr>
            <a:r>
              <a:rPr lang="en-US" sz="1600" dirty="0"/>
              <a:t>Differentiate between method overloading and method overriding. How do these concepts relate to inheritance?</a:t>
            </a:r>
          </a:p>
          <a:p>
            <a:pPr>
              <a:buFont typeface="Wingdings" panose="05000000000000000000" pitchFamily="2" charset="2"/>
              <a:buChar char="Ø"/>
            </a:pPr>
            <a:r>
              <a:rPr lang="en-US" sz="1600" dirty="0"/>
              <a:t>What is the purpose of the super keyword when used in a method other than a constructor?</a:t>
            </a:r>
          </a:p>
          <a:p>
            <a:pPr>
              <a:buFont typeface="Wingdings" panose="05000000000000000000" pitchFamily="2" charset="2"/>
              <a:buChar char="Ø"/>
            </a:pPr>
            <a:r>
              <a:rPr lang="en-US" sz="1600" dirty="0"/>
              <a:t>In a multi-level inheritance scenario, how is the super keyword used to access methods from the grandparent class?</a:t>
            </a:r>
          </a:p>
          <a:p>
            <a:pPr>
              <a:buFont typeface="Wingdings" panose="05000000000000000000" pitchFamily="2" charset="2"/>
              <a:buChar char="Ø"/>
            </a:pPr>
            <a:r>
              <a:rPr lang="en-US" sz="1600" dirty="0"/>
              <a:t>How does method overriding contribute to achieving runtime polymorphism? Provide an example.</a:t>
            </a:r>
            <a:endParaRPr lang="en-IN" sz="1600" dirty="0"/>
          </a:p>
        </p:txBody>
      </p:sp>
    </p:spTree>
    <p:extLst>
      <p:ext uri="{BB962C8B-B14F-4D97-AF65-F5344CB8AC3E}">
        <p14:creationId xmlns:p14="http://schemas.microsoft.com/office/powerpoint/2010/main" val="138816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Objects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Instantiating Objects</a:t>
            </a:r>
          </a:p>
          <a:p>
            <a:pPr>
              <a:buFont typeface="Wingdings" panose="05000000000000000000" pitchFamily="2" charset="2"/>
              <a:buChar char="Ø"/>
            </a:pPr>
            <a:r>
              <a:rPr lang="en-US" dirty="0"/>
              <a:t>Creating an instance of a class (object)</a:t>
            </a:r>
          </a:p>
          <a:p>
            <a:pPr>
              <a:buFont typeface="Wingdings" panose="05000000000000000000" pitchFamily="2" charset="2"/>
              <a:buChar char="Ø"/>
            </a:pPr>
            <a:r>
              <a:rPr lang="en-US" dirty="0"/>
              <a:t>Class definition and syntax in Java</a:t>
            </a:r>
          </a:p>
          <a:p>
            <a:pPr>
              <a:buFont typeface="Wingdings" panose="05000000000000000000" pitchFamily="2" charset="2"/>
              <a:buChar char="Ø"/>
            </a:pPr>
            <a:r>
              <a:rPr lang="en-US" dirty="0"/>
              <a:t>Accessing object properties and invoking methods</a:t>
            </a:r>
          </a:p>
          <a:p>
            <a:pPr>
              <a:buFont typeface="Wingdings" panose="05000000000000000000" pitchFamily="2" charset="2"/>
              <a:buChar char="Ø"/>
            </a:pPr>
            <a:r>
              <a:rPr lang="en-US" dirty="0"/>
              <a:t>Object references and the heap memory</a:t>
            </a:r>
          </a:p>
          <a:p>
            <a:endParaRPr lang="en-IN" dirty="0"/>
          </a:p>
        </p:txBody>
      </p:sp>
    </p:spTree>
    <p:extLst>
      <p:ext uri="{BB962C8B-B14F-4D97-AF65-F5344CB8AC3E}">
        <p14:creationId xmlns:p14="http://schemas.microsoft.com/office/powerpoint/2010/main" val="3441290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E0DE6DE-F22B-04E1-FEC6-1A287F9C2F49}"/>
              </a:ext>
            </a:extLst>
          </p:cNvPr>
          <p:cNvSpPr>
            <a:spLocks noGrp="1"/>
          </p:cNvSpPr>
          <p:nvPr>
            <p:ph type="title"/>
          </p:nvPr>
        </p:nvSpPr>
        <p:spPr>
          <a:xfrm>
            <a:off x="492370" y="605896"/>
            <a:ext cx="3084844" cy="5646208"/>
          </a:xfrm>
        </p:spPr>
        <p:txBody>
          <a:bodyPr anchor="ctr">
            <a:normAutofit/>
          </a:bodyPr>
          <a:lstStyle/>
          <a:p>
            <a:r>
              <a:rPr lang="en-IN" sz="3600" b="1" dirty="0" smtClean="0">
                <a:solidFill>
                  <a:srgbClr val="FFFFFF"/>
                </a:solidFill>
                <a:latin typeface="+mn-lt"/>
              </a:rPr>
              <a:t>this Keyword Interview Questions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7D9EB2F5-C75F-744E-785B-FDD10553CD9A}"/>
              </a:ext>
            </a:extLst>
          </p:cNvPr>
          <p:cNvSpPr>
            <a:spLocks noGrp="1"/>
          </p:cNvSpPr>
          <p:nvPr>
            <p:ph idx="1"/>
          </p:nvPr>
        </p:nvSpPr>
        <p:spPr>
          <a:xfrm>
            <a:off x="4742016" y="605896"/>
            <a:ext cx="6413663" cy="5646208"/>
          </a:xfrm>
        </p:spPr>
        <p:txBody>
          <a:bodyPr anchor="ctr">
            <a:noAutofit/>
          </a:bodyPr>
          <a:lstStyle/>
          <a:p>
            <a:pPr>
              <a:buFont typeface="Wingdings" panose="05000000000000000000" pitchFamily="2" charset="2"/>
              <a:buChar char="Ø"/>
            </a:pPr>
            <a:r>
              <a:rPr lang="en-US" sz="1600" dirty="0"/>
              <a:t>What is the purpose of the this keyword in Java?</a:t>
            </a:r>
          </a:p>
          <a:p>
            <a:pPr>
              <a:buFont typeface="Wingdings" panose="05000000000000000000" pitchFamily="2" charset="2"/>
              <a:buChar char="Ø"/>
            </a:pPr>
            <a:r>
              <a:rPr lang="en-US" sz="1600" dirty="0"/>
              <a:t>How does the this keyword differentiate between instance variables and method parameters?</a:t>
            </a:r>
          </a:p>
          <a:p>
            <a:pPr>
              <a:buFont typeface="Wingdings" panose="05000000000000000000" pitchFamily="2" charset="2"/>
              <a:buChar char="Ø"/>
            </a:pPr>
            <a:r>
              <a:rPr lang="en-US" sz="1600" dirty="0"/>
              <a:t>Explain the use of the this keyword for constructor chaining. Provide an example.</a:t>
            </a:r>
          </a:p>
          <a:p>
            <a:pPr>
              <a:buFont typeface="Wingdings" panose="05000000000000000000" pitchFamily="2" charset="2"/>
              <a:buChar char="Ø"/>
            </a:pPr>
            <a:r>
              <a:rPr lang="en-US" sz="1600" dirty="0"/>
              <a:t>In a class with overloaded constructors, how can you avoid code duplication using the this keyword?</a:t>
            </a:r>
          </a:p>
          <a:p>
            <a:pPr>
              <a:buFont typeface="Wingdings" panose="05000000000000000000" pitchFamily="2" charset="2"/>
              <a:buChar char="Ø"/>
            </a:pPr>
            <a:r>
              <a:rPr lang="en-US" sz="1600" dirty="0"/>
              <a:t>Discuss any potential scenarios where using the this keyword may be necessary or beneficial.</a:t>
            </a:r>
          </a:p>
          <a:p>
            <a:pPr>
              <a:buFont typeface="Wingdings" panose="05000000000000000000" pitchFamily="2" charset="2"/>
              <a:buChar char="Ø"/>
            </a:pPr>
            <a:r>
              <a:rPr lang="en-US" sz="1600" dirty="0"/>
              <a:t>Explain the difference between using this to refer to an instance variable and using it to invoke a constructor.</a:t>
            </a:r>
          </a:p>
          <a:p>
            <a:pPr>
              <a:buFont typeface="Wingdings" panose="05000000000000000000" pitchFamily="2" charset="2"/>
              <a:buChar char="Ø"/>
            </a:pPr>
            <a:r>
              <a:rPr lang="en-US" sz="1600" dirty="0"/>
              <a:t>How can the this keyword be used to avoid naming conflicts between instance variables and method parameters?</a:t>
            </a:r>
          </a:p>
          <a:p>
            <a:pPr>
              <a:buFont typeface="Wingdings" panose="05000000000000000000" pitchFamily="2" charset="2"/>
              <a:buChar char="Ø"/>
            </a:pPr>
            <a:r>
              <a:rPr lang="en-US" sz="1600" dirty="0"/>
              <a:t>When designing a class, what considerations should be taken into account when deciding to use or omit the this keyword?</a:t>
            </a:r>
          </a:p>
          <a:p>
            <a:pPr>
              <a:buFont typeface="Wingdings" panose="05000000000000000000" pitchFamily="2" charset="2"/>
              <a:buChar char="Ø"/>
            </a:pPr>
            <a:r>
              <a:rPr lang="en-US" sz="1600" dirty="0"/>
              <a:t>Can the this keyword be used in a static method? Why or why not?</a:t>
            </a:r>
            <a:endParaRPr lang="en-IN" sz="1600" dirty="0"/>
          </a:p>
        </p:txBody>
      </p:sp>
    </p:spTree>
    <p:extLst>
      <p:ext uri="{BB962C8B-B14F-4D97-AF65-F5344CB8AC3E}">
        <p14:creationId xmlns:p14="http://schemas.microsoft.com/office/powerpoint/2010/main" val="885371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endParaRPr lang="en-IN" dirty="0"/>
          </a:p>
        </p:txBody>
      </p:sp>
    </p:spTree>
    <p:extLst>
      <p:ext uri="{BB962C8B-B14F-4D97-AF65-F5344CB8AC3E}">
        <p14:creationId xmlns:p14="http://schemas.microsoft.com/office/powerpoint/2010/main" val="1040067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 to Exception Handling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Definition of Exceptions</a:t>
            </a:r>
          </a:p>
          <a:p>
            <a:pPr>
              <a:buFont typeface="Wingdings" panose="05000000000000000000" pitchFamily="2" charset="2"/>
              <a:buChar char="Ø"/>
            </a:pPr>
            <a:r>
              <a:rPr lang="en-US" dirty="0"/>
              <a:t>Purpose of Exception Handling in programming</a:t>
            </a:r>
            <a:endParaRPr lang="en-IN" dirty="0"/>
          </a:p>
        </p:txBody>
      </p:sp>
    </p:spTree>
    <p:extLst>
      <p:ext uri="{BB962C8B-B14F-4D97-AF65-F5344CB8AC3E}">
        <p14:creationId xmlns:p14="http://schemas.microsoft.com/office/powerpoint/2010/main" val="2062018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2DE5D23F-473C-F517-BDD9-1612BB4BA0B8}"/>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    Exceptions</a:t>
            </a:r>
            <a:endParaRPr lang="en-IN" sz="3600" b="1" dirty="0">
              <a:solidFill>
                <a:srgbClr val="FFFFFF"/>
              </a:solidFill>
              <a:latin typeface="+mn-lt"/>
            </a:endParaRPr>
          </a:p>
        </p:txBody>
      </p:sp>
      <p:sp>
        <p:nvSpPr>
          <p:cNvPr id="21" name="Rectangle 20">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31D02918-1358-1E84-2836-CC240FA9B370}"/>
              </a:ext>
            </a:extLst>
          </p:cNvPr>
          <p:cNvSpPr>
            <a:spLocks noGrp="1"/>
          </p:cNvSpPr>
          <p:nvPr>
            <p:ph idx="1"/>
          </p:nvPr>
        </p:nvSpPr>
        <p:spPr>
          <a:xfrm>
            <a:off x="4742016" y="605896"/>
            <a:ext cx="6413663" cy="5646208"/>
          </a:xfrm>
        </p:spPr>
        <p:txBody>
          <a:bodyPr anchor="ctr">
            <a:normAutofit lnSpcReduction="10000"/>
          </a:bodyPr>
          <a:lstStyle/>
          <a:p>
            <a:pPr>
              <a:buFont typeface="Wingdings" panose="05000000000000000000" pitchFamily="2" charset="2"/>
              <a:buChar char="Ø"/>
            </a:pPr>
            <a:r>
              <a:rPr lang="en-US" sz="1600" b="0" i="0" dirty="0">
                <a:effectLst/>
              </a:rPr>
              <a:t>In programming, an exception is an event that disrupts the normal flow of program execution. It occurs when an unexpected situation or error occurs that prevents a program from continuing its execution in the usual way. </a:t>
            </a:r>
          </a:p>
          <a:p>
            <a:pPr>
              <a:buFont typeface="Wingdings" panose="05000000000000000000" pitchFamily="2" charset="2"/>
              <a:buChar char="Ø"/>
            </a:pPr>
            <a:r>
              <a:rPr lang="en-US" sz="1600" b="0" i="0" dirty="0">
                <a:effectLst/>
              </a:rPr>
              <a:t>Exceptions can include errors such as division by zero, accessing an array index out of bounds, file not found, and more.</a:t>
            </a:r>
          </a:p>
          <a:p>
            <a:r>
              <a:rPr lang="en-US" sz="1600" b="1" i="0" dirty="0">
                <a:effectLst/>
              </a:rPr>
              <a:t>Purpose of Exception Handling in Programming:</a:t>
            </a:r>
            <a:r>
              <a:rPr lang="en-US" sz="1600" b="0" i="0" dirty="0">
                <a:effectLst/>
              </a:rPr>
              <a:t> Exception handling is a mechanism in programming that allows you to gracefully handle unexpected errors or exceptional situations that may occur during the execution of a program. </a:t>
            </a:r>
          </a:p>
          <a:p>
            <a:r>
              <a:rPr lang="en-US" sz="1600" b="0" i="0" dirty="0">
                <a:effectLst/>
              </a:rPr>
              <a:t>The primary purposes of exception handling are:</a:t>
            </a:r>
          </a:p>
          <a:p>
            <a:endParaRPr lang="en-US" sz="1600" b="0" i="0" dirty="0">
              <a:effectLst/>
            </a:endParaRPr>
          </a:p>
          <a:p>
            <a:pPr lvl="1">
              <a:buFont typeface="Wingdings" panose="05000000000000000000" pitchFamily="2" charset="2"/>
              <a:buChar char="Ø"/>
            </a:pPr>
            <a:r>
              <a:rPr lang="en-US" sz="1600" b="1" i="0" dirty="0">
                <a:effectLst/>
              </a:rPr>
              <a:t>Error Reporting:</a:t>
            </a:r>
            <a:r>
              <a:rPr lang="en-US" sz="1600" b="0" i="0" dirty="0">
                <a:effectLst/>
              </a:rPr>
              <a:t> Exception handling helps identify and report errors in a structured manner, making it easier to diagnose and fix issues in the code.</a:t>
            </a:r>
          </a:p>
          <a:p>
            <a:pPr lvl="1">
              <a:buFont typeface="Wingdings" panose="05000000000000000000" pitchFamily="2" charset="2"/>
              <a:buChar char="Ø"/>
            </a:pPr>
            <a:r>
              <a:rPr lang="en-US" sz="1600" b="1" i="0" dirty="0">
                <a:effectLst/>
              </a:rPr>
              <a:t>Program Robustness:</a:t>
            </a:r>
            <a:r>
              <a:rPr lang="en-US" sz="1600" b="0" i="0" dirty="0">
                <a:effectLst/>
              </a:rPr>
              <a:t> By handling exceptions, you prevent your program from crashing abruptly when an error occurs. Instead, it can recover gracefully or provide helpful feedback to the user.</a:t>
            </a:r>
          </a:p>
          <a:p>
            <a:pPr lvl="1">
              <a:buFont typeface="Wingdings" panose="05000000000000000000" pitchFamily="2" charset="2"/>
              <a:buChar char="Ø"/>
            </a:pPr>
            <a:r>
              <a:rPr lang="en-US" sz="1600" b="1" i="0" dirty="0">
                <a:effectLst/>
              </a:rPr>
              <a:t>Maintainability:</a:t>
            </a:r>
            <a:r>
              <a:rPr lang="en-US" sz="1600" b="0" i="0" dirty="0">
                <a:effectLst/>
              </a:rPr>
              <a:t> Well-handled exceptions improve the overall code quality and maintainability by separating error-handling logic from the regular program logic.</a:t>
            </a:r>
          </a:p>
          <a:p>
            <a:pPr lvl="1">
              <a:buFont typeface="Wingdings" panose="05000000000000000000" pitchFamily="2" charset="2"/>
              <a:buChar char="Ø"/>
            </a:pPr>
            <a:r>
              <a:rPr lang="en-US" sz="1600" b="1" i="0" dirty="0">
                <a:effectLst/>
              </a:rPr>
              <a:t>User-Friendly:</a:t>
            </a:r>
            <a:r>
              <a:rPr lang="en-US" sz="1600" b="0" i="0" dirty="0">
                <a:effectLst/>
              </a:rPr>
              <a:t> Exception handling allows you to display meaningful error messages to users, guiding them on how to proceed when an error occurs.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10607098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try-catch Block</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Syntax of the try-catch block</a:t>
            </a:r>
          </a:p>
          <a:p>
            <a:pPr>
              <a:buFont typeface="Wingdings" panose="05000000000000000000" pitchFamily="2" charset="2"/>
              <a:buChar char="Ø"/>
            </a:pPr>
            <a:r>
              <a:rPr lang="en-US" dirty="0"/>
              <a:t>Handling exceptions with catch blocks</a:t>
            </a:r>
          </a:p>
          <a:p>
            <a:pPr>
              <a:buFont typeface="Wingdings" panose="05000000000000000000" pitchFamily="2" charset="2"/>
              <a:buChar char="Ø"/>
            </a:pPr>
            <a:r>
              <a:rPr lang="en-US" dirty="0"/>
              <a:t>Multiple Catch Blocks</a:t>
            </a:r>
          </a:p>
          <a:p>
            <a:pPr>
              <a:buFont typeface="Wingdings" panose="05000000000000000000" pitchFamily="2" charset="2"/>
              <a:buChar char="Ø"/>
            </a:pPr>
            <a:r>
              <a:rPr lang="en-US" dirty="0"/>
              <a:t>Catching different types of exceptions</a:t>
            </a:r>
          </a:p>
          <a:p>
            <a:pPr>
              <a:buFont typeface="Wingdings" panose="05000000000000000000" pitchFamily="2" charset="2"/>
              <a:buChar char="Ø"/>
            </a:pPr>
            <a:r>
              <a:rPr lang="en-US" dirty="0"/>
              <a:t>Handling multiple exceptions in separate catch blocks</a:t>
            </a:r>
          </a:p>
          <a:p>
            <a:pPr>
              <a:buFont typeface="Wingdings" panose="05000000000000000000" pitchFamily="2" charset="2"/>
              <a:buChar char="Ø"/>
            </a:pPr>
            <a:r>
              <a:rPr lang="en-US" dirty="0"/>
              <a:t>Try with resources</a:t>
            </a:r>
          </a:p>
          <a:p>
            <a:endParaRPr lang="en-IN" b="1" dirty="0"/>
          </a:p>
        </p:txBody>
      </p:sp>
    </p:spTree>
    <p:extLst>
      <p:ext uri="{BB962C8B-B14F-4D97-AF65-F5344CB8AC3E}">
        <p14:creationId xmlns:p14="http://schemas.microsoft.com/office/powerpoint/2010/main" val="2042476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9135B47-17E3-DB3F-B207-343C57A53652}"/>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Overview of the try-catch Block</a:t>
            </a:r>
            <a:endParaRPr lang="en-IN" sz="3600" dirty="0">
              <a:solidFill>
                <a:srgbClr val="FFFFFF"/>
              </a:solidFill>
              <a:latin typeface="+mn-lt"/>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CCD9FE7C-0DE1-72D4-5052-E8903742A55B}"/>
              </a:ext>
            </a:extLst>
          </p:cNvPr>
          <p:cNvSpPr>
            <a:spLocks noGrp="1"/>
          </p:cNvSpPr>
          <p:nvPr>
            <p:ph idx="1"/>
          </p:nvPr>
        </p:nvSpPr>
        <p:spPr>
          <a:xfrm>
            <a:off x="4742016" y="605896"/>
            <a:ext cx="6413663" cy="5646208"/>
          </a:xfrm>
        </p:spPr>
        <p:txBody>
          <a:bodyPr anchor="ctr">
            <a:normAutofit/>
          </a:bodyPr>
          <a:lstStyle/>
          <a:p>
            <a:r>
              <a:rPr lang="en-US" sz="1600" b="0" i="0" dirty="0">
                <a:effectLst/>
              </a:rPr>
              <a:t>In Java and many other programming languages, the try-catch block is used for structured exception handling. It allows you to isolate a block of code that might raise exceptions and handle those exceptions gracefully.</a:t>
            </a:r>
          </a:p>
          <a:p>
            <a:r>
              <a:rPr lang="en-US" sz="1600" b="0" i="0" dirty="0">
                <a:effectLst/>
              </a:rPr>
              <a:t>The basic structure of a try-catch block in Java is as follows:</a:t>
            </a:r>
          </a:p>
          <a:p>
            <a:pPr>
              <a:spcBef>
                <a:spcPts val="0"/>
              </a:spcBef>
              <a:spcAft>
                <a:spcPts val="0"/>
              </a:spcAft>
            </a:pPr>
            <a:r>
              <a:rPr lang="en-IN" sz="1600" b="1" dirty="0"/>
              <a:t>try {</a:t>
            </a:r>
          </a:p>
          <a:p>
            <a:pPr>
              <a:spcBef>
                <a:spcPts val="0"/>
              </a:spcBef>
              <a:spcAft>
                <a:spcPts val="0"/>
              </a:spcAft>
            </a:pPr>
            <a:r>
              <a:rPr lang="en-US" sz="1600" dirty="0"/>
              <a:t>    // Code that may cause an exception</a:t>
            </a:r>
          </a:p>
          <a:p>
            <a:pPr>
              <a:spcBef>
                <a:spcPts val="0"/>
              </a:spcBef>
              <a:spcAft>
                <a:spcPts val="0"/>
              </a:spcAft>
            </a:pPr>
            <a:r>
              <a:rPr lang="en-IN" sz="1600" dirty="0"/>
              <a:t>} </a:t>
            </a:r>
            <a:r>
              <a:rPr lang="en-IN" sz="1600" b="1" dirty="0"/>
              <a:t>catch (</a:t>
            </a:r>
            <a:r>
              <a:rPr lang="en-IN" sz="1600" b="1" dirty="0" err="1"/>
              <a:t>ExceptionType</a:t>
            </a:r>
            <a:r>
              <a:rPr lang="en-IN" sz="1600" b="1" dirty="0"/>
              <a:t> </a:t>
            </a:r>
            <a:r>
              <a:rPr lang="en-IN" sz="1600" b="1" dirty="0" err="1"/>
              <a:t>exceptionVariable</a:t>
            </a:r>
            <a:r>
              <a:rPr lang="en-IN" sz="1600" b="1" dirty="0"/>
              <a:t>) {</a:t>
            </a:r>
          </a:p>
          <a:p>
            <a:pPr>
              <a:spcBef>
                <a:spcPts val="0"/>
              </a:spcBef>
              <a:spcAft>
                <a:spcPts val="0"/>
              </a:spcAft>
            </a:pPr>
            <a:r>
              <a:rPr lang="en-US" sz="1600" dirty="0"/>
              <a:t>    // Code to handle the exception</a:t>
            </a:r>
          </a:p>
          <a:p>
            <a:pPr>
              <a:spcBef>
                <a:spcPts val="0"/>
              </a:spcBef>
              <a:spcAft>
                <a:spcPts val="0"/>
              </a:spcAft>
            </a:pPr>
            <a:r>
              <a:rPr lang="en-IN" sz="1600" dirty="0"/>
              <a:t>}</a:t>
            </a:r>
          </a:p>
          <a:p>
            <a:endParaRPr lang="en-IN" sz="1700" u="sng" dirty="0">
              <a:latin typeface="Consolas" panose="020B0609020204030204" pitchFamily="49" charset="0"/>
            </a:endParaRPr>
          </a:p>
          <a:p>
            <a:pPr marL="0" marR="0" lvl="0" indent="0" defTabSz="914400" rtl="0" eaLnBrk="0" fontAlgn="base" latinLnBrk="0" hangingPunct="0">
              <a:spcBef>
                <a:spcPct val="0"/>
              </a:spcBef>
              <a:spcAft>
                <a:spcPct val="0"/>
              </a:spcAft>
              <a:buClrTx/>
              <a:buSzTx/>
              <a:buFontTx/>
              <a:buNone/>
              <a:tabLst/>
            </a:pPr>
            <a:r>
              <a:rPr kumimoji="0" lang="en-US" altLang="en-US" sz="1700" b="0" i="0" u="none" strike="noStrike" cap="none" normalizeH="0" baseline="0" dirty="0">
                <a:ln>
                  <a:noFill/>
                </a:ln>
                <a:effectLst/>
                <a:latin typeface="Söhne"/>
              </a:rPr>
              <a:t>Here's how the try-catch block works:</a:t>
            </a:r>
          </a:p>
          <a:p>
            <a:pPr marL="0" marR="0" lvl="0" indent="0" defTabSz="914400" rtl="0" eaLnBrk="0" fontAlgn="base" latinLnBrk="0" hangingPunct="0">
              <a:spcBef>
                <a:spcPct val="0"/>
              </a:spcBef>
              <a:spcAft>
                <a:spcPct val="0"/>
              </a:spcAft>
              <a:buClrTx/>
              <a:buSzTx/>
              <a:buFontTx/>
              <a:buNone/>
              <a:tabLst/>
            </a:pPr>
            <a:endParaRPr kumimoji="0" lang="en-US" altLang="en-US" sz="17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code within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is executed.</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If an exception occurs within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the corresponding </a:t>
            </a:r>
            <a:r>
              <a:rPr kumimoji="0" lang="en-US" altLang="en-US" b="1" i="0" u="none" strike="noStrike" cap="none" normalizeH="0" baseline="0" dirty="0">
                <a:ln>
                  <a:noFill/>
                </a:ln>
                <a:effectLst/>
              </a:rPr>
              <a:t>catch</a:t>
            </a:r>
            <a:r>
              <a:rPr kumimoji="0" lang="en-US" altLang="en-US" b="0" i="0" u="none" strike="noStrike" cap="none" normalizeH="0" baseline="0" dirty="0">
                <a:ln>
                  <a:noFill/>
                </a:ln>
                <a:effectLst/>
              </a:rPr>
              <a:t> block is executed.</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a:t>
            </a:r>
            <a:r>
              <a:rPr kumimoji="0" lang="en-US" altLang="en-US" b="1" i="0" u="none" strike="noStrike" cap="none" normalizeH="0" baseline="0" dirty="0">
                <a:ln>
                  <a:noFill/>
                </a:ln>
                <a:effectLst/>
              </a:rPr>
              <a:t>catch</a:t>
            </a:r>
            <a:r>
              <a:rPr kumimoji="0" lang="en-US" altLang="en-US" b="0" i="0" u="none" strike="noStrike" cap="none" normalizeH="0" baseline="0" dirty="0">
                <a:ln>
                  <a:noFill/>
                </a:ln>
                <a:effectLst/>
              </a:rPr>
              <a:t> block specifies the type of exception it can handle. If the type of exception matches the one thrown in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the code inside the </a:t>
            </a:r>
            <a:r>
              <a:rPr kumimoji="0" lang="en-US" altLang="en-US" b="1" i="0" u="none" strike="noStrike" cap="none" normalizeH="0" baseline="0" dirty="0">
                <a:ln>
                  <a:noFill/>
                </a:ln>
                <a:effectLst/>
              </a:rPr>
              <a:t>catch</a:t>
            </a:r>
            <a:r>
              <a:rPr kumimoji="0" lang="en-US" altLang="en-US" b="0" i="0" u="none" strike="noStrike" cap="none" normalizeH="0" baseline="0" dirty="0">
                <a:ln>
                  <a:noFill/>
                </a:ln>
                <a:effectLst/>
              </a:rPr>
              <a:t> block is executed.</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After handling the exception, the program continues executing from the point immediately after the </a:t>
            </a:r>
            <a:r>
              <a:rPr kumimoji="0" lang="en-US" altLang="en-US" b="1" i="0" u="none" strike="noStrike" cap="none" normalizeH="0" baseline="0" dirty="0">
                <a:ln>
                  <a:noFill/>
                </a:ln>
                <a:effectLst/>
              </a:rPr>
              <a:t>catch</a:t>
            </a:r>
            <a:r>
              <a:rPr kumimoji="0" lang="en-US" altLang="en-US" b="0" i="0" u="none" strike="noStrike" cap="none" normalizeH="0" baseline="0" dirty="0">
                <a:ln>
                  <a:noFill/>
                </a:ln>
                <a:effectLst/>
              </a:rPr>
              <a:t> block.</a:t>
            </a:r>
          </a:p>
          <a:p>
            <a:endParaRPr lang="en-IN" sz="1700" dirty="0"/>
          </a:p>
        </p:txBody>
      </p:sp>
      <p:sp>
        <p:nvSpPr>
          <p:cNvPr id="4" name="Rectangle 1">
            <a:extLst>
              <a:ext uri="{FF2B5EF4-FFF2-40B4-BE49-F238E27FC236}">
                <a16:creationId xmlns:a16="http://schemas.microsoft.com/office/drawing/2014/main" xmlns="" id="{4DE2C69D-09FC-CAEB-7702-BAC4F157AD28}"/>
              </a:ext>
            </a:extLst>
          </p:cNvPr>
          <p:cNvSpPr>
            <a:spLocks noChangeArrowheads="1"/>
          </p:cNvSpPr>
          <p:nvPr/>
        </p:nvSpPr>
        <p:spPr bwMode="auto">
          <a:xfrm>
            <a:off x="0" y="-110211"/>
            <a:ext cx="65" cy="67762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12274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11DBB926-8447-AFA8-F777-AA54AB236F47}"/>
              </a:ext>
            </a:extLst>
          </p:cNvPr>
          <p:cNvSpPr>
            <a:spLocks noGrp="1"/>
          </p:cNvSpPr>
          <p:nvPr>
            <p:ph type="title"/>
          </p:nvPr>
        </p:nvSpPr>
        <p:spPr>
          <a:xfrm>
            <a:off x="492370" y="605896"/>
            <a:ext cx="3084844" cy="5646208"/>
          </a:xfrm>
        </p:spPr>
        <p:txBody>
          <a:bodyPr anchor="ctr">
            <a:normAutofit/>
          </a:bodyPr>
          <a:lstStyle/>
          <a:p>
            <a:r>
              <a:rPr lang="en-US" sz="3600" b="1" i="0" dirty="0">
                <a:solidFill>
                  <a:srgbClr val="FFFFFF"/>
                </a:solidFill>
                <a:effectLst/>
                <a:latin typeface="+mn-lt"/>
              </a:rPr>
              <a:t>Syntax of the try-catch block</a:t>
            </a:r>
            <a:endParaRPr lang="en-IN" sz="3600"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8CFDDED2-6FE0-4A0F-DA78-5F5AB3ABA653}"/>
              </a:ext>
            </a:extLst>
          </p:cNvPr>
          <p:cNvSpPr>
            <a:spLocks noGrp="1"/>
          </p:cNvSpPr>
          <p:nvPr>
            <p:ph idx="1"/>
          </p:nvPr>
        </p:nvSpPr>
        <p:spPr>
          <a:xfrm>
            <a:off x="4742016" y="605896"/>
            <a:ext cx="6413663" cy="5646208"/>
          </a:xfrm>
        </p:spPr>
        <p:txBody>
          <a:bodyPr anchor="ctr">
            <a:normAutofit/>
          </a:bodyPr>
          <a:lstStyle/>
          <a:p>
            <a:pPr>
              <a:spcBef>
                <a:spcPts val="0"/>
              </a:spcBef>
              <a:spcAft>
                <a:spcPts val="0"/>
              </a:spcAft>
            </a:pPr>
            <a:r>
              <a:rPr lang="en-IN" b="1" dirty="0"/>
              <a:t>try {</a:t>
            </a:r>
          </a:p>
          <a:p>
            <a:pPr>
              <a:spcBef>
                <a:spcPts val="0"/>
              </a:spcBef>
              <a:spcAft>
                <a:spcPts val="0"/>
              </a:spcAft>
            </a:pPr>
            <a:r>
              <a:rPr lang="en-US" dirty="0"/>
              <a:t>    // Code that may cause an exception</a:t>
            </a:r>
          </a:p>
          <a:p>
            <a:pPr>
              <a:spcBef>
                <a:spcPts val="0"/>
              </a:spcBef>
              <a:spcAft>
                <a:spcPts val="0"/>
              </a:spcAft>
            </a:pPr>
            <a:r>
              <a:rPr lang="en-IN" dirty="0"/>
              <a:t>} </a:t>
            </a:r>
            <a:r>
              <a:rPr lang="en-IN" b="1" dirty="0"/>
              <a:t>catch (ExceptionType1 exception1) {</a:t>
            </a:r>
          </a:p>
          <a:p>
            <a:pPr>
              <a:spcBef>
                <a:spcPts val="0"/>
              </a:spcBef>
              <a:spcAft>
                <a:spcPts val="0"/>
              </a:spcAft>
            </a:pPr>
            <a:r>
              <a:rPr lang="en-IN" dirty="0"/>
              <a:t>    // Code to handle exception1</a:t>
            </a:r>
          </a:p>
          <a:p>
            <a:pPr>
              <a:spcBef>
                <a:spcPts val="0"/>
              </a:spcBef>
              <a:spcAft>
                <a:spcPts val="0"/>
              </a:spcAft>
            </a:pPr>
            <a:r>
              <a:rPr lang="en-IN" dirty="0"/>
              <a:t>} </a:t>
            </a:r>
            <a:r>
              <a:rPr lang="en-IN" b="1" dirty="0"/>
              <a:t>catch (ExceptionType2 exception2) {</a:t>
            </a:r>
          </a:p>
          <a:p>
            <a:pPr>
              <a:spcBef>
                <a:spcPts val="0"/>
              </a:spcBef>
              <a:spcAft>
                <a:spcPts val="0"/>
              </a:spcAft>
            </a:pPr>
            <a:r>
              <a:rPr lang="en-IN" dirty="0"/>
              <a:t>    // Code to handle exception2</a:t>
            </a:r>
          </a:p>
          <a:p>
            <a:pPr>
              <a:spcBef>
                <a:spcPts val="0"/>
              </a:spcBef>
              <a:spcAft>
                <a:spcPts val="0"/>
              </a:spcAft>
            </a:pPr>
            <a:r>
              <a:rPr lang="en-IN" dirty="0"/>
              <a:t>} </a:t>
            </a:r>
            <a:r>
              <a:rPr lang="en-IN" b="1" dirty="0"/>
              <a:t>catch (ExceptionType3 exception3) {</a:t>
            </a:r>
          </a:p>
          <a:p>
            <a:pPr>
              <a:spcBef>
                <a:spcPts val="0"/>
              </a:spcBef>
              <a:spcAft>
                <a:spcPts val="0"/>
              </a:spcAft>
            </a:pPr>
            <a:r>
              <a:rPr lang="en-IN" dirty="0"/>
              <a:t>    // Code to handle exception3</a:t>
            </a:r>
          </a:p>
          <a:p>
            <a:pPr>
              <a:spcBef>
                <a:spcPts val="0"/>
              </a:spcBef>
              <a:spcAft>
                <a:spcPts val="0"/>
              </a:spcAft>
            </a:pPr>
            <a:r>
              <a:rPr lang="en-US" dirty="0"/>
              <a:t>} // ... more catch blocks as needed</a:t>
            </a:r>
          </a:p>
          <a:p>
            <a:endParaRPr lang="en-IN" dirty="0"/>
          </a:p>
        </p:txBody>
      </p:sp>
    </p:spTree>
    <p:extLst>
      <p:ext uri="{BB962C8B-B14F-4D97-AF65-F5344CB8AC3E}">
        <p14:creationId xmlns:p14="http://schemas.microsoft.com/office/powerpoint/2010/main" val="37093260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73940CFA-CC85-61EE-F057-698A86836C47}"/>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Try w</a:t>
            </a:r>
            <a:r>
              <a:rPr lang="en-US" sz="3600" b="1" dirty="0" smtClean="0">
                <a:solidFill>
                  <a:srgbClr val="FFFFFF"/>
                </a:solidFill>
                <a:latin typeface="+mn-lt"/>
              </a:rPr>
              <a:t>ith Resources</a:t>
            </a:r>
            <a:endParaRPr lang="en-IN" sz="3600" b="1" dirty="0">
              <a:solidFill>
                <a:srgbClr val="FFFFFF"/>
              </a:solidFill>
              <a:latin typeface="+mn-lt"/>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58DAEC5B-DB27-6943-FCF5-90A12B913DB5}"/>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Ø"/>
            </a:pPr>
            <a:r>
              <a:rPr lang="en-US" sz="1800" b="1" dirty="0"/>
              <a:t>try-with-resources</a:t>
            </a:r>
            <a:r>
              <a:rPr lang="en-US" sz="1800" dirty="0"/>
              <a:t> is a Java feature introduced in Java 7 to simplify the management of resources, such as files, streams, and network connections, that need to be explicitly closed after their operations are complete. It provides a more concise and readable way to handle resources compared to traditional try-catch-finally blocks.</a:t>
            </a:r>
          </a:p>
          <a:p>
            <a:pPr>
              <a:buFont typeface="Wingdings" panose="05000000000000000000" pitchFamily="2" charset="2"/>
              <a:buChar char="Ø"/>
            </a:pPr>
            <a:r>
              <a:rPr lang="en-US" sz="1800" dirty="0"/>
              <a:t>The primary advantage of using try-with-resources is that it automatically manages the closing of resources, ensuring they are properly released even in the presence of exceptions. This helps prevent resource leaks and makes the code more robust and maintainable.</a:t>
            </a:r>
          </a:p>
          <a:p>
            <a:pPr marL="0" indent="0">
              <a:spcBef>
                <a:spcPts val="0"/>
              </a:spcBef>
              <a:spcAft>
                <a:spcPts val="0"/>
              </a:spcAft>
              <a:buNone/>
            </a:pPr>
            <a:r>
              <a:rPr lang="en-US" sz="1800" b="1" dirty="0"/>
              <a:t>try (</a:t>
            </a:r>
            <a:r>
              <a:rPr lang="en-US" sz="1800" b="1" dirty="0" err="1"/>
              <a:t>ResourceType</a:t>
            </a:r>
            <a:r>
              <a:rPr lang="en-US" sz="1800" b="1" dirty="0"/>
              <a:t> resource = new </a:t>
            </a:r>
            <a:r>
              <a:rPr lang="en-US" sz="1800" b="1" dirty="0" err="1"/>
              <a:t>ResourceType</a:t>
            </a:r>
            <a:r>
              <a:rPr lang="en-US" sz="1800" b="1" dirty="0"/>
              <a:t>()) {</a:t>
            </a:r>
          </a:p>
          <a:p>
            <a:pPr marL="0" indent="0">
              <a:spcBef>
                <a:spcPts val="0"/>
              </a:spcBef>
              <a:spcAft>
                <a:spcPts val="0"/>
              </a:spcAft>
              <a:buNone/>
            </a:pPr>
            <a:r>
              <a:rPr lang="en-US" sz="1800" dirty="0"/>
              <a:t>    // Code that uses the resource</a:t>
            </a:r>
          </a:p>
          <a:p>
            <a:pPr marL="0" indent="0">
              <a:spcBef>
                <a:spcPts val="0"/>
              </a:spcBef>
              <a:spcAft>
                <a:spcPts val="0"/>
              </a:spcAft>
              <a:buNone/>
            </a:pPr>
            <a:r>
              <a:rPr lang="en-IN" sz="1800" dirty="0"/>
              <a:t>} </a:t>
            </a:r>
            <a:r>
              <a:rPr lang="en-IN" sz="1800" b="1" dirty="0"/>
              <a:t>catch (</a:t>
            </a:r>
            <a:r>
              <a:rPr lang="en-IN" sz="1800" b="1" dirty="0" err="1"/>
              <a:t>ExceptionType</a:t>
            </a:r>
            <a:r>
              <a:rPr lang="en-IN" sz="1800" b="1" dirty="0"/>
              <a:t> ex) {</a:t>
            </a:r>
          </a:p>
          <a:p>
            <a:pPr marL="0" indent="0">
              <a:spcBef>
                <a:spcPts val="0"/>
              </a:spcBef>
              <a:spcAft>
                <a:spcPts val="0"/>
              </a:spcAft>
              <a:buNone/>
            </a:pPr>
            <a:r>
              <a:rPr lang="en-IN" sz="1800" dirty="0"/>
              <a:t>    // Exception handling</a:t>
            </a:r>
          </a:p>
          <a:p>
            <a:pPr marL="0" indent="0">
              <a:spcBef>
                <a:spcPts val="0"/>
              </a:spcBef>
              <a:spcAft>
                <a:spcPts val="0"/>
              </a:spcAft>
              <a:buNone/>
            </a:pPr>
            <a:r>
              <a:rPr lang="en-IN" sz="1800" dirty="0"/>
              <a:t>}</a:t>
            </a:r>
          </a:p>
          <a:p>
            <a:endParaRPr lang="en-IN" sz="1900" dirty="0"/>
          </a:p>
        </p:txBody>
      </p:sp>
    </p:spTree>
    <p:extLst>
      <p:ext uri="{BB962C8B-B14F-4D97-AF65-F5344CB8AC3E}">
        <p14:creationId xmlns:p14="http://schemas.microsoft.com/office/powerpoint/2010/main" val="2307996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finally Block</a:t>
            </a:r>
          </a:p>
        </p:txBody>
      </p:sp>
      <p:sp>
        <p:nvSpPr>
          <p:cNvPr id="3" name="Content Placeholder 2"/>
          <p:cNvSpPr>
            <a:spLocks noGrp="1"/>
          </p:cNvSpPr>
          <p:nvPr>
            <p:ph idx="1"/>
          </p:nvPr>
        </p:nvSpPr>
        <p:spPr/>
        <p:txBody>
          <a:bodyPr/>
          <a:lstStyle/>
          <a:p>
            <a:r>
              <a:rPr lang="en-US" dirty="0"/>
              <a:t>Role of the finally block in Exception Handling</a:t>
            </a:r>
          </a:p>
          <a:p>
            <a:r>
              <a:rPr lang="en-US" dirty="0"/>
              <a:t>Its execution in different scenarios</a:t>
            </a:r>
          </a:p>
          <a:p>
            <a:endParaRPr lang="en-IN" dirty="0"/>
          </a:p>
        </p:txBody>
      </p:sp>
    </p:spTree>
    <p:extLst>
      <p:ext uri="{BB962C8B-B14F-4D97-AF65-F5344CB8AC3E}">
        <p14:creationId xmlns:p14="http://schemas.microsoft.com/office/powerpoint/2010/main" val="7689361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8D5BAD00-A85C-1C83-9D6C-D2E22D2889BA}"/>
              </a:ext>
            </a:extLst>
          </p:cNvPr>
          <p:cNvSpPr>
            <a:spLocks noGrp="1"/>
          </p:cNvSpPr>
          <p:nvPr>
            <p:ph type="title"/>
          </p:nvPr>
        </p:nvSpPr>
        <p:spPr>
          <a:xfrm>
            <a:off x="492370" y="605896"/>
            <a:ext cx="3084844" cy="5646208"/>
          </a:xfrm>
        </p:spPr>
        <p:txBody>
          <a:bodyPr anchor="ctr">
            <a:normAutofit/>
          </a:bodyPr>
          <a:lstStyle/>
          <a:p>
            <a:r>
              <a:rPr lang="en-IN" sz="3600" b="1" dirty="0">
                <a:solidFill>
                  <a:srgbClr val="FFFFFF"/>
                </a:solidFill>
                <a:latin typeface="+mn-lt"/>
              </a:rPr>
              <a:t>The finally Block</a:t>
            </a:r>
          </a:p>
        </p:txBody>
      </p:sp>
      <p:sp>
        <p:nvSpPr>
          <p:cNvPr id="8"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CF2BDFE6-4BB5-DB42-DD7B-20839E1E5B7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rPr>
              <a:t>The </a:t>
            </a:r>
            <a:r>
              <a:rPr kumimoji="0" lang="en-US" altLang="en-US" sz="1400" b="1" i="0" u="none" strike="noStrike" cap="none" normalizeH="0" baseline="0" dirty="0">
                <a:ln>
                  <a:noFill/>
                </a:ln>
                <a:effectLst/>
              </a:rPr>
              <a:t>finally</a:t>
            </a:r>
            <a:r>
              <a:rPr kumimoji="0" lang="en-US" altLang="en-US" sz="1400" b="0" i="0" u="none" strike="noStrike" cap="none" normalizeH="0" baseline="0" dirty="0">
                <a:ln>
                  <a:noFill/>
                </a:ln>
                <a:effectLst/>
              </a:rPr>
              <a:t> block in Java's exception handling mechanism plays a crucial role in ensuring that certain code is executed regardless of whether an exception is thrown or not. It provides a way to perform cleanup operations or release resources, such as closing files or network connections, that need to be done regardless of the outcome of the try-catch block. </a:t>
            </a:r>
          </a:p>
          <a:p>
            <a:pPr marL="0" marR="0" lvl="0" indent="0" defTabSz="914400" rtl="0" eaLnBrk="0" fontAlgn="base" latinLnBrk="0" hangingPunct="0">
              <a:spcBef>
                <a:spcPct val="0"/>
              </a:spcBef>
              <a:spcAft>
                <a:spcPts val="600"/>
              </a:spcAft>
              <a:buClrTx/>
              <a:buSzTx/>
              <a:buFontTx/>
              <a:buNone/>
              <a:tabLst/>
            </a:pPr>
            <a:endParaRPr lang="en-US" altLang="en-US" sz="1400" dirty="0"/>
          </a:p>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rPr>
              <a:t>The </a:t>
            </a:r>
            <a:r>
              <a:rPr kumimoji="0" lang="en-US" altLang="en-US" sz="1400" b="1" i="0" u="none" strike="noStrike" cap="none" normalizeH="0" baseline="0" dirty="0">
                <a:ln>
                  <a:noFill/>
                </a:ln>
                <a:effectLst/>
              </a:rPr>
              <a:t>finally</a:t>
            </a:r>
            <a:r>
              <a:rPr kumimoji="0" lang="en-US" altLang="en-US" sz="1400" b="0" i="0" u="none" strike="noStrike" cap="none" normalizeH="0" baseline="0" dirty="0">
                <a:ln>
                  <a:noFill/>
                </a:ln>
                <a:effectLst/>
              </a:rPr>
              <a:t> block is executed in the following scenarios:</a:t>
            </a: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endParaRP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rPr>
              <a:t>No Exception is Thrown:</a:t>
            </a:r>
            <a:endParaRPr kumimoji="0" lang="en-US" altLang="en-US" sz="1400" b="0" i="0" u="none" strike="noStrike" cap="none" normalizeH="0" baseline="0" dirty="0">
              <a:ln>
                <a:noFill/>
              </a:ln>
              <a:effectLst/>
            </a:endParaRPr>
          </a:p>
          <a:p>
            <a:pPr marL="761238" lvl="2" indent="-285750" eaLnBrk="0" fontAlgn="base" hangingPunct="0">
              <a:spcBef>
                <a:spcPct val="0"/>
              </a:spcBef>
              <a:spcAft>
                <a:spcPts val="600"/>
              </a:spcAft>
              <a:buClr>
                <a:srgbClr val="DDA147"/>
              </a:buClr>
              <a:buFont typeface="Wingdings" panose="05000000000000000000" pitchFamily="2" charset="2"/>
              <a:buChar char="§"/>
            </a:pPr>
            <a:r>
              <a:rPr kumimoji="0" lang="en-US" altLang="en-US" b="0" i="0" u="none" strike="noStrike" cap="none" normalizeH="0" baseline="0" dirty="0">
                <a:ln>
                  <a:noFill/>
                </a:ln>
                <a:effectLst/>
              </a:rPr>
              <a:t>If no exception is thrown within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the code in the </a:t>
            </a:r>
            <a:r>
              <a:rPr kumimoji="0" lang="en-US" altLang="en-US" b="1" i="0" u="none" strike="noStrike" cap="none" normalizeH="0" baseline="0" dirty="0">
                <a:ln>
                  <a:noFill/>
                </a:ln>
                <a:effectLst/>
              </a:rPr>
              <a:t>finally</a:t>
            </a:r>
            <a:r>
              <a:rPr kumimoji="0" lang="en-US" altLang="en-US" b="0" i="0" u="none" strike="noStrike" cap="none" normalizeH="0" baseline="0" dirty="0">
                <a:ln>
                  <a:noFill/>
                </a:ln>
                <a:effectLst/>
              </a:rPr>
              <a:t> block will still execute after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finishes execution.</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rPr>
              <a:t>Exception is Thrown and Caught:</a:t>
            </a:r>
            <a:endParaRPr kumimoji="0" lang="en-US" altLang="en-US" sz="1400" b="0" i="0" u="none" strike="noStrike" cap="none" normalizeH="0" baseline="0" dirty="0">
              <a:ln>
                <a:noFill/>
              </a:ln>
              <a:effectLst/>
            </a:endParaRPr>
          </a:p>
          <a:p>
            <a:pPr marL="761238" lvl="2" indent="-285750" eaLnBrk="0" fontAlgn="base" hangingPunct="0">
              <a:spcBef>
                <a:spcPct val="0"/>
              </a:spcBef>
              <a:spcAft>
                <a:spcPts val="600"/>
              </a:spcAft>
              <a:buClr>
                <a:srgbClr val="DDA147"/>
              </a:buClr>
              <a:buFont typeface="Wingdings" panose="05000000000000000000" pitchFamily="2" charset="2"/>
              <a:buChar char="§"/>
            </a:pPr>
            <a:r>
              <a:rPr kumimoji="0" lang="en-US" altLang="en-US" b="0" i="0" u="none" strike="noStrike" cap="none" normalizeH="0" baseline="0" dirty="0">
                <a:ln>
                  <a:noFill/>
                </a:ln>
                <a:effectLst/>
              </a:rPr>
              <a:t>If an exception is thrown in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and caught by a corresponding catch block, the code in the </a:t>
            </a:r>
            <a:r>
              <a:rPr kumimoji="0" lang="en-US" altLang="en-US" b="1" i="0" u="none" strike="noStrike" cap="none" normalizeH="0" baseline="0" dirty="0">
                <a:ln>
                  <a:noFill/>
                </a:ln>
                <a:effectLst/>
              </a:rPr>
              <a:t>finally</a:t>
            </a:r>
            <a:r>
              <a:rPr kumimoji="0" lang="en-US" altLang="en-US" b="0" i="0" u="none" strike="noStrike" cap="none" normalizeH="0" baseline="0" dirty="0">
                <a:ln>
                  <a:noFill/>
                </a:ln>
                <a:effectLst/>
              </a:rPr>
              <a:t> block will execute after the catch block is executed.</a:t>
            </a:r>
          </a:p>
          <a:p>
            <a:pPr marL="578358" lvl="1" indent="-285750" eaLnBrk="0" fontAlgn="base" hangingPunct="0">
              <a:spcBef>
                <a:spcPct val="0"/>
              </a:spcBef>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rPr>
              <a:t>Exception is Thrown and Not Caught:</a:t>
            </a:r>
            <a:endParaRPr kumimoji="0" lang="en-US" altLang="en-US" sz="1400" b="0" i="0" u="none" strike="noStrike" cap="none" normalizeH="0" baseline="0" dirty="0">
              <a:ln>
                <a:noFill/>
              </a:ln>
              <a:effectLst/>
            </a:endParaRPr>
          </a:p>
          <a:p>
            <a:pPr marL="761238" lvl="2" indent="-285750" eaLnBrk="0" fontAlgn="base" hangingPunct="0">
              <a:spcBef>
                <a:spcPct val="0"/>
              </a:spcBef>
              <a:spcAft>
                <a:spcPts val="600"/>
              </a:spcAft>
              <a:buClr>
                <a:srgbClr val="DDA147"/>
              </a:buClr>
              <a:buFont typeface="Wingdings" panose="05000000000000000000" pitchFamily="2" charset="2"/>
              <a:buChar char="§"/>
            </a:pPr>
            <a:r>
              <a:rPr kumimoji="0" lang="en-US" altLang="en-US" b="0" i="0" u="none" strike="noStrike" cap="none" normalizeH="0" baseline="0" dirty="0">
                <a:ln>
                  <a:noFill/>
                </a:ln>
                <a:effectLst/>
              </a:rPr>
              <a:t>If an exception is thrown in the </a:t>
            </a:r>
            <a:r>
              <a:rPr kumimoji="0" lang="en-US" altLang="en-US" b="1" i="0" u="none" strike="noStrike" cap="none" normalizeH="0" baseline="0" dirty="0">
                <a:ln>
                  <a:noFill/>
                </a:ln>
                <a:effectLst/>
              </a:rPr>
              <a:t>try</a:t>
            </a:r>
            <a:r>
              <a:rPr kumimoji="0" lang="en-US" altLang="en-US" b="0" i="0" u="none" strike="noStrike" cap="none" normalizeH="0" baseline="0" dirty="0">
                <a:ln>
                  <a:noFill/>
                </a:ln>
                <a:effectLst/>
              </a:rPr>
              <a:t> block but not caught by any of the catch blocks, the code in the </a:t>
            </a:r>
            <a:r>
              <a:rPr kumimoji="0" lang="en-US" altLang="en-US" b="1" i="0" u="none" strike="noStrike" cap="none" normalizeH="0" baseline="0" dirty="0">
                <a:ln>
                  <a:noFill/>
                </a:ln>
                <a:effectLst/>
              </a:rPr>
              <a:t>finally</a:t>
            </a:r>
            <a:r>
              <a:rPr kumimoji="0" lang="en-US" altLang="en-US" b="0" i="0" u="none" strike="noStrike" cap="none" normalizeH="0" baseline="0" dirty="0">
                <a:ln>
                  <a:noFill/>
                </a:ln>
                <a:effectLst/>
              </a:rPr>
              <a:t> block will still execute before the exception propagates up the call stack to terminate the program.</a:t>
            </a:r>
          </a:p>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5423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667B5B65-F50E-D39A-A28A-B50A835FB1A2}"/>
              </a:ext>
            </a:extLst>
          </p:cNvPr>
          <p:cNvSpPr>
            <a:spLocks noGrp="1"/>
          </p:cNvSpPr>
          <p:nvPr>
            <p:ph type="title"/>
          </p:nvPr>
        </p:nvSpPr>
        <p:spPr>
          <a:xfrm>
            <a:off x="492370" y="605896"/>
            <a:ext cx="3084844" cy="5646208"/>
          </a:xfrm>
        </p:spPr>
        <p:txBody>
          <a:bodyPr anchor="ctr">
            <a:normAutofit/>
          </a:bodyPr>
          <a:lstStyle/>
          <a:p>
            <a:r>
              <a:rPr lang="en-US" sz="3600" dirty="0" smtClean="0">
                <a:solidFill>
                  <a:srgbClr val="FFFFFF"/>
                </a:solidFill>
              </a:rPr>
              <a:t>Java Classes</a:t>
            </a:r>
            <a:endParaRPr lang="en-IN" sz="3600" dirty="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B076B376-A619-BB94-5777-7EDF6FF548E5}"/>
              </a:ext>
            </a:extLst>
          </p:cNvPr>
          <p:cNvSpPr>
            <a:spLocks noGrp="1"/>
          </p:cNvSpPr>
          <p:nvPr>
            <p:ph idx="1"/>
          </p:nvPr>
        </p:nvSpPr>
        <p:spPr>
          <a:xfrm>
            <a:off x="4742016" y="279400"/>
            <a:ext cx="6413663" cy="5972703"/>
          </a:xfrm>
        </p:spPr>
        <p:txBody>
          <a:bodyPr anchor="ctr">
            <a:normAutofit fontScale="70000" lnSpcReduction="20000"/>
          </a:bodyPr>
          <a:lstStyle/>
          <a:p>
            <a:pPr>
              <a:buFont typeface="Wingdings" panose="05000000000000000000" pitchFamily="2" charset="2"/>
              <a:buChar char="Ø"/>
            </a:pPr>
            <a:r>
              <a:rPr lang="en-US" sz="2300" b="0" i="0" dirty="0">
                <a:effectLst/>
              </a:rPr>
              <a:t>In Java, a class is a blueprint or template for creating objects.</a:t>
            </a:r>
          </a:p>
          <a:p>
            <a:pPr>
              <a:buFont typeface="Wingdings" panose="05000000000000000000" pitchFamily="2" charset="2"/>
              <a:buChar char="Ø"/>
            </a:pPr>
            <a:r>
              <a:rPr lang="en-US" sz="2300" b="0" i="0" dirty="0">
                <a:effectLst/>
              </a:rPr>
              <a:t> It defines the structure and behavior that objects of that class will have. </a:t>
            </a:r>
          </a:p>
          <a:p>
            <a:pPr>
              <a:buFont typeface="Wingdings" panose="05000000000000000000" pitchFamily="2" charset="2"/>
              <a:buChar char="Ø"/>
            </a:pPr>
            <a:r>
              <a:rPr lang="en-US" sz="2300" b="0" i="0" dirty="0">
                <a:effectLst/>
              </a:rPr>
              <a:t>A class encapsulates data (attributes) and behavior (methods) that describe a certain type of object. In other words, a class provides the blueprint for creating instances (objects) that share common characteristics and behaviors.</a:t>
            </a:r>
          </a:p>
          <a:p>
            <a:pPr marL="0" indent="0">
              <a:buNone/>
            </a:pPr>
            <a:r>
              <a:rPr lang="en-US" sz="2300" b="1" i="0" dirty="0">
                <a:effectLst/>
              </a:rPr>
              <a:t>Key Aspects of a Class:</a:t>
            </a:r>
          </a:p>
          <a:p>
            <a:pPr marL="0" indent="0">
              <a:buNone/>
            </a:pPr>
            <a:endParaRPr lang="en-US" sz="2300" dirty="0"/>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Attributes (Fields):</a:t>
            </a:r>
            <a:r>
              <a:rPr kumimoji="0" lang="en-US" altLang="en-US" sz="2300" b="0" i="0" u="none" strike="noStrike" cap="none" normalizeH="0" baseline="0" dirty="0">
                <a:ln>
                  <a:noFill/>
                </a:ln>
                <a:effectLst/>
              </a:rPr>
              <a:t> Attributes are variables declared within a class, representing the data or state of objects created from that class.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Methods (Functions):</a:t>
            </a:r>
            <a:r>
              <a:rPr kumimoji="0" lang="en-US" altLang="en-US" sz="2300" b="0" i="0" u="none" strike="noStrike" cap="none" normalizeH="0" baseline="0" dirty="0">
                <a:ln>
                  <a:noFill/>
                </a:ln>
                <a:effectLst/>
              </a:rPr>
              <a:t> Methods are functions defined within a class, representing the behavior or actions that objects can perform.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Constructor:</a:t>
            </a:r>
            <a:r>
              <a:rPr kumimoji="0" lang="en-US" altLang="en-US" sz="2300" b="0" i="0" u="none" strike="noStrike" cap="none" normalizeH="0" baseline="0" dirty="0">
                <a:ln>
                  <a:noFill/>
                </a:ln>
                <a:effectLst/>
              </a:rPr>
              <a:t> A constructor is a special method that initializes an object when it is created. It typically sets initial values for the object's attributes.</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Access Modifiers:</a:t>
            </a:r>
            <a:r>
              <a:rPr kumimoji="0" lang="en-US" altLang="en-US" sz="2300" b="0" i="0" u="none" strike="noStrike" cap="none" normalizeH="0" baseline="0" dirty="0">
                <a:ln>
                  <a:noFill/>
                </a:ln>
                <a:effectLst/>
              </a:rPr>
              <a:t> Access modifiers (e.g., public, private, protected) control the visibility of class members (attributes and methods) to other parts of the program.</a:t>
            </a:r>
          </a:p>
          <a:p>
            <a:pPr lvl="1" eaLnBrk="0" fontAlgn="base" hangingPunct="0">
              <a:spcBef>
                <a:spcPct val="0"/>
              </a:spcBef>
              <a:spcAft>
                <a:spcPct val="0"/>
              </a:spcAft>
              <a:buClr>
                <a:srgbClr val="DDA147"/>
              </a:buClr>
              <a:buFont typeface="Wingdings" panose="05000000000000000000" pitchFamily="2" charset="2"/>
              <a:buChar char="Ø"/>
            </a:pPr>
            <a:endParaRPr kumimoji="0" lang="en-US" altLang="en-US" sz="2300"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sz="2300" b="1" i="0" u="none" strike="noStrike" cap="none" normalizeH="0" baseline="0" dirty="0">
                <a:ln>
                  <a:noFill/>
                </a:ln>
                <a:effectLst/>
              </a:rPr>
              <a:t>Instance of a Class:</a:t>
            </a:r>
            <a:r>
              <a:rPr kumimoji="0" lang="en-US" altLang="en-US" sz="2300" b="0" i="0" u="none" strike="noStrike" cap="none" normalizeH="0" baseline="0" dirty="0">
                <a:ln>
                  <a:noFill/>
                </a:ln>
                <a:effectLst/>
              </a:rPr>
              <a:t> An object is an instance of a class, created using the </a:t>
            </a:r>
            <a:r>
              <a:rPr kumimoji="0" lang="en-US" altLang="en-US" sz="2300" b="1" i="0" u="none" strike="noStrike" cap="none" normalizeH="0" baseline="0" dirty="0">
                <a:ln>
                  <a:noFill/>
                </a:ln>
                <a:effectLst/>
              </a:rPr>
              <a:t>new</a:t>
            </a:r>
            <a:r>
              <a:rPr kumimoji="0" lang="en-US" altLang="en-US" sz="2300" b="0" i="0" u="none" strike="noStrike" cap="none" normalizeH="0" baseline="0" dirty="0">
                <a:ln>
                  <a:noFill/>
                </a:ln>
                <a:effectLst/>
              </a:rPr>
              <a:t> keyword. Each object has its own set of attributes and can call the methods defined in the class.</a:t>
            </a:r>
          </a:p>
          <a:p>
            <a:pPr>
              <a:buFont typeface="Wingdings" panose="05000000000000000000" pitchFamily="2" charset="2"/>
              <a:buChar char="Ø"/>
            </a:pPr>
            <a:endParaRPr lang="en-US" sz="1600" b="0" i="0" dirty="0">
              <a:effectLst/>
              <a:latin typeface="Söhne"/>
            </a:endParaRPr>
          </a:p>
          <a:p>
            <a:pPr>
              <a:buFont typeface="Wingdings" panose="05000000000000000000" pitchFamily="2" charset="2"/>
              <a:buChar char="Ø"/>
            </a:pPr>
            <a:endParaRPr lang="en-US" sz="1600" dirty="0">
              <a:latin typeface="Söhne"/>
            </a:endParaRPr>
          </a:p>
          <a:p>
            <a:pPr>
              <a:buFont typeface="Wingdings" panose="05000000000000000000" pitchFamily="2" charset="2"/>
              <a:buChar char="Ø"/>
            </a:pPr>
            <a:endParaRPr lang="en-IN" sz="1600" dirty="0"/>
          </a:p>
        </p:txBody>
      </p:sp>
    </p:spTree>
    <p:extLst>
      <p:ext uri="{BB962C8B-B14F-4D97-AF65-F5344CB8AC3E}">
        <p14:creationId xmlns:p14="http://schemas.microsoft.com/office/powerpoint/2010/main" val="984171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xmlns="" id="{AE220058-3FCE-496E-ADF2-D8A6961F39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xmlns="" id="{E193F809-7E50-4AAD-8E26-878207931CB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D24004A3-EA13-212D-9211-834078FFCBF6}"/>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dirty="0"/>
              <a:t>Assignments</a:t>
            </a:r>
            <a:endParaRPr lang="en-US"/>
          </a:p>
        </p:txBody>
      </p:sp>
      <p:pic>
        <p:nvPicPr>
          <p:cNvPr id="6" name="Graphic 5" descr="Books">
            <a:extLst>
              <a:ext uri="{FF2B5EF4-FFF2-40B4-BE49-F238E27FC236}">
                <a16:creationId xmlns:a16="http://schemas.microsoft.com/office/drawing/2014/main" xmlns="" id="{C5367D51-6125-647F-BD87-FECF305C27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xmlns="" id="{3E9C5090-7D25-41E3-A6D3-CCAEE505E7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xmlns="" id="{11BF8809-0DAC-41E5-A212-ACB4A01BE9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4671685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dirty="0">
                <a:ln>
                  <a:noFill/>
                </a:ln>
                <a:solidFill>
                  <a:srgbClr val="FFFFFF"/>
                </a:solidFill>
                <a:effectLst/>
                <a:latin typeface="Söhne"/>
              </a:rPr>
              <a:t>Library Management System</a:t>
            </a:r>
            <a:r>
              <a:rPr kumimoji="0" lang="en-US" altLang="en-US" sz="3600" b="0" i="0" u="none" strike="noStrike" cap="none" normalizeH="0" baseline="0" dirty="0">
                <a:ln>
                  <a:noFill/>
                </a:ln>
                <a:solidFill>
                  <a:srgbClr val="FFFFFF"/>
                </a:solidFill>
                <a:effectLst/>
              </a:rPr>
              <a:t/>
            </a:r>
            <a:br>
              <a:rPr kumimoji="0" lang="en-US" altLang="en-US" sz="3600" b="0" i="0" u="none" strike="noStrike" cap="none" normalizeH="0" baseline="0" dirty="0">
                <a:ln>
                  <a:noFill/>
                </a:ln>
                <a:solidFill>
                  <a:srgbClr val="FFFFFF"/>
                </a:solidFill>
                <a:effectLst/>
              </a:rPr>
            </a:br>
            <a:endParaRPr lang="en-IN" sz="3600" dirty="0">
              <a:solidFill>
                <a:srgbClr val="FFFFFF"/>
              </a:solidFill>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1A7FE6D9-8AFE-42B4-791A-66EA521A47C4}"/>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400" b="0" i="0" u="none" strike="noStrike" cap="none" normalizeH="0" baseline="0" dirty="0">
                <a:ln>
                  <a:noFill/>
                </a:ln>
                <a:effectLst/>
                <a:latin typeface="+mn-lt"/>
              </a:rPr>
              <a:t>Create a Java program for a basic Library Management System using OOP principles. The system should have the following classes: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This class represents a book with attributes like title, author, and publication year. It should have methods to display book details.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This class represents a student with attributes like name, roll number, and a list of borrowed books. It should have methods to borrow and return books.</a:t>
            </a:r>
          </a:p>
          <a:p>
            <a:pPr marL="578358" lvl="1" indent="-285750">
              <a:spcAft>
                <a:spcPts val="600"/>
              </a:spcAft>
              <a:buClr>
                <a:srgbClr val="DDA147"/>
              </a:buClr>
              <a:buFont typeface="Wingdings" panose="05000000000000000000" pitchFamily="2" charset="2"/>
              <a:buChar char="Ø"/>
            </a:pP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This class manages the books in the library and the students who borrow them. It should have methods to add books to the library, display available books, allow students to borrow and return books, and display a student's borrowed books.</a:t>
            </a: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effectLst/>
                <a:latin typeface="+mn-lt"/>
              </a:rPr>
              <a:t>Requirements:</a:t>
            </a:r>
            <a:endParaRPr kumimoji="0" lang="en-US" altLang="en-US" sz="14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class with appropriate attributes and methods.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Student</a:t>
            </a:r>
            <a:r>
              <a:rPr kumimoji="0" lang="en-US" altLang="en-US" sz="1400" b="0" i="0" u="none" strike="noStrike" cap="none" normalizeH="0" baseline="0" dirty="0">
                <a:ln>
                  <a:noFill/>
                </a:ln>
                <a:effectLst/>
                <a:latin typeface="+mn-lt"/>
              </a:rPr>
              <a:t> class with attributes and methods for borrowing and returning books.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Create the </a:t>
            </a:r>
            <a:r>
              <a:rPr kumimoji="0" lang="en-US" altLang="en-US" sz="1400" b="1" i="0" u="none" strike="noStrike" cap="none" normalizeH="0" baseline="0" dirty="0">
                <a:ln>
                  <a:noFill/>
                </a:ln>
                <a:effectLst/>
                <a:latin typeface="+mn-lt"/>
              </a:rPr>
              <a:t>Library</a:t>
            </a:r>
            <a:r>
              <a:rPr kumimoji="0" lang="en-US" altLang="en-US" sz="1400" b="0" i="0" u="none" strike="noStrike" cap="none" normalizeH="0" baseline="0" dirty="0">
                <a:ln>
                  <a:noFill/>
                </a:ln>
                <a:effectLst/>
                <a:latin typeface="+mn-lt"/>
              </a:rPr>
              <a:t> class that maintains a list of books and students.</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Demonstrate inheritance by creating a </a:t>
            </a:r>
            <a:r>
              <a:rPr kumimoji="0" lang="en-US" altLang="en-US" sz="1400" b="1" i="0" u="none" strike="noStrike" cap="none" normalizeH="0" baseline="0" dirty="0">
                <a:ln>
                  <a:noFill/>
                </a:ln>
                <a:effectLst/>
                <a:latin typeface="+mn-lt"/>
              </a:rPr>
              <a:t>ReferenceBook</a:t>
            </a:r>
            <a:r>
              <a:rPr kumimoji="0" lang="en-US" altLang="en-US" sz="1400" b="0" i="0" u="none" strike="noStrike" cap="none" normalizeH="0" baseline="0" dirty="0">
                <a:ln>
                  <a:noFill/>
                </a:ln>
                <a:effectLst/>
                <a:latin typeface="+mn-lt"/>
              </a:rPr>
              <a:t> class that inherits from </a:t>
            </a:r>
            <a:r>
              <a:rPr kumimoji="0" lang="en-US" altLang="en-US" sz="1400" b="1" i="0" u="none" strike="noStrike" cap="none" normalizeH="0" baseline="0" dirty="0">
                <a:ln>
                  <a:noFill/>
                </a:ln>
                <a:effectLst/>
                <a:latin typeface="+mn-lt"/>
              </a:rPr>
              <a:t>Book</a:t>
            </a:r>
            <a:r>
              <a:rPr kumimoji="0" lang="en-US" altLang="en-US" sz="1400" b="0" i="0" u="none" strike="noStrike" cap="none" normalizeH="0" baseline="0" dirty="0">
                <a:ln>
                  <a:noFill/>
                </a:ln>
                <a:effectLst/>
                <a:latin typeface="+mn-lt"/>
              </a:rPr>
              <a:t> and has additional attributes like ISBN and reference section.</a:t>
            </a:r>
          </a:p>
          <a:p>
            <a:pPr marL="578358" lvl="1" indent="-285750">
              <a:spcAft>
                <a:spcPts val="600"/>
              </a:spcAft>
              <a:buClr>
                <a:srgbClr val="DDA147"/>
              </a:buClr>
              <a:buFont typeface="Wingdings" panose="05000000000000000000" pitchFamily="2" charset="2"/>
              <a:buChar char="Ø"/>
            </a:pPr>
            <a:r>
              <a:rPr kumimoji="0" lang="en-US" altLang="en-US" sz="1400" b="0" i="0" u="none" strike="noStrike" cap="none" normalizeH="0" baseline="0" dirty="0">
                <a:ln>
                  <a:noFill/>
                </a:ln>
                <a:effectLst/>
                <a:latin typeface="+mn-lt"/>
              </a:rPr>
              <a:t>Implement a basic user interface in the </a:t>
            </a:r>
            <a:r>
              <a:rPr kumimoji="0" lang="en-US" altLang="en-US" sz="1400" b="1" i="0" u="none" strike="noStrike" cap="none" normalizeH="0" baseline="0" dirty="0">
                <a:ln>
                  <a:noFill/>
                </a:ln>
                <a:effectLst/>
                <a:latin typeface="+mn-lt"/>
              </a:rPr>
              <a:t>Main</a:t>
            </a:r>
            <a:r>
              <a:rPr kumimoji="0" lang="en-US" altLang="en-US" sz="1400" b="0" i="0" u="none" strike="noStrike" cap="none" normalizeH="0" baseline="0" dirty="0">
                <a:ln>
                  <a:noFill/>
                </a:ln>
                <a:effectLst/>
                <a:latin typeface="+mn-lt"/>
              </a:rPr>
              <a:t> class to interact with the library system. Allow users to add books, add students, borrow and return books, and display information.</a:t>
            </a:r>
          </a:p>
        </p:txBody>
      </p:sp>
    </p:spTree>
    <p:extLst>
      <p:ext uri="{BB962C8B-B14F-4D97-AF65-F5344CB8AC3E}">
        <p14:creationId xmlns:p14="http://schemas.microsoft.com/office/powerpoint/2010/main" val="737989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B74CE-C403-1AD7-D36A-888D817FFA5F}"/>
              </a:ext>
            </a:extLst>
          </p:cNvPr>
          <p:cNvSpPr>
            <a:spLocks noGrp="1"/>
          </p:cNvSpPr>
          <p:nvPr>
            <p:ph type="title"/>
          </p:nvPr>
        </p:nvSpPr>
        <p:spPr/>
        <p:txBody>
          <a:bodyPr>
            <a:normAutofit/>
          </a:bodyPr>
          <a:lstStyle/>
          <a:p>
            <a:r>
              <a:rPr lang="en-IN" sz="3600" b="1" i="0" dirty="0">
                <a:effectLst/>
                <a:latin typeface="Söhne"/>
              </a:rPr>
              <a:t>Sample Code Structure</a:t>
            </a:r>
            <a:endParaRPr lang="en-IN" sz="3600" dirty="0"/>
          </a:p>
        </p:txBody>
      </p:sp>
      <p:sp>
        <p:nvSpPr>
          <p:cNvPr id="3" name="Content Placeholder 2">
            <a:extLst>
              <a:ext uri="{FF2B5EF4-FFF2-40B4-BE49-F238E27FC236}">
                <a16:creationId xmlns:a16="http://schemas.microsoft.com/office/drawing/2014/main" xmlns="" id="{9CD72954-0F73-422A-F558-12EFBA2B6EEA}"/>
              </a:ext>
            </a:extLst>
          </p:cNvPr>
          <p:cNvSpPr>
            <a:spLocks noGrp="1"/>
          </p:cNvSpPr>
          <p:nvPr>
            <p:ph idx="1"/>
          </p:nvPr>
        </p:nvSpPr>
        <p:spPr>
          <a:xfrm>
            <a:off x="1687830" y="1870710"/>
            <a:ext cx="10058400" cy="4987290"/>
          </a:xfrm>
        </p:spPr>
        <p:txBody>
          <a:bodyPr>
            <a:normAutofit fontScale="55000" lnSpcReduction="200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7F0055"/>
                </a:solidFill>
                <a:effectLst/>
                <a:uLnTx/>
                <a:uFillTx/>
                <a:ea typeface="+mn-ea"/>
                <a:cs typeface="+mn-cs"/>
              </a:rPr>
              <a:t>class</a:t>
            </a:r>
            <a:r>
              <a:rPr kumimoji="0" lang="en-IN" sz="2400" b="1" i="0" u="sng"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Attributes: title, author, publicationYear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Methods: displayDetails()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Student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Attributes: name, rollNumber, borrowedBooks (List&lt;Book&gt;)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Methods: borrowBook(Book), returnBook(Book),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 displayBorrowedBooks()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Library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Attributes: books (List&lt;Book&gt;), students (List&lt;Student&gt;)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Methods: addBook(Book), displayAvailableBooks(),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borrowBook(Student, Book), returnBook(Student, Book),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3F7F5F"/>
                </a:solidFill>
                <a:effectLst/>
                <a:uLnTx/>
                <a:uFillTx/>
                <a:ea typeface="+mn-ea"/>
                <a:cs typeface="+mn-cs"/>
              </a:rPr>
              <a:t>// displayStudentBorrowedBooks(Student)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ReferenceBook </a:t>
            </a:r>
            <a:r>
              <a:rPr kumimoji="0" lang="en-IN" sz="2400" b="1" i="0" u="none" strike="noStrike" kern="1200" cap="none" spc="0" normalizeH="0" baseline="0" noProof="0" dirty="0">
                <a:ln>
                  <a:noFill/>
                </a:ln>
                <a:solidFill>
                  <a:srgbClr val="7F0055"/>
                </a:solidFill>
                <a:effectLst/>
                <a:uLnTx/>
                <a:uFillTx/>
                <a:ea typeface="+mn-ea"/>
                <a:cs typeface="+mn-cs"/>
              </a:rPr>
              <a:t>extends</a:t>
            </a:r>
            <a:r>
              <a:rPr kumimoji="0" lang="en-IN" sz="2400" b="1" i="0" u="none" strike="noStrike" kern="1200" cap="none" spc="0" normalizeH="0" baseline="0" noProof="0" dirty="0">
                <a:ln>
                  <a:noFill/>
                </a:ln>
                <a:solidFill>
                  <a:srgbClr val="000000"/>
                </a:solidFill>
                <a:effectLst/>
                <a:uLnTx/>
                <a:uFillTx/>
                <a:ea typeface="+mn-ea"/>
                <a:cs typeface="+mn-cs"/>
              </a:rPr>
              <a:t> Book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r>
              <a:rPr kumimoji="0" lang="en-IN" sz="2400" b="0" i="0" u="none" strike="noStrike" kern="1200" cap="none" spc="0" normalizeH="0" baseline="0" noProof="0" dirty="0">
                <a:ln>
                  <a:noFill/>
                </a:ln>
                <a:solidFill>
                  <a:srgbClr val="3F7F5F"/>
                </a:solidFill>
                <a:effectLst/>
                <a:uLnTx/>
                <a:uFillTx/>
                <a:ea typeface="+mn-ea"/>
                <a:cs typeface="+mn-cs"/>
              </a:rPr>
              <a:t>// Additional attribute: </a:t>
            </a:r>
            <a:r>
              <a:rPr kumimoji="0" lang="en-IN" sz="2400" b="0" i="0" u="sng" strike="noStrike" kern="1200" cap="none" spc="0" normalizeH="0" baseline="0" noProof="0" dirty="0">
                <a:ln>
                  <a:noFill/>
                </a:ln>
                <a:solidFill>
                  <a:srgbClr val="3F7F5F"/>
                </a:solidFill>
                <a:effectLst/>
                <a:uLnTx/>
                <a:uFillTx/>
                <a:ea typeface="+mn-ea"/>
                <a:cs typeface="+mn-cs"/>
              </a:rPr>
              <a:t>isbn, referenceSection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rgbClr val="000000"/>
              </a:solidFill>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7F0055"/>
                </a:solidFill>
                <a:effectLst/>
                <a:uLnTx/>
                <a:uFillTx/>
                <a:ea typeface="+mn-ea"/>
                <a:cs typeface="+mn-cs"/>
              </a:rPr>
              <a:t>public</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none" strike="noStrike" kern="1200" cap="none" spc="0" normalizeH="0" baseline="0" noProof="0" dirty="0">
                <a:ln>
                  <a:noFill/>
                </a:ln>
                <a:solidFill>
                  <a:srgbClr val="7F0055"/>
                </a:solidFill>
                <a:effectLst/>
                <a:uLnTx/>
                <a:uFillTx/>
                <a:ea typeface="+mn-ea"/>
                <a:cs typeface="+mn-cs"/>
              </a:rPr>
              <a:t>class</a:t>
            </a:r>
            <a:r>
              <a:rPr kumimoji="0" lang="en-IN" sz="2400" b="1" i="0" u="none" strike="noStrike" kern="1200" cap="none" spc="0" normalizeH="0" baseline="0" noProof="0" dirty="0">
                <a:ln>
                  <a:noFill/>
                </a:ln>
                <a:solidFill>
                  <a:srgbClr val="000000"/>
                </a:solidFill>
                <a:effectLst/>
                <a:uLnTx/>
                <a:uFillTx/>
                <a:ea typeface="+mn-ea"/>
                <a:cs typeface="+mn-cs"/>
              </a:rPr>
              <a:t> </a:t>
            </a:r>
            <a:r>
              <a:rPr kumimoji="0" lang="en-IN" sz="2400" b="1" i="0" u="sng" strike="noStrike" kern="1200" cap="none" spc="0" normalizeH="0" baseline="0" noProof="0" dirty="0">
                <a:ln>
                  <a:noFill/>
                </a:ln>
                <a:solidFill>
                  <a:srgbClr val="000000"/>
                </a:solidFill>
                <a:effectLst/>
                <a:uLnTx/>
                <a:uFillTx/>
                <a:ea typeface="+mn-ea"/>
                <a:cs typeface="+mn-cs"/>
              </a:rPr>
              <a:t>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public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static</a:t>
            </a:r>
            <a:r>
              <a:rPr kumimoji="0" lang="en-US" sz="2400" b="1" i="0" u="none" strike="noStrike" kern="1200" cap="none" spc="0" normalizeH="0" baseline="0" noProof="0" dirty="0">
                <a:ln>
                  <a:noFill/>
                </a:ln>
                <a:solidFill>
                  <a:srgbClr val="000000"/>
                </a:solidFill>
                <a:effectLst/>
                <a:uLnTx/>
                <a:uFillTx/>
                <a:ea typeface="+mn-ea"/>
                <a:cs typeface="+mn-cs"/>
              </a:rPr>
              <a:t> </a:t>
            </a:r>
            <a:r>
              <a:rPr kumimoji="0" lang="en-US" sz="2400" b="1" i="0" u="none" strike="noStrike" kern="1200" cap="none" spc="0" normalizeH="0" baseline="0" noProof="0" dirty="0">
                <a:ln>
                  <a:noFill/>
                </a:ln>
                <a:solidFill>
                  <a:srgbClr val="7F0055"/>
                </a:solidFill>
                <a:effectLst/>
                <a:uLnTx/>
                <a:uFillTx/>
                <a:ea typeface="+mn-ea"/>
                <a:cs typeface="+mn-cs"/>
              </a:rPr>
              <a:t>void</a:t>
            </a:r>
            <a:r>
              <a:rPr kumimoji="0" lang="en-US" sz="2400" b="1" i="0" u="none" strike="noStrike" kern="1200" cap="none" spc="0" normalizeH="0" baseline="0" noProof="0" dirty="0">
                <a:ln>
                  <a:noFill/>
                </a:ln>
                <a:solidFill>
                  <a:srgbClr val="000000"/>
                </a:solidFill>
                <a:effectLst/>
                <a:uLnTx/>
                <a:uFillTx/>
                <a:ea typeface="+mn-ea"/>
                <a:cs typeface="+mn-cs"/>
              </a:rPr>
              <a:t> main(String[] </a:t>
            </a:r>
            <a:r>
              <a:rPr kumimoji="0" lang="en-US" sz="2400" b="1" i="0" u="none" strike="noStrike" kern="1200" cap="none" spc="0" normalizeH="0" baseline="0" noProof="0" dirty="0">
                <a:ln>
                  <a:noFill/>
                </a:ln>
                <a:solidFill>
                  <a:srgbClr val="6A3E3E"/>
                </a:solidFill>
                <a:effectLst/>
                <a:uLnTx/>
                <a:uFillTx/>
                <a:ea typeface="+mn-ea"/>
                <a:cs typeface="+mn-cs"/>
              </a:rPr>
              <a:t>args</a:t>
            </a:r>
            <a:r>
              <a:rPr kumimoji="0" lang="en-US" sz="2400" b="1"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Create instances of Library, Book, Student, and ReferenceBook classes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ea typeface="+mn-ea"/>
                <a:cs typeface="+mn-cs"/>
              </a:rPr>
              <a:t>       </a:t>
            </a:r>
            <a:r>
              <a:rPr kumimoji="0" lang="en-US" sz="2400" b="0" i="0" u="none" strike="noStrike" kern="1200" cap="none" spc="0" normalizeH="0" baseline="0" noProof="0" dirty="0">
                <a:ln>
                  <a:noFill/>
                </a:ln>
                <a:solidFill>
                  <a:srgbClr val="3F7F5F"/>
                </a:solidFill>
                <a:effectLst/>
                <a:uLnTx/>
                <a:uFillTx/>
                <a:ea typeface="+mn-ea"/>
                <a:cs typeface="+mn-cs"/>
              </a:rPr>
              <a:t>// Implement a user interface to interact with the library system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ea typeface="+mn-ea"/>
                <a:cs typeface="+mn-cs"/>
              </a:rPr>
              <a:t>}</a:t>
            </a:r>
          </a:p>
          <a:p>
            <a:endParaRPr lang="en-IN" dirty="0"/>
          </a:p>
        </p:txBody>
      </p:sp>
    </p:spTree>
    <p:extLst>
      <p:ext uri="{BB962C8B-B14F-4D97-AF65-F5344CB8AC3E}">
        <p14:creationId xmlns:p14="http://schemas.microsoft.com/office/powerpoint/2010/main" val="21434693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9132387B-3EA5-49E5-6322-3998C44D9EFD}"/>
              </a:ext>
            </a:extLst>
          </p:cNvPr>
          <p:cNvSpPr>
            <a:spLocks noGrp="1"/>
          </p:cNvSpPr>
          <p:nvPr>
            <p:ph type="title"/>
          </p:nvPr>
        </p:nvSpPr>
        <p:spPr>
          <a:xfrm>
            <a:off x="492370" y="605896"/>
            <a:ext cx="3084844" cy="5646208"/>
          </a:xfrm>
        </p:spPr>
        <p:txBody>
          <a:bodyPr anchor="ctr">
            <a:normAutofit/>
          </a:bodyPr>
          <a:lstStyle/>
          <a:p>
            <a:r>
              <a:rPr kumimoji="0" lang="en-US" altLang="en-US" sz="3600" b="1" i="0" u="none" strike="noStrike" cap="none" normalizeH="0" baseline="0">
                <a:ln>
                  <a:noFill/>
                </a:ln>
                <a:solidFill>
                  <a:srgbClr val="FFFFFF"/>
                </a:solidFill>
                <a:effectLst/>
                <a:latin typeface="Söhne"/>
              </a:rPr>
              <a:t>Creating a Simple Bank Account System</a:t>
            </a:r>
            <a:r>
              <a:rPr kumimoji="0" lang="en-US" altLang="en-US" sz="3600" b="0" i="0" u="none" strike="noStrike" cap="none" normalizeH="0" baseline="0">
                <a:ln>
                  <a:noFill/>
                </a:ln>
                <a:solidFill>
                  <a:srgbClr val="FFFFFF"/>
                </a:solidFill>
                <a:effectLst/>
              </a:rPr>
              <a:t/>
            </a:r>
            <a:br>
              <a:rPr kumimoji="0" lang="en-US" altLang="en-US" sz="3600" b="0" i="0" u="none" strike="noStrike" cap="none" normalizeH="0" baseline="0">
                <a:ln>
                  <a:noFill/>
                </a:ln>
                <a:solidFill>
                  <a:srgbClr val="FFFFFF"/>
                </a:solidFill>
                <a:effectLst/>
              </a:rPr>
            </a:br>
            <a:endParaRPr lang="en-IN" sz="3600">
              <a:solidFill>
                <a:srgbClr val="FFFFFF"/>
              </a:solidFill>
            </a:endParaRPr>
          </a:p>
        </p:txBody>
      </p:sp>
      <p:sp>
        <p:nvSpPr>
          <p:cNvPr id="13" name="Rectangle 12">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xmlns="" id="{EF8B9F9D-13F4-3D44-F5DB-579285E4A038}"/>
              </a:ext>
            </a:extLst>
          </p:cNvPr>
          <p:cNvSpPr>
            <a:spLocks noGrp="1" noChangeArrowheads="1"/>
          </p:cNvSpPr>
          <p:nvPr>
            <p:ph idx="1"/>
          </p:nvPr>
        </p:nvSpPr>
        <p:spPr bwMode="auto">
          <a:xfrm>
            <a:off x="4742016" y="605896"/>
            <a:ext cx="6413663" cy="549962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600" b="0" i="0" u="none" strike="noStrike" cap="none" normalizeH="0" baseline="0" dirty="0">
                <a:ln>
                  <a:noFill/>
                </a:ln>
                <a:effectLst/>
                <a:latin typeface="+mn-lt"/>
              </a:rPr>
              <a:t>Create a Java program for a simple bank account system using OOP principles. The system should have the following classes:</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This class represents a bank account with attributes like account number, account holder's name, and balance. It should have methods to deposit, withdraw, and display the balance.</a:t>
            </a:r>
          </a:p>
          <a:p>
            <a:pPr lvl="1">
              <a:spcAft>
                <a:spcPts val="600"/>
              </a:spcAft>
              <a:buClr>
                <a:srgbClr val="DDA147"/>
              </a:buClr>
              <a:buFont typeface="Wingdings" panose="05000000000000000000" pitchFamily="2" charset="2"/>
              <a:buChar char="Ø"/>
            </a:pP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This class contains the main method to interact with the bank account system. It should allow users to create accounts, perform deposits, withdrawals, and display account details.</a:t>
            </a:r>
          </a:p>
          <a:p>
            <a:pPr marL="0" marR="0" lvl="0" indent="0" defTabSz="914400" rtl="0" eaLnBrk="0" fontAlgn="base" latinLnBrk="0" hangingPunct="0">
              <a:spcBef>
                <a:spcPct val="0"/>
              </a:spcBef>
              <a:spcAft>
                <a:spcPts val="600"/>
              </a:spcAft>
              <a:buClrTx/>
              <a:buSzTx/>
              <a:buFontTx/>
              <a:buNone/>
              <a:tabLst/>
            </a:pPr>
            <a:r>
              <a:rPr kumimoji="0" lang="en-US" altLang="en-US" sz="1600" b="1" i="0" u="none" strike="noStrike" cap="none" normalizeH="0" baseline="0" dirty="0">
                <a:ln>
                  <a:noFill/>
                </a:ln>
                <a:effectLst/>
                <a:latin typeface="+mn-lt"/>
              </a:rPr>
              <a:t>Requirements:</a:t>
            </a:r>
            <a:endParaRPr kumimoji="0" lang="en-US" altLang="en-US" sz="16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BankAccount</a:t>
            </a:r>
            <a:r>
              <a:rPr kumimoji="0" lang="en-US" altLang="en-US" sz="1600" b="0" i="0" u="none" strike="noStrike" cap="none" normalizeH="0" baseline="0" dirty="0">
                <a:ln>
                  <a:noFill/>
                </a:ln>
                <a:effectLst/>
                <a:latin typeface="+mn-lt"/>
              </a:rPr>
              <a:t> class with attributes and methods for depositing, withdrawing, and displaying balance.</a:t>
            </a:r>
          </a:p>
          <a:p>
            <a:pPr lvl="1">
              <a:spcAft>
                <a:spcPts val="600"/>
              </a:spcAft>
              <a:buClr>
                <a:srgbClr val="DDA147"/>
              </a:buClr>
              <a:buFont typeface="Wingdings" panose="05000000000000000000" pitchFamily="2" charset="2"/>
              <a:buChar char="Ø"/>
            </a:pPr>
            <a:r>
              <a:rPr kumimoji="0" lang="en-US" altLang="en-US" sz="1600" b="0" i="0" u="none" strike="noStrike" cap="none" normalizeH="0" baseline="0" dirty="0">
                <a:ln>
                  <a:noFill/>
                </a:ln>
                <a:effectLst/>
                <a:latin typeface="+mn-lt"/>
              </a:rPr>
              <a:t>Create the </a:t>
            </a:r>
            <a:r>
              <a:rPr kumimoji="0" lang="en-US" altLang="en-US" sz="1600" b="1" i="0" u="none" strike="noStrike" cap="none" normalizeH="0" baseline="0" dirty="0">
                <a:ln>
                  <a:noFill/>
                </a:ln>
                <a:effectLst/>
                <a:latin typeface="+mn-lt"/>
              </a:rPr>
              <a:t>Main</a:t>
            </a:r>
            <a:r>
              <a:rPr kumimoji="0" lang="en-US" altLang="en-US" sz="1600" b="0" i="0" u="none" strike="noStrike" cap="none" normalizeH="0" baseline="0" dirty="0">
                <a:ln>
                  <a:noFill/>
                </a:ln>
                <a:effectLst/>
                <a:latin typeface="+mn-lt"/>
              </a:rPr>
              <a:t> class with a user interface to interact with the bank account system.</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2492266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F29167A5-E817-5466-C390-77F0BDCCAD60}"/>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41475DC7-0157-C5B2-13EB-2193D3BE8AB1}"/>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1: Basic Class and Object Concepts</a:t>
            </a:r>
            <a:endParaRPr kumimoji="0" lang="en-US" altLang="en-US" sz="18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Java class named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with the following attributes: </a:t>
            </a:r>
            <a:r>
              <a:rPr kumimoji="0" lang="en-US" altLang="en-US" b="1" i="0" u="none" strike="noStrike" cap="none" normalizeH="0" baseline="0" dirty="0">
                <a:ln>
                  <a:noFill/>
                </a:ln>
                <a:effectLst/>
                <a:latin typeface="+mn-lt"/>
              </a:rPr>
              <a:t>name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age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studentId</a:t>
            </a:r>
            <a:r>
              <a:rPr kumimoji="0" lang="en-US" altLang="en-US" b="0" i="0" u="none" strike="noStrike" cap="none" normalizeH="0" baseline="0" dirty="0">
                <a:ln>
                  <a:noFill/>
                </a:ln>
                <a:effectLst/>
                <a:latin typeface="+mn-lt"/>
              </a:rPr>
              <a:t>.</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Write a constructor to initialize the attributes of the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class.</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Implement getter and setter methods for each attribute.</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instance of the </a:t>
            </a:r>
            <a:r>
              <a:rPr kumimoji="0" lang="en-US" altLang="en-US" b="1" i="0" u="none" strike="noStrike" cap="none" normalizeH="0" baseline="0" dirty="0">
                <a:ln>
                  <a:noFill/>
                </a:ln>
                <a:effectLst/>
                <a:latin typeface="+mn-lt"/>
              </a:rPr>
              <a:t>Student</a:t>
            </a:r>
            <a:r>
              <a:rPr kumimoji="0" lang="en-US" altLang="en-US" b="0" i="0" u="none" strike="noStrike" cap="none" normalizeH="0" baseline="0" dirty="0">
                <a:ln>
                  <a:noFill/>
                </a:ln>
                <a:effectLst/>
                <a:latin typeface="+mn-lt"/>
              </a:rPr>
              <a:t> class and demonstrate the use of getter and setter methods.</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2: Inheritance and Polymorphism</a:t>
            </a:r>
            <a:endParaRPr kumimoji="0" lang="en-US" altLang="en-US" sz="1800" b="0" i="0" u="none" strike="noStrike" cap="none" normalizeH="0" baseline="0" dirty="0">
              <a:ln>
                <a:noFill/>
              </a:ln>
              <a:effectLst/>
              <a:latin typeface="+mn-lt"/>
            </a:endParaRP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base class named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with a method </a:t>
            </a:r>
            <a:r>
              <a:rPr kumimoji="0" lang="en-US" altLang="en-US" b="1" i="0" u="none" strike="noStrike" cap="none" normalizeH="0" baseline="0" dirty="0">
                <a:ln>
                  <a:noFill/>
                </a:ln>
                <a:effectLst/>
                <a:latin typeface="+mn-lt"/>
              </a:rPr>
              <a:t>calculateArea()</a:t>
            </a:r>
            <a:r>
              <a:rPr kumimoji="0" lang="en-US" altLang="en-US" b="0" i="0" u="none" strike="noStrike" cap="none" normalizeH="0" baseline="0" dirty="0">
                <a:ln>
                  <a:noFill/>
                </a:ln>
                <a:effectLst/>
                <a:latin typeface="+mn-lt"/>
              </a:rPr>
              <a:t> and a field </a:t>
            </a:r>
            <a:r>
              <a:rPr kumimoji="0" lang="en-US" altLang="en-US" b="1" i="0" u="none" strike="noStrike" cap="none" normalizeH="0" baseline="0" dirty="0">
                <a:ln>
                  <a:noFill/>
                </a:ln>
                <a:effectLst/>
                <a:latin typeface="+mn-lt"/>
              </a:rPr>
              <a:t>color</a:t>
            </a:r>
            <a:r>
              <a:rPr kumimoji="0" lang="en-US" altLang="en-US" b="0" i="0" u="none" strike="noStrike" cap="none" normalizeH="0" baseline="0" dirty="0">
                <a:ln>
                  <a:noFill/>
                </a:ln>
                <a:effectLst/>
                <a:latin typeface="+mn-lt"/>
              </a:rPr>
              <a:t>.</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Derive three classes from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Circle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Rectangle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Triangle</a:t>
            </a:r>
            <a:r>
              <a:rPr kumimoji="0" lang="en-US" altLang="en-US" b="0" i="0" u="none" strike="noStrike" cap="none" normalizeH="0" baseline="0" dirty="0">
                <a:ln>
                  <a:noFill/>
                </a:ln>
                <a:effectLst/>
                <a:latin typeface="+mn-lt"/>
              </a:rPr>
              <a:t>. Implement appropriate constructors and </a:t>
            </a:r>
            <a:r>
              <a:rPr kumimoji="0" lang="en-US" altLang="en-US" b="1" i="0" u="none" strike="noStrike" cap="none" normalizeH="0" baseline="0" dirty="0">
                <a:ln>
                  <a:noFill/>
                </a:ln>
                <a:effectLst/>
                <a:latin typeface="+mn-lt"/>
              </a:rPr>
              <a:t>calculateArea()</a:t>
            </a:r>
            <a:r>
              <a:rPr kumimoji="0" lang="en-US" altLang="en-US" b="0" i="0" u="none" strike="noStrike" cap="none" normalizeH="0" baseline="0" dirty="0">
                <a:ln>
                  <a:noFill/>
                </a:ln>
                <a:effectLst/>
                <a:latin typeface="+mn-lt"/>
              </a:rPr>
              <a:t> methods for each subclass.</a:t>
            </a:r>
          </a:p>
          <a:p>
            <a:pPr lvl="1">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Demonstrate polymorphism by creating an array of </a:t>
            </a:r>
            <a:r>
              <a:rPr kumimoji="0" lang="en-US" altLang="en-US" b="1" i="0" u="none" strike="noStrike" cap="none" normalizeH="0" baseline="0" dirty="0">
                <a:ln>
                  <a:noFill/>
                </a:ln>
                <a:effectLst/>
                <a:latin typeface="+mn-lt"/>
              </a:rPr>
              <a:t>Shape</a:t>
            </a:r>
            <a:r>
              <a:rPr kumimoji="0" lang="en-US" altLang="en-US" b="0" i="0" u="none" strike="noStrike" cap="none" normalizeH="0" baseline="0" dirty="0">
                <a:ln>
                  <a:noFill/>
                </a:ln>
                <a:effectLst/>
                <a:latin typeface="+mn-lt"/>
              </a:rPr>
              <a:t> objects containing instances of </a:t>
            </a:r>
            <a:r>
              <a:rPr kumimoji="0" lang="en-US" altLang="en-US" b="1" i="0" u="none" strike="noStrike" cap="none" normalizeH="0" baseline="0" dirty="0">
                <a:ln>
                  <a:noFill/>
                </a:ln>
                <a:effectLst/>
                <a:latin typeface="+mn-lt"/>
              </a:rPr>
              <a:t>Circle</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Rectangle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Triangle</a:t>
            </a:r>
            <a:r>
              <a:rPr kumimoji="0" lang="en-US" altLang="en-US" b="0" i="0" u="none" strike="noStrike" cap="none" normalizeH="0" baseline="0" dirty="0">
                <a:ln>
                  <a:noFill/>
                </a:ln>
                <a:effectLst/>
                <a:latin typeface="+mn-lt"/>
              </a:rPr>
              <a:t>. Iterate through the array and display the area of each shape</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2249858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3741B58E-3B65-4A01-A276-975AB2CF8A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 xmlns:a16="http://schemas.microsoft.com/office/drawing/2014/main" id="{7AAC67C3-831B-4AB1-A259-DFB839CAFAF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 xmlns:a16="http://schemas.microsoft.com/office/drawing/2014/main" id="{D0E7A6CB-5831-9D12-32C3-8C62B0CC74DD}"/>
              </a:ext>
            </a:extLst>
          </p:cNvPr>
          <p:cNvSpPr>
            <a:spLocks noGrp="1"/>
          </p:cNvSpPr>
          <p:nvPr>
            <p:ph type="title"/>
          </p:nvPr>
        </p:nvSpPr>
        <p:spPr>
          <a:xfrm>
            <a:off x="492370" y="605896"/>
            <a:ext cx="3084844" cy="5646208"/>
          </a:xfrm>
        </p:spPr>
        <p:txBody>
          <a:bodyPr anchor="ctr">
            <a:normAutofit/>
          </a:bodyPr>
          <a:lstStyle/>
          <a:p>
            <a:r>
              <a:rPr lang="en-US" sz="3600" b="1" dirty="0">
                <a:solidFill>
                  <a:srgbClr val="FFFFFF"/>
                </a:solidFill>
                <a:latin typeface="+mn-lt"/>
              </a:rPr>
              <a:t>Assignments</a:t>
            </a:r>
            <a:endParaRPr lang="en-IN" sz="3600" b="1" dirty="0">
              <a:solidFill>
                <a:srgbClr val="FFFFFF"/>
              </a:solidFill>
              <a:latin typeface="+mn-lt"/>
            </a:endParaRPr>
          </a:p>
        </p:txBody>
      </p:sp>
      <p:sp>
        <p:nvSpPr>
          <p:cNvPr id="13" name="Rectangle 12">
            <a:extLst>
              <a:ext uri="{FF2B5EF4-FFF2-40B4-BE49-F238E27FC236}">
                <a16:creationId xmlns="" xmlns:a16="http://schemas.microsoft.com/office/drawing/2014/main" id="{054B3F04-9EAC-45C0-B3CE-0387EEA10A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 xmlns:a16="http://schemas.microsoft.com/office/drawing/2014/main" id="{75984392-C1CC-F690-DD87-19D577721B6C}"/>
              </a:ext>
            </a:extLst>
          </p:cNvPr>
          <p:cNvSpPr>
            <a:spLocks noGrp="1" noChangeArrowheads="1"/>
          </p:cNvSpPr>
          <p:nvPr>
            <p:ph idx="1"/>
          </p:nvPr>
        </p:nvSpPr>
        <p:spPr bwMode="auto">
          <a:xfrm>
            <a:off x="4742016" y="605896"/>
            <a:ext cx="6413663"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198375"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3: Encapsulation and Access Modifiers</a:t>
            </a:r>
            <a:endParaRPr kumimoji="0" lang="en-US" altLang="en-US" sz="18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Design a class </a:t>
            </a:r>
            <a:r>
              <a:rPr kumimoji="0" lang="en-US" altLang="en-US" b="1" i="0" u="none" strike="noStrike" cap="none" normalizeH="0" baseline="0" dirty="0">
                <a:ln>
                  <a:noFill/>
                </a:ln>
                <a:effectLst/>
                <a:latin typeface="+mn-lt"/>
              </a:rPr>
              <a:t>BankAccount</a:t>
            </a:r>
            <a:r>
              <a:rPr kumimoji="0" lang="en-US" altLang="en-US" b="0" i="0" u="none" strike="noStrike" cap="none" normalizeH="0" baseline="0" dirty="0">
                <a:ln>
                  <a:noFill/>
                </a:ln>
                <a:effectLst/>
                <a:latin typeface="+mn-lt"/>
              </a:rPr>
              <a:t> with private attributes: </a:t>
            </a:r>
            <a:r>
              <a:rPr kumimoji="0" lang="en-US" altLang="en-US" b="1" i="0" u="none" strike="noStrike" cap="none" normalizeH="0" baseline="0" dirty="0">
                <a:ln>
                  <a:noFill/>
                </a:ln>
                <a:effectLst/>
                <a:latin typeface="+mn-lt"/>
              </a:rPr>
              <a:t>accountNumber</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accountHolder</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balance</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Provide public methods to deposit, withdraw, and display the balance.</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 subclass </a:t>
            </a:r>
            <a:r>
              <a:rPr kumimoji="0" lang="en-US" altLang="en-US" b="1" i="0" u="none" strike="noStrike" cap="none" normalizeH="0" baseline="0" dirty="0">
                <a:ln>
                  <a:noFill/>
                </a:ln>
                <a:effectLst/>
                <a:latin typeface="+mn-lt"/>
              </a:rPr>
              <a:t>SavingsAccount</a:t>
            </a:r>
            <a:r>
              <a:rPr kumimoji="0" lang="en-US" altLang="en-US" b="0" i="0" u="none" strike="noStrike" cap="none" normalizeH="0" baseline="0" dirty="0">
                <a:ln>
                  <a:noFill/>
                </a:ln>
                <a:effectLst/>
                <a:latin typeface="+mn-lt"/>
              </a:rPr>
              <a:t> that adds an interest rate. Override the withdrawal method to prevent overdrawing.</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another subclass </a:t>
            </a:r>
            <a:r>
              <a:rPr kumimoji="0" lang="en-US" altLang="en-US" b="1" i="0" u="none" strike="noStrike" cap="none" normalizeH="0" baseline="0" dirty="0">
                <a:ln>
                  <a:noFill/>
                </a:ln>
                <a:effectLst/>
                <a:latin typeface="+mn-lt"/>
              </a:rPr>
              <a:t>CheckingAccount</a:t>
            </a:r>
            <a:r>
              <a:rPr kumimoji="0" lang="en-US" altLang="en-US" b="0" i="0" u="none" strike="noStrike" cap="none" normalizeH="0" baseline="0" dirty="0">
                <a:ln>
                  <a:noFill/>
                </a:ln>
                <a:effectLst/>
                <a:latin typeface="+mn-lt"/>
              </a:rPr>
              <a:t> that adds a minimum balance requirement. Override the display method to show the account type.</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dirty="0">
                <a:ln>
                  <a:noFill/>
                </a:ln>
                <a:effectLst/>
                <a:latin typeface="+mn-lt"/>
              </a:rPr>
              <a:t>Assignment 4: Abstraction and Interfaces</a:t>
            </a:r>
            <a:endParaRPr kumimoji="0" lang="en-US" altLang="en-US" sz="1800" b="0" i="0" u="none" strike="noStrike" cap="none" normalizeH="0" baseline="0" dirty="0">
              <a:ln>
                <a:noFill/>
              </a:ln>
              <a:effectLst/>
              <a:latin typeface="+mn-lt"/>
            </a:endParaRP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interface </a:t>
            </a:r>
            <a:r>
              <a:rPr kumimoji="0" lang="en-US" altLang="en-US" b="1" i="0" u="none" strike="noStrike" cap="none" normalizeH="0" baseline="0" dirty="0">
                <a:ln>
                  <a:noFill/>
                </a:ln>
                <a:effectLst/>
                <a:latin typeface="+mn-lt"/>
              </a:rPr>
              <a:t>Vehicle</a:t>
            </a:r>
            <a:r>
              <a:rPr kumimoji="0" lang="en-US" altLang="en-US" b="0" i="0" u="none" strike="noStrike" cap="none" normalizeH="0" baseline="0" dirty="0">
                <a:ln>
                  <a:noFill/>
                </a:ln>
                <a:effectLst/>
                <a:latin typeface="+mn-lt"/>
              </a:rPr>
              <a:t> with methods </a:t>
            </a:r>
            <a:r>
              <a:rPr kumimoji="0" lang="en-US" altLang="en-US" b="1" i="0" u="none" strike="noStrike" cap="none" normalizeH="0" baseline="0" dirty="0">
                <a:ln>
                  <a:noFill/>
                </a:ln>
                <a:effectLst/>
                <a:latin typeface="+mn-lt"/>
              </a:rPr>
              <a:t>start()</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stop()</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Implement the </a:t>
            </a:r>
            <a:r>
              <a:rPr kumimoji="0" lang="en-US" altLang="en-US" b="1" i="0" u="none" strike="noStrike" cap="none" normalizeH="0" baseline="0" dirty="0">
                <a:ln>
                  <a:noFill/>
                </a:ln>
                <a:effectLst/>
                <a:latin typeface="+mn-lt"/>
              </a:rPr>
              <a:t>Vehicle</a:t>
            </a:r>
            <a:r>
              <a:rPr kumimoji="0" lang="en-US" altLang="en-US" b="0" i="0" u="none" strike="noStrike" cap="none" normalizeH="0" baseline="0" dirty="0">
                <a:ln>
                  <a:noFill/>
                </a:ln>
                <a:effectLst/>
                <a:latin typeface="+mn-lt"/>
              </a:rPr>
              <a:t> interface in classes </a:t>
            </a:r>
            <a:r>
              <a:rPr kumimoji="0" lang="en-US" altLang="en-US" b="1" i="0" u="none" strike="noStrike" cap="none" normalizeH="0" baseline="0" dirty="0">
                <a:ln>
                  <a:noFill/>
                </a:ln>
                <a:effectLst/>
                <a:latin typeface="+mn-lt"/>
              </a:rPr>
              <a:t>Car</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Motorcycle</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Truck</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Create an abstract class </a:t>
            </a:r>
            <a:r>
              <a:rPr kumimoji="0" lang="en-US" altLang="en-US" b="1" i="0" u="none" strike="noStrike" cap="none" normalizeH="0" baseline="0" dirty="0">
                <a:ln>
                  <a:noFill/>
                </a:ln>
                <a:effectLst/>
                <a:latin typeface="+mn-lt"/>
              </a:rPr>
              <a:t>Animal</a:t>
            </a:r>
            <a:r>
              <a:rPr kumimoji="0" lang="en-US" altLang="en-US" b="0" i="0" u="none" strike="noStrike" cap="none" normalizeH="0" baseline="0" dirty="0">
                <a:ln>
                  <a:noFill/>
                </a:ln>
                <a:effectLst/>
                <a:latin typeface="+mn-lt"/>
              </a:rPr>
              <a:t> with abstract methods </a:t>
            </a:r>
            <a:r>
              <a:rPr kumimoji="0" lang="en-US" altLang="en-US" b="1" i="0" u="none" strike="noStrike" cap="none" normalizeH="0" baseline="0" dirty="0">
                <a:ln>
                  <a:noFill/>
                </a:ln>
                <a:effectLst/>
                <a:latin typeface="+mn-lt"/>
              </a:rPr>
              <a:t>sound()</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move()</a:t>
            </a:r>
            <a:r>
              <a:rPr kumimoji="0" lang="en-US" altLang="en-US" b="0" i="0" u="none" strike="noStrike" cap="none" normalizeH="0" baseline="0" dirty="0">
                <a:ln>
                  <a:noFill/>
                </a:ln>
                <a:effectLst/>
                <a:latin typeface="+mn-lt"/>
              </a:rPr>
              <a:t>.</a:t>
            </a:r>
          </a:p>
          <a:p>
            <a:pPr marL="578358" lvl="1" indent="-285750">
              <a:spcAft>
                <a:spcPts val="600"/>
              </a:spcAft>
              <a:buClr>
                <a:srgbClr val="DDA147"/>
              </a:buClr>
              <a:buFont typeface="Wingdings" panose="05000000000000000000" pitchFamily="2" charset="2"/>
              <a:buChar char="Ø"/>
            </a:pPr>
            <a:r>
              <a:rPr kumimoji="0" lang="en-US" altLang="en-US" b="0" i="0" u="none" strike="noStrike" cap="none" normalizeH="0" baseline="0" dirty="0">
                <a:ln>
                  <a:noFill/>
                </a:ln>
                <a:effectLst/>
                <a:latin typeface="+mn-lt"/>
              </a:rPr>
              <a:t>Extend </a:t>
            </a:r>
            <a:r>
              <a:rPr kumimoji="0" lang="en-US" altLang="en-US" b="1" i="0" u="none" strike="noStrike" cap="none" normalizeH="0" baseline="0" dirty="0">
                <a:ln>
                  <a:noFill/>
                </a:ln>
                <a:effectLst/>
                <a:latin typeface="+mn-lt"/>
              </a:rPr>
              <a:t>Animal</a:t>
            </a:r>
            <a:r>
              <a:rPr kumimoji="0" lang="en-US" altLang="en-US" b="0" i="0" u="none" strike="noStrike" cap="none" normalizeH="0" baseline="0" dirty="0">
                <a:ln>
                  <a:noFill/>
                </a:ln>
                <a:effectLst/>
                <a:latin typeface="+mn-lt"/>
              </a:rPr>
              <a:t> to create concrete classes </a:t>
            </a:r>
            <a:r>
              <a:rPr kumimoji="0" lang="en-US" altLang="en-US" b="1" i="0" u="none" strike="noStrike" cap="none" normalizeH="0" baseline="0" dirty="0">
                <a:ln>
                  <a:noFill/>
                </a:ln>
                <a:effectLst/>
                <a:latin typeface="+mn-lt"/>
              </a:rPr>
              <a:t>Dog</a:t>
            </a:r>
            <a:r>
              <a:rPr kumimoji="0" lang="en-US" altLang="en-US" b="0" i="0" u="none" strike="noStrike" cap="none" normalizeH="0" baseline="0" dirty="0">
                <a:ln>
                  <a:noFill/>
                </a:ln>
                <a:effectLst/>
                <a:latin typeface="+mn-lt"/>
              </a:rPr>
              <a:t>, </a:t>
            </a:r>
            <a:r>
              <a:rPr kumimoji="0" lang="en-US" altLang="en-US" b="1" i="0" u="none" strike="noStrike" cap="none" normalizeH="0" baseline="0" dirty="0">
                <a:ln>
                  <a:noFill/>
                </a:ln>
                <a:effectLst/>
                <a:latin typeface="+mn-lt"/>
              </a:rPr>
              <a:t>Cat</a:t>
            </a:r>
            <a:r>
              <a:rPr kumimoji="0" lang="en-US" altLang="en-US" b="0" i="0" u="none" strike="noStrike" cap="none" normalizeH="0" baseline="0" dirty="0">
                <a:ln>
                  <a:noFill/>
                </a:ln>
                <a:effectLst/>
                <a:latin typeface="+mn-lt"/>
              </a:rPr>
              <a:t>, and </a:t>
            </a:r>
            <a:r>
              <a:rPr kumimoji="0" lang="en-US" altLang="en-US" b="1" i="0" u="none" strike="noStrike" cap="none" normalizeH="0" baseline="0" dirty="0">
                <a:ln>
                  <a:noFill/>
                </a:ln>
                <a:effectLst/>
                <a:latin typeface="+mn-lt"/>
              </a:rPr>
              <a:t>Bird</a:t>
            </a:r>
            <a:r>
              <a:rPr kumimoji="0" lang="en-US" altLang="en-US" b="0" i="0" u="none" strike="noStrike" cap="none" normalizeH="0" baseline="0" dirty="0">
                <a:ln>
                  <a:noFill/>
                </a:ln>
                <a:effectLst/>
                <a:latin typeface="+mn-lt"/>
              </a:rPr>
              <a:t>, implementing the abstract methods.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341617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16E8E0-D7B8-8C83-1C7D-D2DE4EA0215D}"/>
              </a:ext>
            </a:extLst>
          </p:cNvPr>
          <p:cNvSpPr>
            <a:spLocks noGrp="1"/>
          </p:cNvSpPr>
          <p:nvPr>
            <p:ph type="title"/>
          </p:nvPr>
        </p:nvSpPr>
        <p:spPr/>
        <p:txBody>
          <a:bodyPr>
            <a:normAutofit/>
          </a:bodyPr>
          <a:lstStyle/>
          <a:p>
            <a:r>
              <a:rPr lang="en-IN" sz="3600" b="1" i="0" dirty="0">
                <a:effectLst/>
                <a:latin typeface="+mn-lt"/>
              </a:rPr>
              <a:t>Sample Code Structure</a:t>
            </a:r>
            <a:endParaRPr lang="en-IN" sz="3600" dirty="0">
              <a:latin typeface="+mn-lt"/>
            </a:endParaRPr>
          </a:p>
        </p:txBody>
      </p:sp>
      <p:sp>
        <p:nvSpPr>
          <p:cNvPr id="3" name="Content Placeholder 2">
            <a:extLst>
              <a:ext uri="{FF2B5EF4-FFF2-40B4-BE49-F238E27FC236}">
                <a16:creationId xmlns:a16="http://schemas.microsoft.com/office/drawing/2014/main" xmlns="" id="{48FC0F7A-D467-0CEF-7F28-D0F53A0DF1C4}"/>
              </a:ext>
            </a:extLst>
          </p:cNvPr>
          <p:cNvSpPr>
            <a:spLocks noGrp="1"/>
          </p:cNvSpPr>
          <p:nvPr>
            <p:ph idx="1"/>
          </p:nvPr>
        </p:nvSpPr>
        <p:spPr/>
        <p:txBody>
          <a:bodyPr>
            <a:normAutofit fontScale="77500" lnSpcReduction="20000"/>
          </a:bodyPr>
          <a:lstStyle/>
          <a:p>
            <a:pPr algn="l"/>
            <a:r>
              <a:rPr lang="en-IN" sz="2000" b="1" dirty="0">
                <a:solidFill>
                  <a:srgbClr val="7F0055"/>
                </a:solidFill>
              </a:rPr>
              <a:t>class</a:t>
            </a:r>
            <a:r>
              <a:rPr lang="en-IN" sz="2000" b="1" u="sng" dirty="0">
                <a:solidFill>
                  <a:srgbClr val="000000"/>
                </a:solidFill>
              </a:rPr>
              <a:t> </a:t>
            </a:r>
            <a:r>
              <a:rPr lang="en-IN" sz="2000" b="1" u="sng" dirty="0" err="1">
                <a:solidFill>
                  <a:srgbClr val="000000"/>
                </a:solidFill>
              </a:rPr>
              <a:t>BankAccount</a:t>
            </a:r>
            <a:r>
              <a:rPr lang="en-IN" sz="2000" b="1" u="sng" dirty="0">
                <a:solidFill>
                  <a:srgbClr val="000000"/>
                </a:solidFill>
              </a:rPr>
              <a:t> {</a:t>
            </a:r>
          </a:p>
          <a:p>
            <a:pPr algn="l"/>
            <a:r>
              <a:rPr lang="en-IN" sz="2000" dirty="0">
                <a:solidFill>
                  <a:srgbClr val="000000"/>
                </a:solidFill>
              </a:rPr>
              <a:t>    </a:t>
            </a:r>
            <a:r>
              <a:rPr lang="en-IN" sz="2000" dirty="0">
                <a:solidFill>
                  <a:srgbClr val="3F7F5F"/>
                </a:solidFill>
              </a:rPr>
              <a:t>// Attributes: </a:t>
            </a:r>
            <a:r>
              <a:rPr lang="en-IN" sz="2000" dirty="0" err="1">
                <a:solidFill>
                  <a:srgbClr val="3F7F5F"/>
                </a:solidFill>
              </a:rPr>
              <a:t>accountNumber</a:t>
            </a:r>
            <a:r>
              <a:rPr lang="en-IN" sz="2000" dirty="0">
                <a:solidFill>
                  <a:srgbClr val="3F7F5F"/>
                </a:solidFill>
              </a:rPr>
              <a:t>, </a:t>
            </a:r>
            <a:r>
              <a:rPr lang="en-IN" sz="2000" dirty="0" err="1">
                <a:solidFill>
                  <a:srgbClr val="3F7F5F"/>
                </a:solidFill>
              </a:rPr>
              <a:t>accountHolderName</a:t>
            </a:r>
            <a:r>
              <a:rPr lang="en-IN" sz="2000" dirty="0">
                <a:solidFill>
                  <a:srgbClr val="3F7F5F"/>
                </a:solidFill>
              </a:rPr>
              <a:t>, balance</a:t>
            </a:r>
          </a:p>
          <a:p>
            <a:pPr algn="l"/>
            <a:r>
              <a:rPr lang="en-US" sz="2000" dirty="0">
                <a:solidFill>
                  <a:srgbClr val="000000"/>
                </a:solidFill>
              </a:rPr>
              <a:t>    </a:t>
            </a:r>
            <a:r>
              <a:rPr lang="en-US" sz="2000" dirty="0">
                <a:solidFill>
                  <a:srgbClr val="3F7F5F"/>
                </a:solidFill>
              </a:rPr>
              <a:t>// Methods: deposit(double), withdraw(double), </a:t>
            </a:r>
            <a:r>
              <a:rPr lang="en-US" sz="2000" dirty="0" err="1">
                <a:solidFill>
                  <a:srgbClr val="3F7F5F"/>
                </a:solidFill>
              </a:rPr>
              <a:t>displayBalance</a:t>
            </a:r>
            <a:r>
              <a:rPr lang="en-US" sz="2000" dirty="0">
                <a:solidFill>
                  <a:srgbClr val="3F7F5F"/>
                </a:solidFill>
              </a:rPr>
              <a:t>()</a:t>
            </a:r>
          </a:p>
          <a:p>
            <a:pPr algn="l"/>
            <a:r>
              <a:rPr lang="en-IN" sz="2000" dirty="0">
                <a:solidFill>
                  <a:srgbClr val="000000"/>
                </a:solidFill>
              </a:rPr>
              <a:t>}</a:t>
            </a:r>
          </a:p>
          <a:p>
            <a:pPr algn="l"/>
            <a:endParaRPr lang="en-IN" sz="2000" dirty="0"/>
          </a:p>
          <a:p>
            <a:pPr algn="l"/>
            <a:r>
              <a:rPr lang="en-IN" sz="2000" b="1" dirty="0">
                <a:solidFill>
                  <a:srgbClr val="7F0055"/>
                </a:solidFill>
              </a:rPr>
              <a:t>public</a:t>
            </a:r>
            <a:r>
              <a:rPr lang="en-IN" sz="2000" b="1" dirty="0">
                <a:solidFill>
                  <a:srgbClr val="000000"/>
                </a:solidFill>
              </a:rPr>
              <a:t> </a:t>
            </a:r>
            <a:r>
              <a:rPr lang="en-IN" sz="2000" b="1" dirty="0">
                <a:solidFill>
                  <a:srgbClr val="7F0055"/>
                </a:solidFill>
              </a:rPr>
              <a:t>class</a:t>
            </a:r>
            <a:r>
              <a:rPr lang="en-IN" sz="2000" b="1" dirty="0">
                <a:solidFill>
                  <a:srgbClr val="000000"/>
                </a:solidFill>
              </a:rPr>
              <a:t> </a:t>
            </a:r>
            <a:r>
              <a:rPr lang="en-IN" sz="2000" b="1" u="sng" dirty="0">
                <a:solidFill>
                  <a:srgbClr val="000000"/>
                </a:solidFill>
              </a:rPr>
              <a:t>Main {</a:t>
            </a:r>
          </a:p>
          <a:p>
            <a:pPr algn="l"/>
            <a:r>
              <a:rPr lang="en-US" sz="2000" dirty="0">
                <a:solidFill>
                  <a:srgbClr val="000000"/>
                </a:solidFill>
              </a:rPr>
              <a:t>    </a:t>
            </a:r>
            <a:r>
              <a:rPr lang="en-US" sz="2000" b="1" dirty="0">
                <a:solidFill>
                  <a:srgbClr val="7F0055"/>
                </a:solidFill>
              </a:rPr>
              <a:t>public</a:t>
            </a:r>
            <a:r>
              <a:rPr lang="en-US" sz="2000" b="1" dirty="0">
                <a:solidFill>
                  <a:srgbClr val="000000"/>
                </a:solidFill>
              </a:rPr>
              <a:t> </a:t>
            </a:r>
            <a:r>
              <a:rPr lang="en-US" sz="2000" b="1" dirty="0">
                <a:solidFill>
                  <a:srgbClr val="7F0055"/>
                </a:solidFill>
              </a:rPr>
              <a:t>static</a:t>
            </a:r>
            <a:r>
              <a:rPr lang="en-US" sz="2000" b="1" dirty="0">
                <a:solidFill>
                  <a:srgbClr val="000000"/>
                </a:solidFill>
              </a:rPr>
              <a:t> </a:t>
            </a:r>
            <a:r>
              <a:rPr lang="en-US" sz="2000" b="1" dirty="0">
                <a:solidFill>
                  <a:srgbClr val="7F0055"/>
                </a:solidFill>
              </a:rPr>
              <a:t>void</a:t>
            </a:r>
            <a:r>
              <a:rPr lang="en-US" sz="2000" b="1" dirty="0">
                <a:solidFill>
                  <a:srgbClr val="000000"/>
                </a:solidFill>
              </a:rPr>
              <a:t> main(String[] </a:t>
            </a:r>
            <a:r>
              <a:rPr lang="en-US" sz="2000" b="1" dirty="0">
                <a:solidFill>
                  <a:srgbClr val="6A3E3E"/>
                </a:solidFill>
              </a:rPr>
              <a:t>args</a:t>
            </a:r>
            <a:r>
              <a:rPr lang="en-US" sz="2000" b="1" dirty="0">
                <a:solidFill>
                  <a:srgbClr val="000000"/>
                </a:solidFill>
              </a:rPr>
              <a:t>) {</a:t>
            </a:r>
          </a:p>
          <a:p>
            <a:pPr algn="l"/>
            <a:r>
              <a:rPr lang="en-US" sz="2000" dirty="0">
                <a:solidFill>
                  <a:srgbClr val="000000"/>
                </a:solidFill>
              </a:rPr>
              <a:t>        </a:t>
            </a:r>
            <a:r>
              <a:rPr lang="en-US" sz="2000" dirty="0">
                <a:solidFill>
                  <a:srgbClr val="3F7F5F"/>
                </a:solidFill>
              </a:rPr>
              <a:t>// Create instances of BankAccount class</a:t>
            </a:r>
          </a:p>
          <a:p>
            <a:pPr algn="l"/>
            <a:r>
              <a:rPr lang="en-US" sz="2000" dirty="0">
                <a:solidFill>
                  <a:srgbClr val="000000"/>
                </a:solidFill>
              </a:rPr>
              <a:t>        </a:t>
            </a:r>
            <a:r>
              <a:rPr lang="en-US" sz="2000" dirty="0">
                <a:solidFill>
                  <a:srgbClr val="3F7F5F"/>
                </a:solidFill>
              </a:rPr>
              <a:t>// Implement a user interface to allow users to create accounts, deposit, withdraw, and display account details</a:t>
            </a:r>
          </a:p>
          <a:p>
            <a:pPr algn="l"/>
            <a:r>
              <a:rPr lang="en-IN" sz="2000" dirty="0">
                <a:solidFill>
                  <a:srgbClr val="000000"/>
                </a:solidFill>
              </a:rPr>
              <a:t>    }</a:t>
            </a:r>
          </a:p>
          <a:p>
            <a:pPr algn="l"/>
            <a:r>
              <a:rPr lang="en-IN" sz="2000" dirty="0">
                <a:solidFill>
                  <a:srgbClr val="000000"/>
                </a:solidFill>
              </a:rPr>
              <a:t>}</a:t>
            </a:r>
          </a:p>
          <a:p>
            <a:endParaRPr lang="en-IN" dirty="0"/>
          </a:p>
        </p:txBody>
      </p:sp>
    </p:spTree>
    <p:extLst>
      <p:ext uri="{BB962C8B-B14F-4D97-AF65-F5344CB8AC3E}">
        <p14:creationId xmlns:p14="http://schemas.microsoft.com/office/powerpoint/2010/main" val="2053701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xmlns="" id="{4E4490D0-3672-446A-AC12-B4830333BD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27">
            <a:extLst>
              <a:ext uri="{FF2B5EF4-FFF2-40B4-BE49-F238E27FC236}">
                <a16:creationId xmlns:a16="http://schemas.microsoft.com/office/drawing/2014/main" xmlns="" id="{39CB82C2-DF65-4EC1-8280-F201D50F57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2" name="Straight Connector 29">
            <a:extLst>
              <a:ext uri="{FF2B5EF4-FFF2-40B4-BE49-F238E27FC236}">
                <a16:creationId xmlns:a16="http://schemas.microsoft.com/office/drawing/2014/main" xmlns="" id="{7E1D4427-852B-4B37-8E76-0E9F1810BA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1">
            <a:extLst>
              <a:ext uri="{FF2B5EF4-FFF2-40B4-BE49-F238E27FC236}">
                <a16:creationId xmlns:a16="http://schemas.microsoft.com/office/drawing/2014/main" xmlns="" id="{EB1836F0-F9E0-4D93-9BDD-7EEC6EA05F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57FA6B-F5CA-15A7-4DB9-FB8D30FA294E}"/>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b="1" dirty="0"/>
              <a:t>Q&amp;A</a:t>
            </a:r>
          </a:p>
        </p:txBody>
      </p:sp>
      <p:pic>
        <p:nvPicPr>
          <p:cNvPr id="6" name="Graphic 5" descr="Questions">
            <a:extLst>
              <a:ext uri="{FF2B5EF4-FFF2-40B4-BE49-F238E27FC236}">
                <a16:creationId xmlns:a16="http://schemas.microsoft.com/office/drawing/2014/main" xmlns="" id="{686EF66D-3F3A-EC20-2DF6-B42F5AB64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33999" y="1163529"/>
            <a:ext cx="4001315" cy="4001315"/>
          </a:xfrm>
          <a:prstGeom prst="rect">
            <a:avLst/>
          </a:prstGeom>
        </p:spPr>
      </p:pic>
      <p:cxnSp>
        <p:nvCxnSpPr>
          <p:cNvPr id="44" name="Straight Connector 33">
            <a:extLst>
              <a:ext uri="{FF2B5EF4-FFF2-40B4-BE49-F238E27FC236}">
                <a16:creationId xmlns:a16="http://schemas.microsoft.com/office/drawing/2014/main" xmlns="" id="{7A49EFD3-A806-4D59-99F1-AA9AFAE4EF7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35">
            <a:extLst>
              <a:ext uri="{FF2B5EF4-FFF2-40B4-BE49-F238E27FC236}">
                <a16:creationId xmlns:a16="http://schemas.microsoft.com/office/drawing/2014/main" xmlns="" id="{6D2F28D1-82F9-40FE-935C-85ECF7660D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37">
            <a:extLst>
              <a:ext uri="{FF2B5EF4-FFF2-40B4-BE49-F238E27FC236}">
                <a16:creationId xmlns:a16="http://schemas.microsoft.com/office/drawing/2014/main" xmlns="" id="{4B670E93-2F53-48FC-AB6C-E99E22D17F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88466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820A65A-276E-4B23-85DD-2CB405FEF98D}"/>
              </a:ext>
            </a:extLst>
          </p:cNvPr>
          <p:cNvSpPr txBox="1"/>
          <p:nvPr/>
        </p:nvSpPr>
        <p:spPr>
          <a:xfrm>
            <a:off x="1722120" y="1249680"/>
            <a:ext cx="8747760" cy="4462760"/>
          </a:xfrm>
          <a:prstGeom prst="rect">
            <a:avLst/>
          </a:prstGeom>
          <a:noFill/>
        </p:spPr>
        <p:txBody>
          <a:bodyPr wrap="square">
            <a:spAutoFit/>
          </a:bodyPr>
          <a:lstStyle/>
          <a:p>
            <a:pPr algn="l"/>
            <a:r>
              <a:rPr lang="en-IN" sz="3600" b="1" dirty="0"/>
              <a:t>Class Example:</a:t>
            </a:r>
          </a:p>
          <a:p>
            <a:pPr algn="l"/>
            <a:endParaRPr lang="en-IN" sz="1200" b="1" u="sng" dirty="0">
              <a:solidFill>
                <a:srgbClr val="7F0055"/>
              </a:solidFill>
              <a:latin typeface="Consolas" panose="020B0609020204030204" pitchFamily="49" charset="0"/>
            </a:endParaRPr>
          </a:p>
          <a:p>
            <a:pPr algn="l"/>
            <a:endParaRPr lang="en-IN" sz="1200" b="1" u="sng" dirty="0">
              <a:solidFill>
                <a:srgbClr val="7F0055"/>
              </a:solidFill>
              <a:latin typeface="Consolas" panose="020B0609020204030204" pitchFamily="49" charset="0"/>
            </a:endParaRPr>
          </a:p>
          <a:p>
            <a:pPr algn="l"/>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Person </a:t>
            </a:r>
            <a:r>
              <a:rPr lang="en-IN" sz="1400" b="1" u="sng"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Attributes</a:t>
            </a:r>
          </a:p>
          <a:p>
            <a:pPr algn="l"/>
            <a:r>
              <a:rPr lang="en-IN" sz="1400" dirty="0">
                <a:solidFill>
                  <a:srgbClr val="000000"/>
                </a:solidFill>
                <a:latin typeface="Consolas" panose="020B0609020204030204" pitchFamily="49" charset="0"/>
              </a:rPr>
              <a:t>    String </a:t>
            </a:r>
            <a:r>
              <a:rPr lang="en-IN" sz="1400" dirty="0">
                <a:solidFill>
                  <a:srgbClr val="0000C0"/>
                </a:solidFill>
                <a:latin typeface="Consolas" panose="020B0609020204030204" pitchFamily="49" charset="0"/>
              </a:rPr>
              <a:t>name</a:t>
            </a:r>
            <a:r>
              <a:rPr lang="en-IN" sz="1400"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int</a:t>
            </a:r>
            <a:r>
              <a:rPr lang="en-IN" sz="1400" b="1" dirty="0">
                <a:solidFill>
                  <a:srgbClr val="000000"/>
                </a:solidFill>
                <a:latin typeface="Consolas" panose="020B0609020204030204" pitchFamily="49" charset="0"/>
              </a:rPr>
              <a:t> </a:t>
            </a:r>
            <a:r>
              <a:rPr lang="en-IN" sz="1400" b="1" dirty="0">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Constructor</a:t>
            </a:r>
          </a:p>
          <a:p>
            <a:pPr algn="l"/>
            <a:r>
              <a:rPr lang="en-US" sz="1400"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Person(String </a:t>
            </a:r>
            <a:r>
              <a:rPr lang="en-US" sz="1400" b="1" dirty="0">
                <a:solidFill>
                  <a:srgbClr val="6A3E3E"/>
                </a:solidFill>
                <a:latin typeface="Consolas" panose="020B0609020204030204" pitchFamily="49" charset="0"/>
              </a:rPr>
              <a:t>name</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6A3E3E"/>
                </a:solidFill>
                <a:latin typeface="Consolas" panose="020B0609020204030204" pitchFamily="49" charset="0"/>
              </a:rPr>
              <a:t>age</a:t>
            </a:r>
            <a:r>
              <a:rPr lang="en-US" sz="1400" b="1"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this</a:t>
            </a:r>
            <a:r>
              <a:rPr lang="en-IN" sz="1400" b="1" dirty="0">
                <a:solidFill>
                  <a:srgbClr val="000000"/>
                </a:solidFill>
                <a:latin typeface="Consolas" panose="020B0609020204030204" pitchFamily="49" charset="0"/>
              </a:rPr>
              <a:t>.</a:t>
            </a:r>
            <a:r>
              <a:rPr lang="en-IN" sz="1400" b="1" dirty="0">
                <a:solidFill>
                  <a:srgbClr val="0000C0"/>
                </a:solidFill>
                <a:latin typeface="Consolas" panose="020B0609020204030204" pitchFamily="49" charset="0"/>
              </a:rPr>
              <a:t>name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name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r>
              <a:rPr lang="en-IN" sz="1400" b="1" dirty="0" err="1">
                <a:solidFill>
                  <a:srgbClr val="7F0055"/>
                </a:solidFill>
                <a:latin typeface="Consolas" panose="020B0609020204030204" pitchFamily="49" charset="0"/>
              </a:rPr>
              <a:t>this</a:t>
            </a:r>
            <a:r>
              <a:rPr lang="en-IN" sz="1400" b="1" dirty="0" err="1">
                <a:solidFill>
                  <a:srgbClr val="000000"/>
                </a:solidFill>
                <a:latin typeface="Consolas" panose="020B0609020204030204" pitchFamily="49" charset="0"/>
              </a:rPr>
              <a:t>.</a:t>
            </a:r>
            <a:r>
              <a:rPr lang="en-IN" sz="1400" b="1" dirty="0" err="1">
                <a:solidFill>
                  <a:srgbClr val="0000C0"/>
                </a:solidFill>
                <a:latin typeface="Consolas" panose="020B0609020204030204" pitchFamily="49" charset="0"/>
              </a:rPr>
              <a:t>age</a:t>
            </a:r>
            <a:r>
              <a:rPr lang="en-IN" sz="1400" b="1" dirty="0">
                <a:solidFill>
                  <a:srgbClr val="000000"/>
                </a:solidFill>
                <a:latin typeface="Consolas" panose="020B0609020204030204" pitchFamily="49" charset="0"/>
              </a:rPr>
              <a:t> = </a:t>
            </a:r>
            <a:r>
              <a:rPr lang="en-IN" sz="1400" b="1" dirty="0">
                <a:solidFill>
                  <a:srgbClr val="6A3E3E"/>
                </a:solidFill>
                <a:latin typeface="Consolas" panose="020B0609020204030204" pitchFamily="49" charset="0"/>
              </a:rPr>
              <a:t>age</a:t>
            </a:r>
            <a:r>
              <a:rPr lang="en-IN" sz="1400" b="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endParaRPr lang="en-IN" sz="1400" dirty="0">
              <a:latin typeface="Consolas" panose="020B0609020204030204" pitchFamily="49" charset="0"/>
            </a:endParaRPr>
          </a:p>
          <a:p>
            <a:pPr algn="l"/>
            <a:r>
              <a:rPr lang="en-IN" sz="1400" dirty="0">
                <a:solidFill>
                  <a:srgbClr val="000000"/>
                </a:solidFill>
                <a:latin typeface="Consolas" panose="020B0609020204030204" pitchFamily="49" charset="0"/>
              </a:rPr>
              <a:t>    </a:t>
            </a:r>
            <a:r>
              <a:rPr lang="en-IN" sz="1400" dirty="0">
                <a:solidFill>
                  <a:srgbClr val="3F7F5F"/>
                </a:solidFill>
                <a:latin typeface="Consolas" panose="020B0609020204030204" pitchFamily="49" charset="0"/>
              </a:rPr>
              <a:t>// Method</a:t>
            </a:r>
          </a:p>
          <a:p>
            <a:pPr algn="l"/>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introduce() {</a:t>
            </a:r>
          </a:p>
          <a:p>
            <a:pPr algn="l"/>
            <a:r>
              <a:rPr lang="en-US" sz="1400" dirty="0">
                <a:solidFill>
                  <a:srgbClr val="000000"/>
                </a:solidFill>
                <a:latin typeface="Consolas" panose="020B0609020204030204" pitchFamily="49" charset="0"/>
              </a:rPr>
              <a:t>        System.</a:t>
            </a:r>
            <a:r>
              <a:rPr lang="en-US" sz="1400" b="1" i="1" dirty="0">
                <a:solidFill>
                  <a:srgbClr val="0000C0"/>
                </a:solidFill>
                <a:latin typeface="Consolas" panose="020B0609020204030204" pitchFamily="49" charset="0"/>
              </a:rPr>
              <a:t>out</a:t>
            </a:r>
            <a:r>
              <a:rPr lang="en-US" sz="1400" b="1" i="1" dirty="0">
                <a:solidFill>
                  <a:srgbClr val="000000"/>
                </a:solidFill>
                <a:latin typeface="Consolas" panose="020B0609020204030204" pitchFamily="49" charset="0"/>
              </a:rPr>
              <a:t>.println(</a:t>
            </a:r>
            <a:r>
              <a:rPr lang="en-US" sz="1400" b="1" i="1" dirty="0">
                <a:solidFill>
                  <a:srgbClr val="2A00FF"/>
                </a:solidFill>
                <a:latin typeface="Consolas" panose="020B0609020204030204" pitchFamily="49" charset="0"/>
              </a:rPr>
              <a:t>"Hi,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name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and I am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age</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years old."</a:t>
            </a:r>
            <a:r>
              <a:rPr lang="en-US" sz="1400" b="1" i="1" dirty="0">
                <a:solidFill>
                  <a:srgbClr val="000000"/>
                </a:solidFill>
                <a:latin typeface="Consolas" panose="020B0609020204030204" pitchFamily="49" charset="0"/>
              </a:rPr>
              <a:t>);</a:t>
            </a:r>
          </a:p>
          <a:p>
            <a:pPr algn="l"/>
            <a:r>
              <a:rPr lang="en-IN" sz="1400" dirty="0">
                <a:solidFill>
                  <a:srgbClr val="000000"/>
                </a:solidFill>
                <a:latin typeface="Consolas" panose="020B0609020204030204" pitchFamily="49" charset="0"/>
              </a:rPr>
              <a:t>    }</a:t>
            </a:r>
          </a:p>
          <a:p>
            <a:pPr algn="l"/>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2179551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xmlns="" id="{FA2F19F4-A35B-0F36-98DD-8B97714C35A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Objects</a:t>
            </a:r>
            <a:endParaRPr lang="en-IN" sz="3600">
              <a:solidFill>
                <a:srgbClr val="FFFFFF"/>
              </a:solidFill>
            </a:endParaRPr>
          </a:p>
        </p:txBody>
      </p:sp>
      <p:sp>
        <p:nvSpPr>
          <p:cNvPr id="12" name="Rectangle 11">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xmlns="" id="{05775933-C03E-E6EF-594D-FDCDD7AE6721}"/>
              </a:ext>
            </a:extLst>
          </p:cNvPr>
          <p:cNvSpPr>
            <a:spLocks noGrp="1"/>
          </p:cNvSpPr>
          <p:nvPr>
            <p:ph idx="1"/>
          </p:nvPr>
        </p:nvSpPr>
        <p:spPr>
          <a:xfrm>
            <a:off x="4742016" y="605896"/>
            <a:ext cx="6413663" cy="5646208"/>
          </a:xfrm>
        </p:spPr>
        <p:txBody>
          <a:bodyPr anchor="ctr">
            <a:normAutofit/>
          </a:bodyPr>
          <a:lstStyle/>
          <a:p>
            <a:pPr marL="0" indent="0">
              <a:buNone/>
            </a:pPr>
            <a:r>
              <a:rPr lang="en-US" sz="1800" b="0" i="0" dirty="0">
                <a:effectLst/>
              </a:rPr>
              <a:t>An object represents a real-world entity, combining data (attributes) and behavior (methods) that define its characteristics and actions.</a:t>
            </a:r>
            <a:endParaRPr lang="en-US" sz="1800" b="1" dirty="0"/>
          </a:p>
          <a:p>
            <a:r>
              <a:rPr lang="en-US" sz="1800" b="1" i="0" dirty="0">
                <a:effectLst/>
              </a:rPr>
              <a:t>Key Aspects of an Object:</a:t>
            </a:r>
            <a:endParaRPr lang="en-US" sz="1800" b="0" i="0" dirty="0">
              <a:effectLst/>
            </a:endParaRPr>
          </a:p>
          <a:p>
            <a:pPr lvl="1">
              <a:buFont typeface="Wingdings" panose="05000000000000000000" pitchFamily="2" charset="2"/>
              <a:buChar char="Ø"/>
            </a:pPr>
            <a:r>
              <a:rPr lang="en-US" b="1" i="0" dirty="0">
                <a:effectLst/>
              </a:rPr>
              <a:t>Attributes (Fields):</a:t>
            </a:r>
            <a:r>
              <a:rPr lang="en-US" b="0" i="0" dirty="0">
                <a:effectLst/>
              </a:rPr>
              <a:t> Attributes are variables that hold data, representing the state of an object. They define the properties or characteristics of the object.</a:t>
            </a:r>
          </a:p>
          <a:p>
            <a:pPr lvl="1">
              <a:buFont typeface="Wingdings" panose="05000000000000000000" pitchFamily="2" charset="2"/>
              <a:buChar char="Ø"/>
            </a:pPr>
            <a:r>
              <a:rPr lang="en-US" b="1" i="0" dirty="0">
                <a:effectLst/>
              </a:rPr>
              <a:t>Methods (Functions):</a:t>
            </a:r>
            <a:r>
              <a:rPr lang="en-US" b="0" i="0" dirty="0">
                <a:effectLst/>
              </a:rPr>
              <a:t> Methods are functions associated with an object. They define the actions or behaviors that the object can perform.</a:t>
            </a:r>
          </a:p>
          <a:p>
            <a:pPr lvl="1">
              <a:buFont typeface="Wingdings" panose="05000000000000000000" pitchFamily="2" charset="2"/>
              <a:buChar char="Ø"/>
            </a:pPr>
            <a:r>
              <a:rPr lang="en-US" b="1" i="0" dirty="0">
                <a:effectLst/>
              </a:rPr>
              <a:t>Instance of a Class:</a:t>
            </a:r>
            <a:r>
              <a:rPr lang="en-US" b="0" i="0" dirty="0">
                <a:effectLst/>
              </a:rPr>
              <a:t> An object is an instance of a class. The class acts as a blueprint or template that defines the structure and behavior of the object.</a:t>
            </a:r>
          </a:p>
          <a:p>
            <a:pPr lvl="1">
              <a:buFont typeface="Wingdings" panose="05000000000000000000" pitchFamily="2" charset="2"/>
              <a:buChar char="Ø"/>
            </a:pPr>
            <a:r>
              <a:rPr lang="en-US" b="1" i="0" dirty="0">
                <a:effectLst/>
              </a:rPr>
              <a:t>State and Behavior:</a:t>
            </a:r>
            <a:r>
              <a:rPr lang="en-US" b="0" i="0" dirty="0">
                <a:effectLst/>
              </a:rPr>
              <a:t> An object's state is determined by the values of its attributes, and its behavior is determined by the methods it can execute.</a:t>
            </a:r>
          </a:p>
          <a:p>
            <a:endParaRPr lang="en-IN" dirty="0"/>
          </a:p>
        </p:txBody>
      </p:sp>
    </p:spTree>
    <p:extLst>
      <p:ext uri="{BB962C8B-B14F-4D97-AF65-F5344CB8AC3E}">
        <p14:creationId xmlns:p14="http://schemas.microsoft.com/office/powerpoint/2010/main" val="884228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27084534-A03B-7231-7599-ACD7170DD042}"/>
              </a:ext>
            </a:extLst>
          </p:cNvPr>
          <p:cNvSpPr txBox="1"/>
          <p:nvPr/>
        </p:nvSpPr>
        <p:spPr>
          <a:xfrm>
            <a:off x="841827" y="520511"/>
            <a:ext cx="9368971" cy="6001643"/>
          </a:xfrm>
          <a:prstGeom prst="rect">
            <a:avLst/>
          </a:prstGeom>
          <a:noFill/>
        </p:spPr>
        <p:txBody>
          <a:bodyPr wrap="square">
            <a:spAutoFit/>
          </a:bodyPr>
          <a:lstStyle/>
          <a:p>
            <a:pPr algn="l"/>
            <a:r>
              <a:rPr lang="en-IN" sz="3600" b="1" dirty="0"/>
              <a:t>Object Example</a:t>
            </a:r>
            <a:r>
              <a:rPr lang="en-IN" sz="3600" b="1" dirty="0">
                <a:solidFill>
                  <a:srgbClr val="7F0055"/>
                </a:solidFill>
              </a:rPr>
              <a:t>:</a:t>
            </a:r>
          </a:p>
          <a:p>
            <a:pPr algn="l"/>
            <a:endParaRPr lang="en-IN" sz="1200" b="1" dirty="0">
              <a:solidFill>
                <a:srgbClr val="7F0055"/>
              </a:solidFill>
              <a:latin typeface="Consolas" panose="020B0609020204030204" pitchFamily="49" charset="0"/>
            </a:endParaRPr>
          </a:p>
          <a:p>
            <a:pPr algn="l"/>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Person {</a:t>
            </a:r>
          </a:p>
          <a:p>
            <a:pPr algn="l"/>
            <a:r>
              <a:rPr lang="en-IN" sz="1200" dirty="0">
                <a:solidFill>
                  <a:srgbClr val="000000"/>
                </a:solidFill>
                <a:latin typeface="Consolas" panose="020B0609020204030204" pitchFamily="49" charset="0"/>
              </a:rPr>
              <a:t>    String </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int</a:t>
            </a:r>
            <a:r>
              <a:rPr lang="en-IN" sz="1200" b="1" dirty="0">
                <a:solidFill>
                  <a:srgbClr val="000000"/>
                </a:solidFill>
                <a:latin typeface="Consolas" panose="020B0609020204030204" pitchFamily="49" charset="0"/>
              </a:rPr>
              <a:t> </a:t>
            </a:r>
            <a:r>
              <a:rPr lang="en-IN" sz="1200" b="1" dirty="0">
                <a:solidFill>
                  <a:srgbClr val="0000C0"/>
                </a:solidFill>
                <a:latin typeface="Consolas" panose="020B0609020204030204" pitchFamily="49" charset="0"/>
              </a:rPr>
              <a:t>age</a:t>
            </a:r>
            <a:r>
              <a:rPr lang="en-IN" sz="1200" b="1"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void</a:t>
            </a:r>
            <a:r>
              <a:rPr lang="en-IN" sz="1200" b="1" dirty="0">
                <a:solidFill>
                  <a:srgbClr val="000000"/>
                </a:solidFill>
                <a:latin typeface="Consolas" panose="020B0609020204030204" pitchFamily="49" charset="0"/>
              </a:rPr>
              <a:t> introduce() {</a:t>
            </a:r>
          </a:p>
          <a:p>
            <a:pPr algn="l"/>
            <a:r>
              <a:rPr lang="en-US" sz="1200" dirty="0">
                <a:solidFill>
                  <a:srgbClr val="000000"/>
                </a:solidFill>
                <a:latin typeface="Consolas" panose="020B0609020204030204" pitchFamily="49" charset="0"/>
              </a:rPr>
              <a:t>        System.</a:t>
            </a:r>
            <a:r>
              <a:rPr lang="en-US" sz="1200" b="1" i="1" dirty="0">
                <a:solidFill>
                  <a:srgbClr val="0000C0"/>
                </a:solidFill>
                <a:latin typeface="Consolas" panose="020B0609020204030204" pitchFamily="49" charset="0"/>
              </a:rPr>
              <a:t>out</a:t>
            </a:r>
            <a:r>
              <a:rPr lang="en-US" sz="1200" b="1" i="1" dirty="0">
                <a:solidFill>
                  <a:srgbClr val="000000"/>
                </a:solidFill>
                <a:latin typeface="Consolas" panose="020B0609020204030204" pitchFamily="49" charset="0"/>
              </a:rPr>
              <a:t>.println(</a:t>
            </a:r>
            <a:r>
              <a:rPr lang="en-US" sz="1200" b="1" i="1" dirty="0">
                <a:solidFill>
                  <a:srgbClr val="2A00FF"/>
                </a:solidFill>
                <a:latin typeface="Consolas" panose="020B0609020204030204" pitchFamily="49" charset="0"/>
              </a:rPr>
              <a:t>"Hi,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name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and I am "</a:t>
            </a:r>
            <a:r>
              <a:rPr lang="en-US" sz="1200" b="1" i="1" dirty="0">
                <a:solidFill>
                  <a:srgbClr val="000000"/>
                </a:solidFill>
                <a:latin typeface="Consolas" panose="020B0609020204030204" pitchFamily="49" charset="0"/>
              </a:rPr>
              <a:t> + </a:t>
            </a:r>
            <a:r>
              <a:rPr lang="en-US" sz="1200" b="1" i="1" dirty="0">
                <a:solidFill>
                  <a:srgbClr val="0000C0"/>
                </a:solidFill>
                <a:latin typeface="Consolas" panose="020B0609020204030204" pitchFamily="49" charset="0"/>
              </a:rPr>
              <a:t>age</a:t>
            </a:r>
            <a:r>
              <a:rPr lang="en-US" sz="1200" b="1" i="1" dirty="0">
                <a:solidFill>
                  <a:srgbClr val="000000"/>
                </a:solidFill>
                <a:latin typeface="Consolas" panose="020B0609020204030204" pitchFamily="49" charset="0"/>
              </a:rPr>
              <a:t> + </a:t>
            </a:r>
            <a:r>
              <a:rPr lang="en-US" sz="1200" b="1" i="1" dirty="0">
                <a:solidFill>
                  <a:srgbClr val="2A00FF"/>
                </a:solidFill>
                <a:latin typeface="Consolas" panose="020B0609020204030204" pitchFamily="49" charset="0"/>
              </a:rPr>
              <a:t>" years old."</a:t>
            </a:r>
            <a:r>
              <a:rPr lang="en-US" sz="1200" b="1" i="1"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a:p>
            <a:pPr algn="l"/>
            <a:endParaRPr lang="en-IN" sz="1200" dirty="0">
              <a:latin typeface="Consolas" panose="020B0609020204030204" pitchFamily="49" charset="0"/>
            </a:endParaRPr>
          </a:p>
          <a:p>
            <a:pPr algn="l"/>
            <a:r>
              <a:rPr lang="en-IN" sz="1200" b="1" dirty="0">
                <a:solidFill>
                  <a:srgbClr val="7F0055"/>
                </a:solidFill>
                <a:latin typeface="Consolas" panose="020B0609020204030204" pitchFamily="49" charset="0"/>
              </a:rPr>
              <a:t>public</a:t>
            </a:r>
            <a:r>
              <a:rPr lang="en-IN" sz="1200" b="1" dirty="0">
                <a:solidFill>
                  <a:srgbClr val="000000"/>
                </a:solidFill>
                <a:latin typeface="Consolas" panose="020B0609020204030204" pitchFamily="49" charset="0"/>
              </a:rPr>
              <a:t> </a:t>
            </a:r>
            <a:r>
              <a:rPr lang="en-IN" sz="1200" b="1" dirty="0">
                <a:solidFill>
                  <a:srgbClr val="7F0055"/>
                </a:solidFill>
                <a:latin typeface="Consolas" panose="020B0609020204030204" pitchFamily="49" charset="0"/>
              </a:rPr>
              <a:t>class</a:t>
            </a:r>
            <a:r>
              <a:rPr lang="en-IN" sz="1200" b="1" dirty="0">
                <a:solidFill>
                  <a:srgbClr val="000000"/>
                </a:solidFill>
                <a:latin typeface="Consolas" panose="020B0609020204030204" pitchFamily="49" charset="0"/>
              </a:rPr>
              <a:t> Main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Creating objects</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r>
              <a:rPr lang="en-IN" sz="1200" dirty="0">
                <a:solidFill>
                  <a:srgbClr val="000000"/>
                </a:solidFill>
                <a:latin typeface="Consolas" panose="020B0609020204030204" pitchFamily="49" charset="0"/>
              </a:rPr>
              <a:t>        Person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 = </a:t>
            </a:r>
            <a:r>
              <a:rPr lang="en-IN" sz="1200" b="1" dirty="0">
                <a:solidFill>
                  <a:srgbClr val="7F0055"/>
                </a:solidFill>
                <a:latin typeface="Consolas" panose="020B0609020204030204" pitchFamily="49" charset="0"/>
              </a:rPr>
              <a:t>new</a:t>
            </a:r>
            <a:r>
              <a:rPr lang="en-IN" sz="1200" b="1" dirty="0">
                <a:solidFill>
                  <a:srgbClr val="000000"/>
                </a:solidFill>
                <a:latin typeface="Consolas" panose="020B0609020204030204" pitchFamily="49" charset="0"/>
              </a:rPr>
              <a:t> Person();</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Setting attributes</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"Alice"</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person1</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25;</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name</a:t>
            </a:r>
            <a:r>
              <a:rPr lang="en-IN" sz="1200" dirty="0">
                <a:solidFill>
                  <a:srgbClr val="000000"/>
                </a:solidFill>
                <a:latin typeface="Consolas" panose="020B0609020204030204" pitchFamily="49" charset="0"/>
              </a:rPr>
              <a:t> = </a:t>
            </a:r>
            <a:r>
              <a:rPr lang="en-IN" sz="1200" dirty="0">
                <a:solidFill>
                  <a:srgbClr val="2A00FF"/>
                </a:solidFill>
                <a:latin typeface="Consolas" panose="020B0609020204030204" pitchFamily="49" charset="0"/>
              </a:rPr>
              <a:t>"Bob"</a:t>
            </a:r>
            <a:r>
              <a:rPr lang="en-IN" sz="1200" dirty="0">
                <a:solidFill>
                  <a:srgbClr val="000000"/>
                </a:solidFill>
                <a:latin typeface="Consolas" panose="020B0609020204030204" pitchFamily="49" charset="0"/>
              </a:rPr>
              <a:t>;</a:t>
            </a:r>
          </a:p>
          <a:p>
            <a:pPr algn="l"/>
            <a:r>
              <a:rPr lang="en-IN" sz="1200" dirty="0">
                <a:solidFill>
                  <a:srgbClr val="000000"/>
                </a:solidFill>
                <a:latin typeface="Consolas" panose="020B0609020204030204" pitchFamily="49" charset="0"/>
              </a:rPr>
              <a:t>        </a:t>
            </a:r>
            <a:r>
              <a:rPr lang="en-IN" sz="1200" dirty="0">
                <a:solidFill>
                  <a:srgbClr val="6A3E3E"/>
                </a:solidFill>
                <a:latin typeface="Consolas" panose="020B0609020204030204" pitchFamily="49" charset="0"/>
              </a:rPr>
              <a:t>person2</a:t>
            </a:r>
            <a:r>
              <a:rPr lang="en-IN" sz="1200" dirty="0">
                <a:solidFill>
                  <a:srgbClr val="000000"/>
                </a:solidFill>
                <a:latin typeface="Consolas" panose="020B0609020204030204" pitchFamily="49" charset="0"/>
              </a:rPr>
              <a:t>.</a:t>
            </a:r>
            <a:r>
              <a:rPr lang="en-IN" sz="1200" dirty="0">
                <a:solidFill>
                  <a:srgbClr val="0000C0"/>
                </a:solidFill>
                <a:latin typeface="Consolas" panose="020B0609020204030204" pitchFamily="49" charset="0"/>
              </a:rPr>
              <a:t>age</a:t>
            </a:r>
            <a:r>
              <a:rPr lang="en-IN" sz="1200" dirty="0">
                <a:solidFill>
                  <a:srgbClr val="000000"/>
                </a:solidFill>
                <a:latin typeface="Consolas" panose="020B0609020204030204" pitchFamily="49" charset="0"/>
              </a:rPr>
              <a:t> = 30;</a:t>
            </a:r>
          </a:p>
          <a:p>
            <a:pPr algn="l"/>
            <a:endParaRPr lang="en-IN" sz="1200" dirty="0">
              <a:latin typeface="Consolas" panose="020B0609020204030204" pitchFamily="49" charset="0"/>
            </a:endParaRPr>
          </a:p>
          <a:p>
            <a:pPr algn="l"/>
            <a:r>
              <a:rPr lang="en-IN" sz="1200" dirty="0">
                <a:solidFill>
                  <a:srgbClr val="000000"/>
                </a:solidFill>
                <a:latin typeface="Consolas" panose="020B0609020204030204" pitchFamily="49" charset="0"/>
              </a:rPr>
              <a:t>        </a:t>
            </a:r>
            <a:r>
              <a:rPr lang="en-IN" sz="1200" dirty="0">
                <a:solidFill>
                  <a:srgbClr val="3F7F5F"/>
                </a:solidFill>
                <a:latin typeface="Consolas" panose="020B0609020204030204" pitchFamily="49" charset="0"/>
              </a:rPr>
              <a:t>// Calling methods</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person1</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Alice and I am 25 years old.</a:t>
            </a:r>
          </a:p>
          <a:p>
            <a:pPr algn="l"/>
            <a:r>
              <a:rPr lang="en-US" sz="1200" dirty="0">
                <a:solidFill>
                  <a:srgbClr val="000000"/>
                </a:solidFill>
                <a:latin typeface="Consolas" panose="020B0609020204030204" pitchFamily="49" charset="0"/>
              </a:rPr>
              <a:t>        </a:t>
            </a:r>
            <a:r>
              <a:rPr lang="en-US" sz="1200" dirty="0">
                <a:solidFill>
                  <a:srgbClr val="6A3E3E"/>
                </a:solidFill>
                <a:latin typeface="Consolas" panose="020B0609020204030204" pitchFamily="49" charset="0"/>
              </a:rPr>
              <a:t>person2</a:t>
            </a:r>
            <a:r>
              <a:rPr lang="en-US" sz="1200" dirty="0">
                <a:solidFill>
                  <a:srgbClr val="000000"/>
                </a:solidFill>
                <a:latin typeface="Consolas" panose="020B0609020204030204" pitchFamily="49" charset="0"/>
              </a:rPr>
              <a:t>.introduce(); </a:t>
            </a:r>
            <a:r>
              <a:rPr lang="en-US" sz="1200" dirty="0">
                <a:solidFill>
                  <a:srgbClr val="3F7F5F"/>
                </a:solidFill>
                <a:latin typeface="Consolas" panose="020B0609020204030204" pitchFamily="49" charset="0"/>
              </a:rPr>
              <a:t>// Output: </a:t>
            </a:r>
            <a:r>
              <a:rPr lang="en-US" sz="1200" u="sng" dirty="0">
                <a:solidFill>
                  <a:srgbClr val="3F7F5F"/>
                </a:solidFill>
                <a:latin typeface="Consolas" panose="020B0609020204030204" pitchFamily="49" charset="0"/>
              </a:rPr>
              <a:t>Hi, I am Bob and I am 30 years old.</a:t>
            </a:r>
          </a:p>
          <a:p>
            <a:pPr algn="l"/>
            <a:r>
              <a:rPr lang="en-IN" sz="1200" dirty="0">
                <a:solidFill>
                  <a:srgbClr val="000000"/>
                </a:solidFill>
                <a:latin typeface="Consolas" panose="020B0609020204030204" pitchFamily="49" charset="0"/>
              </a:rPr>
              <a:t>    }</a:t>
            </a:r>
          </a:p>
          <a:p>
            <a:pPr algn="l"/>
            <a:r>
              <a:rPr lang="en-IN" sz="12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948882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8" name="Rectangle 4120">
            <a:extLst>
              <a:ext uri="{FF2B5EF4-FFF2-40B4-BE49-F238E27FC236}">
                <a16:creationId xmlns:a16="http://schemas.microsoft.com/office/drawing/2014/main" xmlns="" id="{52ABB703-2B0E-4C3B-B4A2-F3973548E5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67C3292-B8EA-11A2-EBC1-C5203E8DD076}"/>
              </a:ext>
            </a:extLst>
          </p:cNvPr>
          <p:cNvSpPr>
            <a:spLocks noGrp="1"/>
          </p:cNvSpPr>
          <p:nvPr>
            <p:ph type="title"/>
          </p:nvPr>
        </p:nvSpPr>
        <p:spPr>
          <a:xfrm>
            <a:off x="6411685" y="634946"/>
            <a:ext cx="5127171" cy="1450757"/>
          </a:xfrm>
        </p:spPr>
        <p:txBody>
          <a:bodyPr>
            <a:normAutofit fontScale="90000"/>
          </a:bodyPr>
          <a:lstStyle/>
          <a:p>
            <a:r>
              <a:rPr lang="en-IN" b="1" i="0" dirty="0">
                <a:effectLst/>
                <a:latin typeface="Söhne"/>
              </a:rPr>
              <a:t>Object References and Heap Memory</a:t>
            </a:r>
            <a:endParaRPr lang="en-IN" dirty="0"/>
          </a:p>
        </p:txBody>
      </p:sp>
      <p:pic>
        <p:nvPicPr>
          <p:cNvPr id="4099" name="Picture 3" descr="How are Java Objects Stored in Memory? | Java | Programmerbay">
            <a:extLst>
              <a:ext uri="{FF2B5EF4-FFF2-40B4-BE49-F238E27FC236}">
                <a16:creationId xmlns:a16="http://schemas.microsoft.com/office/drawing/2014/main" xmlns="" id="{EF0C92C7-FD0C-AA95-1706-6C1B1D484AA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824298"/>
            <a:ext cx="5451627" cy="2889362"/>
          </a:xfrm>
          <a:prstGeom prst="rect">
            <a:avLst/>
          </a:prstGeom>
          <a:noFill/>
          <a:extLst>
            <a:ext uri="{909E8E84-426E-40DD-AFC4-6F175D3DCCD1}">
              <a14:hiddenFill xmlns:a14="http://schemas.microsoft.com/office/drawing/2010/main">
                <a:solidFill>
                  <a:srgbClr val="FFFFFF"/>
                </a:solidFill>
              </a14:hiddenFill>
            </a:ext>
          </a:extLst>
        </p:spPr>
      </p:pic>
      <p:cxnSp>
        <p:nvCxnSpPr>
          <p:cNvPr id="4120" name="Straight Connector 4122">
            <a:extLst>
              <a:ext uri="{FF2B5EF4-FFF2-40B4-BE49-F238E27FC236}">
                <a16:creationId xmlns:a16="http://schemas.microsoft.com/office/drawing/2014/main" xmlns="" id="{9C21570E-E159-49A6-9891-FA397B7A92D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70146A73-B5A9-E704-BD86-64449864ECA8}"/>
              </a:ext>
            </a:extLst>
          </p:cNvPr>
          <p:cNvSpPr>
            <a:spLocks noGrp="1"/>
          </p:cNvSpPr>
          <p:nvPr>
            <p:ph idx="1"/>
          </p:nvPr>
        </p:nvSpPr>
        <p:spPr>
          <a:xfrm>
            <a:off x="6411684" y="2198914"/>
            <a:ext cx="5127172" cy="3670180"/>
          </a:xfrm>
        </p:spPr>
        <p:txBody>
          <a:bodyPr>
            <a:normAutofit/>
          </a:bodyPr>
          <a:lstStyle/>
          <a:p>
            <a:pPr marL="0" indent="0">
              <a:buNone/>
            </a:pPr>
            <a:r>
              <a:rPr lang="en-US" sz="1800" b="1" i="0" dirty="0">
                <a:effectLst/>
              </a:rPr>
              <a:t>Object Reference</a:t>
            </a:r>
          </a:p>
          <a:p>
            <a:pPr lvl="1">
              <a:buFont typeface="Wingdings" panose="05000000000000000000" pitchFamily="2" charset="2"/>
              <a:buChar char="Ø"/>
            </a:pPr>
            <a:r>
              <a:rPr lang="en-US" b="0" i="0" dirty="0">
                <a:effectLst/>
              </a:rPr>
              <a:t>An object reference is a variable that holds the memory address of an object.</a:t>
            </a:r>
          </a:p>
          <a:p>
            <a:pPr lvl="1">
              <a:buFont typeface="Wingdings" panose="05000000000000000000" pitchFamily="2" charset="2"/>
              <a:buChar char="Ø"/>
            </a:pPr>
            <a:r>
              <a:rPr lang="en-US" b="0" i="0" dirty="0">
                <a:effectLst/>
              </a:rPr>
              <a:t>It acts as a pointer to the actual object's location in the heap.</a:t>
            </a:r>
          </a:p>
          <a:p>
            <a:r>
              <a:rPr lang="en-IN" sz="1800" b="1" i="0" dirty="0">
                <a:effectLst/>
              </a:rPr>
              <a:t>Heap Memory</a:t>
            </a: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The heap is a region of memory where objects are allocated and managed.</a:t>
            </a:r>
          </a:p>
          <a:p>
            <a:pPr marL="578358" lvl="1" indent="-285750" eaLnBrk="0" fontAlgn="base" hangingPunct="0">
              <a:spcBef>
                <a:spcPct val="0"/>
              </a:spcBef>
              <a:spcAft>
                <a:spcPct val="0"/>
              </a:spcAft>
              <a:buClr>
                <a:srgbClr val="DDA147"/>
              </a:buClr>
              <a:buFont typeface="Wingdings" panose="05000000000000000000" pitchFamily="2" charset="2"/>
              <a:buChar char="Ø"/>
            </a:pPr>
            <a:endParaRPr kumimoji="0" lang="en-US" altLang="en-US" b="0" i="0" u="none" strike="noStrike" cap="none" normalizeH="0" baseline="0" dirty="0">
              <a:ln>
                <a:noFill/>
              </a:ln>
              <a:effectLst/>
            </a:endParaRPr>
          </a:p>
          <a:p>
            <a:pPr lvl="1" eaLnBrk="0" fontAlgn="base" hangingPunct="0">
              <a:spcBef>
                <a:spcPct val="0"/>
              </a:spcBef>
              <a:spcAft>
                <a:spcPct val="0"/>
              </a:spcAft>
              <a:buClr>
                <a:srgbClr val="DDA147"/>
              </a:buClr>
              <a:buFont typeface="Wingdings" panose="05000000000000000000" pitchFamily="2" charset="2"/>
              <a:buChar char="Ø"/>
            </a:pPr>
            <a:r>
              <a:rPr kumimoji="0" lang="en-US" altLang="en-US" b="0" i="0" u="none" strike="noStrike" cap="none" normalizeH="0" baseline="0" dirty="0">
                <a:ln>
                  <a:noFill/>
                </a:ln>
                <a:effectLst/>
              </a:rPr>
              <a:t>Objects created using the </a:t>
            </a:r>
            <a:r>
              <a:rPr kumimoji="0" lang="en-US" altLang="en-US" b="1" i="0" u="none" strike="noStrike" cap="none" normalizeH="0" baseline="0" dirty="0">
                <a:ln>
                  <a:noFill/>
                </a:ln>
                <a:effectLst/>
              </a:rPr>
              <a:t>new</a:t>
            </a:r>
            <a:r>
              <a:rPr kumimoji="0" lang="en-US" altLang="en-US" b="0" i="0" u="none" strike="noStrike" cap="none" normalizeH="0" baseline="0" dirty="0">
                <a:ln>
                  <a:noFill/>
                </a:ln>
                <a:effectLst/>
              </a:rPr>
              <a:t> keyword are dynamically allocated in the heap</a:t>
            </a:r>
            <a:endParaRPr lang="en-IN" b="1" i="0" dirty="0">
              <a:effectLst/>
            </a:endParaRPr>
          </a:p>
          <a:p>
            <a:endParaRPr lang="en-IN" sz="1700" dirty="0"/>
          </a:p>
        </p:txBody>
      </p:sp>
      <p:sp>
        <p:nvSpPr>
          <p:cNvPr id="4122" name="Rectangle 4124">
            <a:extLst>
              <a:ext uri="{FF2B5EF4-FFF2-40B4-BE49-F238E27FC236}">
                <a16:creationId xmlns:a16="http://schemas.microsoft.com/office/drawing/2014/main" xmlns="" id="{E95DA498-D9A2-4DA9-B9DA-B3776E08CF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27" name="Rectangle 4126">
            <a:extLst>
              <a:ext uri="{FF2B5EF4-FFF2-40B4-BE49-F238E27FC236}">
                <a16:creationId xmlns:a16="http://schemas.microsoft.com/office/drawing/2014/main" xmlns="" id="{82A73093-4B9D-420D-B17E-52293703A1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10964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2187</TotalTime>
  <Words>4801</Words>
  <Application>Microsoft Office PowerPoint</Application>
  <PresentationFormat>Widescreen</PresentationFormat>
  <Paragraphs>561</Paragraphs>
  <Slides>57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Consolas</vt:lpstr>
      <vt:lpstr>Söhne</vt:lpstr>
      <vt:lpstr>Wingdings</vt:lpstr>
      <vt:lpstr>Retrospect</vt:lpstr>
      <vt:lpstr>Java Programming Essentials: A Comprehensive Journey into Core Java and Beyond</vt:lpstr>
      <vt:lpstr>Day 4</vt:lpstr>
      <vt:lpstr>Day 4: Agenda</vt:lpstr>
      <vt:lpstr>Java Objects</vt:lpstr>
      <vt:lpstr>Java Classes</vt:lpstr>
      <vt:lpstr>PowerPoint Presentation</vt:lpstr>
      <vt:lpstr>Objects</vt:lpstr>
      <vt:lpstr>PowerPoint Presentation</vt:lpstr>
      <vt:lpstr>Object References and Heap Memory</vt:lpstr>
      <vt:lpstr>Class Members</vt:lpstr>
      <vt:lpstr>Class Members Examples</vt:lpstr>
      <vt:lpstr>Constructors</vt:lpstr>
      <vt:lpstr>Constructors</vt:lpstr>
      <vt:lpstr>Default Constructor</vt:lpstr>
      <vt:lpstr>Parameterized Constructors</vt:lpstr>
      <vt:lpstr>Constructors Examples</vt:lpstr>
      <vt:lpstr>super and this Keywords</vt:lpstr>
      <vt:lpstr>The 'super' Keyword</vt:lpstr>
      <vt:lpstr>The 'super' Keyword</vt:lpstr>
      <vt:lpstr>Exploring the "this" Keyword in Java</vt:lpstr>
      <vt:lpstr>‘this’ keyword</vt:lpstr>
      <vt:lpstr>‘this’ keyword</vt:lpstr>
      <vt:lpstr>PowerPoint Presentation</vt:lpstr>
      <vt:lpstr>super and this Examples</vt:lpstr>
      <vt:lpstr>Interfaces</vt:lpstr>
      <vt:lpstr>Interfaces</vt:lpstr>
      <vt:lpstr>Implementing Interfaces</vt:lpstr>
      <vt:lpstr>Benefits of Interfaces</vt:lpstr>
      <vt:lpstr>Multiple Interface implementation</vt:lpstr>
      <vt:lpstr>Interfaces Examples</vt:lpstr>
      <vt:lpstr>Abstract Classes </vt:lpstr>
      <vt:lpstr>Abstract classes</vt:lpstr>
      <vt:lpstr>Abstract classes Examples</vt:lpstr>
      <vt:lpstr>Interfaces vs Abstract Classes</vt:lpstr>
      <vt:lpstr>Interview Questions</vt:lpstr>
      <vt:lpstr>OOP Interview Questions</vt:lpstr>
      <vt:lpstr>OOP Interview Questions</vt:lpstr>
      <vt:lpstr>Access Modifiers and Encapsulation Interview Questions</vt:lpstr>
      <vt:lpstr>Inheritance and Constructors Interview Questions</vt:lpstr>
      <vt:lpstr>this Keyword Interview Questions</vt:lpstr>
      <vt:lpstr>Exception Handling</vt:lpstr>
      <vt:lpstr>Introduction to Exception Handling</vt:lpstr>
      <vt:lpstr>    Exceptions</vt:lpstr>
      <vt:lpstr>The try-catch Block</vt:lpstr>
      <vt:lpstr>Overview of the try-catch Block</vt:lpstr>
      <vt:lpstr>Syntax of the try-catch block</vt:lpstr>
      <vt:lpstr>Try with Resources</vt:lpstr>
      <vt:lpstr>The finally Block</vt:lpstr>
      <vt:lpstr>The finally Block</vt:lpstr>
      <vt:lpstr>Assignments</vt:lpstr>
      <vt:lpstr>Library Management System </vt:lpstr>
      <vt:lpstr>Sample Code Structure</vt:lpstr>
      <vt:lpstr>Creating a Simple Bank Account System </vt:lpstr>
      <vt:lpstr>Assignments</vt:lpstr>
      <vt:lpstr>Assignments</vt:lpstr>
      <vt:lpstr>Sample Code Structure</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dc:title>
  <dc:creator>Hema Mahadevu</dc:creator>
  <cp:lastModifiedBy>Ashok, Bharath</cp:lastModifiedBy>
  <cp:revision>152</cp:revision>
  <dcterms:created xsi:type="dcterms:W3CDTF">2023-08-03T13:19:55Z</dcterms:created>
  <dcterms:modified xsi:type="dcterms:W3CDTF">2023-08-11T02:32:16Z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a00c31-701e-4223-8b9c-13bd86c6a24f_Enabled">
    <vt:lpwstr>true</vt:lpwstr>
  </property>
  <property fmtid="{D5CDD505-2E9C-101B-9397-08002B2CF9AE}" pid="3" name="MSIP_Label_8aa00c31-701e-4223-8b9c-13bd86c6a24f_SetDate">
    <vt:lpwstr>2023-08-03T13:20:50Z</vt:lpwstr>
  </property>
  <property fmtid="{D5CDD505-2E9C-101B-9397-08002B2CF9AE}" pid="4" name="MSIP_Label_8aa00c31-701e-4223-8b9c-13bd86c6a24f_Method">
    <vt:lpwstr>Standard</vt:lpwstr>
  </property>
  <property fmtid="{D5CDD505-2E9C-101B-9397-08002B2CF9AE}" pid="5" name="MSIP_Label_8aa00c31-701e-4223-8b9c-13bd86c6a24f_Name">
    <vt:lpwstr>8aa00c31-701e-4223-8b9c-13bd86c6a24f</vt:lpwstr>
  </property>
  <property fmtid="{D5CDD505-2E9C-101B-9397-08002B2CF9AE}" pid="6" name="MSIP_Label_8aa00c31-701e-4223-8b9c-13bd86c6a24f_SiteId">
    <vt:lpwstr>d05e4a96-dcd9-4c15-a71a-9c868da4f308</vt:lpwstr>
  </property>
  <property fmtid="{D5CDD505-2E9C-101B-9397-08002B2CF9AE}" pid="7" name="MSIP_Label_8aa00c31-701e-4223-8b9c-13bd86c6a24f_ActionId">
    <vt:lpwstr>c71c1f1a-3228-4c85-906e-5690a1735d5d</vt:lpwstr>
  </property>
  <property fmtid="{D5CDD505-2E9C-101B-9397-08002B2CF9AE}" pid="8" name="MSIP_Label_8aa00c31-701e-4223-8b9c-13bd86c6a24f_ContentBits">
    <vt:lpwstr>0</vt:lpwstr>
  </property>
</Properties>
</file>